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9144000" cy="6858000" type="screen4x3"/>
  <p:notesSz cx="9144000" cy="6858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0000"/>
    <a:srgbClr val="005700"/>
    <a:srgbClr val="006500"/>
    <a:srgbClr val="FFFFFF"/>
    <a:srgbClr val="00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43" autoAdjust="0"/>
  </p:normalViewPr>
  <p:slideViewPr>
    <p:cSldViewPr>
      <p:cViewPr varScale="1">
        <p:scale>
          <a:sx n="120" d="100"/>
          <a:sy n="120" d="100"/>
        </p:scale>
        <p:origin x="13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F9694-B06C-C04A-A793-57B40F06096A}" type="datetimeFigureOut">
              <a:rPr lang="en-US" smtClean="0"/>
              <a:t>4/19/16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C4E23-9C0A-404F-BA13-023EFDB7D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9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SIT-31 Day 1 Recap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SIT Chair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-31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10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-20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990600"/>
            <a:ext cx="8458200" cy="4724400"/>
          </a:xfrm>
        </p:spPr>
        <p:txBody>
          <a:bodyPr/>
          <a:lstStyle/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AU" sz="1800" dirty="0" smtClean="0"/>
              <a:t>Highlighted importance of evolving and new CEOS partnerships, esp. UN agencies</a:t>
            </a:r>
            <a:r>
              <a:rPr lang="en-AU" sz="1800" dirty="0"/>
              <a:t>, Dev Banks, internet </a:t>
            </a:r>
            <a:r>
              <a:rPr lang="en-AU" sz="1800" dirty="0" smtClean="0"/>
              <a:t>giants – some may be through GEO. </a:t>
            </a:r>
            <a:endParaRPr lang="en-AU" sz="1800" dirty="0"/>
          </a:p>
          <a:p>
            <a:pPr marL="457200" indent="-457200">
              <a:buFont typeface="+mj-lt"/>
              <a:buAutoNum type="arabicPeriod"/>
            </a:pPr>
            <a:r>
              <a:rPr lang="en-AU" sz="1800" dirty="0" smtClean="0"/>
              <a:t>GEO mechanism has generated </a:t>
            </a:r>
            <a:r>
              <a:rPr lang="en-US" sz="1800" dirty="0" smtClean="0"/>
              <a:t>GFOI and GEOGLAM, appear to be going well – partnerships important for continued success.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Future Data Architectures (</a:t>
            </a:r>
            <a:r>
              <a:rPr lang="en-US" sz="1800" dirty="0" err="1" smtClean="0"/>
              <a:t>DataCubes</a:t>
            </a:r>
            <a:r>
              <a:rPr lang="en-US" sz="1800" dirty="0" smtClean="0"/>
              <a:t>, ARD </a:t>
            </a:r>
            <a:r>
              <a:rPr lang="en-US" sz="1800" dirty="0" err="1" smtClean="0"/>
              <a:t>etc</a:t>
            </a:r>
            <a:r>
              <a:rPr lang="en-US" sz="1800" dirty="0" smtClean="0"/>
              <a:t>) highlighted in GFOI, GEOGLAM as important to competitiveness of </a:t>
            </a:r>
            <a:r>
              <a:rPr lang="en-US" sz="1800" dirty="0" err="1" smtClean="0"/>
              <a:t>govt</a:t>
            </a:r>
            <a:r>
              <a:rPr lang="en-US" sz="1800" dirty="0" smtClean="0"/>
              <a:t> EO </a:t>
            </a:r>
            <a:r>
              <a:rPr lang="en-US" sz="1800" dirty="0" err="1" smtClean="0"/>
              <a:t>programmes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Disasters</a:t>
            </a:r>
            <a:r>
              <a:rPr lang="is-IS" sz="1800" dirty="0"/>
              <a:t> </a:t>
            </a:r>
            <a:r>
              <a:rPr lang="is-IS" sz="1800" dirty="0" smtClean="0"/>
              <a:t>– (carefully selected) above partnerships essential for resources &amp; political support. Possible implementation thorugh GEO-DARMA?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CEOS way forward on SDGs best done in conjunction with GEO &amp; UN-GGIM, plus top-down dialogue with relevant UN agencies.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S</a:t>
            </a:r>
            <a:r>
              <a:rPr lang="en-US" sz="1800" dirty="0" smtClean="0"/>
              <a:t>ignificant opportunities post-COP21 through continued close GCOS partnership for ECVs and in areas such as above (SDGs, Disasters,</a:t>
            </a:r>
            <a:r>
              <a:rPr lang="is-IS" sz="1800" dirty="0" smtClean="0"/>
              <a:t>…)</a:t>
            </a:r>
            <a:r>
              <a:rPr lang="en-US" sz="1800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>
                <a:latin typeface="+mj-lt"/>
              </a:rPr>
              <a:t>Delhi declaration noted – with additional points </a:t>
            </a:r>
            <a:r>
              <a:rPr lang="en-US" sz="1800" smtClean="0">
                <a:latin typeface="+mj-lt"/>
              </a:rPr>
              <a:t>for consideration.</a:t>
            </a:r>
            <a:endParaRPr lang="en-US" sz="1800" dirty="0" smtClean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>
              <a:latin typeface="+mj-lt"/>
            </a:endParaRPr>
          </a:p>
          <a:p>
            <a:pPr marL="0" indent="0">
              <a:buNone/>
            </a:pPr>
            <a:endParaRPr lang="en-US" sz="1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86000" y="228600"/>
            <a:ext cx="200631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Key points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11073</TotalTime>
  <Words>177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SIT-31 Day 1 Recap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Ward</cp:lastModifiedBy>
  <cp:revision>154</cp:revision>
  <cp:lastPrinted>2016-04-19T12:39:36Z</cp:lastPrinted>
  <dcterms:modified xsi:type="dcterms:W3CDTF">2016-04-19T14:20:09Z</dcterms:modified>
</cp:coreProperties>
</file>