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sldIdLst>
    <p:sldId id="256" r:id="rId2"/>
    <p:sldId id="291" r:id="rId3"/>
    <p:sldId id="293" r:id="rId4"/>
    <p:sldId id="295" r:id="rId5"/>
    <p:sldId id="294" r:id="rId6"/>
    <p:sldId id="296" r:id="rId7"/>
    <p:sldId id="297" r:id="rId8"/>
    <p:sldId id="292" r:id="rId9"/>
    <p:sldId id="298" r:id="rId10"/>
    <p:sldId id="281" r:id="rId11"/>
    <p:sldId id="282" r:id="rId12"/>
    <p:sldId id="284" r:id="rId13"/>
    <p:sldId id="286" r:id="rId14"/>
    <p:sldId id="287" r:id="rId15"/>
    <p:sldId id="288" r:id="rId16"/>
    <p:sldId id="285" r:id="rId17"/>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569"/>
    <a:srgbClr val="4D4F53"/>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2" autoAdjust="0"/>
    <p:restoredTop sz="86447" autoAdjust="0"/>
  </p:normalViewPr>
  <p:slideViewPr>
    <p:cSldViewPr>
      <p:cViewPr varScale="1">
        <p:scale>
          <a:sx n="170" d="100"/>
          <a:sy n="170" d="100"/>
        </p:scale>
        <p:origin x="-2736" y="-104"/>
      </p:cViewPr>
      <p:guideLst>
        <p:guide orient="horz" pos="2160"/>
        <p:guide pos="2880"/>
      </p:guideLst>
    </p:cSldViewPr>
  </p:slideViewPr>
  <p:outlineViewPr>
    <p:cViewPr>
      <p:scale>
        <a:sx n="33" d="100"/>
        <a:sy n="33" d="100"/>
      </p:scale>
      <p:origin x="0" y="12384"/>
    </p:cViewPr>
  </p:outlineViewPr>
  <p:notesTextViewPr>
    <p:cViewPr>
      <p:scale>
        <a:sx n="1" d="1"/>
        <a:sy n="1" d="1"/>
      </p:scale>
      <p:origin x="0" y="0"/>
    </p:cViewPr>
  </p:notesTextViewPr>
  <p:sorterViewPr>
    <p:cViewPr>
      <p:scale>
        <a:sx n="232" d="100"/>
        <a:sy n="232" d="100"/>
      </p:scale>
      <p:origin x="0" y="2576"/>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16000" y="1116000"/>
            <a:ext cx="8712000" cy="1936428"/>
          </a:xfrm>
          <a:prstGeom prst="rect">
            <a:avLst/>
          </a:prstGeom>
        </p:spPr>
        <p:txBody>
          <a:bodyPr lIns="0" rIns="0">
            <a:spAutoFit/>
          </a:bodyPr>
          <a:lstStyle>
            <a:lvl1pPr marL="0" indent="0">
              <a:lnSpc>
                <a:spcPct val="100000"/>
              </a:lnSpc>
              <a:spcBef>
                <a:spcPts val="1200"/>
              </a:spcBef>
              <a:spcAft>
                <a:spcPts val="600"/>
              </a:spcAft>
              <a:buFontTx/>
              <a:buNone/>
              <a:defRPr sz="2000" baseline="0">
                <a:latin typeface="Myriad Pro Light" pitchFamily="34" charset="0"/>
              </a:defRPr>
            </a:lvl1pPr>
            <a:lvl2pPr marL="358775" indent="-173038">
              <a:lnSpc>
                <a:spcPct val="100000"/>
              </a:lnSpc>
              <a:spcAft>
                <a:spcPts val="600"/>
              </a:spcAft>
              <a:defRPr sz="1700" baseline="0">
                <a:latin typeface="Myriad Pro Light" pitchFamily="34" charset="0"/>
              </a:defRPr>
            </a:lvl2pPr>
            <a:lvl3pPr marL="715963" indent="-173038">
              <a:lnSpc>
                <a:spcPct val="100000"/>
              </a:lnSpc>
              <a:spcAft>
                <a:spcPts val="600"/>
              </a:spcAft>
              <a:buFont typeface="Arial" pitchFamily="34" charset="0"/>
              <a:buChar char="•"/>
              <a:defRPr sz="1700" baseline="0">
                <a:latin typeface="Myriad Pro Light" pitchFamily="34" charset="0"/>
              </a:defRPr>
            </a:lvl3pPr>
            <a:lvl4pPr>
              <a:defRPr baseline="0">
                <a:latin typeface="Myriad Pro Light" pitchFamily="34" charset="0"/>
              </a:defRPr>
            </a:lvl4pPr>
            <a:lvl5pPr>
              <a:defRPr baseline="0">
                <a:latin typeface="Myriad Pro Light"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17706432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4"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Lst>
  <p:transition xmlns:p14="http://schemas.microsoft.com/office/powerpoint/2010/mai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622789" y="2514600"/>
            <a:ext cx="7911611" cy="993131"/>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GB" sz="3600" b="1" noProof="0" dirty="0" smtClean="0">
                <a:solidFill>
                  <a:srgbClr val="FFFFFF"/>
                </a:solidFill>
                <a:latin typeface="+mj-lt"/>
              </a:rPr>
              <a:t>The Role of Climate Observations and Services After COP-21</a:t>
            </a:r>
            <a:endParaRPr lang="en-GB" sz="3600" b="1" noProof="0" dirty="0">
              <a:solidFill>
                <a:srgbClr val="FFFFFF"/>
              </a:solidFill>
              <a:latin typeface="+mj-lt"/>
            </a:endParaRPr>
          </a:p>
        </p:txBody>
      </p:sp>
      <p:sp>
        <p:nvSpPr>
          <p:cNvPr id="11" name="Shape 11"/>
          <p:cNvSpPr/>
          <p:nvPr/>
        </p:nvSpPr>
        <p:spPr>
          <a:xfrm>
            <a:off x="622789" y="3759200"/>
            <a:ext cx="4810858" cy="2541589"/>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p>
            <a:pPr lvl="0" defTabSz="914400">
              <a:lnSpc>
                <a:spcPct val="150000"/>
              </a:lnSpc>
              <a:defRPr>
                <a:solidFill>
                  <a:srgbClr val="000000"/>
                </a:solidFill>
              </a:defRPr>
            </a:pPr>
            <a:r>
              <a:rPr lang="en-GB" smtClean="0">
                <a:solidFill>
                  <a:srgbClr val="FFFFFF"/>
                </a:solidFill>
                <a:latin typeface="+mj-lt"/>
                <a:ea typeface="Arial Bold"/>
                <a:cs typeface="Arial Bold"/>
                <a:sym typeface="Arial Bold"/>
              </a:rPr>
              <a:t>WGClimate</a:t>
            </a:r>
            <a:endParaRPr lang="en-GB" dirty="0" smtClean="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GB" dirty="0" smtClean="0">
                <a:solidFill>
                  <a:srgbClr val="FFFFFF"/>
                </a:solidFill>
                <a:latin typeface="+mj-lt"/>
                <a:ea typeface="Arial Bold"/>
                <a:cs typeface="Arial Bold"/>
                <a:sym typeface="Arial Bold"/>
              </a:rPr>
              <a:t>SIT-31 Agenda Item 7</a:t>
            </a:r>
          </a:p>
          <a:p>
            <a:pPr lvl="0" defTabSz="914400">
              <a:lnSpc>
                <a:spcPct val="150000"/>
              </a:lnSpc>
              <a:defRPr>
                <a:solidFill>
                  <a:srgbClr val="000000"/>
                </a:solidFill>
              </a:defRPr>
            </a:pPr>
            <a:r>
              <a:rPr lang="en-GB" dirty="0" smtClean="0">
                <a:solidFill>
                  <a:srgbClr val="FFFFFF"/>
                </a:solidFill>
                <a:latin typeface="+mj-lt"/>
                <a:ea typeface="Arial Bold"/>
                <a:cs typeface="Arial Bold"/>
                <a:sym typeface="Arial Bold"/>
              </a:rPr>
              <a:t>CEOS Strategic Implementation Team</a:t>
            </a:r>
          </a:p>
          <a:p>
            <a:pPr lvl="0" defTabSz="914400">
              <a:lnSpc>
                <a:spcPct val="150000"/>
              </a:lnSpc>
              <a:defRPr>
                <a:solidFill>
                  <a:srgbClr val="000000"/>
                </a:solidFill>
              </a:defRPr>
            </a:pPr>
            <a:r>
              <a:rPr lang="en-GB" dirty="0" smtClean="0">
                <a:solidFill>
                  <a:srgbClr val="FFFFFF"/>
                </a:solidFill>
                <a:latin typeface="+mj-lt"/>
                <a:ea typeface="Arial Bold"/>
                <a:cs typeface="Arial Bold"/>
                <a:sym typeface="Arial Bold"/>
              </a:rPr>
              <a:t>ESA/ESRIN, </a:t>
            </a:r>
            <a:r>
              <a:rPr lang="en-GB" dirty="0" err="1" smtClean="0">
                <a:solidFill>
                  <a:srgbClr val="FFFFFF"/>
                </a:solidFill>
                <a:latin typeface="+mj-lt"/>
                <a:ea typeface="Arial Bold"/>
                <a:cs typeface="Arial Bold"/>
                <a:sym typeface="Arial Bold"/>
              </a:rPr>
              <a:t>Frascati</a:t>
            </a:r>
            <a:r>
              <a:rPr lang="en-GB" dirty="0" smtClean="0">
                <a:solidFill>
                  <a:srgbClr val="FFFFFF"/>
                </a:solidFill>
                <a:latin typeface="+mj-lt"/>
                <a:ea typeface="Arial Bold"/>
                <a:cs typeface="Arial Bold"/>
                <a:sym typeface="Arial Bold"/>
              </a:rPr>
              <a:t>, Italy</a:t>
            </a:r>
          </a:p>
          <a:p>
            <a:pPr lvl="0" defTabSz="914400">
              <a:lnSpc>
                <a:spcPct val="150000"/>
              </a:lnSpc>
              <a:defRPr>
                <a:solidFill>
                  <a:srgbClr val="000000"/>
                </a:solidFill>
              </a:defRPr>
            </a:pPr>
            <a:r>
              <a:rPr lang="en-GB" dirty="0" smtClean="0">
                <a:solidFill>
                  <a:srgbClr val="FFFFFF"/>
                </a:solidFill>
                <a:latin typeface="+mj-lt"/>
                <a:ea typeface="Arial Bold"/>
                <a:cs typeface="Arial Bold"/>
                <a:sym typeface="Arial Bold"/>
              </a:rPr>
              <a:t>19</a:t>
            </a:r>
            <a:r>
              <a:rPr lang="en-GB" baseline="30000" dirty="0" smtClean="0">
                <a:solidFill>
                  <a:srgbClr val="FFFFFF"/>
                </a:solidFill>
                <a:latin typeface="+mj-lt"/>
                <a:ea typeface="Arial Bold"/>
                <a:cs typeface="Arial Bold"/>
                <a:sym typeface="Arial Bold"/>
              </a:rPr>
              <a:t>th</a:t>
            </a:r>
            <a:r>
              <a:rPr lang="en-GB" dirty="0" smtClean="0">
                <a:solidFill>
                  <a:srgbClr val="FFFFFF"/>
                </a:solidFill>
                <a:latin typeface="+mj-lt"/>
                <a:ea typeface="Arial Bold"/>
                <a:cs typeface="Arial Bold"/>
                <a:sym typeface="Arial Bold"/>
              </a:rPr>
              <a:t>-20</a:t>
            </a:r>
            <a:r>
              <a:rPr lang="en-GB" baseline="30000" dirty="0" smtClean="0">
                <a:solidFill>
                  <a:srgbClr val="FFFFFF"/>
                </a:solidFill>
                <a:latin typeface="+mj-lt"/>
                <a:ea typeface="Arial Bold"/>
                <a:cs typeface="Arial Bold"/>
                <a:sym typeface="Arial Bold"/>
              </a:rPr>
              <a:t>th</a:t>
            </a:r>
            <a:r>
              <a:rPr lang="en-GB" dirty="0" smtClean="0">
                <a:solidFill>
                  <a:srgbClr val="FFFFFF"/>
                </a:solidFill>
                <a:latin typeface="+mj-lt"/>
                <a:ea typeface="Arial Bold"/>
                <a:cs typeface="Arial Bold"/>
                <a:sym typeface="Arial Bold"/>
              </a:rPr>
              <a:t> April 2016</a:t>
            </a:r>
            <a:endParaRPr lang="en-GB" dirty="0">
              <a:solidFill>
                <a:srgbClr val="FFFFFF"/>
              </a:solidFill>
              <a:latin typeface="+mj-lt"/>
              <a:ea typeface="Arial Bold"/>
              <a:cs typeface="Arial Bold"/>
              <a:sym typeface="Arial Bold"/>
            </a:endParaRPr>
          </a:p>
        </p:txBody>
      </p:sp>
      <p:pic>
        <p:nvPicPr>
          <p:cNvPr id="12" name="ceos_logo.png"/>
          <p:cNvPicPr/>
          <p:nvPr/>
        </p:nvPicPr>
        <p:blipFill>
          <a:blip r:embed="rId2">
            <a:extLst/>
          </a:blip>
          <a:stretch>
            <a:fillRect/>
          </a:stretch>
        </p:blipFill>
        <p:spPr>
          <a:xfrm>
            <a:off x="622789" y="1217405"/>
            <a:ext cx="2507906" cy="993132"/>
          </a:xfrm>
          <a:prstGeom prst="rect">
            <a:avLst/>
          </a:prstGeom>
          <a:ln w="12700">
            <a:miter lim="400000"/>
          </a:ln>
        </p:spPr>
      </p:pic>
      <p:sp>
        <p:nvSpPr>
          <p:cNvPr id="5" name="Shape 10"/>
          <p:cNvSpPr txBox="1">
            <a:spLocks/>
          </p:cNvSpPr>
          <p:nvPr/>
        </p:nvSpPr>
        <p:spPr>
          <a:xfrm>
            <a:off x="622789" y="2246634"/>
            <a:ext cx="2806211" cy="210183"/>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smtClean="0">
                <a:solidFill>
                  <a:schemeClr val="bg1">
                    <a:lumMod val="20000"/>
                    <a:lumOff val="80000"/>
                  </a:schemeClr>
                </a:solidFill>
                <a:latin typeface="+mj-lt"/>
              </a:rPr>
              <a:t>Committee on Earth Observation Satellites</a:t>
            </a:r>
            <a:endParaRPr lang="en-US" sz="1050" dirty="0">
              <a:solidFill>
                <a:schemeClr val="bg1">
                  <a:lumMod val="20000"/>
                  <a:lumOff val="80000"/>
                </a:schemeClr>
              </a:solidFill>
              <a:latin typeface="+mj-lt"/>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702137"/>
            <a:ext cx="7772400" cy="4555780"/>
          </a:xfrm>
        </p:spPr>
        <p:txBody>
          <a:bodyPr anchor="ctr"/>
          <a:lstStyle/>
          <a:p>
            <a:pPr marL="355600" marR="5080" indent="-342900">
              <a:lnSpc>
                <a:spcPct val="118300"/>
              </a:lnSpc>
              <a:spcBef>
                <a:spcPts val="409"/>
              </a:spcBef>
              <a:tabLst>
                <a:tab pos="354965" algn="l"/>
              </a:tabLst>
            </a:pPr>
            <a:r>
              <a:rPr lang="en-GB" sz="1400" noProof="0" dirty="0" smtClean="0">
                <a:solidFill>
                  <a:srgbClr val="0098DB"/>
                </a:solidFill>
                <a:latin typeface="Verdana"/>
                <a:ea typeface="ＭＳ Ｐゴシック" charset="0"/>
                <a:cs typeface="Verdana"/>
              </a:rPr>
              <a:t>•	</a:t>
            </a:r>
            <a:r>
              <a:rPr lang="en-GB" sz="1400" b="1" spc="-15" noProof="0" dirty="0" smtClean="0">
                <a:solidFill>
                  <a:srgbClr val="FF0000"/>
                </a:solidFill>
                <a:latin typeface="Verdana"/>
                <a:ea typeface="ＭＳ Ｐゴシック" charset="0"/>
                <a:cs typeface="Verdana"/>
              </a:rPr>
              <a:t>New</a:t>
            </a:r>
            <a:r>
              <a:rPr lang="en-GB" sz="1400" b="1" spc="-5" noProof="0" dirty="0" smtClean="0">
                <a:solidFill>
                  <a:srgbClr val="FF0000"/>
                </a:solidFill>
                <a:latin typeface="Verdana"/>
                <a:ea typeface="ＭＳ Ｐゴシック" charset="0"/>
                <a:cs typeface="Verdana"/>
              </a:rPr>
              <a:t> </a:t>
            </a:r>
            <a:r>
              <a:rPr lang="en-GB" sz="1400" b="1" noProof="0" dirty="0" smtClean="0">
                <a:solidFill>
                  <a:srgbClr val="FF0000"/>
                </a:solidFill>
                <a:latin typeface="Verdana"/>
                <a:ea typeface="ＭＳ Ｐゴシック" charset="0"/>
                <a:cs typeface="Verdana"/>
              </a:rPr>
              <a:t>appr</a:t>
            </a:r>
            <a:r>
              <a:rPr lang="en-GB" sz="1400" b="1" spc="-15" noProof="0" dirty="0" smtClean="0">
                <a:solidFill>
                  <a:srgbClr val="FF0000"/>
                </a:solidFill>
                <a:latin typeface="Verdana"/>
                <a:ea typeface="ＭＳ Ｐゴシック" charset="0"/>
                <a:cs typeface="Verdana"/>
              </a:rPr>
              <a:t>o</a:t>
            </a:r>
            <a:r>
              <a:rPr lang="en-GB" sz="1400" b="1" noProof="0" dirty="0" smtClean="0">
                <a:solidFill>
                  <a:srgbClr val="FF0000"/>
                </a:solidFill>
                <a:latin typeface="Verdana"/>
                <a:ea typeface="ＭＳ Ｐゴシック" charset="0"/>
                <a:cs typeface="Verdana"/>
              </a:rPr>
              <a:t>ac</a:t>
            </a:r>
            <a:r>
              <a:rPr lang="en-GB" sz="1400" b="1" spc="-5" noProof="0" dirty="0" smtClean="0">
                <a:solidFill>
                  <a:srgbClr val="FF0000"/>
                </a:solidFill>
                <a:latin typeface="Verdana"/>
                <a:ea typeface="ＭＳ Ｐゴシック" charset="0"/>
                <a:cs typeface="Verdana"/>
              </a:rPr>
              <a:t>h</a:t>
            </a:r>
            <a:r>
              <a:rPr lang="en-GB" sz="1400" noProof="0" dirty="0" smtClean="0">
                <a:solidFill>
                  <a:srgbClr val="FF0000"/>
                </a:solidFill>
                <a:latin typeface="Verdana"/>
                <a:ea typeface="ＭＳ Ｐゴシック" charset="0"/>
                <a:cs typeface="Verdana"/>
              </a:rPr>
              <a:t>:</a:t>
            </a:r>
            <a:r>
              <a:rPr lang="en-GB" sz="1400" spc="-5" noProof="0" dirty="0" smtClean="0">
                <a:solidFill>
                  <a:srgbClr val="FF0000"/>
                </a:solidFill>
                <a:latin typeface="Verdana"/>
                <a:ea typeface="ＭＳ Ｐゴシック" charset="0"/>
                <a:cs typeface="Verdana"/>
              </a:rPr>
              <a:t> </a:t>
            </a:r>
            <a:r>
              <a:rPr lang="en-GB" sz="1400" noProof="0" dirty="0" smtClean="0">
                <a:latin typeface="Verdana"/>
                <a:ea typeface="ＭＳ Ｐゴシック" charset="0"/>
                <a:cs typeface="Verdana"/>
              </a:rPr>
              <a:t>C</a:t>
            </a:r>
            <a:r>
              <a:rPr lang="en-GB" sz="1400" spc="-10" noProof="0" dirty="0" smtClean="0">
                <a:latin typeface="Verdana"/>
                <a:ea typeface="ＭＳ Ｐゴシック" charset="0"/>
                <a:cs typeface="Verdana"/>
              </a:rPr>
              <a:t>openhagen</a:t>
            </a:r>
            <a:r>
              <a:rPr lang="en-GB" sz="1400" spc="-5" noProof="0" dirty="0" smtClean="0">
                <a:latin typeface="Verdana"/>
                <a:ea typeface="ＭＳ Ｐゴシック" charset="0"/>
                <a:cs typeface="Verdana"/>
              </a:rPr>
              <a:t> </a:t>
            </a:r>
            <a:r>
              <a:rPr lang="en-GB" sz="1400" spc="-10" noProof="0" dirty="0" smtClean="0">
                <a:latin typeface="Verdana"/>
                <a:ea typeface="ＭＳ Ｐゴシック" charset="0"/>
                <a:cs typeface="Verdana"/>
              </a:rPr>
              <a:t>approach</a:t>
            </a:r>
            <a:r>
              <a:rPr lang="en-GB" sz="1400" spc="-5" noProof="0" dirty="0" smtClean="0">
                <a:latin typeface="Verdana"/>
                <a:ea typeface="ＭＳ Ｐゴシック" charset="0"/>
                <a:cs typeface="Verdana"/>
              </a:rPr>
              <a:t> </a:t>
            </a:r>
            <a:r>
              <a:rPr lang="en-GB" sz="1400" spc="-10" noProof="0" dirty="0" smtClean="0">
                <a:latin typeface="Verdana"/>
                <a:ea typeface="ＭＳ Ｐゴシック" charset="0"/>
                <a:cs typeface="Verdana"/>
              </a:rPr>
              <a:t>of</a:t>
            </a:r>
            <a:r>
              <a:rPr lang="en-GB" sz="1400" spc="-5" noProof="0" dirty="0" smtClean="0">
                <a:latin typeface="Verdana"/>
                <a:ea typeface="ＭＳ Ｐゴシック" charset="0"/>
                <a:cs typeface="Verdana"/>
              </a:rPr>
              <a:t> </a:t>
            </a:r>
            <a:r>
              <a:rPr lang="en-GB" sz="1400" noProof="0" dirty="0" smtClean="0">
                <a:latin typeface="Verdana"/>
                <a:ea typeface="ＭＳ Ｐゴシック" charset="0"/>
                <a:cs typeface="Verdana"/>
              </a:rPr>
              <a:t>si</a:t>
            </a:r>
            <a:r>
              <a:rPr lang="en-GB" sz="1400" spc="-15" noProof="0" dirty="0" smtClean="0">
                <a:latin typeface="Verdana"/>
                <a:ea typeface="ＭＳ Ｐゴシック" charset="0"/>
                <a:cs typeface="Verdana"/>
              </a:rPr>
              <a:t>n</a:t>
            </a:r>
            <a:r>
              <a:rPr lang="en-GB" sz="1400" noProof="0" dirty="0" smtClean="0">
                <a:latin typeface="Verdana"/>
                <a:ea typeface="ＭＳ Ｐゴシック" charset="0"/>
                <a:cs typeface="Verdana"/>
              </a:rPr>
              <a:t>gl</a:t>
            </a:r>
            <a:r>
              <a:rPr lang="en-GB" sz="1400" spc="-10" noProof="0" dirty="0" smtClean="0">
                <a:latin typeface="Verdana"/>
                <a:ea typeface="ＭＳ Ｐゴシック" charset="0"/>
                <a:cs typeface="Verdana"/>
              </a:rPr>
              <a:t>e</a:t>
            </a:r>
            <a:r>
              <a:rPr lang="en-GB" sz="1400" spc="-5" noProof="0" dirty="0" smtClean="0">
                <a:latin typeface="Verdana"/>
                <a:ea typeface="ＭＳ Ｐゴシック" charset="0"/>
                <a:cs typeface="Verdana"/>
              </a:rPr>
              <a:t> </a:t>
            </a:r>
            <a:r>
              <a:rPr lang="en-GB" sz="1400" spc="-10" noProof="0" dirty="0" smtClean="0">
                <a:latin typeface="Verdana"/>
                <a:ea typeface="ＭＳ Ｐゴシック" charset="0"/>
                <a:cs typeface="Verdana"/>
              </a:rPr>
              <a:t>overa</a:t>
            </a:r>
            <a:r>
              <a:rPr lang="en-GB" sz="1400" noProof="0" dirty="0" smtClean="0">
                <a:latin typeface="Verdana"/>
                <a:ea typeface="ＭＳ Ｐゴシック" charset="0"/>
                <a:cs typeface="Verdana"/>
              </a:rPr>
              <a:t>ll</a:t>
            </a:r>
            <a:r>
              <a:rPr lang="en-GB" sz="1400" spc="-5" noProof="0" dirty="0" smtClean="0">
                <a:latin typeface="Verdana"/>
                <a:ea typeface="ＭＳ Ｐゴシック" charset="0"/>
                <a:cs typeface="Verdana"/>
              </a:rPr>
              <a:t> </a:t>
            </a:r>
            <a:r>
              <a:rPr lang="en-GB" sz="1400" spc="-10" noProof="0" dirty="0" smtClean="0">
                <a:latin typeface="Verdana"/>
                <a:ea typeface="ＭＳ Ｐゴシック" charset="0"/>
                <a:cs typeface="Verdana"/>
              </a:rPr>
              <a:t>agreement, Par</a:t>
            </a:r>
            <a:r>
              <a:rPr lang="en-GB" sz="1400" noProof="0" dirty="0" smtClean="0">
                <a:latin typeface="Verdana"/>
                <a:ea typeface="ＭＳ Ｐゴシック" charset="0"/>
                <a:cs typeface="Verdana"/>
              </a:rPr>
              <a:t>i</a:t>
            </a:r>
            <a:r>
              <a:rPr lang="en-GB" sz="1400" spc="-10" noProof="0" dirty="0" smtClean="0">
                <a:latin typeface="Verdana"/>
                <a:ea typeface="ＭＳ Ｐゴシック" charset="0"/>
                <a:cs typeface="Verdana"/>
              </a:rPr>
              <a:t>s</a:t>
            </a:r>
            <a:r>
              <a:rPr lang="en-GB" sz="1400" spc="-5" noProof="0" dirty="0" smtClean="0">
                <a:latin typeface="Verdana"/>
                <a:ea typeface="ＭＳ Ｐゴシック" charset="0"/>
                <a:cs typeface="Verdana"/>
              </a:rPr>
              <a:t> </a:t>
            </a:r>
            <a:r>
              <a:rPr lang="en-GB" sz="1400" spc="-10" noProof="0" dirty="0" smtClean="0">
                <a:latin typeface="Verdana"/>
                <a:ea typeface="ＭＳ Ｐゴシック" charset="0"/>
                <a:cs typeface="Verdana"/>
              </a:rPr>
              <a:t>base</a:t>
            </a:r>
            <a:r>
              <a:rPr lang="en-GB" sz="1400" noProof="0" dirty="0" smtClean="0">
                <a:latin typeface="Verdana"/>
                <a:ea typeface="ＭＳ Ｐゴシック" charset="0"/>
                <a:cs typeface="Verdana"/>
              </a:rPr>
              <a:t>d</a:t>
            </a:r>
            <a:r>
              <a:rPr lang="en-GB" sz="1400" spc="-5" noProof="0" dirty="0" smtClean="0">
                <a:latin typeface="Verdana"/>
                <a:ea typeface="ＭＳ Ｐゴシック" charset="0"/>
                <a:cs typeface="Verdana"/>
              </a:rPr>
              <a:t> </a:t>
            </a:r>
            <a:r>
              <a:rPr lang="en-GB" sz="1400" spc="-10" noProof="0" dirty="0" smtClean="0">
                <a:latin typeface="Verdana"/>
                <a:ea typeface="ＭＳ Ｐゴシック" charset="0"/>
                <a:cs typeface="Verdana"/>
              </a:rPr>
              <a:t>on</a:t>
            </a:r>
            <a:r>
              <a:rPr lang="en-GB" sz="1400" spc="-5" noProof="0" dirty="0" smtClean="0">
                <a:latin typeface="Verdana"/>
                <a:ea typeface="ＭＳ Ｐゴシック" charset="0"/>
                <a:cs typeface="Verdana"/>
              </a:rPr>
              <a:t> </a:t>
            </a:r>
            <a:r>
              <a:rPr lang="en-GB" sz="1400" spc="-15" noProof="0" dirty="0" smtClean="0">
                <a:latin typeface="Verdana"/>
                <a:ea typeface="ＭＳ Ｐゴシック" charset="0"/>
                <a:cs typeface="Verdana"/>
              </a:rPr>
              <a:t>mu</a:t>
            </a:r>
            <a:r>
              <a:rPr lang="en-GB" sz="1400" noProof="0" dirty="0" smtClean="0">
                <a:latin typeface="Verdana"/>
                <a:ea typeface="ＭＳ Ｐゴシック" charset="0"/>
                <a:cs typeface="Verdana"/>
              </a:rPr>
              <a:t>ltipl</a:t>
            </a:r>
            <a:r>
              <a:rPr lang="en-GB" sz="1400" spc="-10" noProof="0" dirty="0" smtClean="0">
                <a:latin typeface="Verdana"/>
                <a:ea typeface="ＭＳ Ｐゴシック" charset="0"/>
                <a:cs typeface="Verdana"/>
              </a:rPr>
              <a:t>e</a:t>
            </a:r>
            <a:r>
              <a:rPr lang="en-GB" sz="1400" spc="-5" noProof="0" dirty="0" smtClean="0">
                <a:latin typeface="Verdana"/>
                <a:ea typeface="ＭＳ Ｐゴシック" charset="0"/>
                <a:cs typeface="Verdana"/>
              </a:rPr>
              <a:t> </a:t>
            </a:r>
            <a:r>
              <a:rPr lang="en-GB" sz="1400" spc="-15" noProof="0" dirty="0" smtClean="0">
                <a:latin typeface="Verdana"/>
                <a:ea typeface="ＭＳ Ｐゴシック" charset="0"/>
                <a:cs typeface="Verdana"/>
              </a:rPr>
              <a:t>un</a:t>
            </a:r>
            <a:r>
              <a:rPr lang="en-GB" sz="1400" noProof="0" dirty="0" smtClean="0">
                <a:latin typeface="Verdana"/>
                <a:ea typeface="ＭＳ Ｐゴシック" charset="0"/>
                <a:cs typeface="Verdana"/>
              </a:rPr>
              <a:t>il</a:t>
            </a:r>
            <a:r>
              <a:rPr lang="en-GB" sz="1400" spc="-10" noProof="0" dirty="0" smtClean="0">
                <a:latin typeface="Verdana"/>
                <a:ea typeface="ＭＳ Ｐゴシック" charset="0"/>
                <a:cs typeface="Verdana"/>
              </a:rPr>
              <a:t>atera</a:t>
            </a:r>
            <a:r>
              <a:rPr lang="en-GB" sz="1400" noProof="0" dirty="0" smtClean="0">
                <a:latin typeface="Verdana"/>
                <a:ea typeface="ＭＳ Ｐゴシック" charset="0"/>
                <a:cs typeface="Verdana"/>
              </a:rPr>
              <a:t>l</a:t>
            </a:r>
            <a:r>
              <a:rPr lang="en-GB" sz="1400" spc="-5" noProof="0" dirty="0" smtClean="0">
                <a:latin typeface="Verdana"/>
                <a:ea typeface="ＭＳ Ｐゴシック" charset="0"/>
                <a:cs typeface="Verdana"/>
              </a:rPr>
              <a:t> </a:t>
            </a:r>
            <a:r>
              <a:rPr lang="en-GB" sz="1400" spc="-10" noProof="0" dirty="0" smtClean="0">
                <a:latin typeface="Verdana"/>
                <a:ea typeface="ＭＳ Ｐゴシック" charset="0"/>
                <a:cs typeface="Verdana"/>
              </a:rPr>
              <a:t>statemen</a:t>
            </a:r>
            <a:r>
              <a:rPr lang="en-GB" sz="1400" spc="-5" noProof="0" dirty="0" smtClean="0">
                <a:latin typeface="Verdana"/>
                <a:ea typeface="ＭＳ Ｐゴシック" charset="0"/>
                <a:cs typeface="Verdana"/>
              </a:rPr>
              <a:t>t</a:t>
            </a:r>
            <a:r>
              <a:rPr lang="en-GB" sz="1400" noProof="0" dirty="0" smtClean="0">
                <a:latin typeface="Verdana"/>
                <a:ea typeface="ＭＳ Ｐゴシック" charset="0"/>
                <a:cs typeface="Verdana"/>
              </a:rPr>
              <a:t>s</a:t>
            </a:r>
            <a:r>
              <a:rPr lang="en-GB" sz="1400" spc="-5" noProof="0" dirty="0" smtClean="0">
                <a:latin typeface="Verdana"/>
                <a:ea typeface="ＭＳ Ｐゴシック" charset="0"/>
                <a:cs typeface="Verdana"/>
              </a:rPr>
              <a:t> </a:t>
            </a:r>
            <a:r>
              <a:rPr lang="en-GB" sz="1400" noProof="0" dirty="0" smtClean="0">
                <a:latin typeface="Verdana"/>
                <a:ea typeface="ＭＳ Ｐゴシック" charset="0"/>
                <a:cs typeface="Verdana"/>
              </a:rPr>
              <a:t>-</a:t>
            </a:r>
            <a:r>
              <a:rPr lang="en-GB" sz="1400" spc="-5" noProof="0" dirty="0" smtClean="0">
                <a:latin typeface="Verdana"/>
                <a:ea typeface="ＭＳ Ｐゴシック" charset="0"/>
                <a:cs typeface="Verdana"/>
              </a:rPr>
              <a:t> </a:t>
            </a:r>
            <a:r>
              <a:rPr lang="en-GB" sz="1400" spc="-10" noProof="0" dirty="0" smtClean="0">
                <a:latin typeface="Verdana"/>
                <a:ea typeface="ＭＳ Ｐゴシック" charset="0"/>
                <a:cs typeface="Verdana"/>
              </a:rPr>
              <a:t>Intende</a:t>
            </a:r>
            <a:r>
              <a:rPr lang="en-GB" sz="1400" noProof="0" dirty="0" smtClean="0">
                <a:latin typeface="Verdana"/>
                <a:ea typeface="ＭＳ Ｐゴシック" charset="0"/>
                <a:cs typeface="Verdana"/>
              </a:rPr>
              <a:t>d</a:t>
            </a:r>
            <a:r>
              <a:rPr lang="en-GB" sz="1400" spc="-5" noProof="0" dirty="0" smtClean="0">
                <a:latin typeface="Verdana"/>
                <a:ea typeface="ＭＳ Ｐゴシック" charset="0"/>
                <a:cs typeface="Verdana"/>
              </a:rPr>
              <a:t> </a:t>
            </a:r>
            <a:r>
              <a:rPr lang="en-GB" sz="1400" spc="-15" noProof="0" dirty="0" smtClean="0">
                <a:latin typeface="Verdana"/>
                <a:ea typeface="ＭＳ Ｐゴシック" charset="0"/>
                <a:cs typeface="Verdana"/>
              </a:rPr>
              <a:t>Na</a:t>
            </a:r>
            <a:r>
              <a:rPr lang="en-GB" sz="1400" noProof="0" dirty="0" smtClean="0">
                <a:latin typeface="Verdana"/>
                <a:ea typeface="ＭＳ Ｐゴシック" charset="0"/>
                <a:cs typeface="Verdana"/>
              </a:rPr>
              <a:t>ti</a:t>
            </a:r>
            <a:r>
              <a:rPr lang="en-GB" sz="1400" spc="-10" noProof="0" dirty="0" smtClean="0">
                <a:latin typeface="Verdana"/>
                <a:ea typeface="ＭＳ Ｐゴシック" charset="0"/>
                <a:cs typeface="Verdana"/>
              </a:rPr>
              <a:t>ona</a:t>
            </a:r>
            <a:r>
              <a:rPr lang="en-GB" sz="1400" noProof="0" dirty="0" smtClean="0">
                <a:latin typeface="Verdana"/>
                <a:ea typeface="ＭＳ Ｐゴシック" charset="0"/>
                <a:cs typeface="Verdana"/>
              </a:rPr>
              <a:t>ll</a:t>
            </a:r>
            <a:r>
              <a:rPr lang="en-GB" sz="1400" spc="-10" noProof="0" dirty="0" smtClean="0">
                <a:latin typeface="Verdana"/>
                <a:ea typeface="ＭＳ Ｐゴシック" charset="0"/>
                <a:cs typeface="Verdana"/>
              </a:rPr>
              <a:t>y Determ</a:t>
            </a:r>
            <a:r>
              <a:rPr lang="en-GB" sz="1400" noProof="0" dirty="0" smtClean="0">
                <a:latin typeface="Verdana"/>
                <a:ea typeface="ＭＳ Ｐゴシック" charset="0"/>
                <a:cs typeface="Verdana"/>
              </a:rPr>
              <a:t>i</a:t>
            </a:r>
            <a:r>
              <a:rPr lang="en-GB" sz="1400" spc="-10" noProof="0" dirty="0" smtClean="0">
                <a:latin typeface="Verdana"/>
                <a:ea typeface="ＭＳ Ｐゴシック" charset="0"/>
                <a:cs typeface="Verdana"/>
              </a:rPr>
              <a:t>ne</a:t>
            </a:r>
            <a:r>
              <a:rPr lang="en-GB" sz="1400" noProof="0" dirty="0" smtClean="0">
                <a:latin typeface="Verdana"/>
                <a:ea typeface="ＭＳ Ｐゴシック" charset="0"/>
                <a:cs typeface="Verdana"/>
              </a:rPr>
              <a:t>d</a:t>
            </a:r>
            <a:r>
              <a:rPr lang="en-GB" sz="1400" spc="-5" noProof="0" dirty="0" smtClean="0">
                <a:latin typeface="Verdana"/>
                <a:ea typeface="ＭＳ Ｐゴシック" charset="0"/>
                <a:cs typeface="Verdana"/>
              </a:rPr>
              <a:t> </a:t>
            </a:r>
            <a:r>
              <a:rPr lang="en-GB" sz="1400" noProof="0" dirty="0" smtClean="0">
                <a:latin typeface="Verdana"/>
                <a:ea typeface="ＭＳ Ｐゴシック" charset="0"/>
                <a:cs typeface="Verdana"/>
              </a:rPr>
              <a:t>C</a:t>
            </a:r>
            <a:r>
              <a:rPr lang="en-GB" sz="1400" spc="-10" noProof="0" dirty="0" smtClean="0">
                <a:latin typeface="Verdana"/>
                <a:ea typeface="ＭＳ Ｐゴシック" charset="0"/>
                <a:cs typeface="Verdana"/>
              </a:rPr>
              <a:t>ontr</a:t>
            </a:r>
            <a:r>
              <a:rPr lang="en-GB" sz="1400" noProof="0" dirty="0" smtClean="0">
                <a:latin typeface="Verdana"/>
                <a:ea typeface="ＭＳ Ｐゴシック" charset="0"/>
                <a:cs typeface="Verdana"/>
              </a:rPr>
              <a:t>i</a:t>
            </a:r>
            <a:r>
              <a:rPr lang="en-GB" sz="1400" spc="-10" noProof="0" dirty="0" smtClean="0">
                <a:latin typeface="Verdana"/>
                <a:ea typeface="ＭＳ Ｐゴシック" charset="0"/>
                <a:cs typeface="Verdana"/>
              </a:rPr>
              <a:t>bu</a:t>
            </a:r>
            <a:r>
              <a:rPr lang="en-GB" sz="1400" noProof="0" dirty="0" smtClean="0">
                <a:latin typeface="Verdana"/>
                <a:ea typeface="ＭＳ Ｐゴシック" charset="0"/>
                <a:cs typeface="Verdana"/>
              </a:rPr>
              <a:t>ti</a:t>
            </a:r>
            <a:r>
              <a:rPr lang="en-GB" sz="1400" spc="-10" noProof="0" dirty="0" smtClean="0">
                <a:latin typeface="Verdana"/>
                <a:ea typeface="ＭＳ Ｐゴシック" charset="0"/>
                <a:cs typeface="Verdana"/>
              </a:rPr>
              <a:t>ons</a:t>
            </a:r>
            <a:r>
              <a:rPr lang="en-GB" sz="1400" spc="-5" noProof="0" dirty="0" smtClean="0">
                <a:latin typeface="Verdana"/>
                <a:ea typeface="ＭＳ Ｐゴシック" charset="0"/>
                <a:cs typeface="Verdana"/>
              </a:rPr>
              <a:t> </a:t>
            </a:r>
            <a:r>
              <a:rPr lang="en-GB" sz="1400" noProof="0" dirty="0" smtClean="0">
                <a:latin typeface="Verdana"/>
                <a:ea typeface="ＭＳ Ｐゴシック" charset="0"/>
                <a:cs typeface="Verdana"/>
              </a:rPr>
              <a:t>(</a:t>
            </a:r>
            <a:r>
              <a:rPr lang="en-GB" sz="1400" spc="-15" noProof="0" dirty="0" smtClean="0">
                <a:latin typeface="Verdana"/>
                <a:ea typeface="ＭＳ Ｐゴシック" charset="0"/>
                <a:cs typeface="Verdana"/>
              </a:rPr>
              <a:t>IND</a:t>
            </a:r>
            <a:r>
              <a:rPr lang="en-GB" sz="1400" noProof="0" dirty="0" smtClean="0">
                <a:latin typeface="Verdana"/>
                <a:ea typeface="ＭＳ Ｐゴシック" charset="0"/>
                <a:cs typeface="Verdana"/>
              </a:rPr>
              <a:t>Cs)</a:t>
            </a:r>
            <a:r>
              <a:rPr lang="en-GB" sz="1400" spc="-5" noProof="0" dirty="0" smtClean="0">
                <a:latin typeface="Verdana"/>
                <a:ea typeface="ＭＳ Ｐゴシック" charset="0"/>
                <a:cs typeface="Verdana"/>
              </a:rPr>
              <a:t> </a:t>
            </a:r>
            <a:r>
              <a:rPr lang="en-GB" sz="1400" spc="-15" noProof="0" dirty="0" smtClean="0">
                <a:latin typeface="Verdana"/>
                <a:ea typeface="ＭＳ Ｐゴシック" charset="0"/>
                <a:cs typeface="Verdana"/>
              </a:rPr>
              <a:t>–</a:t>
            </a:r>
            <a:r>
              <a:rPr lang="en-GB" sz="1400" spc="-5" noProof="0" dirty="0" smtClean="0">
                <a:latin typeface="Verdana"/>
                <a:ea typeface="ＭＳ Ｐゴシック" charset="0"/>
                <a:cs typeface="Verdana"/>
              </a:rPr>
              <a:t> </a:t>
            </a:r>
            <a:r>
              <a:rPr lang="en-GB" sz="1400" spc="-15" noProof="0" dirty="0" smtClean="0">
                <a:latin typeface="Verdana"/>
                <a:ea typeface="ＭＳ Ｐゴシック" charset="0"/>
                <a:cs typeface="Verdana"/>
              </a:rPr>
              <a:t>made</a:t>
            </a:r>
            <a:r>
              <a:rPr lang="en-GB" sz="1400" spc="-5" noProof="0" dirty="0" smtClean="0">
                <a:latin typeface="Verdana"/>
                <a:ea typeface="ＭＳ Ｐゴシック" charset="0"/>
                <a:cs typeface="Verdana"/>
              </a:rPr>
              <a:t> </a:t>
            </a:r>
            <a:r>
              <a:rPr lang="en-GB" sz="1400" spc="-10" noProof="0" dirty="0" smtClean="0">
                <a:latin typeface="Verdana"/>
                <a:ea typeface="ＭＳ Ｐゴシック" charset="0"/>
                <a:cs typeface="Verdana"/>
              </a:rPr>
              <a:t>pre</a:t>
            </a:r>
            <a:r>
              <a:rPr lang="en-GB" sz="1400" noProof="0" dirty="0" smtClean="0">
                <a:latin typeface="Verdana"/>
                <a:ea typeface="ＭＳ Ｐゴシック" charset="0"/>
                <a:cs typeface="Verdana"/>
              </a:rPr>
              <a:t>-COP</a:t>
            </a:r>
            <a:r>
              <a:rPr lang="en-GB" sz="1400" spc="-5" noProof="0" dirty="0" smtClean="0">
                <a:latin typeface="Verdana"/>
                <a:ea typeface="ＭＳ Ｐゴシック" charset="0"/>
                <a:cs typeface="Verdana"/>
              </a:rPr>
              <a:t> </a:t>
            </a:r>
            <a:r>
              <a:rPr lang="en-GB" sz="1400" spc="-10" noProof="0" dirty="0" smtClean="0">
                <a:latin typeface="Verdana"/>
                <a:ea typeface="ＭＳ Ｐゴシック" charset="0"/>
                <a:cs typeface="Verdana"/>
              </a:rPr>
              <a:t>by na</a:t>
            </a:r>
            <a:r>
              <a:rPr lang="en-GB" sz="1400" noProof="0" dirty="0" smtClean="0">
                <a:latin typeface="Verdana"/>
                <a:ea typeface="ＭＳ Ｐゴシック" charset="0"/>
                <a:cs typeface="Verdana"/>
              </a:rPr>
              <a:t>ti</a:t>
            </a:r>
            <a:r>
              <a:rPr lang="en-GB" sz="1400" spc="-10" noProof="0" dirty="0" smtClean="0">
                <a:latin typeface="Verdana"/>
                <a:ea typeface="ＭＳ Ｐゴシック" charset="0"/>
                <a:cs typeface="Verdana"/>
              </a:rPr>
              <a:t>ons</a:t>
            </a:r>
            <a:r>
              <a:rPr lang="en-GB" sz="1400" spc="-5" noProof="0" dirty="0" smtClean="0">
                <a:latin typeface="Verdana"/>
                <a:ea typeface="ＭＳ Ｐゴシック" charset="0"/>
                <a:cs typeface="Verdana"/>
              </a:rPr>
              <a:t> </a:t>
            </a:r>
            <a:r>
              <a:rPr lang="en-GB" sz="1400" spc="-10" noProof="0" dirty="0" smtClean="0">
                <a:latin typeface="Verdana"/>
                <a:ea typeface="ＭＳ Ｐゴシック" charset="0"/>
                <a:cs typeface="Verdana"/>
              </a:rPr>
              <a:t>abou</a:t>
            </a:r>
            <a:r>
              <a:rPr lang="en-GB" sz="1400" noProof="0" dirty="0" smtClean="0">
                <a:latin typeface="Verdana"/>
                <a:ea typeface="ＭＳ Ｐゴシック" charset="0"/>
                <a:cs typeface="Verdana"/>
              </a:rPr>
              <a:t>t</a:t>
            </a:r>
            <a:r>
              <a:rPr lang="en-GB" sz="1400" spc="-5" noProof="0" dirty="0" smtClean="0">
                <a:latin typeface="Verdana"/>
                <a:ea typeface="ＭＳ Ｐゴシック" charset="0"/>
                <a:cs typeface="Verdana"/>
              </a:rPr>
              <a:t> </a:t>
            </a:r>
            <a:r>
              <a:rPr lang="en-GB" sz="1400" spc="-10" noProof="0" dirty="0" smtClean="0">
                <a:latin typeface="Verdana"/>
                <a:ea typeface="ＭＳ Ｐゴシック" charset="0"/>
                <a:cs typeface="Verdana"/>
              </a:rPr>
              <a:t>future</a:t>
            </a:r>
            <a:r>
              <a:rPr lang="en-GB" sz="1400" spc="-5" noProof="0" dirty="0" smtClean="0">
                <a:latin typeface="Verdana"/>
                <a:ea typeface="ＭＳ Ｐゴシック" charset="0"/>
                <a:cs typeface="Verdana"/>
              </a:rPr>
              <a:t> </a:t>
            </a:r>
            <a:r>
              <a:rPr lang="en-GB" sz="1400" noProof="0" dirty="0" smtClean="0">
                <a:latin typeface="Verdana"/>
                <a:ea typeface="ＭＳ Ｐゴシック" charset="0"/>
                <a:cs typeface="Verdana"/>
              </a:rPr>
              <a:t>i</a:t>
            </a:r>
            <a:r>
              <a:rPr lang="en-GB" sz="1400" spc="-10" noProof="0" dirty="0" smtClean="0">
                <a:latin typeface="Verdana"/>
                <a:ea typeface="ＭＳ Ｐゴシック" charset="0"/>
                <a:cs typeface="Verdana"/>
              </a:rPr>
              <a:t>ntende</a:t>
            </a:r>
            <a:r>
              <a:rPr lang="en-GB" sz="1400" noProof="0" dirty="0" smtClean="0">
                <a:latin typeface="Verdana"/>
                <a:ea typeface="ＭＳ Ｐゴシック" charset="0"/>
                <a:cs typeface="Verdana"/>
              </a:rPr>
              <a:t>d</a:t>
            </a:r>
            <a:r>
              <a:rPr lang="en-GB" sz="1400" spc="-5" noProof="0" dirty="0" smtClean="0">
                <a:latin typeface="Verdana"/>
                <a:ea typeface="ＭＳ Ｐゴシック" charset="0"/>
                <a:cs typeface="Verdana"/>
              </a:rPr>
              <a:t> </a:t>
            </a:r>
            <a:r>
              <a:rPr lang="en-GB" sz="1400" spc="-15" noProof="0" dirty="0" smtClean="0">
                <a:latin typeface="Verdana"/>
                <a:ea typeface="ＭＳ Ｐゴシック" charset="0"/>
                <a:cs typeface="Verdana"/>
              </a:rPr>
              <a:t>em</a:t>
            </a:r>
            <a:r>
              <a:rPr lang="en-GB" sz="1400" noProof="0" dirty="0" smtClean="0">
                <a:latin typeface="Verdana"/>
                <a:ea typeface="ＭＳ Ｐゴシック" charset="0"/>
                <a:cs typeface="Verdana"/>
              </a:rPr>
              <a:t>issi</a:t>
            </a:r>
            <a:r>
              <a:rPr lang="en-GB" sz="1400" spc="-10" noProof="0" dirty="0" smtClean="0">
                <a:latin typeface="Verdana"/>
                <a:ea typeface="ＭＳ Ｐゴシック" charset="0"/>
                <a:cs typeface="Verdana"/>
              </a:rPr>
              <a:t>ons.</a:t>
            </a:r>
            <a:r>
              <a:rPr lang="en-GB" sz="1400" spc="-5" noProof="0" dirty="0" smtClean="0">
                <a:latin typeface="Verdana"/>
                <a:ea typeface="ＭＳ Ｐゴシック" charset="0"/>
                <a:cs typeface="Verdana"/>
              </a:rPr>
              <a:t> </a:t>
            </a:r>
            <a:r>
              <a:rPr lang="en-GB" sz="1400" b="1" spc="-15" noProof="0" dirty="0" smtClean="0">
                <a:solidFill>
                  <a:srgbClr val="FF0000"/>
                </a:solidFill>
                <a:latin typeface="Verdana"/>
                <a:ea typeface="ＭＳ Ｐゴシック" charset="0"/>
                <a:cs typeface="Verdana"/>
              </a:rPr>
              <a:t>No</a:t>
            </a:r>
            <a:r>
              <a:rPr lang="en-GB" sz="1400" b="1" spc="-5" noProof="0" dirty="0" smtClean="0">
                <a:solidFill>
                  <a:srgbClr val="FF0000"/>
                </a:solidFill>
                <a:latin typeface="Verdana"/>
                <a:ea typeface="ＭＳ Ｐゴシック" charset="0"/>
                <a:cs typeface="Verdana"/>
              </a:rPr>
              <a:t> </a:t>
            </a:r>
            <a:r>
              <a:rPr lang="en-GB" sz="1400" b="1" noProof="0" dirty="0" smtClean="0">
                <a:solidFill>
                  <a:srgbClr val="FF0000"/>
                </a:solidFill>
                <a:latin typeface="Verdana"/>
                <a:ea typeface="ＭＳ Ｐゴシック" charset="0"/>
                <a:cs typeface="Verdana"/>
              </a:rPr>
              <a:t>cen</a:t>
            </a:r>
            <a:r>
              <a:rPr lang="en-GB" sz="1400" b="1" spc="-10" noProof="0" dirty="0" smtClean="0">
                <a:solidFill>
                  <a:srgbClr val="FF0000"/>
                </a:solidFill>
                <a:latin typeface="Verdana"/>
                <a:ea typeface="ＭＳ Ｐゴシック" charset="0"/>
                <a:cs typeface="Verdana"/>
              </a:rPr>
              <a:t>t</a:t>
            </a:r>
            <a:r>
              <a:rPr lang="en-GB" sz="1400" b="1" noProof="0" dirty="0" smtClean="0">
                <a:solidFill>
                  <a:srgbClr val="FF0000"/>
                </a:solidFill>
                <a:latin typeface="Verdana"/>
                <a:ea typeface="ＭＳ Ｐゴシック" charset="0"/>
                <a:cs typeface="Verdana"/>
              </a:rPr>
              <a:t>r</a:t>
            </a:r>
            <a:r>
              <a:rPr lang="en-GB" sz="1400" b="1" spc="-10" noProof="0" dirty="0" smtClean="0">
                <a:solidFill>
                  <a:srgbClr val="FF0000"/>
                </a:solidFill>
                <a:latin typeface="Verdana"/>
                <a:ea typeface="ＭＳ Ｐゴシック" charset="0"/>
                <a:cs typeface="Verdana"/>
              </a:rPr>
              <a:t>ali</a:t>
            </a:r>
            <a:r>
              <a:rPr lang="en-GB" sz="1400" b="1" noProof="0" dirty="0" smtClean="0">
                <a:solidFill>
                  <a:srgbClr val="FF0000"/>
                </a:solidFill>
                <a:latin typeface="Verdana"/>
                <a:ea typeface="ＭＳ Ｐゴシック" charset="0"/>
                <a:cs typeface="Verdana"/>
              </a:rPr>
              <a:t>sed</a:t>
            </a:r>
            <a:r>
              <a:rPr lang="en-GB" sz="1400" b="1" spc="-5" noProof="0" dirty="0" smtClean="0">
                <a:solidFill>
                  <a:srgbClr val="FF0000"/>
                </a:solidFill>
                <a:latin typeface="Verdana"/>
                <a:ea typeface="ＭＳ Ｐゴシック" charset="0"/>
                <a:cs typeface="Verdana"/>
              </a:rPr>
              <a:t> </a:t>
            </a:r>
            <a:r>
              <a:rPr lang="en-GB" sz="1400" b="1" noProof="0" dirty="0" smtClean="0">
                <a:solidFill>
                  <a:srgbClr val="FF0000"/>
                </a:solidFill>
                <a:latin typeface="Verdana"/>
                <a:ea typeface="ＭＳ Ｐゴシック" charset="0"/>
                <a:cs typeface="Verdana"/>
              </a:rPr>
              <a:t>agreemen</a:t>
            </a:r>
            <a:r>
              <a:rPr lang="en-GB" sz="1400" b="1" spc="-15" noProof="0" dirty="0" smtClean="0">
                <a:solidFill>
                  <a:srgbClr val="FF0000"/>
                </a:solidFill>
                <a:latin typeface="Verdana"/>
                <a:ea typeface="ＭＳ Ｐゴシック" charset="0"/>
                <a:cs typeface="Verdana"/>
              </a:rPr>
              <a:t>t </a:t>
            </a:r>
            <a:r>
              <a:rPr lang="en-GB" sz="1400" b="1" spc="-15" noProof="0" dirty="0" smtClean="0">
                <a:latin typeface="Verdana"/>
                <a:ea typeface="ＭＳ Ｐゴシック" charset="0"/>
                <a:cs typeface="Verdana"/>
              </a:rPr>
              <a:t>– has important consequences for measurements</a:t>
            </a:r>
          </a:p>
          <a:p>
            <a:pPr marL="355600" marR="5080" indent="-342900">
              <a:lnSpc>
                <a:spcPct val="118300"/>
              </a:lnSpc>
              <a:spcBef>
                <a:spcPts val="409"/>
              </a:spcBef>
              <a:tabLst>
                <a:tab pos="354965" algn="l"/>
              </a:tabLst>
            </a:pPr>
            <a:r>
              <a:rPr lang="en-GB" sz="1400" dirty="0" smtClean="0">
                <a:solidFill>
                  <a:srgbClr val="0098DB"/>
                </a:solidFill>
                <a:latin typeface="Verdana"/>
                <a:ea typeface="ＭＳ Ｐゴシック" charset="0"/>
                <a:cs typeface="Verdana"/>
              </a:rPr>
              <a:t>•</a:t>
            </a:r>
            <a:r>
              <a:rPr lang="en-GB" sz="1400" dirty="0">
                <a:solidFill>
                  <a:srgbClr val="0098DB"/>
                </a:solidFill>
                <a:latin typeface="Verdana"/>
                <a:ea typeface="ＭＳ Ｐゴシック" charset="0"/>
                <a:cs typeface="Verdana"/>
              </a:rPr>
              <a:t>	</a:t>
            </a:r>
            <a:r>
              <a:rPr lang="en-GB" sz="1400" spc="-10" dirty="0">
                <a:latin typeface="Verdana"/>
                <a:ea typeface="ＭＳ Ｐゴシック" charset="0"/>
                <a:cs typeface="Verdana"/>
              </a:rPr>
              <a:t>CO</a:t>
            </a:r>
            <a:r>
              <a:rPr lang="en-GB" sz="1400" spc="-10" baseline="-25000" dirty="0">
                <a:latin typeface="Verdana"/>
                <a:ea typeface="ＭＳ Ｐゴシック" charset="0"/>
                <a:cs typeface="Verdana"/>
              </a:rPr>
              <a:t>2</a:t>
            </a:r>
            <a:r>
              <a:rPr lang="en-GB" sz="1400" spc="-10" dirty="0">
                <a:latin typeface="Verdana"/>
                <a:ea typeface="ＭＳ Ｐゴシック" charset="0"/>
                <a:cs typeface="Verdana"/>
              </a:rPr>
              <a:t> measurements must reflect </a:t>
            </a:r>
            <a:r>
              <a:rPr lang="en-GB" sz="1400" b="1" spc="-10" dirty="0">
                <a:solidFill>
                  <a:srgbClr val="FF0000"/>
                </a:solidFill>
                <a:latin typeface="Verdana"/>
                <a:ea typeface="ＭＳ Ｐゴシック" charset="0"/>
                <a:cs typeface="Verdana"/>
              </a:rPr>
              <a:t>move from Copenhagen </a:t>
            </a:r>
            <a:r>
              <a:rPr lang="en-GB" sz="1400" spc="-10" dirty="0">
                <a:latin typeface="Verdana"/>
                <a:ea typeface="ＭＳ Ｐゴシック" charset="0"/>
                <a:cs typeface="Verdana"/>
              </a:rPr>
              <a:t>(“we will validate/verify your reporting”) to Paris (“we will help you improve your reporting”)</a:t>
            </a:r>
          </a:p>
          <a:p>
            <a:pPr marL="355600" marR="5080" indent="-342900">
              <a:lnSpc>
                <a:spcPct val="118300"/>
              </a:lnSpc>
              <a:spcBef>
                <a:spcPts val="409"/>
              </a:spcBef>
              <a:tabLst>
                <a:tab pos="354965" algn="l"/>
              </a:tabLst>
            </a:pPr>
            <a:r>
              <a:rPr lang="en-GB" sz="1400" dirty="0">
                <a:solidFill>
                  <a:srgbClr val="0098DB"/>
                </a:solidFill>
                <a:latin typeface="Verdana"/>
                <a:ea typeface="ＭＳ Ｐゴシック" charset="0"/>
                <a:cs typeface="Verdana"/>
              </a:rPr>
              <a:t>•	</a:t>
            </a:r>
            <a:r>
              <a:rPr lang="en-GB" sz="1400" noProof="0" dirty="0" smtClean="0">
                <a:solidFill>
                  <a:srgbClr val="0098DB"/>
                </a:solidFill>
                <a:latin typeface="Verdana"/>
                <a:ea typeface="ＭＳ Ｐゴシック" charset="0"/>
                <a:cs typeface="Verdana"/>
              </a:rPr>
              <a:t>	</a:t>
            </a:r>
            <a:r>
              <a:rPr lang="en-GB" sz="1400" b="1" spc="-15" noProof="0" dirty="0" smtClean="0">
                <a:solidFill>
                  <a:srgbClr val="FF0000"/>
                </a:solidFill>
                <a:latin typeface="Verdana"/>
                <a:ea typeface="ＭＳ Ｐゴシック" charset="0"/>
                <a:cs typeface="Verdana"/>
              </a:rPr>
              <a:t>Devel</a:t>
            </a:r>
            <a:r>
              <a:rPr lang="en-GB" sz="1400" b="1" spc="-10" noProof="0" dirty="0" smtClean="0">
                <a:solidFill>
                  <a:srgbClr val="FF0000"/>
                </a:solidFill>
                <a:latin typeface="Verdana"/>
                <a:ea typeface="ＭＳ Ｐゴシック" charset="0"/>
                <a:cs typeface="Verdana"/>
              </a:rPr>
              <a:t>oped</a:t>
            </a:r>
            <a:r>
              <a:rPr lang="en-GB" sz="1400" b="1" spc="-5" noProof="0" dirty="0" smtClean="0">
                <a:solidFill>
                  <a:srgbClr val="FF0000"/>
                </a:solidFill>
                <a:latin typeface="Verdana"/>
                <a:ea typeface="ＭＳ Ｐゴシック" charset="0"/>
                <a:cs typeface="Verdana"/>
              </a:rPr>
              <a:t> </a:t>
            </a:r>
            <a:r>
              <a:rPr lang="en-GB" sz="1400" b="1" spc="-10" noProof="0" dirty="0" smtClean="0">
                <a:solidFill>
                  <a:srgbClr val="FF0000"/>
                </a:solidFill>
                <a:latin typeface="Verdana"/>
                <a:ea typeface="ＭＳ Ｐゴシック" charset="0"/>
                <a:cs typeface="Verdana"/>
              </a:rPr>
              <a:t>countr</a:t>
            </a:r>
            <a:r>
              <a:rPr lang="en-GB" sz="1400" b="1" noProof="0" dirty="0" smtClean="0">
                <a:solidFill>
                  <a:srgbClr val="FF0000"/>
                </a:solidFill>
                <a:latin typeface="Verdana"/>
                <a:ea typeface="ＭＳ Ｐゴシック" charset="0"/>
                <a:cs typeface="Verdana"/>
              </a:rPr>
              <a:t>i</a:t>
            </a:r>
            <a:r>
              <a:rPr lang="en-GB" sz="1400" b="1" spc="-10" noProof="0" dirty="0" smtClean="0">
                <a:solidFill>
                  <a:srgbClr val="FF0000"/>
                </a:solidFill>
                <a:latin typeface="Verdana"/>
                <a:ea typeface="ＭＳ Ｐゴシック" charset="0"/>
                <a:cs typeface="Verdana"/>
              </a:rPr>
              <a:t>es</a:t>
            </a:r>
            <a:r>
              <a:rPr lang="en-GB" sz="1400" b="1" spc="-5" noProof="0" dirty="0" smtClean="0">
                <a:solidFill>
                  <a:srgbClr val="FF0000"/>
                </a:solidFill>
                <a:latin typeface="Verdana"/>
                <a:ea typeface="ＭＳ Ｐゴシック" charset="0"/>
                <a:cs typeface="Verdana"/>
              </a:rPr>
              <a:t> </a:t>
            </a:r>
            <a:r>
              <a:rPr lang="en-GB" sz="1400" b="1" spc="-10" noProof="0" dirty="0" smtClean="0">
                <a:solidFill>
                  <a:srgbClr val="FF0000"/>
                </a:solidFill>
                <a:latin typeface="Verdana"/>
                <a:ea typeface="ＭＳ Ｐゴシック" charset="0"/>
                <a:cs typeface="Verdana"/>
              </a:rPr>
              <a:t>to</a:t>
            </a:r>
            <a:r>
              <a:rPr lang="en-GB" sz="1400" b="1" spc="-5" noProof="0" dirty="0" smtClean="0">
                <a:solidFill>
                  <a:srgbClr val="FF0000"/>
                </a:solidFill>
                <a:latin typeface="Verdana"/>
                <a:ea typeface="ＭＳ Ｐゴシック" charset="0"/>
                <a:cs typeface="Verdana"/>
              </a:rPr>
              <a:t> </a:t>
            </a:r>
            <a:r>
              <a:rPr lang="en-GB" sz="1400" b="1" spc="-10" noProof="0" dirty="0" smtClean="0">
                <a:solidFill>
                  <a:srgbClr val="FF0000"/>
                </a:solidFill>
                <a:latin typeface="Verdana"/>
                <a:ea typeface="ＭＳ Ｐゴシック" charset="0"/>
                <a:cs typeface="Verdana"/>
              </a:rPr>
              <a:t>take</a:t>
            </a:r>
            <a:r>
              <a:rPr lang="en-GB" sz="1400" b="1" spc="-5" noProof="0" dirty="0" smtClean="0">
                <a:solidFill>
                  <a:srgbClr val="FF0000"/>
                </a:solidFill>
                <a:latin typeface="Verdana"/>
                <a:ea typeface="ＭＳ Ｐゴシック" charset="0"/>
                <a:cs typeface="Verdana"/>
              </a:rPr>
              <a:t> </a:t>
            </a:r>
            <a:r>
              <a:rPr lang="en-GB" sz="1400" b="1" noProof="0" dirty="0" smtClean="0">
                <a:solidFill>
                  <a:srgbClr val="FF0000"/>
                </a:solidFill>
                <a:latin typeface="Verdana"/>
                <a:ea typeface="ＭＳ Ｐゴシック" charset="0"/>
                <a:cs typeface="Verdana"/>
              </a:rPr>
              <a:t>l</a:t>
            </a:r>
            <a:r>
              <a:rPr lang="en-GB" sz="1400" b="1" spc="-10" noProof="0" dirty="0" smtClean="0">
                <a:solidFill>
                  <a:srgbClr val="FF0000"/>
                </a:solidFill>
                <a:latin typeface="Verdana"/>
                <a:ea typeface="ＭＳ Ｐゴシック" charset="0"/>
                <a:cs typeface="Verdana"/>
              </a:rPr>
              <a:t>ea</a:t>
            </a:r>
            <a:r>
              <a:rPr lang="en-GB" sz="1400" b="1" noProof="0" dirty="0" smtClean="0">
                <a:solidFill>
                  <a:srgbClr val="FF0000"/>
                </a:solidFill>
                <a:latin typeface="Verdana"/>
                <a:ea typeface="ＭＳ Ｐゴシック" charset="0"/>
                <a:cs typeface="Verdana"/>
              </a:rPr>
              <a:t>d</a:t>
            </a:r>
            <a:r>
              <a:rPr lang="en-GB" sz="1400" b="1" spc="-5" noProof="0" dirty="0" smtClean="0">
                <a:solidFill>
                  <a:srgbClr val="FF0000"/>
                </a:solidFill>
                <a:latin typeface="Verdana"/>
                <a:ea typeface="ＭＳ Ｐゴシック" charset="0"/>
                <a:cs typeface="Verdana"/>
              </a:rPr>
              <a:t> </a:t>
            </a:r>
            <a:r>
              <a:rPr lang="en-GB" sz="1400" noProof="0" dirty="0" smtClean="0">
                <a:latin typeface="Verdana"/>
                <a:ea typeface="ＭＳ Ｐゴシック" charset="0"/>
                <a:cs typeface="Verdana"/>
              </a:rPr>
              <a:t>i</a:t>
            </a:r>
            <a:r>
              <a:rPr lang="en-GB" sz="1400" spc="-15" noProof="0" dirty="0" smtClean="0">
                <a:latin typeface="Verdana"/>
                <a:ea typeface="ＭＳ Ｐゴシック" charset="0"/>
                <a:cs typeface="Verdana"/>
              </a:rPr>
              <a:t>n</a:t>
            </a:r>
            <a:r>
              <a:rPr lang="en-GB" sz="1400" spc="-5" noProof="0" dirty="0" smtClean="0">
                <a:latin typeface="Verdana"/>
                <a:ea typeface="ＭＳ Ｐゴシック" charset="0"/>
                <a:cs typeface="Verdana"/>
              </a:rPr>
              <a:t> </a:t>
            </a:r>
            <a:r>
              <a:rPr lang="en-GB" sz="1400" spc="-10" noProof="0" dirty="0" smtClean="0">
                <a:latin typeface="Verdana"/>
                <a:ea typeface="ＭＳ Ｐゴシック" charset="0"/>
                <a:cs typeface="Verdana"/>
              </a:rPr>
              <a:t>redu</a:t>
            </a:r>
            <a:r>
              <a:rPr lang="en-GB" sz="1400" noProof="0" dirty="0" smtClean="0">
                <a:latin typeface="Verdana"/>
                <a:ea typeface="ＭＳ Ｐゴシック" charset="0"/>
                <a:cs typeface="Verdana"/>
              </a:rPr>
              <a:t>cti</a:t>
            </a:r>
            <a:r>
              <a:rPr lang="en-GB" sz="1400" spc="-10" noProof="0" dirty="0" smtClean="0">
                <a:latin typeface="Verdana"/>
                <a:ea typeface="ＭＳ Ｐゴシック" charset="0"/>
                <a:cs typeface="Verdana"/>
              </a:rPr>
              <a:t>ons,</a:t>
            </a:r>
            <a:r>
              <a:rPr lang="en-GB" sz="1400" spc="-5" noProof="0" dirty="0" smtClean="0">
                <a:latin typeface="Verdana"/>
                <a:ea typeface="ＭＳ Ｐゴシック" charset="0"/>
                <a:cs typeface="Verdana"/>
              </a:rPr>
              <a:t> </a:t>
            </a:r>
            <a:r>
              <a:rPr lang="en-GB" sz="1400" spc="-10" noProof="0" dirty="0" smtClean="0">
                <a:latin typeface="Verdana"/>
                <a:ea typeface="ＭＳ Ｐゴシック" charset="0"/>
                <a:cs typeface="Verdana"/>
              </a:rPr>
              <a:t>deve</a:t>
            </a:r>
            <a:r>
              <a:rPr lang="en-GB" sz="1400" noProof="0" dirty="0" smtClean="0">
                <a:latin typeface="Verdana"/>
                <a:ea typeface="ＭＳ Ｐゴシック" charset="0"/>
                <a:cs typeface="Verdana"/>
              </a:rPr>
              <a:t>l</a:t>
            </a:r>
            <a:r>
              <a:rPr lang="en-GB" sz="1400" spc="-10" noProof="0" dirty="0" smtClean="0">
                <a:latin typeface="Verdana"/>
                <a:ea typeface="ＭＳ Ｐゴシック" charset="0"/>
                <a:cs typeface="Verdana"/>
              </a:rPr>
              <a:t>o</a:t>
            </a:r>
            <a:r>
              <a:rPr lang="en-GB" sz="1400" noProof="0" dirty="0" smtClean="0">
                <a:latin typeface="Verdana"/>
                <a:ea typeface="ＭＳ Ｐゴシック" charset="0"/>
                <a:cs typeface="Verdana"/>
              </a:rPr>
              <a:t>pi</a:t>
            </a:r>
            <a:r>
              <a:rPr lang="en-GB" sz="1400" spc="-15" noProof="0" dirty="0" smtClean="0">
                <a:latin typeface="Verdana"/>
                <a:ea typeface="ＭＳ Ｐゴシック" charset="0"/>
                <a:cs typeface="Verdana"/>
              </a:rPr>
              <a:t>n</a:t>
            </a:r>
            <a:r>
              <a:rPr lang="en-GB" sz="1400" noProof="0" dirty="0" smtClean="0">
                <a:latin typeface="Verdana"/>
                <a:ea typeface="ＭＳ Ｐゴシック" charset="0"/>
                <a:cs typeface="Verdana"/>
              </a:rPr>
              <a:t>g</a:t>
            </a:r>
            <a:r>
              <a:rPr lang="en-GB" sz="1400" spc="-5" noProof="0" dirty="0" smtClean="0">
                <a:latin typeface="Verdana"/>
                <a:ea typeface="ＭＳ Ｐゴシック" charset="0"/>
                <a:cs typeface="Verdana"/>
              </a:rPr>
              <a:t> </a:t>
            </a:r>
            <a:r>
              <a:rPr lang="en-GB" sz="1400" spc="-10" noProof="0" dirty="0" smtClean="0">
                <a:latin typeface="Verdana"/>
                <a:ea typeface="ＭＳ Ｐゴシック" charset="0"/>
                <a:cs typeface="Verdana"/>
              </a:rPr>
              <a:t>countr</a:t>
            </a:r>
            <a:r>
              <a:rPr lang="en-GB" sz="1400" noProof="0" dirty="0" smtClean="0">
                <a:latin typeface="Verdana"/>
                <a:ea typeface="ＭＳ Ｐゴシック" charset="0"/>
                <a:cs typeface="Verdana"/>
              </a:rPr>
              <a:t>i</a:t>
            </a:r>
            <a:r>
              <a:rPr lang="en-GB" sz="1400" spc="-10" noProof="0" dirty="0" smtClean="0">
                <a:latin typeface="Verdana"/>
                <a:ea typeface="ＭＳ Ｐゴシック" charset="0"/>
                <a:cs typeface="Verdana"/>
              </a:rPr>
              <a:t>es enhance</a:t>
            </a:r>
            <a:r>
              <a:rPr lang="en-GB" sz="1400" spc="-5" noProof="0" dirty="0" smtClean="0">
                <a:latin typeface="Verdana"/>
                <a:ea typeface="ＭＳ Ｐゴシック" charset="0"/>
                <a:cs typeface="Verdana"/>
              </a:rPr>
              <a:t> </a:t>
            </a:r>
            <a:r>
              <a:rPr lang="en-GB" sz="1400" spc="-20" noProof="0" dirty="0" smtClean="0">
                <a:latin typeface="Verdana"/>
                <a:ea typeface="ＭＳ Ｐゴシック" charset="0"/>
                <a:cs typeface="Verdana"/>
              </a:rPr>
              <a:t>m</a:t>
            </a:r>
            <a:r>
              <a:rPr lang="en-GB" sz="1400" noProof="0" dirty="0" smtClean="0">
                <a:latin typeface="Verdana"/>
                <a:ea typeface="ＭＳ Ｐゴシック" charset="0"/>
                <a:cs typeface="Verdana"/>
              </a:rPr>
              <a:t>iti</a:t>
            </a:r>
            <a:r>
              <a:rPr lang="en-GB" sz="1400" spc="-10" noProof="0" dirty="0" smtClean="0">
                <a:latin typeface="Verdana"/>
                <a:ea typeface="ＭＳ Ｐゴシック" charset="0"/>
                <a:cs typeface="Verdana"/>
              </a:rPr>
              <a:t>ga</a:t>
            </a:r>
            <a:r>
              <a:rPr lang="en-GB" sz="1400" noProof="0" dirty="0" smtClean="0">
                <a:latin typeface="Verdana"/>
                <a:ea typeface="ＭＳ Ｐゴシック" charset="0"/>
                <a:cs typeface="Verdana"/>
              </a:rPr>
              <a:t>ti</a:t>
            </a:r>
            <a:r>
              <a:rPr lang="en-GB" sz="1400" spc="-10" noProof="0" dirty="0" smtClean="0">
                <a:latin typeface="Verdana"/>
                <a:ea typeface="ＭＳ Ｐゴシック" charset="0"/>
                <a:cs typeface="Verdana"/>
              </a:rPr>
              <a:t>on</a:t>
            </a:r>
            <a:r>
              <a:rPr lang="en-GB" sz="1400" spc="-5" noProof="0" dirty="0" smtClean="0">
                <a:latin typeface="Verdana"/>
                <a:ea typeface="ＭＳ Ｐゴシック" charset="0"/>
                <a:cs typeface="Verdana"/>
              </a:rPr>
              <a:t> </a:t>
            </a:r>
            <a:r>
              <a:rPr lang="en-GB" sz="1400" spc="-10" noProof="0" dirty="0" smtClean="0">
                <a:latin typeface="Verdana"/>
                <a:ea typeface="ＭＳ Ｐゴシック" charset="0"/>
                <a:cs typeface="Verdana"/>
              </a:rPr>
              <a:t>effor</a:t>
            </a:r>
            <a:r>
              <a:rPr lang="en-GB" sz="1400" spc="-5" noProof="0" dirty="0" smtClean="0">
                <a:latin typeface="Verdana"/>
                <a:ea typeface="ＭＳ Ｐゴシック" charset="0"/>
                <a:cs typeface="Verdana"/>
              </a:rPr>
              <a:t>ts</a:t>
            </a:r>
          </a:p>
          <a:p>
            <a:pPr marL="355600" marR="5080" indent="-342900">
              <a:lnSpc>
                <a:spcPct val="118300"/>
              </a:lnSpc>
              <a:spcBef>
                <a:spcPts val="409"/>
              </a:spcBef>
              <a:tabLst>
                <a:tab pos="354965" algn="l"/>
              </a:tabLst>
            </a:pPr>
            <a:r>
              <a:rPr lang="en-GB" sz="1400" dirty="0">
                <a:solidFill>
                  <a:srgbClr val="0098DB"/>
                </a:solidFill>
                <a:latin typeface="Verdana"/>
                <a:ea typeface="ＭＳ Ｐゴシック" charset="0"/>
                <a:cs typeface="Verdana"/>
              </a:rPr>
              <a:t>•	</a:t>
            </a:r>
            <a:r>
              <a:rPr lang="en-GB" sz="1400" dirty="0">
                <a:latin typeface="Verdana"/>
                <a:ea typeface="ＭＳ Ｐゴシック" charset="0"/>
                <a:cs typeface="Verdana"/>
              </a:rPr>
              <a:t>R</a:t>
            </a:r>
            <a:r>
              <a:rPr lang="en-GB" sz="1400" spc="-10" dirty="0">
                <a:latin typeface="Verdana"/>
                <a:ea typeface="ＭＳ Ｐゴシック" charset="0"/>
                <a:cs typeface="Verdana"/>
              </a:rPr>
              <a:t>eporti</a:t>
            </a:r>
            <a:r>
              <a:rPr lang="en-GB" sz="1400" spc="-15" dirty="0">
                <a:latin typeface="Verdana"/>
                <a:ea typeface="ＭＳ Ｐゴシック" charset="0"/>
                <a:cs typeface="Verdana"/>
              </a:rPr>
              <a:t>ng</a:t>
            </a:r>
            <a:r>
              <a:rPr lang="en-GB" sz="1400" spc="-5" dirty="0">
                <a:latin typeface="Verdana"/>
                <a:ea typeface="ＭＳ Ｐゴシック" charset="0"/>
                <a:cs typeface="Verdana"/>
              </a:rPr>
              <a:t> </a:t>
            </a:r>
            <a:r>
              <a:rPr lang="en-GB" sz="1400" spc="-10" dirty="0">
                <a:latin typeface="Verdana"/>
                <a:ea typeface="ＭＳ Ｐゴシック" charset="0"/>
                <a:cs typeface="Verdana"/>
              </a:rPr>
              <a:t>to</a:t>
            </a:r>
            <a:r>
              <a:rPr lang="en-GB" sz="1400" spc="-5" dirty="0">
                <a:latin typeface="Verdana"/>
                <a:ea typeface="ＭＳ Ｐゴシック" charset="0"/>
                <a:cs typeface="Verdana"/>
              </a:rPr>
              <a:t> </a:t>
            </a:r>
            <a:r>
              <a:rPr lang="en-GB" sz="1400" spc="-10" dirty="0">
                <a:latin typeface="Verdana"/>
                <a:ea typeface="ＭＳ Ｐゴシック" charset="0"/>
                <a:cs typeface="Verdana"/>
              </a:rPr>
              <a:t>be</a:t>
            </a:r>
            <a:r>
              <a:rPr lang="en-GB" sz="1400" spc="-5" dirty="0">
                <a:solidFill>
                  <a:srgbClr val="000000"/>
                </a:solidFill>
                <a:latin typeface="Verdana"/>
                <a:ea typeface="ＭＳ Ｐゴシック" charset="0"/>
                <a:cs typeface="Verdana"/>
              </a:rPr>
              <a:t> </a:t>
            </a:r>
            <a:r>
              <a:rPr lang="en-GB" sz="1400" b="1" spc="-10" dirty="0">
                <a:solidFill>
                  <a:srgbClr val="FF0000"/>
                </a:solidFill>
                <a:latin typeface="Verdana"/>
                <a:ea typeface="ＭＳ Ｐゴシック" charset="0"/>
                <a:cs typeface="Verdana"/>
              </a:rPr>
              <a:t>transparen</a:t>
            </a:r>
            <a:r>
              <a:rPr lang="en-GB" sz="1400" b="1" dirty="0">
                <a:solidFill>
                  <a:srgbClr val="FF0000"/>
                </a:solidFill>
                <a:latin typeface="Verdana"/>
                <a:ea typeface="ＭＳ Ｐゴシック" charset="0"/>
                <a:cs typeface="Verdana"/>
              </a:rPr>
              <a:t>t</a:t>
            </a:r>
            <a:r>
              <a:rPr lang="en-GB" sz="1400" spc="-5" dirty="0">
                <a:solidFill>
                  <a:srgbClr val="FF0000"/>
                </a:solidFill>
                <a:latin typeface="Verdana"/>
                <a:ea typeface="ＭＳ Ｐゴシック" charset="0"/>
                <a:cs typeface="Verdana"/>
              </a:rPr>
              <a:t> </a:t>
            </a:r>
            <a:r>
              <a:rPr lang="en-GB" sz="1400" spc="-10" dirty="0">
                <a:latin typeface="Verdana"/>
                <a:ea typeface="ＭＳ Ｐゴシック" charset="0"/>
                <a:cs typeface="Verdana"/>
              </a:rPr>
              <a:t>an</a:t>
            </a:r>
            <a:r>
              <a:rPr lang="en-GB" sz="1400" dirty="0">
                <a:latin typeface="Verdana"/>
                <a:ea typeface="ＭＳ Ｐゴシック" charset="0"/>
                <a:cs typeface="Verdana"/>
              </a:rPr>
              <a:t>d</a:t>
            </a:r>
            <a:r>
              <a:rPr lang="en-GB" sz="1400" spc="-5" dirty="0">
                <a:latin typeface="Verdana"/>
                <a:ea typeface="ＭＳ Ｐゴシック" charset="0"/>
                <a:cs typeface="Verdana"/>
              </a:rPr>
              <a:t> </a:t>
            </a:r>
            <a:r>
              <a:rPr lang="en-GB" sz="1400" spc="-10" dirty="0">
                <a:latin typeface="Verdana"/>
                <a:ea typeface="ＭＳ Ｐゴシック" charset="0"/>
                <a:cs typeface="Verdana"/>
              </a:rPr>
              <a:t>base</a:t>
            </a:r>
            <a:r>
              <a:rPr lang="en-GB" sz="1400" dirty="0">
                <a:latin typeface="Verdana"/>
                <a:ea typeface="ＭＳ Ｐゴシック" charset="0"/>
                <a:cs typeface="Verdana"/>
              </a:rPr>
              <a:t>d</a:t>
            </a:r>
            <a:r>
              <a:rPr lang="en-GB" sz="1400" spc="-5" dirty="0">
                <a:latin typeface="Verdana"/>
                <a:ea typeface="ＭＳ Ｐゴシック" charset="0"/>
                <a:cs typeface="Verdana"/>
              </a:rPr>
              <a:t> </a:t>
            </a:r>
            <a:r>
              <a:rPr lang="en-GB" sz="1400" spc="-10" dirty="0">
                <a:latin typeface="Verdana"/>
                <a:ea typeface="ＭＳ Ｐゴシック" charset="0"/>
                <a:cs typeface="Verdana"/>
              </a:rPr>
              <a:t>on</a:t>
            </a:r>
            <a:r>
              <a:rPr lang="en-GB" sz="1400" spc="-5" dirty="0">
                <a:latin typeface="Verdana"/>
                <a:ea typeface="ＭＳ Ｐゴシック" charset="0"/>
                <a:cs typeface="Verdana"/>
              </a:rPr>
              <a:t> </a:t>
            </a:r>
            <a:r>
              <a:rPr lang="en-GB" sz="1400" b="1" dirty="0">
                <a:solidFill>
                  <a:srgbClr val="FF0000"/>
                </a:solidFill>
                <a:latin typeface="Verdana"/>
                <a:ea typeface="ＭＳ Ｐゴシック" charset="0"/>
                <a:cs typeface="Verdana"/>
              </a:rPr>
              <a:t>‘g</a:t>
            </a:r>
            <a:r>
              <a:rPr lang="en-GB" sz="1400" b="1" spc="-10" dirty="0">
                <a:solidFill>
                  <a:srgbClr val="FF0000"/>
                </a:solidFill>
                <a:latin typeface="Verdana"/>
                <a:ea typeface="ＭＳ Ｐゴシック" charset="0"/>
                <a:cs typeface="Verdana"/>
              </a:rPr>
              <a:t>lo</a:t>
            </a:r>
            <a:r>
              <a:rPr lang="en-GB" sz="1400" b="1" dirty="0">
                <a:solidFill>
                  <a:srgbClr val="FF0000"/>
                </a:solidFill>
                <a:latin typeface="Verdana"/>
                <a:ea typeface="ＭＳ Ｐゴシック" charset="0"/>
                <a:cs typeface="Verdana"/>
              </a:rPr>
              <a:t>b</a:t>
            </a:r>
            <a:r>
              <a:rPr lang="en-GB" sz="1400" b="1" spc="-10" dirty="0">
                <a:solidFill>
                  <a:srgbClr val="FF0000"/>
                </a:solidFill>
                <a:latin typeface="Verdana"/>
                <a:ea typeface="ＭＳ Ｐゴシック" charset="0"/>
                <a:cs typeface="Verdana"/>
              </a:rPr>
              <a:t>al</a:t>
            </a:r>
            <a:r>
              <a:rPr lang="en-GB" sz="1400" b="1" spc="-5" dirty="0">
                <a:solidFill>
                  <a:srgbClr val="FF0000"/>
                </a:solidFill>
                <a:latin typeface="Verdana"/>
                <a:ea typeface="ＭＳ Ｐゴシック" charset="0"/>
                <a:cs typeface="Verdana"/>
              </a:rPr>
              <a:t> </a:t>
            </a:r>
            <a:r>
              <a:rPr lang="en-GB" sz="1400" b="1" dirty="0">
                <a:solidFill>
                  <a:srgbClr val="FF0000"/>
                </a:solidFill>
                <a:latin typeface="Verdana"/>
                <a:ea typeface="ＭＳ Ｐゴシック" charset="0"/>
                <a:cs typeface="Verdana"/>
              </a:rPr>
              <a:t>s</a:t>
            </a:r>
            <a:r>
              <a:rPr lang="en-GB" sz="1400" b="1" spc="-10" dirty="0">
                <a:solidFill>
                  <a:srgbClr val="FF0000"/>
                </a:solidFill>
                <a:latin typeface="Verdana"/>
                <a:ea typeface="ＭＳ Ｐゴシック" charset="0"/>
                <a:cs typeface="Verdana"/>
              </a:rPr>
              <a:t>to</a:t>
            </a:r>
            <a:r>
              <a:rPr lang="en-GB" sz="1400" b="1" dirty="0">
                <a:solidFill>
                  <a:srgbClr val="FF0000"/>
                </a:solidFill>
                <a:latin typeface="Verdana"/>
                <a:ea typeface="ＭＳ Ｐゴシック" charset="0"/>
                <a:cs typeface="Verdana"/>
              </a:rPr>
              <a:t>c</a:t>
            </a:r>
            <a:r>
              <a:rPr lang="en-GB" sz="1400" b="1" spc="-10" dirty="0">
                <a:solidFill>
                  <a:srgbClr val="FF0000"/>
                </a:solidFill>
                <a:latin typeface="Verdana"/>
                <a:ea typeface="ＭＳ Ｐゴシック" charset="0"/>
                <a:cs typeface="Verdana"/>
              </a:rPr>
              <a:t>ktak</a:t>
            </a:r>
            <a:r>
              <a:rPr lang="en-GB" sz="1400" b="1" spc="-5" dirty="0">
                <a:solidFill>
                  <a:srgbClr val="FF0000"/>
                </a:solidFill>
                <a:latin typeface="Verdana"/>
                <a:ea typeface="ＭＳ Ｐゴシック" charset="0"/>
                <a:cs typeface="Verdana"/>
              </a:rPr>
              <a:t>e</a:t>
            </a:r>
            <a:r>
              <a:rPr lang="en-GB" sz="1400" b="1" dirty="0">
                <a:solidFill>
                  <a:srgbClr val="FF0000"/>
                </a:solidFill>
                <a:latin typeface="Verdana"/>
                <a:ea typeface="ＭＳ Ｐゴシック" charset="0"/>
                <a:cs typeface="Verdana"/>
              </a:rPr>
              <a:t>’</a:t>
            </a:r>
            <a:r>
              <a:rPr lang="en-GB" sz="1400" b="1" spc="-5" dirty="0">
                <a:solidFill>
                  <a:srgbClr val="FF0000"/>
                </a:solidFill>
                <a:latin typeface="Verdana"/>
                <a:ea typeface="ＭＳ Ｐゴシック" charset="0"/>
                <a:cs typeface="Verdana"/>
              </a:rPr>
              <a:t> </a:t>
            </a:r>
            <a:r>
              <a:rPr lang="en-GB" sz="1400" b="1" dirty="0">
                <a:solidFill>
                  <a:srgbClr val="FF0000"/>
                </a:solidFill>
                <a:latin typeface="Verdana"/>
                <a:ea typeface="ＭＳ Ｐゴシック" charset="0"/>
                <a:cs typeface="Verdana"/>
              </a:rPr>
              <a:t>e</a:t>
            </a:r>
            <a:r>
              <a:rPr lang="en-GB" sz="1400" b="1" spc="-15" dirty="0">
                <a:solidFill>
                  <a:srgbClr val="FF0000"/>
                </a:solidFill>
                <a:latin typeface="Verdana"/>
                <a:ea typeface="ＭＳ Ｐゴシック" charset="0"/>
                <a:cs typeface="Verdana"/>
              </a:rPr>
              <a:t>v</a:t>
            </a:r>
            <a:r>
              <a:rPr lang="en-GB" sz="1400" b="1" dirty="0">
                <a:solidFill>
                  <a:srgbClr val="FF0000"/>
                </a:solidFill>
                <a:latin typeface="Verdana"/>
                <a:ea typeface="ＭＳ Ｐゴシック" charset="0"/>
                <a:cs typeface="Verdana"/>
              </a:rPr>
              <a:t>er</a:t>
            </a:r>
            <a:r>
              <a:rPr lang="en-GB" sz="1400" b="1" spc="-15" dirty="0">
                <a:solidFill>
                  <a:srgbClr val="FF0000"/>
                </a:solidFill>
                <a:latin typeface="Verdana"/>
                <a:ea typeface="ＭＳ Ｐゴシック" charset="0"/>
                <a:cs typeface="Verdana"/>
              </a:rPr>
              <a:t>y</a:t>
            </a:r>
            <a:r>
              <a:rPr lang="en-GB" sz="1400" b="1" spc="-5" dirty="0">
                <a:solidFill>
                  <a:srgbClr val="FF0000"/>
                </a:solidFill>
                <a:latin typeface="Verdana"/>
                <a:ea typeface="ＭＳ Ｐゴシック" charset="0"/>
                <a:cs typeface="Verdana"/>
              </a:rPr>
              <a:t> </a:t>
            </a:r>
            <a:r>
              <a:rPr lang="en-GB" sz="1400" b="1" dirty="0">
                <a:solidFill>
                  <a:srgbClr val="FF0000"/>
                </a:solidFill>
                <a:latin typeface="Verdana"/>
                <a:ea typeface="ＭＳ Ｐゴシック" charset="0"/>
                <a:cs typeface="Verdana"/>
              </a:rPr>
              <a:t>f</a:t>
            </a:r>
            <a:r>
              <a:rPr lang="en-GB" sz="1400" b="1" spc="-10" dirty="0">
                <a:solidFill>
                  <a:srgbClr val="FF0000"/>
                </a:solidFill>
                <a:latin typeface="Verdana"/>
                <a:ea typeface="ＭＳ Ｐゴシック" charset="0"/>
                <a:cs typeface="Verdana"/>
              </a:rPr>
              <a:t>iv</a:t>
            </a:r>
            <a:r>
              <a:rPr lang="en-GB" sz="1400" b="1" dirty="0">
                <a:solidFill>
                  <a:srgbClr val="FF0000"/>
                </a:solidFill>
                <a:latin typeface="Verdana"/>
                <a:ea typeface="ＭＳ Ｐゴシック" charset="0"/>
                <a:cs typeface="Verdana"/>
              </a:rPr>
              <a:t>e </a:t>
            </a:r>
            <a:r>
              <a:rPr lang="en-GB" sz="1400" b="1" spc="-15" dirty="0">
                <a:solidFill>
                  <a:srgbClr val="FF0000"/>
                </a:solidFill>
                <a:latin typeface="Verdana"/>
                <a:ea typeface="ＭＳ Ｐゴシック" charset="0"/>
                <a:cs typeface="Verdana"/>
              </a:rPr>
              <a:t>y</a:t>
            </a:r>
            <a:r>
              <a:rPr lang="en-GB" sz="1400" b="1" dirty="0">
                <a:solidFill>
                  <a:srgbClr val="FF0000"/>
                </a:solidFill>
                <a:latin typeface="Verdana"/>
                <a:ea typeface="ＭＳ Ｐゴシック" charset="0"/>
                <a:cs typeface="Verdana"/>
              </a:rPr>
              <a:t>ears,</a:t>
            </a:r>
            <a:r>
              <a:rPr lang="en-GB" sz="1400" b="1" spc="-5" dirty="0">
                <a:solidFill>
                  <a:srgbClr val="FF0000"/>
                </a:solidFill>
                <a:latin typeface="Verdana"/>
                <a:ea typeface="ＭＳ Ｐゴシック" charset="0"/>
                <a:cs typeface="Verdana"/>
              </a:rPr>
              <a:t> </a:t>
            </a:r>
            <a:r>
              <a:rPr lang="en-GB" sz="1400" b="1" dirty="0">
                <a:solidFill>
                  <a:srgbClr val="FF0000"/>
                </a:solidFill>
                <a:latin typeface="Verdana"/>
                <a:ea typeface="ＭＳ Ｐゴシック" charset="0"/>
                <a:cs typeface="Verdana"/>
              </a:rPr>
              <a:t>beg</a:t>
            </a:r>
            <a:r>
              <a:rPr lang="en-GB" sz="1400" b="1" spc="-10" dirty="0">
                <a:solidFill>
                  <a:srgbClr val="FF0000"/>
                </a:solidFill>
                <a:latin typeface="Verdana"/>
                <a:ea typeface="ＭＳ Ｐゴシック" charset="0"/>
                <a:cs typeface="Verdana"/>
              </a:rPr>
              <a:t>i</a:t>
            </a:r>
            <a:r>
              <a:rPr lang="en-GB" sz="1400" b="1" dirty="0">
                <a:solidFill>
                  <a:srgbClr val="FF0000"/>
                </a:solidFill>
                <a:latin typeface="Verdana"/>
                <a:ea typeface="ＭＳ Ｐゴシック" charset="0"/>
                <a:cs typeface="Verdana"/>
              </a:rPr>
              <a:t>nn</a:t>
            </a:r>
            <a:r>
              <a:rPr lang="en-GB" sz="1400" b="1" spc="-10" dirty="0">
                <a:solidFill>
                  <a:srgbClr val="FF0000"/>
                </a:solidFill>
                <a:latin typeface="Verdana"/>
                <a:ea typeface="ＭＳ Ｐゴシック" charset="0"/>
                <a:cs typeface="Verdana"/>
              </a:rPr>
              <a:t>i</a:t>
            </a:r>
            <a:r>
              <a:rPr lang="en-GB" sz="1400" b="1" dirty="0">
                <a:solidFill>
                  <a:srgbClr val="FF0000"/>
                </a:solidFill>
                <a:latin typeface="Verdana"/>
                <a:ea typeface="ＭＳ Ｐゴシック" charset="0"/>
                <a:cs typeface="Verdana"/>
              </a:rPr>
              <a:t>ng</a:t>
            </a:r>
            <a:r>
              <a:rPr lang="en-GB" sz="1400" b="1" spc="-5" dirty="0">
                <a:solidFill>
                  <a:srgbClr val="FF0000"/>
                </a:solidFill>
                <a:latin typeface="Verdana"/>
                <a:ea typeface="ＭＳ Ｐゴシック" charset="0"/>
                <a:cs typeface="Verdana"/>
              </a:rPr>
              <a:t> </a:t>
            </a:r>
            <a:r>
              <a:rPr lang="en-GB" sz="1400" b="1" spc="-10" dirty="0">
                <a:solidFill>
                  <a:srgbClr val="FF0000"/>
                </a:solidFill>
                <a:latin typeface="Verdana"/>
                <a:ea typeface="ＭＳ Ｐゴシック" charset="0"/>
                <a:cs typeface="Verdana"/>
              </a:rPr>
              <a:t>i</a:t>
            </a:r>
            <a:r>
              <a:rPr lang="en-GB" sz="1400" b="1" dirty="0">
                <a:solidFill>
                  <a:srgbClr val="FF0000"/>
                </a:solidFill>
                <a:latin typeface="Verdana"/>
                <a:ea typeface="ＭＳ Ｐゴシック" charset="0"/>
                <a:cs typeface="Verdana"/>
              </a:rPr>
              <a:t>n</a:t>
            </a:r>
            <a:r>
              <a:rPr lang="en-GB" sz="1400" b="1" spc="-5" dirty="0">
                <a:solidFill>
                  <a:srgbClr val="FF0000"/>
                </a:solidFill>
                <a:latin typeface="Verdana"/>
                <a:ea typeface="ＭＳ Ｐゴシック" charset="0"/>
                <a:cs typeface="Verdana"/>
              </a:rPr>
              <a:t> </a:t>
            </a:r>
            <a:r>
              <a:rPr lang="en-GB" sz="1400" b="1" spc="-15" dirty="0">
                <a:solidFill>
                  <a:srgbClr val="FF0000"/>
                </a:solidFill>
                <a:latin typeface="Verdana"/>
                <a:ea typeface="ＭＳ Ｐゴシック" charset="0"/>
                <a:cs typeface="Verdana"/>
              </a:rPr>
              <a:t>2023</a:t>
            </a:r>
            <a:r>
              <a:rPr lang="en-GB" sz="1400" b="1" dirty="0">
                <a:solidFill>
                  <a:srgbClr val="FF0000"/>
                </a:solidFill>
                <a:latin typeface="Verdana"/>
                <a:ea typeface="ＭＳ Ｐゴシック" charset="0"/>
                <a:cs typeface="Verdana"/>
              </a:rPr>
              <a:t>,</a:t>
            </a:r>
            <a:r>
              <a:rPr lang="en-GB" sz="1400" b="1" spc="-5" dirty="0">
                <a:solidFill>
                  <a:srgbClr val="FF0000"/>
                </a:solidFill>
                <a:latin typeface="Verdana"/>
                <a:ea typeface="ＭＳ Ｐゴシック" charset="0"/>
                <a:cs typeface="Verdana"/>
              </a:rPr>
              <a:t> </a:t>
            </a:r>
            <a:r>
              <a:rPr lang="en-GB" sz="1400" spc="-10" dirty="0">
                <a:latin typeface="Verdana"/>
                <a:ea typeface="ＭＳ Ｐゴシック" charset="0"/>
                <a:cs typeface="Verdana"/>
              </a:rPr>
              <a:t>to</a:t>
            </a:r>
            <a:r>
              <a:rPr lang="en-GB" sz="1400" spc="-5" dirty="0">
                <a:latin typeface="Verdana"/>
                <a:ea typeface="ＭＳ Ｐゴシック" charset="0"/>
                <a:cs typeface="Verdana"/>
              </a:rPr>
              <a:t> </a:t>
            </a:r>
            <a:r>
              <a:rPr lang="en-GB" sz="1400" spc="-10" dirty="0">
                <a:latin typeface="Verdana"/>
                <a:ea typeface="ＭＳ Ｐゴシック" charset="0"/>
                <a:cs typeface="Verdana"/>
              </a:rPr>
              <a:t>assess</a:t>
            </a:r>
            <a:r>
              <a:rPr lang="en-GB" sz="1400" spc="-5" dirty="0">
                <a:latin typeface="Verdana"/>
                <a:ea typeface="ＭＳ Ｐゴシック" charset="0"/>
                <a:cs typeface="Verdana"/>
              </a:rPr>
              <a:t> </a:t>
            </a:r>
            <a:r>
              <a:rPr lang="en-GB" sz="1400" spc="-10" dirty="0">
                <a:latin typeface="Verdana"/>
                <a:ea typeface="ＭＳ Ｐゴシック" charset="0"/>
                <a:cs typeface="Verdana"/>
              </a:rPr>
              <a:t>overa</a:t>
            </a:r>
            <a:r>
              <a:rPr lang="en-GB" sz="1400" dirty="0">
                <a:latin typeface="Verdana"/>
                <a:ea typeface="ＭＳ Ｐゴシック" charset="0"/>
                <a:cs typeface="Verdana"/>
              </a:rPr>
              <a:t>ll</a:t>
            </a:r>
            <a:r>
              <a:rPr lang="en-GB" sz="1400" spc="-5" dirty="0">
                <a:latin typeface="Verdana"/>
                <a:ea typeface="ＭＳ Ｐゴシック" charset="0"/>
                <a:cs typeface="Verdana"/>
              </a:rPr>
              <a:t> </a:t>
            </a:r>
            <a:r>
              <a:rPr lang="en-GB" sz="1400" spc="-10" dirty="0">
                <a:latin typeface="Verdana"/>
                <a:ea typeface="ＭＳ Ｐゴシック" charset="0"/>
                <a:cs typeface="Verdana"/>
              </a:rPr>
              <a:t>effe</a:t>
            </a:r>
            <a:r>
              <a:rPr lang="en-GB" sz="1400" dirty="0">
                <a:latin typeface="Verdana"/>
                <a:ea typeface="ＭＳ Ｐゴシック" charset="0"/>
                <a:cs typeface="Verdana"/>
              </a:rPr>
              <a:t>cti</a:t>
            </a:r>
            <a:r>
              <a:rPr lang="en-GB" sz="1400" spc="-10" dirty="0">
                <a:latin typeface="Verdana"/>
                <a:ea typeface="ＭＳ Ｐゴシック" charset="0"/>
                <a:cs typeface="Verdana"/>
              </a:rPr>
              <a:t>veness</a:t>
            </a:r>
            <a:r>
              <a:rPr lang="en-GB" sz="1400" dirty="0">
                <a:latin typeface="Verdana"/>
                <a:ea typeface="ＭＳ Ｐゴシック" charset="0"/>
                <a:cs typeface="Verdana"/>
              </a:rPr>
              <a:t> </a:t>
            </a:r>
            <a:r>
              <a:rPr lang="en-GB" sz="1400" spc="-10" dirty="0">
                <a:latin typeface="Verdana"/>
                <a:ea typeface="ＭＳ Ｐゴシック" charset="0"/>
                <a:cs typeface="Verdana"/>
              </a:rPr>
              <a:t>of</a:t>
            </a:r>
            <a:r>
              <a:rPr lang="en-GB" sz="1400" spc="-5" dirty="0">
                <a:latin typeface="Verdana"/>
                <a:ea typeface="ＭＳ Ｐゴシック" charset="0"/>
                <a:cs typeface="Verdana"/>
              </a:rPr>
              <a:t> </a:t>
            </a:r>
            <a:r>
              <a:rPr lang="en-GB" sz="1400" spc="-15" dirty="0">
                <a:latin typeface="Verdana"/>
                <a:ea typeface="ＭＳ Ｐゴシック" charset="0"/>
                <a:cs typeface="Verdana"/>
              </a:rPr>
              <a:t>ND</a:t>
            </a:r>
            <a:r>
              <a:rPr lang="en-GB" sz="1400" dirty="0">
                <a:latin typeface="Verdana"/>
                <a:ea typeface="ＭＳ Ｐゴシック" charset="0"/>
                <a:cs typeface="Verdana"/>
              </a:rPr>
              <a:t>C</a:t>
            </a:r>
            <a:r>
              <a:rPr lang="en-GB" sz="1400" spc="-10" dirty="0">
                <a:latin typeface="Verdana"/>
                <a:ea typeface="ＭＳ Ｐゴシック" charset="0"/>
                <a:cs typeface="Verdana"/>
              </a:rPr>
              <a:t>s; I</a:t>
            </a:r>
            <a:r>
              <a:rPr lang="en-GB" sz="1400" dirty="0">
                <a:latin typeface="Verdana"/>
                <a:ea typeface="ＭＳ Ｐゴシック" charset="0"/>
                <a:cs typeface="Verdana"/>
              </a:rPr>
              <a:t>PCC</a:t>
            </a:r>
            <a:r>
              <a:rPr lang="en-GB" sz="1400" spc="-5" dirty="0">
                <a:latin typeface="Verdana"/>
                <a:ea typeface="ＭＳ Ｐゴシック" charset="0"/>
                <a:cs typeface="Verdana"/>
              </a:rPr>
              <a:t> </a:t>
            </a:r>
            <a:r>
              <a:rPr lang="en-GB" sz="1400" spc="-10" dirty="0">
                <a:latin typeface="Verdana"/>
                <a:ea typeface="ＭＳ Ｐゴシック" charset="0"/>
                <a:cs typeface="Verdana"/>
              </a:rPr>
              <a:t>to</a:t>
            </a:r>
            <a:r>
              <a:rPr lang="en-GB" sz="1400" spc="-5" dirty="0">
                <a:latin typeface="Verdana"/>
                <a:ea typeface="ＭＳ Ｐゴシック" charset="0"/>
                <a:cs typeface="Verdana"/>
              </a:rPr>
              <a:t> </a:t>
            </a:r>
            <a:r>
              <a:rPr lang="en-GB" sz="1400" spc="-10" dirty="0">
                <a:latin typeface="Verdana"/>
                <a:ea typeface="ＭＳ Ｐゴシック" charset="0"/>
                <a:cs typeface="Verdana"/>
              </a:rPr>
              <a:t>repor</a:t>
            </a:r>
            <a:r>
              <a:rPr lang="en-GB" sz="1400" dirty="0">
                <a:latin typeface="Verdana"/>
                <a:ea typeface="ＭＳ Ｐゴシック" charset="0"/>
                <a:cs typeface="Verdana"/>
              </a:rPr>
              <a:t>t</a:t>
            </a:r>
            <a:r>
              <a:rPr lang="en-GB" sz="1400" spc="-5" dirty="0">
                <a:latin typeface="Verdana"/>
                <a:ea typeface="ＭＳ Ｐゴシック" charset="0"/>
                <a:cs typeface="Verdana"/>
              </a:rPr>
              <a:t> </a:t>
            </a:r>
            <a:r>
              <a:rPr lang="en-GB" sz="1400" spc="-10" dirty="0">
                <a:latin typeface="Verdana"/>
                <a:ea typeface="ＭＳ Ｐゴシック" charset="0"/>
                <a:cs typeface="Verdana"/>
              </a:rPr>
              <a:t>an</a:t>
            </a:r>
            <a:r>
              <a:rPr lang="en-GB" sz="1400" dirty="0">
                <a:latin typeface="Verdana"/>
                <a:ea typeface="ＭＳ Ｐゴシック" charset="0"/>
                <a:cs typeface="Verdana"/>
              </a:rPr>
              <a:t>d</a:t>
            </a:r>
            <a:r>
              <a:rPr lang="en-GB" sz="1400" spc="-5" dirty="0">
                <a:latin typeface="Verdana"/>
                <a:ea typeface="ＭＳ Ｐゴシック" charset="0"/>
                <a:cs typeface="Verdana"/>
              </a:rPr>
              <a:t> </a:t>
            </a:r>
            <a:r>
              <a:rPr lang="en-GB" sz="1400" spc="-15" dirty="0">
                <a:latin typeface="Verdana"/>
                <a:ea typeface="ＭＳ Ｐゴシック" charset="0"/>
                <a:cs typeface="Verdana"/>
              </a:rPr>
              <a:t>recommen</a:t>
            </a:r>
            <a:r>
              <a:rPr lang="en-GB" sz="1400" dirty="0">
                <a:latin typeface="Verdana"/>
                <a:ea typeface="ＭＳ Ｐゴシック" charset="0"/>
                <a:cs typeface="Verdana"/>
              </a:rPr>
              <a:t>d</a:t>
            </a:r>
            <a:r>
              <a:rPr lang="en-GB" sz="1400" spc="-5" dirty="0">
                <a:latin typeface="Verdana"/>
                <a:ea typeface="ＭＳ Ｐゴシック" charset="0"/>
                <a:cs typeface="Verdana"/>
              </a:rPr>
              <a:t> </a:t>
            </a:r>
            <a:r>
              <a:rPr lang="en-GB" sz="1400" spc="-10" dirty="0">
                <a:latin typeface="Verdana"/>
                <a:ea typeface="ＭＳ Ｐゴシック" charset="0"/>
                <a:cs typeface="Verdana"/>
              </a:rPr>
              <a:t>on</a:t>
            </a:r>
            <a:r>
              <a:rPr lang="en-GB" sz="1400" spc="-5" dirty="0">
                <a:latin typeface="Verdana"/>
                <a:ea typeface="ＭＳ Ｐゴシック" charset="0"/>
                <a:cs typeface="Verdana"/>
              </a:rPr>
              <a:t> </a:t>
            </a:r>
            <a:r>
              <a:rPr lang="en-GB" sz="1400" spc="-10" dirty="0">
                <a:latin typeface="Verdana"/>
                <a:ea typeface="ＭＳ Ｐゴシック" charset="0"/>
                <a:cs typeface="Verdana"/>
              </a:rPr>
              <a:t>be</a:t>
            </a:r>
            <a:r>
              <a:rPr lang="en-GB" sz="1400" dirty="0">
                <a:latin typeface="Verdana"/>
                <a:ea typeface="ＭＳ Ｐゴシック" charset="0"/>
                <a:cs typeface="Verdana"/>
              </a:rPr>
              <a:t>st</a:t>
            </a:r>
            <a:r>
              <a:rPr lang="en-GB" sz="1400" spc="-5" dirty="0">
                <a:latin typeface="Verdana"/>
                <a:ea typeface="ＭＳ Ｐゴシック" charset="0"/>
                <a:cs typeface="Verdana"/>
              </a:rPr>
              <a:t> </a:t>
            </a:r>
            <a:r>
              <a:rPr lang="en-GB" sz="1400" spc="-10" dirty="0">
                <a:latin typeface="Verdana"/>
                <a:ea typeface="ＭＳ Ｐゴシック" charset="0"/>
                <a:cs typeface="Verdana"/>
              </a:rPr>
              <a:t>pra</a:t>
            </a:r>
            <a:r>
              <a:rPr lang="en-GB" sz="1400" dirty="0">
                <a:latin typeface="Verdana"/>
                <a:ea typeface="ＭＳ Ｐゴシック" charset="0"/>
                <a:cs typeface="Verdana"/>
              </a:rPr>
              <a:t>cti</a:t>
            </a:r>
            <a:r>
              <a:rPr lang="en-GB" sz="1400" spc="-10" dirty="0">
                <a:latin typeface="Verdana"/>
                <a:ea typeface="ＭＳ Ｐゴシック" charset="0"/>
                <a:cs typeface="Verdana"/>
              </a:rPr>
              <a:t>ce</a:t>
            </a:r>
            <a:r>
              <a:rPr lang="en-GB" sz="1400" spc="-5" dirty="0">
                <a:latin typeface="Verdana"/>
                <a:ea typeface="ＭＳ Ｐゴシック" charset="0"/>
                <a:cs typeface="Verdana"/>
              </a:rPr>
              <a:t> </a:t>
            </a:r>
            <a:r>
              <a:rPr lang="en-GB" sz="1400" spc="-10" dirty="0">
                <a:latin typeface="Verdana"/>
                <a:ea typeface="ＭＳ Ｐゴシック" charset="0"/>
                <a:cs typeface="Verdana"/>
              </a:rPr>
              <a:t>on</a:t>
            </a:r>
            <a:r>
              <a:rPr lang="en-GB" sz="1400" spc="-5" dirty="0">
                <a:latin typeface="Verdana"/>
                <a:ea typeface="ＭＳ Ｐゴシック" charset="0"/>
                <a:cs typeface="Verdana"/>
              </a:rPr>
              <a:t> </a:t>
            </a:r>
            <a:r>
              <a:rPr lang="en-GB" sz="1400" dirty="0">
                <a:latin typeface="Verdana"/>
                <a:ea typeface="ＭＳ Ｐゴシック" charset="0"/>
                <a:cs typeface="Verdana"/>
              </a:rPr>
              <a:t>gl</a:t>
            </a:r>
            <a:r>
              <a:rPr lang="en-GB" sz="1400" spc="-10" dirty="0">
                <a:latin typeface="Verdana"/>
                <a:ea typeface="ＭＳ Ｐゴシック" charset="0"/>
                <a:cs typeface="Verdana"/>
              </a:rPr>
              <a:t>oba</a:t>
            </a:r>
            <a:r>
              <a:rPr lang="en-GB" sz="1400" dirty="0">
                <a:latin typeface="Verdana"/>
                <a:ea typeface="ＭＳ Ｐゴシック" charset="0"/>
                <a:cs typeface="Verdana"/>
              </a:rPr>
              <a:t>l</a:t>
            </a:r>
            <a:r>
              <a:rPr lang="en-GB" sz="1400" spc="-5" dirty="0">
                <a:latin typeface="Verdana"/>
                <a:ea typeface="ＭＳ Ｐゴシック" charset="0"/>
                <a:cs typeface="Verdana"/>
              </a:rPr>
              <a:t> </a:t>
            </a:r>
            <a:r>
              <a:rPr lang="en-GB" sz="1400" spc="-10" dirty="0">
                <a:latin typeface="Verdana"/>
                <a:ea typeface="ＭＳ Ｐゴシック" charset="0"/>
                <a:cs typeface="Verdana"/>
              </a:rPr>
              <a:t>st</a:t>
            </a:r>
            <a:r>
              <a:rPr lang="en-GB" sz="1400" spc="-15" dirty="0">
                <a:latin typeface="Verdana"/>
                <a:ea typeface="ＭＳ Ｐゴシック" charset="0"/>
                <a:cs typeface="Verdana"/>
              </a:rPr>
              <a:t>o</a:t>
            </a:r>
            <a:r>
              <a:rPr lang="en-GB" sz="1400" spc="-10" dirty="0">
                <a:latin typeface="Verdana"/>
                <a:ea typeface="ＭＳ Ｐゴシック" charset="0"/>
                <a:cs typeface="Verdana"/>
              </a:rPr>
              <a:t>cktake methods.</a:t>
            </a:r>
          </a:p>
          <a:p>
            <a:pPr marL="355600" marR="5080" indent="-342900">
              <a:lnSpc>
                <a:spcPct val="118300"/>
              </a:lnSpc>
              <a:spcBef>
                <a:spcPts val="409"/>
              </a:spcBef>
              <a:tabLst>
                <a:tab pos="354965" algn="l"/>
              </a:tabLst>
            </a:pPr>
            <a:r>
              <a:rPr lang="en-GB" sz="1400" dirty="0" smtClean="0">
                <a:solidFill>
                  <a:srgbClr val="0098DB"/>
                </a:solidFill>
                <a:latin typeface="Verdana"/>
                <a:ea typeface="ＭＳ Ｐゴシック" charset="0"/>
                <a:cs typeface="Verdana"/>
              </a:rPr>
              <a:t>•</a:t>
            </a:r>
            <a:r>
              <a:rPr lang="en-GB" sz="1400" dirty="0">
                <a:solidFill>
                  <a:srgbClr val="0098DB"/>
                </a:solidFill>
                <a:latin typeface="Verdana"/>
                <a:ea typeface="ＭＳ Ｐゴシック" charset="0"/>
                <a:cs typeface="Verdana"/>
              </a:rPr>
              <a:t>	</a:t>
            </a:r>
            <a:r>
              <a:rPr lang="en-GB" sz="1400" dirty="0">
                <a:latin typeface="Verdana"/>
                <a:ea typeface="ＭＳ Ｐゴシック" charset="0"/>
                <a:cs typeface="Verdana"/>
              </a:rPr>
              <a:t>Emissions and removals to be accounted for according to </a:t>
            </a:r>
            <a:r>
              <a:rPr lang="en-GB" sz="1400" b="1" dirty="0">
                <a:solidFill>
                  <a:srgbClr val="FF0000"/>
                </a:solidFill>
                <a:latin typeface="Verdana"/>
                <a:ea typeface="ＭＳ Ｐゴシック" charset="0"/>
                <a:cs typeface="Verdana"/>
              </a:rPr>
              <a:t>methodologies and common metrics assessed by IPCC </a:t>
            </a:r>
            <a:r>
              <a:rPr lang="en-GB" sz="1400" dirty="0">
                <a:latin typeface="Verdana"/>
                <a:ea typeface="ＭＳ Ｐゴシック" charset="0"/>
                <a:cs typeface="Verdana"/>
              </a:rPr>
              <a:t>and adopted by </a:t>
            </a:r>
            <a:r>
              <a:rPr lang="en-GB" sz="1400" dirty="0" err="1">
                <a:latin typeface="Verdana"/>
                <a:ea typeface="ＭＳ Ｐゴシック" charset="0"/>
                <a:cs typeface="Verdana"/>
              </a:rPr>
              <a:t>CoP</a:t>
            </a:r>
            <a:r>
              <a:rPr lang="en-GB" sz="1400" dirty="0">
                <a:latin typeface="Verdana"/>
                <a:ea typeface="ＭＳ Ｐゴシック" charset="0"/>
                <a:cs typeface="Verdana"/>
              </a:rPr>
              <a:t>, to be applied to second and subsequent </a:t>
            </a:r>
            <a:r>
              <a:rPr lang="en-GB" sz="1400" dirty="0" smtClean="0">
                <a:latin typeface="Verdana"/>
                <a:ea typeface="ＭＳ Ｐゴシック" charset="0"/>
                <a:cs typeface="Verdana"/>
              </a:rPr>
              <a:t>INDCs </a:t>
            </a:r>
            <a:r>
              <a:rPr lang="en-GB" sz="1400" dirty="0">
                <a:latin typeface="Verdana"/>
                <a:ea typeface="ＭＳ Ｐゴシック" charset="0"/>
                <a:cs typeface="Verdana"/>
              </a:rPr>
              <a:t>(Parties can apply to first)</a:t>
            </a:r>
          </a:p>
          <a:p>
            <a:pPr marL="355600" marR="5080" indent="-342900">
              <a:lnSpc>
                <a:spcPct val="118300"/>
              </a:lnSpc>
              <a:spcBef>
                <a:spcPts val="409"/>
              </a:spcBef>
              <a:tabLst>
                <a:tab pos="354965" algn="l"/>
              </a:tabLst>
            </a:pPr>
            <a:endParaRPr lang="en-GB" sz="1400" spc="-5" noProof="0" dirty="0">
              <a:solidFill>
                <a:srgbClr val="4D4F53"/>
              </a:solidFill>
              <a:latin typeface="Verdana"/>
              <a:ea typeface="ＭＳ Ｐゴシック" charset="0"/>
              <a:cs typeface="Verdana"/>
            </a:endParaRPr>
          </a:p>
        </p:txBody>
      </p:sp>
      <p:sp>
        <p:nvSpPr>
          <p:cNvPr id="3" name="Title 2"/>
          <p:cNvSpPr>
            <a:spLocks noGrp="1"/>
          </p:cNvSpPr>
          <p:nvPr>
            <p:ph type="title" idx="4294967295"/>
          </p:nvPr>
        </p:nvSpPr>
        <p:spPr>
          <a:xfrm>
            <a:off x="1905000" y="0"/>
            <a:ext cx="5562600" cy="1143000"/>
          </a:xfrm>
          <a:prstGeom prst="rect">
            <a:avLst/>
          </a:prstGeom>
        </p:spPr>
        <p:txBody>
          <a:bodyPr anchor="ctr"/>
          <a:lstStyle/>
          <a:p>
            <a:r>
              <a:rPr lang="en-GB" noProof="0" dirty="0" smtClean="0"/>
              <a:t>COP21 – What happened ?</a:t>
            </a:r>
            <a:br>
              <a:rPr lang="en-GB" noProof="0" dirty="0" smtClean="0"/>
            </a:br>
            <a:r>
              <a:rPr lang="en-GB" sz="2000" noProof="0" dirty="0" smtClean="0"/>
              <a:t>New Approach</a:t>
            </a:r>
            <a:endParaRPr lang="en-GB" noProof="0" dirty="0"/>
          </a:p>
        </p:txBody>
      </p:sp>
    </p:spTree>
    <p:extLst>
      <p:ext uri="{BB962C8B-B14F-4D97-AF65-F5344CB8AC3E}">
        <p14:creationId xmlns:p14="http://schemas.microsoft.com/office/powerpoint/2010/main" val="90085687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366522"/>
            <a:ext cx="7772400" cy="3649394"/>
          </a:xfrm>
        </p:spPr>
        <p:txBody>
          <a:bodyPr/>
          <a:lstStyle/>
          <a:p>
            <a:pPr marL="355600" marR="5080" indent="-342900">
              <a:lnSpc>
                <a:spcPct val="118300"/>
              </a:lnSpc>
              <a:spcBef>
                <a:spcPts val="409"/>
              </a:spcBef>
              <a:tabLst>
                <a:tab pos="354965" algn="l"/>
              </a:tabLst>
            </a:pPr>
            <a:r>
              <a:rPr lang="en-GB" sz="1600" noProof="0" dirty="0" smtClean="0">
                <a:solidFill>
                  <a:srgbClr val="0098DB"/>
                </a:solidFill>
                <a:latin typeface="Verdana"/>
                <a:ea typeface="ＭＳ Ｐゴシック" charset="0"/>
                <a:cs typeface="Verdana"/>
              </a:rPr>
              <a:t>•	</a:t>
            </a:r>
            <a:r>
              <a:rPr lang="en-GB" sz="1600" spc="-10" noProof="0" dirty="0" smtClean="0">
                <a:latin typeface="Verdana"/>
                <a:ea typeface="ＭＳ Ｐゴシック" charset="0"/>
                <a:cs typeface="Verdana"/>
              </a:rPr>
              <a:t>Initial</a:t>
            </a:r>
            <a:r>
              <a:rPr lang="en-GB" sz="1600" spc="-5" noProof="0" dirty="0" smtClean="0">
                <a:latin typeface="Verdana"/>
                <a:ea typeface="ＭＳ Ｐゴシック" charset="0"/>
                <a:cs typeface="Verdana"/>
              </a:rPr>
              <a:t> </a:t>
            </a:r>
            <a:r>
              <a:rPr lang="en-GB" sz="1600" spc="-15" noProof="0" dirty="0" smtClean="0">
                <a:latin typeface="Verdana"/>
                <a:ea typeface="ＭＳ Ｐゴシック" charset="0"/>
                <a:cs typeface="Verdana"/>
              </a:rPr>
              <a:t>IND</a:t>
            </a:r>
            <a:r>
              <a:rPr lang="en-GB" sz="1600" noProof="0" dirty="0" smtClean="0">
                <a:latin typeface="Verdana"/>
                <a:ea typeface="ＭＳ Ｐゴシック" charset="0"/>
                <a:cs typeface="Verdana"/>
              </a:rPr>
              <a:t>Cs</a:t>
            </a:r>
            <a:r>
              <a:rPr lang="en-GB" sz="1600" spc="-5" noProof="0" dirty="0" smtClean="0">
                <a:latin typeface="Verdana"/>
                <a:ea typeface="ＭＳ Ｐゴシック" charset="0"/>
                <a:cs typeface="Verdana"/>
              </a:rPr>
              <a:t> </a:t>
            </a:r>
            <a:r>
              <a:rPr lang="en-GB" sz="1600" b="1" noProof="0" dirty="0" smtClean="0">
                <a:solidFill>
                  <a:srgbClr val="FF0000"/>
                </a:solidFill>
                <a:latin typeface="Verdana"/>
                <a:ea typeface="ＭＳ Ｐゴシック" charset="0"/>
                <a:cs typeface="Verdana"/>
              </a:rPr>
              <a:t>summed</a:t>
            </a:r>
            <a:r>
              <a:rPr lang="en-GB" sz="1600" b="1" spc="-5" noProof="0" dirty="0" smtClean="0">
                <a:solidFill>
                  <a:srgbClr val="FF0000"/>
                </a:solidFill>
                <a:latin typeface="Verdana"/>
                <a:ea typeface="ＭＳ Ｐゴシック" charset="0"/>
                <a:cs typeface="Verdana"/>
              </a:rPr>
              <a:t> </a:t>
            </a:r>
            <a:r>
              <a:rPr lang="en-GB" sz="1600" b="1" noProof="0" dirty="0" smtClean="0">
                <a:solidFill>
                  <a:srgbClr val="FF0000"/>
                </a:solidFill>
                <a:latin typeface="Verdana"/>
                <a:ea typeface="ＭＳ Ｐゴシック" charset="0"/>
                <a:cs typeface="Verdana"/>
              </a:rPr>
              <a:t>pre</a:t>
            </a:r>
            <a:r>
              <a:rPr lang="en-GB" sz="1600" b="1" spc="-10" noProof="0" dirty="0" smtClean="0">
                <a:solidFill>
                  <a:srgbClr val="FF0000"/>
                </a:solidFill>
                <a:latin typeface="Verdana"/>
                <a:ea typeface="ＭＳ Ｐゴシック" charset="0"/>
                <a:cs typeface="Verdana"/>
              </a:rPr>
              <a:t>-C</a:t>
            </a:r>
            <a:r>
              <a:rPr lang="en-GB" sz="1600" b="1" noProof="0" dirty="0" smtClean="0">
                <a:solidFill>
                  <a:srgbClr val="FF0000"/>
                </a:solidFill>
                <a:latin typeface="Verdana"/>
                <a:ea typeface="ＭＳ Ｐゴシック" charset="0"/>
                <a:cs typeface="Verdana"/>
              </a:rPr>
              <a:t>O</a:t>
            </a:r>
            <a:r>
              <a:rPr lang="en-GB" sz="1600" b="1" spc="-15" noProof="0" dirty="0" smtClean="0">
                <a:solidFill>
                  <a:srgbClr val="FF0000"/>
                </a:solidFill>
                <a:latin typeface="Verdana"/>
                <a:ea typeface="ＭＳ Ｐゴシック" charset="0"/>
                <a:cs typeface="Verdana"/>
              </a:rPr>
              <a:t>P21</a:t>
            </a:r>
            <a:r>
              <a:rPr lang="en-GB" sz="1600" b="1" spc="-5" noProof="0" dirty="0" smtClean="0">
                <a:solidFill>
                  <a:srgbClr val="FF0000"/>
                </a:solidFill>
                <a:latin typeface="Verdana"/>
                <a:ea typeface="ＭＳ Ｐゴシック" charset="0"/>
                <a:cs typeface="Verdana"/>
              </a:rPr>
              <a:t> </a:t>
            </a:r>
            <a:r>
              <a:rPr lang="en-GB" sz="1600" b="1" spc="-10" noProof="0" dirty="0" smtClean="0">
                <a:solidFill>
                  <a:srgbClr val="FF0000"/>
                </a:solidFill>
                <a:latin typeface="Verdana"/>
                <a:ea typeface="ＭＳ Ｐゴシック" charset="0"/>
                <a:cs typeface="Verdana"/>
              </a:rPr>
              <a:t>to</a:t>
            </a:r>
            <a:r>
              <a:rPr lang="en-GB" sz="1600" b="1" spc="-5" noProof="0" dirty="0" smtClean="0">
                <a:solidFill>
                  <a:srgbClr val="FF0000"/>
                </a:solidFill>
                <a:latin typeface="Verdana"/>
                <a:ea typeface="ＭＳ Ｐゴシック" charset="0"/>
                <a:cs typeface="Verdana"/>
              </a:rPr>
              <a:t> </a:t>
            </a:r>
            <a:r>
              <a:rPr lang="en-GB" sz="1600" b="1" noProof="0" dirty="0" smtClean="0">
                <a:solidFill>
                  <a:srgbClr val="FF0000"/>
                </a:solidFill>
                <a:latin typeface="Verdana"/>
                <a:ea typeface="ＭＳ Ｐゴシック" charset="0"/>
                <a:cs typeface="Verdana"/>
              </a:rPr>
              <a:t>an</a:t>
            </a:r>
            <a:r>
              <a:rPr lang="en-GB" sz="1600" b="1" spc="-5" noProof="0" dirty="0" smtClean="0">
                <a:solidFill>
                  <a:srgbClr val="FF0000"/>
                </a:solidFill>
                <a:latin typeface="Verdana"/>
                <a:ea typeface="ＭＳ Ｐゴシック" charset="0"/>
                <a:cs typeface="Verdana"/>
              </a:rPr>
              <a:t> </a:t>
            </a:r>
            <a:r>
              <a:rPr lang="en-GB" sz="1600" b="1" noProof="0" dirty="0" smtClean="0">
                <a:solidFill>
                  <a:srgbClr val="FF0000"/>
                </a:solidFill>
                <a:latin typeface="Verdana"/>
                <a:ea typeface="ＭＳ Ｐゴシック" charset="0"/>
                <a:cs typeface="Verdana"/>
              </a:rPr>
              <a:t>equ</a:t>
            </a:r>
            <a:r>
              <a:rPr lang="en-GB" sz="1600" b="1" spc="-10" noProof="0" dirty="0" smtClean="0">
                <a:solidFill>
                  <a:srgbClr val="FF0000"/>
                </a:solidFill>
                <a:latin typeface="Verdana"/>
                <a:ea typeface="ＭＳ Ｐゴシック" charset="0"/>
                <a:cs typeface="Verdana"/>
              </a:rPr>
              <a:t>ival</a:t>
            </a:r>
            <a:r>
              <a:rPr lang="en-GB" sz="1600" b="1" noProof="0" dirty="0" smtClean="0">
                <a:solidFill>
                  <a:srgbClr val="FF0000"/>
                </a:solidFill>
                <a:latin typeface="Verdana"/>
                <a:ea typeface="ＭＳ Ｐゴシック" charset="0"/>
                <a:cs typeface="Verdana"/>
              </a:rPr>
              <a:t>en</a:t>
            </a:r>
            <a:r>
              <a:rPr lang="en-GB" sz="1600" b="1" spc="-10" noProof="0" dirty="0" smtClean="0">
                <a:solidFill>
                  <a:srgbClr val="FF0000"/>
                </a:solidFill>
                <a:latin typeface="Verdana"/>
                <a:ea typeface="ＭＳ Ｐゴシック" charset="0"/>
                <a:cs typeface="Verdana"/>
              </a:rPr>
              <a:t>t</a:t>
            </a:r>
            <a:r>
              <a:rPr lang="en-GB" sz="1600" b="1" spc="-5" noProof="0" dirty="0" smtClean="0">
                <a:solidFill>
                  <a:srgbClr val="FF0000"/>
                </a:solidFill>
                <a:latin typeface="Verdana"/>
                <a:ea typeface="ＭＳ Ｐゴシック" charset="0"/>
                <a:cs typeface="Verdana"/>
              </a:rPr>
              <a:t> </a:t>
            </a:r>
            <a:r>
              <a:rPr lang="en-GB" sz="1600" b="1" spc="-15" noProof="0" dirty="0" smtClean="0">
                <a:solidFill>
                  <a:srgbClr val="FF0000"/>
                </a:solidFill>
                <a:latin typeface="Verdana"/>
                <a:ea typeface="ＭＳ Ｐゴシック" charset="0"/>
                <a:cs typeface="Verdana"/>
              </a:rPr>
              <a:t>o</a:t>
            </a:r>
            <a:r>
              <a:rPr lang="en-GB" sz="1600" b="1" noProof="0" dirty="0" smtClean="0">
                <a:solidFill>
                  <a:srgbClr val="FF0000"/>
                </a:solidFill>
                <a:latin typeface="Verdana"/>
                <a:ea typeface="ＭＳ Ｐゴシック" charset="0"/>
                <a:cs typeface="Verdana"/>
              </a:rPr>
              <a:t>f</a:t>
            </a:r>
            <a:r>
              <a:rPr lang="en-GB" sz="1600" b="1" spc="-5" noProof="0" dirty="0" smtClean="0">
                <a:solidFill>
                  <a:srgbClr val="FF0000"/>
                </a:solidFill>
                <a:latin typeface="Verdana"/>
                <a:ea typeface="ＭＳ Ｐゴシック" charset="0"/>
                <a:cs typeface="Verdana"/>
              </a:rPr>
              <a:t> </a:t>
            </a:r>
            <a:r>
              <a:rPr lang="en-GB" sz="1600" b="1" noProof="0" dirty="0" smtClean="0">
                <a:solidFill>
                  <a:srgbClr val="FF0000"/>
                </a:solidFill>
                <a:latin typeface="Verdana"/>
                <a:ea typeface="ＭＳ Ｐゴシック" charset="0"/>
                <a:cs typeface="Verdana"/>
              </a:rPr>
              <a:t>&gt;</a:t>
            </a:r>
            <a:r>
              <a:rPr lang="en-GB" sz="1600" b="1" spc="-15" noProof="0" dirty="0" smtClean="0">
                <a:solidFill>
                  <a:srgbClr val="FF0000"/>
                </a:solidFill>
                <a:latin typeface="Verdana"/>
                <a:ea typeface="ＭＳ Ｐゴシック" charset="0"/>
                <a:cs typeface="Verdana"/>
              </a:rPr>
              <a:t>2</a:t>
            </a:r>
            <a:r>
              <a:rPr lang="en-GB" sz="1600" b="1" noProof="0" dirty="0" smtClean="0">
                <a:solidFill>
                  <a:srgbClr val="FF0000"/>
                </a:solidFill>
                <a:latin typeface="Verdana"/>
                <a:ea typeface="ＭＳ Ｐゴシック" charset="0"/>
                <a:cs typeface="Verdana"/>
              </a:rPr>
              <a:t>.</a:t>
            </a:r>
            <a:r>
              <a:rPr lang="en-GB" sz="1600" b="1" spc="-15" noProof="0" dirty="0" smtClean="0">
                <a:solidFill>
                  <a:srgbClr val="FF0000"/>
                </a:solidFill>
                <a:latin typeface="Verdana"/>
                <a:ea typeface="ＭＳ Ｐゴシック" charset="0"/>
                <a:cs typeface="Verdana"/>
              </a:rPr>
              <a:t>7 ºC</a:t>
            </a:r>
            <a:r>
              <a:rPr lang="en-GB" sz="1600" spc="-15" noProof="0" dirty="0" smtClean="0">
                <a:solidFill>
                  <a:srgbClr val="FF0000"/>
                </a:solidFill>
                <a:latin typeface="Verdana"/>
                <a:ea typeface="ＭＳ Ｐゴシック" charset="0"/>
                <a:cs typeface="Verdana"/>
              </a:rPr>
              <a:t> </a:t>
            </a:r>
            <a:r>
              <a:rPr lang="en-GB" sz="1600" spc="-10" noProof="0" dirty="0" smtClean="0">
                <a:latin typeface="Verdana"/>
                <a:ea typeface="ＭＳ Ｐゴシック" charset="0"/>
                <a:cs typeface="Verdana"/>
              </a:rPr>
              <a:t>temperature</a:t>
            </a:r>
            <a:r>
              <a:rPr lang="en-GB" sz="1600" spc="-5" noProof="0" dirty="0" smtClean="0">
                <a:latin typeface="Verdana"/>
                <a:ea typeface="ＭＳ Ｐゴシック" charset="0"/>
                <a:cs typeface="Verdana"/>
              </a:rPr>
              <a:t> </a:t>
            </a:r>
            <a:r>
              <a:rPr lang="en-GB" sz="1600" noProof="0" dirty="0" smtClean="0">
                <a:latin typeface="Verdana"/>
                <a:ea typeface="ＭＳ Ｐゴシック" charset="0"/>
                <a:cs typeface="Verdana"/>
              </a:rPr>
              <a:t>i</a:t>
            </a:r>
            <a:r>
              <a:rPr lang="en-GB" sz="1600" spc="-10" noProof="0" dirty="0" smtClean="0">
                <a:latin typeface="Verdana"/>
                <a:ea typeface="ＭＳ Ｐゴシック" charset="0"/>
                <a:cs typeface="Verdana"/>
              </a:rPr>
              <a:t>ncrease</a:t>
            </a:r>
          </a:p>
          <a:p>
            <a:pPr marL="355600" marR="5080" indent="-342900">
              <a:lnSpc>
                <a:spcPct val="118300"/>
              </a:lnSpc>
              <a:spcBef>
                <a:spcPts val="409"/>
              </a:spcBef>
              <a:tabLst>
                <a:tab pos="354965" algn="l"/>
              </a:tabLst>
            </a:pPr>
            <a:r>
              <a:rPr lang="en-GB" sz="1600" noProof="0" dirty="0" smtClean="0">
                <a:solidFill>
                  <a:srgbClr val="0098DB"/>
                </a:solidFill>
                <a:latin typeface="Verdana"/>
                <a:ea typeface="ＭＳ Ｐゴシック" charset="0"/>
                <a:cs typeface="Verdana"/>
              </a:rPr>
              <a:t>•	</a:t>
            </a:r>
            <a:r>
              <a:rPr lang="en-GB" sz="1600" spc="-15" noProof="0" dirty="0" smtClean="0">
                <a:latin typeface="Verdana"/>
                <a:ea typeface="ＭＳ Ｐゴシック" charset="0"/>
                <a:cs typeface="Verdana"/>
              </a:rPr>
              <a:t>Commitments (NDCs) must</a:t>
            </a:r>
            <a:r>
              <a:rPr lang="en-GB" sz="1600" spc="-5" noProof="0" dirty="0" smtClean="0">
                <a:latin typeface="Verdana"/>
                <a:ea typeface="ＭＳ Ｐゴシック" charset="0"/>
                <a:cs typeface="Verdana"/>
              </a:rPr>
              <a:t> </a:t>
            </a:r>
            <a:r>
              <a:rPr lang="en-GB" sz="1600" spc="-10" noProof="0" dirty="0" smtClean="0">
                <a:latin typeface="Verdana"/>
                <a:ea typeface="ＭＳ Ｐゴシック" charset="0"/>
                <a:cs typeface="Verdana"/>
              </a:rPr>
              <a:t>be</a:t>
            </a:r>
            <a:r>
              <a:rPr lang="en-GB" sz="1600" spc="-5" noProof="0" dirty="0" smtClean="0">
                <a:latin typeface="Verdana"/>
                <a:ea typeface="ＭＳ Ｐゴシック" charset="0"/>
                <a:cs typeface="Verdana"/>
              </a:rPr>
              <a:t> </a:t>
            </a:r>
            <a:r>
              <a:rPr lang="en-GB" sz="1600" spc="-10" noProof="0" dirty="0" smtClean="0">
                <a:latin typeface="Verdana"/>
                <a:ea typeface="ＭＳ Ｐゴシック" charset="0"/>
                <a:cs typeface="Verdana"/>
              </a:rPr>
              <a:t>rene</a:t>
            </a:r>
            <a:r>
              <a:rPr lang="en-GB" sz="1600" noProof="0" dirty="0" smtClean="0">
                <a:latin typeface="Verdana"/>
                <a:ea typeface="ＭＳ Ｐゴシック" charset="0"/>
                <a:cs typeface="Verdana"/>
              </a:rPr>
              <a:t>w</a:t>
            </a:r>
            <a:r>
              <a:rPr lang="en-GB" sz="1600" spc="-10" noProof="0" dirty="0" smtClean="0">
                <a:latin typeface="Verdana"/>
                <a:ea typeface="ＭＳ Ｐゴシック" charset="0"/>
                <a:cs typeface="Verdana"/>
              </a:rPr>
              <a:t>e</a:t>
            </a:r>
            <a:r>
              <a:rPr lang="en-GB" sz="1600" noProof="0" dirty="0" smtClean="0">
                <a:latin typeface="Verdana"/>
                <a:ea typeface="ＭＳ Ｐゴシック" charset="0"/>
                <a:cs typeface="Verdana"/>
              </a:rPr>
              <a:t>d</a:t>
            </a:r>
            <a:r>
              <a:rPr lang="en-GB" sz="1600" spc="-5" noProof="0" dirty="0" smtClean="0">
                <a:latin typeface="Verdana"/>
                <a:ea typeface="ＭＳ Ｐゴシック" charset="0"/>
                <a:cs typeface="Verdana"/>
              </a:rPr>
              <a:t> </a:t>
            </a:r>
            <a:r>
              <a:rPr lang="en-GB" sz="1600" b="1" spc="-10" noProof="0" dirty="0" smtClean="0">
                <a:solidFill>
                  <a:srgbClr val="FF0000"/>
                </a:solidFill>
                <a:latin typeface="Verdana"/>
                <a:ea typeface="ＭＳ Ｐゴシック" charset="0"/>
                <a:cs typeface="Verdana"/>
              </a:rPr>
              <a:t>every</a:t>
            </a:r>
            <a:r>
              <a:rPr lang="en-GB" sz="1600" b="1" spc="-5" noProof="0" dirty="0" smtClean="0">
                <a:solidFill>
                  <a:srgbClr val="FF0000"/>
                </a:solidFill>
                <a:latin typeface="Verdana"/>
                <a:ea typeface="ＭＳ Ｐゴシック" charset="0"/>
                <a:cs typeface="Verdana"/>
              </a:rPr>
              <a:t> </a:t>
            </a:r>
            <a:r>
              <a:rPr lang="en-GB" sz="1600" b="1" spc="-10" noProof="0" dirty="0" smtClean="0">
                <a:solidFill>
                  <a:srgbClr val="FF0000"/>
                </a:solidFill>
                <a:latin typeface="Verdana"/>
                <a:ea typeface="ＭＳ Ｐゴシック" charset="0"/>
                <a:cs typeface="Verdana"/>
              </a:rPr>
              <a:t>f</a:t>
            </a:r>
            <a:r>
              <a:rPr lang="en-GB" sz="1600" b="1" noProof="0" dirty="0" smtClean="0">
                <a:solidFill>
                  <a:srgbClr val="FF0000"/>
                </a:solidFill>
                <a:latin typeface="Verdana"/>
                <a:ea typeface="ＭＳ Ｐゴシック" charset="0"/>
                <a:cs typeface="Verdana"/>
              </a:rPr>
              <a:t>i</a:t>
            </a:r>
            <a:r>
              <a:rPr lang="en-GB" sz="1600" b="1" spc="-10" noProof="0" dirty="0" smtClean="0">
                <a:solidFill>
                  <a:srgbClr val="FF0000"/>
                </a:solidFill>
                <a:latin typeface="Verdana"/>
                <a:ea typeface="ＭＳ Ｐゴシック" charset="0"/>
                <a:cs typeface="Verdana"/>
              </a:rPr>
              <a:t>ve</a:t>
            </a:r>
            <a:r>
              <a:rPr lang="en-GB" sz="1600" b="1" spc="-5" noProof="0" dirty="0" smtClean="0">
                <a:solidFill>
                  <a:srgbClr val="FF0000"/>
                </a:solidFill>
                <a:latin typeface="Verdana"/>
                <a:ea typeface="ＭＳ Ｐゴシック" charset="0"/>
                <a:cs typeface="Verdana"/>
              </a:rPr>
              <a:t> </a:t>
            </a:r>
            <a:r>
              <a:rPr lang="en-GB" sz="1600" b="1" spc="-10" noProof="0" dirty="0" smtClean="0">
                <a:solidFill>
                  <a:srgbClr val="FF0000"/>
                </a:solidFill>
                <a:latin typeface="Verdana"/>
                <a:ea typeface="ＭＳ Ｐゴシック" charset="0"/>
                <a:cs typeface="Verdana"/>
              </a:rPr>
              <a:t>years,</a:t>
            </a:r>
            <a:r>
              <a:rPr lang="en-GB" sz="1600" b="1" spc="-5" noProof="0" dirty="0" smtClean="0">
                <a:solidFill>
                  <a:srgbClr val="FF0000"/>
                </a:solidFill>
                <a:latin typeface="Verdana"/>
                <a:ea typeface="ＭＳ Ｐゴシック" charset="0"/>
                <a:cs typeface="Verdana"/>
              </a:rPr>
              <a:t> </a:t>
            </a:r>
            <a:r>
              <a:rPr lang="en-GB" sz="1600" b="1" spc="-10" noProof="0" dirty="0" smtClean="0">
                <a:solidFill>
                  <a:srgbClr val="FF0000"/>
                </a:solidFill>
                <a:latin typeface="Verdana"/>
                <a:ea typeface="ＭＳ Ｐゴシック" charset="0"/>
                <a:cs typeface="Verdana"/>
              </a:rPr>
              <a:t>nex</a:t>
            </a:r>
            <a:r>
              <a:rPr lang="en-GB" sz="1600" b="1" noProof="0" dirty="0" smtClean="0">
                <a:solidFill>
                  <a:srgbClr val="FF0000"/>
                </a:solidFill>
                <a:latin typeface="Verdana"/>
                <a:ea typeface="ＭＳ Ｐゴシック" charset="0"/>
                <a:cs typeface="Verdana"/>
              </a:rPr>
              <a:t>t</a:t>
            </a:r>
            <a:r>
              <a:rPr lang="en-GB" sz="1600" b="1" spc="-5" noProof="0" dirty="0" smtClean="0">
                <a:solidFill>
                  <a:srgbClr val="FF0000"/>
                </a:solidFill>
                <a:latin typeface="Verdana"/>
                <a:ea typeface="ＭＳ Ｐゴシック" charset="0"/>
                <a:cs typeface="Verdana"/>
              </a:rPr>
              <a:t> </a:t>
            </a:r>
            <a:r>
              <a:rPr lang="en-GB" sz="1600" b="1" noProof="0" dirty="0" smtClean="0">
                <a:solidFill>
                  <a:srgbClr val="FF0000"/>
                </a:solidFill>
                <a:latin typeface="Verdana"/>
                <a:ea typeface="ＭＳ Ｐゴシック" charset="0"/>
                <a:cs typeface="Verdana"/>
              </a:rPr>
              <a:t>i</a:t>
            </a:r>
            <a:r>
              <a:rPr lang="en-GB" sz="1600" b="1" spc="-15" noProof="0" dirty="0" smtClean="0">
                <a:solidFill>
                  <a:srgbClr val="FF0000"/>
                </a:solidFill>
                <a:latin typeface="Verdana"/>
                <a:ea typeface="ＭＳ Ｐゴシック" charset="0"/>
                <a:cs typeface="Verdana"/>
              </a:rPr>
              <a:t>n</a:t>
            </a:r>
            <a:r>
              <a:rPr lang="en-GB" sz="1600" b="1" spc="-5" noProof="0" dirty="0" smtClean="0">
                <a:solidFill>
                  <a:srgbClr val="FF0000"/>
                </a:solidFill>
                <a:latin typeface="Verdana"/>
                <a:ea typeface="ＭＳ Ｐゴシック" charset="0"/>
                <a:cs typeface="Verdana"/>
              </a:rPr>
              <a:t> </a:t>
            </a:r>
            <a:r>
              <a:rPr lang="en-GB" sz="1600" b="1" spc="-10" noProof="0" dirty="0" smtClean="0">
                <a:solidFill>
                  <a:srgbClr val="FF0000"/>
                </a:solidFill>
                <a:latin typeface="Verdana"/>
                <a:ea typeface="ＭＳ Ｐゴシック" charset="0"/>
                <a:cs typeface="Verdana"/>
              </a:rPr>
              <a:t>2020</a:t>
            </a:r>
            <a:r>
              <a:rPr lang="en-GB" sz="1600" spc="-10" noProof="0" dirty="0" smtClean="0">
                <a:latin typeface="Verdana"/>
                <a:ea typeface="ＭＳ Ｐゴシック" charset="0"/>
                <a:cs typeface="Verdana"/>
              </a:rPr>
              <a:t>,</a:t>
            </a:r>
            <a:r>
              <a:rPr lang="en-GB" sz="1600" spc="-5" noProof="0" dirty="0" smtClean="0">
                <a:latin typeface="Verdana"/>
                <a:ea typeface="ＭＳ Ｐゴシック" charset="0"/>
                <a:cs typeface="Verdana"/>
              </a:rPr>
              <a:t> </a:t>
            </a:r>
            <a:r>
              <a:rPr lang="en-GB" sz="1600" spc="-15" noProof="0" dirty="0" smtClean="0">
                <a:latin typeface="Verdana"/>
                <a:ea typeface="ＭＳ Ｐゴシック" charset="0"/>
                <a:cs typeface="Verdana"/>
              </a:rPr>
              <a:t>mu</a:t>
            </a:r>
            <a:r>
              <a:rPr lang="en-GB" sz="1600" noProof="0" dirty="0" smtClean="0">
                <a:latin typeface="Verdana"/>
                <a:ea typeface="ＭＳ Ｐゴシック" charset="0"/>
                <a:cs typeface="Verdana"/>
              </a:rPr>
              <a:t>st</a:t>
            </a:r>
            <a:r>
              <a:rPr lang="en-GB" sz="1600" spc="-5" noProof="0" dirty="0" smtClean="0">
                <a:latin typeface="Verdana"/>
                <a:ea typeface="ＭＳ Ｐゴシック" charset="0"/>
                <a:cs typeface="Verdana"/>
              </a:rPr>
              <a:t> </a:t>
            </a:r>
            <a:r>
              <a:rPr lang="en-GB" sz="1600" spc="-10" noProof="0" dirty="0" smtClean="0">
                <a:latin typeface="Verdana"/>
                <a:ea typeface="ＭＳ Ｐゴシック" charset="0"/>
                <a:cs typeface="Verdana"/>
              </a:rPr>
              <a:t>a</a:t>
            </a:r>
            <a:r>
              <a:rPr lang="en-GB" sz="1600" noProof="0" dirty="0" smtClean="0">
                <a:latin typeface="Verdana"/>
                <a:ea typeface="ＭＳ Ｐゴシック" charset="0"/>
                <a:cs typeface="Verdana"/>
              </a:rPr>
              <a:t>lw</a:t>
            </a:r>
            <a:r>
              <a:rPr lang="en-GB" sz="1600" spc="-10" noProof="0" dirty="0" smtClean="0">
                <a:latin typeface="Verdana"/>
                <a:ea typeface="ＭＳ Ｐゴシック" charset="0"/>
                <a:cs typeface="Verdana"/>
              </a:rPr>
              <a:t>ays</a:t>
            </a:r>
            <a:r>
              <a:rPr lang="en-GB" sz="1600" spc="-5" noProof="0" dirty="0" smtClean="0">
                <a:latin typeface="Verdana"/>
                <a:ea typeface="ＭＳ Ｐゴシック" charset="0"/>
                <a:cs typeface="Verdana"/>
              </a:rPr>
              <a:t> </a:t>
            </a:r>
            <a:r>
              <a:rPr lang="en-GB" sz="1600" spc="-10" noProof="0" dirty="0" smtClean="0">
                <a:latin typeface="Verdana"/>
                <a:ea typeface="ＭＳ Ｐゴシック" charset="0"/>
                <a:cs typeface="Verdana"/>
              </a:rPr>
              <a:t>be</a:t>
            </a:r>
            <a:r>
              <a:rPr lang="en-GB" sz="1600" spc="-5" noProof="0" dirty="0" smtClean="0">
                <a:latin typeface="Verdana"/>
                <a:ea typeface="ＭＳ Ｐゴシック" charset="0"/>
                <a:cs typeface="Verdana"/>
              </a:rPr>
              <a:t> </a:t>
            </a:r>
            <a:r>
              <a:rPr lang="en-GB" sz="1600" noProof="0" dirty="0" smtClean="0">
                <a:latin typeface="Verdana"/>
                <a:ea typeface="ＭＳ Ｐゴシック" charset="0"/>
                <a:cs typeface="Verdana"/>
              </a:rPr>
              <a:t>i</a:t>
            </a:r>
            <a:r>
              <a:rPr lang="en-GB" sz="1600" spc="-15" noProof="0" dirty="0" smtClean="0">
                <a:latin typeface="Verdana"/>
                <a:ea typeface="ＭＳ Ｐゴシック" charset="0"/>
                <a:cs typeface="Verdana"/>
              </a:rPr>
              <a:t>n</a:t>
            </a:r>
            <a:r>
              <a:rPr lang="en-GB" sz="1600" spc="-10" noProof="0" dirty="0" smtClean="0">
                <a:latin typeface="Verdana"/>
                <a:ea typeface="ＭＳ Ｐゴシック" charset="0"/>
                <a:cs typeface="Verdana"/>
              </a:rPr>
              <a:t> do</a:t>
            </a:r>
            <a:r>
              <a:rPr lang="en-GB" sz="1600" noProof="0" dirty="0" smtClean="0">
                <a:latin typeface="Verdana"/>
                <a:ea typeface="ＭＳ Ｐゴシック" charset="0"/>
                <a:cs typeface="Verdana"/>
              </a:rPr>
              <a:t>w</a:t>
            </a:r>
            <a:r>
              <a:rPr lang="en-GB" sz="1600" spc="-15" noProof="0" dirty="0" smtClean="0">
                <a:latin typeface="Verdana"/>
                <a:ea typeface="ＭＳ Ｐゴシック" charset="0"/>
                <a:cs typeface="Verdana"/>
              </a:rPr>
              <a:t>n</a:t>
            </a:r>
            <a:r>
              <a:rPr lang="en-GB" sz="1600" noProof="0" dirty="0" smtClean="0">
                <a:latin typeface="Verdana"/>
                <a:ea typeface="ＭＳ Ｐゴシック" charset="0"/>
                <a:cs typeface="Verdana"/>
              </a:rPr>
              <a:t>w</a:t>
            </a:r>
            <a:r>
              <a:rPr lang="en-GB" sz="1600" spc="-10" noProof="0" dirty="0" smtClean="0">
                <a:latin typeface="Verdana"/>
                <a:ea typeface="ＭＳ Ｐゴシック" charset="0"/>
                <a:cs typeface="Verdana"/>
              </a:rPr>
              <a:t>ar</a:t>
            </a:r>
            <a:r>
              <a:rPr lang="en-GB" sz="1600" noProof="0" dirty="0" smtClean="0">
                <a:latin typeface="Verdana"/>
                <a:ea typeface="ＭＳ Ｐゴシック" charset="0"/>
                <a:cs typeface="Verdana"/>
              </a:rPr>
              <a:t>d</a:t>
            </a:r>
            <a:r>
              <a:rPr lang="en-GB" sz="1600" spc="-5" noProof="0" dirty="0" smtClean="0">
                <a:latin typeface="Verdana"/>
                <a:ea typeface="ＭＳ Ｐゴシック" charset="0"/>
                <a:cs typeface="Verdana"/>
              </a:rPr>
              <a:t> </a:t>
            </a:r>
            <a:r>
              <a:rPr lang="en-GB" sz="1600" noProof="0" dirty="0" smtClean="0">
                <a:latin typeface="Verdana"/>
                <a:ea typeface="ＭＳ Ｐゴシック" charset="0"/>
                <a:cs typeface="Verdana"/>
              </a:rPr>
              <a:t>di</a:t>
            </a:r>
            <a:r>
              <a:rPr lang="en-GB" sz="1600" spc="-10" noProof="0" dirty="0" smtClean="0">
                <a:latin typeface="Verdana"/>
                <a:ea typeface="ＭＳ Ｐゴシック" charset="0"/>
                <a:cs typeface="Verdana"/>
              </a:rPr>
              <a:t>re</a:t>
            </a:r>
            <a:r>
              <a:rPr lang="en-GB" sz="1600" noProof="0" dirty="0" smtClean="0">
                <a:latin typeface="Verdana"/>
                <a:ea typeface="ＭＳ Ｐゴシック" charset="0"/>
                <a:cs typeface="Verdana"/>
              </a:rPr>
              <a:t>cti</a:t>
            </a:r>
            <a:r>
              <a:rPr lang="en-GB" sz="1600" spc="-10" noProof="0" dirty="0" smtClean="0">
                <a:latin typeface="Verdana"/>
                <a:ea typeface="ＭＳ Ｐゴシック" charset="0"/>
                <a:cs typeface="Verdana"/>
              </a:rPr>
              <a:t>on, at least 9 months before each </a:t>
            </a:r>
            <a:r>
              <a:rPr lang="en-GB" sz="1600" spc="-10" noProof="0" dirty="0" err="1" smtClean="0">
                <a:latin typeface="Verdana"/>
                <a:ea typeface="ＭＳ Ｐゴシック" charset="0"/>
                <a:cs typeface="Verdana"/>
              </a:rPr>
              <a:t>CoP.</a:t>
            </a:r>
            <a:endParaRPr lang="en-GB" sz="1600" spc="-10" noProof="0" dirty="0" smtClean="0">
              <a:latin typeface="Verdana"/>
              <a:ea typeface="ＭＳ Ｐゴシック" charset="0"/>
              <a:cs typeface="Verdana"/>
            </a:endParaRPr>
          </a:p>
          <a:p>
            <a:pPr marL="355600" marR="653415" indent="-342900">
              <a:lnSpc>
                <a:spcPct val="120600"/>
              </a:lnSpc>
              <a:spcBef>
                <a:spcPts val="365"/>
              </a:spcBef>
              <a:tabLst>
                <a:tab pos="354965" algn="l"/>
                <a:tab pos="5619750" algn="l"/>
              </a:tabLst>
            </a:pPr>
            <a:r>
              <a:rPr lang="en-GB" sz="1600" dirty="0">
                <a:solidFill>
                  <a:srgbClr val="0098DB"/>
                </a:solidFill>
                <a:latin typeface="Verdana"/>
                <a:ea typeface="ＭＳ Ｐゴシック" charset="0"/>
                <a:cs typeface="Verdana"/>
              </a:rPr>
              <a:t>•</a:t>
            </a:r>
            <a:r>
              <a:rPr lang="en-GB" sz="1600" dirty="0">
                <a:solidFill>
                  <a:srgbClr val="00A9E2"/>
                </a:solidFill>
                <a:latin typeface="Verdana"/>
                <a:ea typeface="ＭＳ Ｐゴシック" charset="0"/>
                <a:cs typeface="Verdana"/>
              </a:rPr>
              <a:t> 	</a:t>
            </a:r>
            <a:r>
              <a:rPr lang="en-GB" sz="1600" spc="-10" dirty="0">
                <a:latin typeface="Verdana"/>
                <a:ea typeface="ＭＳ Ｐゴシック" charset="0"/>
                <a:cs typeface="Verdana"/>
              </a:rPr>
              <a:t>IPCC</a:t>
            </a:r>
            <a:r>
              <a:rPr lang="en-GB" sz="1600" spc="-5" dirty="0">
                <a:latin typeface="Verdana"/>
                <a:ea typeface="ＭＳ Ｐゴシック" charset="0"/>
                <a:cs typeface="Verdana"/>
              </a:rPr>
              <a:t> </a:t>
            </a:r>
            <a:r>
              <a:rPr lang="en-GB" sz="1600" spc="-10" dirty="0">
                <a:latin typeface="Verdana"/>
                <a:ea typeface="ＭＳ Ｐゴシック" charset="0"/>
                <a:cs typeface="Verdana"/>
              </a:rPr>
              <a:t>to</a:t>
            </a:r>
            <a:r>
              <a:rPr lang="en-GB" sz="1600" spc="-5" dirty="0">
                <a:latin typeface="Verdana"/>
                <a:ea typeface="ＭＳ Ｐゴシック" charset="0"/>
                <a:cs typeface="Verdana"/>
              </a:rPr>
              <a:t> </a:t>
            </a:r>
            <a:r>
              <a:rPr lang="en-GB" sz="1600" spc="-10" dirty="0">
                <a:latin typeface="Verdana"/>
                <a:ea typeface="ＭＳ Ｐゴシック" charset="0"/>
                <a:cs typeface="Verdana"/>
              </a:rPr>
              <a:t>prepare</a:t>
            </a:r>
            <a:r>
              <a:rPr lang="en-GB" sz="1600" spc="-5" dirty="0">
                <a:latin typeface="Verdana"/>
                <a:ea typeface="ＭＳ Ｐゴシック" charset="0"/>
                <a:cs typeface="Verdana"/>
              </a:rPr>
              <a:t> </a:t>
            </a:r>
            <a:r>
              <a:rPr lang="en-GB" sz="1600" b="1" spc="-10" dirty="0">
                <a:solidFill>
                  <a:srgbClr val="FF0000"/>
                </a:solidFill>
                <a:latin typeface="Verdana"/>
                <a:ea typeface="ＭＳ Ｐゴシック" charset="0"/>
                <a:cs typeface="Verdana"/>
              </a:rPr>
              <a:t>spe</a:t>
            </a:r>
            <a:r>
              <a:rPr lang="en-GB" sz="1600" b="1" dirty="0">
                <a:solidFill>
                  <a:srgbClr val="FF0000"/>
                </a:solidFill>
                <a:latin typeface="Verdana"/>
                <a:ea typeface="ＭＳ Ｐゴシック" charset="0"/>
                <a:cs typeface="Verdana"/>
              </a:rPr>
              <a:t>ci</a:t>
            </a:r>
            <a:r>
              <a:rPr lang="en-GB" sz="1600" b="1" spc="-10" dirty="0">
                <a:solidFill>
                  <a:srgbClr val="FF0000"/>
                </a:solidFill>
                <a:latin typeface="Verdana"/>
                <a:ea typeface="ＭＳ Ｐゴシック" charset="0"/>
                <a:cs typeface="Verdana"/>
              </a:rPr>
              <a:t>a</a:t>
            </a:r>
            <a:r>
              <a:rPr lang="en-GB" sz="1600" b="1" dirty="0">
                <a:solidFill>
                  <a:srgbClr val="FF0000"/>
                </a:solidFill>
                <a:latin typeface="Verdana"/>
                <a:ea typeface="ＭＳ Ｐゴシック" charset="0"/>
                <a:cs typeface="Verdana"/>
              </a:rPr>
              <a:t>l</a:t>
            </a:r>
            <a:r>
              <a:rPr lang="en-GB" sz="1600" b="1" spc="-5" dirty="0">
                <a:solidFill>
                  <a:srgbClr val="FF0000"/>
                </a:solidFill>
                <a:latin typeface="Verdana"/>
                <a:ea typeface="ＭＳ Ｐゴシック" charset="0"/>
                <a:cs typeface="Verdana"/>
              </a:rPr>
              <a:t> </a:t>
            </a:r>
            <a:r>
              <a:rPr lang="en-GB" sz="1600" b="1" spc="-10" dirty="0">
                <a:solidFill>
                  <a:srgbClr val="FF0000"/>
                </a:solidFill>
                <a:latin typeface="Verdana"/>
                <a:ea typeface="ＭＳ Ｐゴシック" charset="0"/>
                <a:cs typeface="Verdana"/>
              </a:rPr>
              <a:t>repor</a:t>
            </a:r>
            <a:r>
              <a:rPr lang="en-GB" sz="1600" b="1" dirty="0">
                <a:solidFill>
                  <a:srgbClr val="FF0000"/>
                </a:solidFill>
                <a:latin typeface="Verdana"/>
                <a:ea typeface="ＭＳ Ｐゴシック" charset="0"/>
                <a:cs typeface="Verdana"/>
              </a:rPr>
              <a:t>t</a:t>
            </a:r>
            <a:r>
              <a:rPr lang="en-GB" sz="1600" b="1" spc="-5" dirty="0">
                <a:solidFill>
                  <a:srgbClr val="FF0000"/>
                </a:solidFill>
                <a:latin typeface="Verdana"/>
                <a:ea typeface="ＭＳ Ｐゴシック" charset="0"/>
                <a:cs typeface="Verdana"/>
              </a:rPr>
              <a:t> </a:t>
            </a:r>
            <a:r>
              <a:rPr lang="en-GB" sz="1600" dirty="0">
                <a:latin typeface="Verdana"/>
                <a:ea typeface="ＭＳ Ｐゴシック" charset="0"/>
                <a:cs typeface="Verdana"/>
              </a:rPr>
              <a:t>i</a:t>
            </a:r>
            <a:r>
              <a:rPr lang="en-GB" sz="1600" spc="-15" dirty="0">
                <a:latin typeface="Verdana"/>
                <a:ea typeface="ＭＳ Ｐゴシック" charset="0"/>
                <a:cs typeface="Verdana"/>
              </a:rPr>
              <a:t>n</a:t>
            </a:r>
            <a:r>
              <a:rPr lang="en-GB" sz="1600" spc="-5" dirty="0">
                <a:latin typeface="Verdana"/>
                <a:ea typeface="ＭＳ Ｐゴシック" charset="0"/>
                <a:cs typeface="Verdana"/>
              </a:rPr>
              <a:t> </a:t>
            </a:r>
            <a:r>
              <a:rPr lang="en-GB" sz="1600" spc="-15" dirty="0">
                <a:latin typeface="Verdana"/>
                <a:ea typeface="ＭＳ Ｐゴシック" charset="0"/>
                <a:cs typeface="Verdana"/>
              </a:rPr>
              <a:t>2018</a:t>
            </a:r>
            <a:r>
              <a:rPr lang="en-GB" sz="1600" spc="-5" dirty="0">
                <a:latin typeface="Verdana"/>
                <a:ea typeface="ＭＳ Ｐゴシック" charset="0"/>
                <a:cs typeface="Verdana"/>
              </a:rPr>
              <a:t> </a:t>
            </a:r>
            <a:r>
              <a:rPr lang="en-GB" sz="1600" spc="-10" dirty="0">
                <a:latin typeface="Verdana"/>
                <a:ea typeface="ＭＳ Ｐゴシック" charset="0"/>
                <a:cs typeface="Verdana"/>
              </a:rPr>
              <a:t>on</a:t>
            </a:r>
            <a:r>
              <a:rPr lang="en-GB" sz="1600" spc="-5" dirty="0">
                <a:latin typeface="Verdana"/>
                <a:ea typeface="ＭＳ Ｐゴシック" charset="0"/>
                <a:cs typeface="Verdana"/>
              </a:rPr>
              <a:t> </a:t>
            </a:r>
            <a:r>
              <a:rPr lang="en-GB" sz="1600" dirty="0">
                <a:latin typeface="Verdana"/>
                <a:ea typeface="ＭＳ Ｐゴシック" charset="0"/>
                <a:cs typeface="Verdana"/>
              </a:rPr>
              <a:t>i</a:t>
            </a:r>
            <a:r>
              <a:rPr lang="en-GB" sz="1600" spc="-15" dirty="0">
                <a:latin typeface="Verdana"/>
                <a:ea typeface="ＭＳ Ｐゴシック" charset="0"/>
                <a:cs typeface="Verdana"/>
              </a:rPr>
              <a:t>mpa</a:t>
            </a:r>
            <a:r>
              <a:rPr lang="en-GB" sz="1600" dirty="0">
                <a:latin typeface="Verdana"/>
                <a:ea typeface="ＭＳ Ｐゴシック" charset="0"/>
                <a:cs typeface="Verdana"/>
              </a:rPr>
              <a:t>cts </a:t>
            </a:r>
            <a:r>
              <a:rPr lang="en-GB" sz="1600" spc="-10" dirty="0">
                <a:latin typeface="Verdana"/>
                <a:ea typeface="ＭＳ Ｐゴシック" charset="0"/>
                <a:cs typeface="Verdana"/>
              </a:rPr>
              <a:t>of</a:t>
            </a:r>
            <a:r>
              <a:rPr lang="en-GB" sz="1600" spc="-5" dirty="0">
                <a:latin typeface="Verdana"/>
                <a:ea typeface="ＭＳ Ｐゴシック" charset="0"/>
                <a:cs typeface="Verdana"/>
              </a:rPr>
              <a:t> </a:t>
            </a:r>
            <a:r>
              <a:rPr lang="en-GB" sz="1600" spc="-10" dirty="0">
                <a:latin typeface="Verdana"/>
                <a:ea typeface="ＭＳ Ｐゴシック" charset="0"/>
                <a:cs typeface="Verdana"/>
              </a:rPr>
              <a:t>a</a:t>
            </a:r>
            <a:r>
              <a:rPr lang="en-GB" sz="1600" spc="-5" dirty="0">
                <a:latin typeface="Verdana"/>
                <a:ea typeface="ＭＳ Ｐゴシック" charset="0"/>
                <a:cs typeface="Verdana"/>
              </a:rPr>
              <a:t> </a:t>
            </a:r>
            <a:r>
              <a:rPr lang="en-GB" sz="1600" dirty="0">
                <a:latin typeface="Verdana"/>
                <a:ea typeface="ＭＳ Ｐゴシック" charset="0"/>
                <a:cs typeface="Verdana"/>
              </a:rPr>
              <a:t>gl</a:t>
            </a:r>
            <a:r>
              <a:rPr lang="en-GB" sz="1600" spc="-10" dirty="0">
                <a:latin typeface="Verdana"/>
                <a:ea typeface="ＭＳ Ｐゴシック" charset="0"/>
                <a:cs typeface="Verdana"/>
              </a:rPr>
              <a:t>oba</a:t>
            </a:r>
            <a:r>
              <a:rPr lang="en-GB" sz="1600" dirty="0">
                <a:latin typeface="Verdana"/>
                <a:ea typeface="ＭＳ Ｐゴシック" charset="0"/>
                <a:cs typeface="Verdana"/>
              </a:rPr>
              <a:t>l</a:t>
            </a:r>
            <a:r>
              <a:rPr lang="en-GB" sz="1600" spc="-5" dirty="0">
                <a:latin typeface="Verdana"/>
                <a:ea typeface="ＭＳ Ｐゴシック" charset="0"/>
                <a:cs typeface="Verdana"/>
              </a:rPr>
              <a:t> </a:t>
            </a:r>
            <a:r>
              <a:rPr lang="en-GB" sz="1600" spc="-10" dirty="0" smtClean="0">
                <a:latin typeface="Verdana"/>
                <a:ea typeface="ＭＳ Ｐゴシック" charset="0"/>
                <a:cs typeface="Verdana"/>
              </a:rPr>
              <a:t>1.5 </a:t>
            </a:r>
            <a:r>
              <a:rPr lang="en-GB" sz="1600" dirty="0" smtClean="0">
                <a:latin typeface="Verdana"/>
                <a:ea typeface="ＭＳ Ｐゴシック" charset="0"/>
                <a:cs typeface="Verdana"/>
              </a:rPr>
              <a:t>°C </a:t>
            </a:r>
            <a:r>
              <a:rPr lang="en-GB" sz="1600" spc="-10" dirty="0">
                <a:latin typeface="Verdana"/>
                <a:ea typeface="ＭＳ Ｐゴシック" charset="0"/>
                <a:cs typeface="Verdana"/>
              </a:rPr>
              <a:t>temperature</a:t>
            </a:r>
            <a:r>
              <a:rPr lang="en-GB" sz="1600" spc="-5" dirty="0">
                <a:latin typeface="Verdana"/>
                <a:ea typeface="ＭＳ Ｐゴシック" charset="0"/>
                <a:cs typeface="Verdana"/>
              </a:rPr>
              <a:t> </a:t>
            </a:r>
            <a:r>
              <a:rPr lang="en-GB" sz="1600" spc="-10" dirty="0">
                <a:latin typeface="Verdana"/>
                <a:ea typeface="ＭＳ Ｐゴシック" charset="0"/>
                <a:cs typeface="Verdana"/>
              </a:rPr>
              <a:t>r</a:t>
            </a:r>
            <a:r>
              <a:rPr lang="en-GB" sz="1600" dirty="0">
                <a:latin typeface="Verdana"/>
                <a:ea typeface="ＭＳ Ｐゴシック" charset="0"/>
                <a:cs typeface="Verdana"/>
              </a:rPr>
              <a:t>i</a:t>
            </a:r>
            <a:r>
              <a:rPr lang="en-GB" sz="1600" spc="-10" dirty="0">
                <a:latin typeface="Verdana"/>
                <a:ea typeface="ＭＳ Ｐゴシック" charset="0"/>
                <a:cs typeface="Verdana"/>
              </a:rPr>
              <a:t>se</a:t>
            </a:r>
          </a:p>
          <a:p>
            <a:pPr marL="355600" marR="653415" indent="-342900">
              <a:lnSpc>
                <a:spcPct val="120600"/>
              </a:lnSpc>
              <a:spcBef>
                <a:spcPts val="365"/>
              </a:spcBef>
              <a:tabLst>
                <a:tab pos="354965" algn="l"/>
                <a:tab pos="5619750" algn="l"/>
              </a:tabLst>
            </a:pPr>
            <a:r>
              <a:rPr lang="en-GB" sz="1600" dirty="0">
                <a:solidFill>
                  <a:srgbClr val="0098DB"/>
                </a:solidFill>
                <a:latin typeface="Verdana"/>
                <a:ea typeface="ＭＳ Ｐゴシック" charset="0"/>
                <a:cs typeface="Verdana"/>
              </a:rPr>
              <a:t>•</a:t>
            </a:r>
            <a:r>
              <a:rPr lang="en-GB" sz="1600" dirty="0">
                <a:solidFill>
                  <a:srgbClr val="00A9E2"/>
                </a:solidFill>
                <a:latin typeface="Verdana"/>
                <a:ea typeface="ＭＳ Ｐゴシック" charset="0"/>
                <a:cs typeface="Verdana"/>
              </a:rPr>
              <a:t> 	</a:t>
            </a:r>
            <a:r>
              <a:rPr lang="en-GB" sz="1600" dirty="0">
                <a:latin typeface="Verdana"/>
                <a:ea typeface="ＭＳ Ｐゴシック" charset="0"/>
                <a:cs typeface="Verdana"/>
              </a:rPr>
              <a:t>Current INDCs consistent with </a:t>
            </a:r>
            <a:r>
              <a:rPr lang="en-GB" sz="1600" b="1" dirty="0">
                <a:solidFill>
                  <a:srgbClr val="FF0000"/>
                </a:solidFill>
                <a:latin typeface="Verdana"/>
                <a:ea typeface="ＭＳ Ｐゴシック" charset="0"/>
                <a:cs typeface="Verdana"/>
              </a:rPr>
              <a:t>55 </a:t>
            </a:r>
            <a:r>
              <a:rPr lang="en-GB" sz="1600" b="1" dirty="0" err="1">
                <a:solidFill>
                  <a:srgbClr val="FF0000"/>
                </a:solidFill>
                <a:latin typeface="Verdana"/>
                <a:ea typeface="ＭＳ Ｐゴシック" charset="0"/>
                <a:cs typeface="Verdana"/>
              </a:rPr>
              <a:t>Gt</a:t>
            </a:r>
            <a:r>
              <a:rPr lang="en-GB" sz="1600" dirty="0">
                <a:solidFill>
                  <a:srgbClr val="FF0000"/>
                </a:solidFill>
                <a:latin typeface="Verdana"/>
                <a:ea typeface="ＭＳ Ｐゴシック" charset="0"/>
                <a:cs typeface="Verdana"/>
              </a:rPr>
              <a:t> </a:t>
            </a:r>
            <a:r>
              <a:rPr lang="en-GB" sz="1600" dirty="0">
                <a:latin typeface="Verdana"/>
                <a:ea typeface="ＭＳ Ｐゴシック" charset="0"/>
                <a:cs typeface="Verdana"/>
              </a:rPr>
              <a:t>per year emissions</a:t>
            </a:r>
            <a:r>
              <a:rPr lang="en-GB" sz="1600" dirty="0" smtClean="0">
                <a:latin typeface="Verdana"/>
                <a:ea typeface="ＭＳ Ｐゴシック" charset="0"/>
                <a:cs typeface="Verdana"/>
              </a:rPr>
              <a:t>;</a:t>
            </a:r>
          </a:p>
          <a:p>
            <a:pPr marL="355600" marR="653415" indent="-342900">
              <a:lnSpc>
                <a:spcPct val="120600"/>
              </a:lnSpc>
              <a:spcBef>
                <a:spcPts val="365"/>
              </a:spcBef>
              <a:tabLst>
                <a:tab pos="354965" algn="l"/>
                <a:tab pos="5619750" algn="l"/>
              </a:tabLst>
            </a:pPr>
            <a:r>
              <a:rPr lang="en-GB" sz="1600" dirty="0" smtClean="0">
                <a:latin typeface="Verdana"/>
                <a:ea typeface="ＭＳ Ｐゴシック" charset="0"/>
                <a:cs typeface="Verdana"/>
              </a:rPr>
              <a:t>	          2 °C </a:t>
            </a:r>
            <a:r>
              <a:rPr lang="en-GB" sz="1600" dirty="0">
                <a:latin typeface="Verdana"/>
                <a:ea typeface="ＭＳ Ｐゴシック" charset="0"/>
                <a:cs typeface="Verdana"/>
              </a:rPr>
              <a:t>requires </a:t>
            </a:r>
            <a:r>
              <a:rPr lang="en-GB" sz="1600" b="1" dirty="0">
                <a:solidFill>
                  <a:srgbClr val="FF0000"/>
                </a:solidFill>
                <a:latin typeface="Verdana"/>
                <a:ea typeface="ＭＳ Ｐゴシック" charset="0"/>
                <a:cs typeface="Verdana"/>
              </a:rPr>
              <a:t>40 </a:t>
            </a:r>
            <a:r>
              <a:rPr lang="en-GB" sz="1600" b="1" dirty="0" err="1">
                <a:solidFill>
                  <a:srgbClr val="FF0000"/>
                </a:solidFill>
                <a:latin typeface="Verdana"/>
                <a:ea typeface="ＭＳ Ｐゴシック" charset="0"/>
                <a:cs typeface="Verdana"/>
              </a:rPr>
              <a:t>Gt</a:t>
            </a:r>
            <a:r>
              <a:rPr lang="en-GB" sz="1600" dirty="0">
                <a:latin typeface="Verdana"/>
                <a:ea typeface="ＭＳ Ｐゴシック" charset="0"/>
                <a:cs typeface="Verdana"/>
              </a:rPr>
              <a:t> per year</a:t>
            </a:r>
            <a:r>
              <a:rPr lang="en-GB" sz="1600" dirty="0" smtClean="0">
                <a:latin typeface="Verdana"/>
                <a:ea typeface="ＭＳ Ｐゴシック" charset="0"/>
                <a:cs typeface="Verdana"/>
              </a:rPr>
              <a:t>,</a:t>
            </a:r>
          </a:p>
          <a:p>
            <a:pPr marL="355600" marR="653415" indent="-342900">
              <a:lnSpc>
                <a:spcPct val="120600"/>
              </a:lnSpc>
              <a:spcBef>
                <a:spcPts val="365"/>
              </a:spcBef>
              <a:tabLst>
                <a:tab pos="354965" algn="l"/>
                <a:tab pos="5619750" algn="l"/>
              </a:tabLst>
            </a:pPr>
            <a:r>
              <a:rPr lang="en-GB" sz="1600" dirty="0">
                <a:latin typeface="Verdana"/>
                <a:ea typeface="ＭＳ Ｐゴシック" charset="0"/>
                <a:cs typeface="Verdana"/>
              </a:rPr>
              <a:t>	 </a:t>
            </a:r>
            <a:r>
              <a:rPr lang="en-GB" sz="1600" dirty="0" smtClean="0">
                <a:latin typeface="Verdana"/>
                <a:ea typeface="ＭＳ Ｐゴシック" charset="0"/>
                <a:cs typeface="Verdana"/>
              </a:rPr>
              <a:t>         1.5 °C </a:t>
            </a:r>
            <a:r>
              <a:rPr lang="en-GB" sz="1600" dirty="0">
                <a:latin typeface="Verdana"/>
                <a:ea typeface="ＭＳ Ｐゴシック" charset="0"/>
                <a:cs typeface="Verdana"/>
              </a:rPr>
              <a:t>a level </a:t>
            </a:r>
            <a:r>
              <a:rPr lang="en-GB" sz="1600" b="1" dirty="0" err="1">
                <a:solidFill>
                  <a:srgbClr val="FF0000"/>
                </a:solidFill>
                <a:latin typeface="Verdana"/>
                <a:ea typeface="ＭＳ Ｐゴシック" charset="0"/>
                <a:cs typeface="Verdana"/>
              </a:rPr>
              <a:t>tbd</a:t>
            </a:r>
            <a:r>
              <a:rPr lang="en-GB" sz="1600" dirty="0">
                <a:latin typeface="Verdana"/>
                <a:ea typeface="ＭＳ Ｐゴシック" charset="0"/>
                <a:cs typeface="Verdana"/>
              </a:rPr>
              <a:t> by IPCC </a:t>
            </a:r>
            <a:r>
              <a:rPr lang="en-GB" sz="1600" dirty="0" smtClean="0">
                <a:latin typeface="Verdana"/>
                <a:ea typeface="ＭＳ Ｐゴシック" charset="0"/>
                <a:cs typeface="Verdana"/>
              </a:rPr>
              <a:t>special report.</a:t>
            </a:r>
            <a:endParaRPr lang="en-GB" sz="1600" dirty="0">
              <a:latin typeface="Verdana"/>
              <a:ea typeface="ＭＳ Ｐゴシック" charset="0"/>
              <a:cs typeface="Verdana"/>
            </a:endParaRPr>
          </a:p>
        </p:txBody>
      </p:sp>
      <p:sp>
        <p:nvSpPr>
          <p:cNvPr id="3" name="Title 2"/>
          <p:cNvSpPr>
            <a:spLocks noGrp="1"/>
          </p:cNvSpPr>
          <p:nvPr>
            <p:ph type="title" idx="4294967295"/>
          </p:nvPr>
        </p:nvSpPr>
        <p:spPr>
          <a:xfrm>
            <a:off x="1905000" y="0"/>
            <a:ext cx="5562600" cy="1143000"/>
          </a:xfrm>
          <a:prstGeom prst="rect">
            <a:avLst/>
          </a:prstGeom>
        </p:spPr>
        <p:txBody>
          <a:bodyPr anchor="ctr"/>
          <a:lstStyle/>
          <a:p>
            <a:r>
              <a:rPr lang="en-GB" noProof="0" dirty="0" smtClean="0"/>
              <a:t>COP21 – What happened</a:t>
            </a:r>
            <a:r>
              <a:rPr lang="en-GB" baseline="0" noProof="0" dirty="0" smtClean="0"/>
              <a:t> ?</a:t>
            </a:r>
            <a:br>
              <a:rPr lang="en-GB" baseline="0" noProof="0" dirty="0" smtClean="0"/>
            </a:br>
            <a:r>
              <a:rPr lang="en-GB" sz="2000" baseline="0" noProof="0" dirty="0" smtClean="0"/>
              <a:t>Emissions</a:t>
            </a:r>
            <a:endParaRPr lang="en-GB" noProof="0" dirty="0"/>
          </a:p>
        </p:txBody>
      </p:sp>
    </p:spTree>
    <p:extLst>
      <p:ext uri="{BB962C8B-B14F-4D97-AF65-F5344CB8AC3E}">
        <p14:creationId xmlns:p14="http://schemas.microsoft.com/office/powerpoint/2010/main" val="428658505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56259"/>
            <a:ext cx="7772400" cy="4663134"/>
          </a:xfrm>
        </p:spPr>
        <p:txBody>
          <a:bodyPr anchor="ctr"/>
          <a:lstStyle/>
          <a:p>
            <a:pPr marL="355600" marR="5080" indent="-342900">
              <a:lnSpc>
                <a:spcPct val="118300"/>
              </a:lnSpc>
              <a:spcBef>
                <a:spcPts val="409"/>
              </a:spcBef>
              <a:tabLst>
                <a:tab pos="354965" algn="l"/>
              </a:tabLst>
            </a:pPr>
            <a:r>
              <a:rPr lang="en-GB" sz="1800" noProof="0" dirty="0" smtClean="0">
                <a:solidFill>
                  <a:srgbClr val="0098DB"/>
                </a:solidFill>
                <a:latin typeface="Verdana"/>
                <a:ea typeface="ＭＳ Ｐゴシック" charset="0"/>
                <a:cs typeface="Verdana"/>
              </a:rPr>
              <a:t>•	</a:t>
            </a:r>
            <a:r>
              <a:rPr lang="en-GB" sz="1800" b="1" baseline="0" noProof="0" dirty="0" smtClean="0">
                <a:solidFill>
                  <a:srgbClr val="FF0000"/>
                </a:solidFill>
                <a:effectLst/>
                <a:sym typeface="Arial Bold"/>
              </a:rPr>
              <a:t>Real, </a:t>
            </a:r>
            <a:r>
              <a:rPr lang="en-GB" sz="1800" b="1" i="1" baseline="0" noProof="0" dirty="0" smtClean="0">
                <a:solidFill>
                  <a:srgbClr val="FF0000"/>
                </a:solidFill>
                <a:effectLst/>
                <a:sym typeface="Arial Bold"/>
              </a:rPr>
              <a:t>measurable</a:t>
            </a:r>
            <a:r>
              <a:rPr lang="en-GB" sz="1800" b="1" baseline="0" noProof="0" dirty="0" smtClean="0">
                <a:solidFill>
                  <a:srgbClr val="FF0000"/>
                </a:solidFill>
                <a:effectLst/>
                <a:sym typeface="Arial Bold"/>
              </a:rPr>
              <a:t> and long-term benefits </a:t>
            </a:r>
            <a:r>
              <a:rPr lang="en-GB" sz="1800" baseline="0" noProof="0" dirty="0" smtClean="0">
                <a:effectLst/>
                <a:sym typeface="Arial Bold"/>
              </a:rPr>
              <a:t>related to mitigation must be basis for mitigation rules</a:t>
            </a:r>
          </a:p>
          <a:p>
            <a:pPr marL="355600" marR="5080" indent="-342900">
              <a:lnSpc>
                <a:spcPct val="118300"/>
              </a:lnSpc>
              <a:spcBef>
                <a:spcPts val="409"/>
              </a:spcBef>
              <a:tabLst>
                <a:tab pos="354965" algn="l"/>
              </a:tabLst>
            </a:pPr>
            <a:r>
              <a:rPr lang="en-GB" sz="1800" noProof="0" dirty="0" smtClean="0">
                <a:solidFill>
                  <a:srgbClr val="0098DB"/>
                </a:solidFill>
                <a:latin typeface="Verdana"/>
                <a:ea typeface="ＭＳ Ｐゴシック" charset="0"/>
                <a:cs typeface="Verdana"/>
              </a:rPr>
              <a:t>•	</a:t>
            </a:r>
            <a:r>
              <a:rPr lang="en-GB" sz="1800" b="1" baseline="0" noProof="0" dirty="0" smtClean="0">
                <a:solidFill>
                  <a:srgbClr val="FF0000"/>
                </a:solidFill>
                <a:effectLst/>
                <a:sym typeface="Arial Bold"/>
              </a:rPr>
              <a:t>Specific references to REDD+</a:t>
            </a:r>
            <a:r>
              <a:rPr lang="en-GB" sz="1800" b="1" baseline="0" noProof="0" dirty="0" smtClean="0">
                <a:solidFill>
                  <a:srgbClr val="002569"/>
                </a:solidFill>
                <a:effectLst/>
                <a:sym typeface="Arial Bold"/>
              </a:rPr>
              <a:t> </a:t>
            </a:r>
            <a:r>
              <a:rPr lang="en-GB" sz="1800" baseline="0" noProof="0" dirty="0" smtClean="0">
                <a:effectLst/>
                <a:sym typeface="Arial Bold"/>
              </a:rPr>
              <a:t>and the need for verifiable national Measurement, Reporting and Verification (MRV) of associated forest resources</a:t>
            </a:r>
          </a:p>
          <a:p>
            <a:pPr marL="355600" marR="5080" indent="-342900">
              <a:lnSpc>
                <a:spcPct val="118300"/>
              </a:lnSpc>
              <a:spcBef>
                <a:spcPts val="409"/>
              </a:spcBef>
              <a:tabLst>
                <a:tab pos="354965" algn="l"/>
              </a:tabLst>
            </a:pPr>
            <a:r>
              <a:rPr lang="en-GB" sz="1800" noProof="0" dirty="0" smtClean="0">
                <a:solidFill>
                  <a:srgbClr val="0098DB"/>
                </a:solidFill>
                <a:latin typeface="Verdana"/>
                <a:ea typeface="ＭＳ Ｐゴシック" charset="0"/>
                <a:cs typeface="Verdana"/>
              </a:rPr>
              <a:t>•	</a:t>
            </a:r>
            <a:r>
              <a:rPr lang="en-GB" sz="1800" baseline="0" noProof="0" dirty="0" smtClean="0">
                <a:effectLst/>
                <a:sym typeface="Arial Bold"/>
              </a:rPr>
              <a:t>Specific requirement on Parties to provide</a:t>
            </a:r>
            <a:r>
              <a:rPr lang="en-GB" sz="1800" baseline="0" noProof="0" dirty="0" smtClean="0">
                <a:solidFill>
                  <a:srgbClr val="000000"/>
                </a:solidFill>
                <a:effectLst/>
                <a:sym typeface="Arial Bold"/>
              </a:rPr>
              <a:t> </a:t>
            </a:r>
            <a:r>
              <a:rPr lang="en-GB" sz="1800" b="1" baseline="0" noProof="0" dirty="0" smtClean="0">
                <a:solidFill>
                  <a:srgbClr val="FF0000"/>
                </a:solidFill>
                <a:effectLst/>
                <a:sym typeface="Arial Bold"/>
              </a:rPr>
              <a:t>information on climate impacts and adaptation</a:t>
            </a:r>
          </a:p>
          <a:p>
            <a:pPr marL="355600" marR="5080" indent="-342900">
              <a:lnSpc>
                <a:spcPct val="118300"/>
              </a:lnSpc>
              <a:spcBef>
                <a:spcPts val="409"/>
              </a:spcBef>
              <a:tabLst>
                <a:tab pos="354965" algn="l"/>
              </a:tabLst>
            </a:pPr>
            <a:r>
              <a:rPr lang="en-GB" sz="1800" noProof="0" dirty="0" smtClean="0">
                <a:solidFill>
                  <a:srgbClr val="0098DB"/>
                </a:solidFill>
                <a:latin typeface="Verdana"/>
                <a:ea typeface="ＭＳ Ｐゴシック" charset="0"/>
                <a:cs typeface="Verdana"/>
              </a:rPr>
              <a:t>•	</a:t>
            </a:r>
            <a:r>
              <a:rPr lang="en-GB" sz="1800" baseline="0" noProof="0" dirty="0" smtClean="0">
                <a:effectLst/>
                <a:sym typeface="Arial Bold"/>
              </a:rPr>
              <a:t>Need to provide </a:t>
            </a:r>
            <a:r>
              <a:rPr lang="en-GB" sz="1800" b="1" baseline="0" noProof="0" dirty="0" smtClean="0">
                <a:solidFill>
                  <a:srgbClr val="FF0000"/>
                </a:solidFill>
                <a:effectLst/>
                <a:sym typeface="Arial Bold"/>
              </a:rPr>
              <a:t>data and services to IPCC Special reports</a:t>
            </a:r>
          </a:p>
          <a:p>
            <a:pPr marL="355600" marR="5080" indent="-342900">
              <a:lnSpc>
                <a:spcPct val="118300"/>
              </a:lnSpc>
              <a:spcBef>
                <a:spcPts val="409"/>
              </a:spcBef>
              <a:tabLst>
                <a:tab pos="354965" algn="l"/>
              </a:tabLst>
            </a:pPr>
            <a:r>
              <a:rPr lang="en-GB" sz="1800" noProof="0" dirty="0" smtClean="0">
                <a:solidFill>
                  <a:srgbClr val="0098DB"/>
                </a:solidFill>
                <a:latin typeface="Verdana"/>
                <a:ea typeface="ＭＳ Ｐゴシック" charset="0"/>
                <a:cs typeface="Verdana"/>
              </a:rPr>
              <a:t>•	</a:t>
            </a:r>
            <a:r>
              <a:rPr lang="en-GB" sz="1800" baseline="0" noProof="0" dirty="0" smtClean="0">
                <a:effectLst/>
                <a:sym typeface="Arial Bold"/>
              </a:rPr>
              <a:t>Need to continue to support </a:t>
            </a:r>
            <a:r>
              <a:rPr lang="en-GB" sz="1800" b="1" baseline="0" noProof="0" dirty="0" smtClean="0">
                <a:solidFill>
                  <a:srgbClr val="FF0000"/>
                </a:solidFill>
                <a:effectLst/>
                <a:sym typeface="Arial Bold"/>
              </a:rPr>
              <a:t>basic underlying science – not to be forgotten.</a:t>
            </a:r>
          </a:p>
          <a:p>
            <a:pPr marL="355600" marR="5080" indent="-342900">
              <a:lnSpc>
                <a:spcPct val="118300"/>
              </a:lnSpc>
              <a:spcBef>
                <a:spcPts val="409"/>
              </a:spcBef>
              <a:tabLst>
                <a:tab pos="354965" algn="l"/>
              </a:tabLst>
            </a:pPr>
            <a:r>
              <a:rPr lang="en-GB" sz="1800" noProof="0" dirty="0" smtClean="0">
                <a:solidFill>
                  <a:srgbClr val="0098DB"/>
                </a:solidFill>
                <a:latin typeface="Verdana"/>
                <a:ea typeface="ＭＳ Ｐゴシック" charset="0"/>
                <a:cs typeface="Verdana"/>
              </a:rPr>
              <a:t>•	</a:t>
            </a:r>
            <a:r>
              <a:rPr lang="en-GB" sz="1800" baseline="0" noProof="0" dirty="0" smtClean="0">
                <a:effectLst/>
                <a:sym typeface="Arial Bold"/>
              </a:rPr>
              <a:t>Support definition of </a:t>
            </a:r>
            <a:r>
              <a:rPr lang="en-GB" sz="1800" b="1" baseline="0" noProof="0" dirty="0" smtClean="0">
                <a:solidFill>
                  <a:srgbClr val="FF0000"/>
                </a:solidFill>
                <a:effectLst/>
                <a:sym typeface="Arial Bold"/>
              </a:rPr>
              <a:t>metrics and methodologies in IPCC</a:t>
            </a:r>
            <a:r>
              <a:rPr lang="en-GB" sz="1800" b="1" baseline="0" noProof="0" dirty="0" smtClean="0">
                <a:solidFill>
                  <a:srgbClr val="002569"/>
                </a:solidFill>
                <a:effectLst/>
                <a:sym typeface="Arial Bold"/>
              </a:rPr>
              <a:t> </a:t>
            </a:r>
            <a:r>
              <a:rPr lang="en-GB" sz="1800" baseline="0" noProof="0" dirty="0" smtClean="0">
                <a:effectLst/>
                <a:sym typeface="Arial Bold"/>
              </a:rPr>
              <a:t>in emissions analysis</a:t>
            </a:r>
            <a:endParaRPr lang="en-GB" sz="1800" noProof="0" dirty="0">
              <a:effectLst/>
            </a:endParaRPr>
          </a:p>
        </p:txBody>
      </p:sp>
      <p:sp>
        <p:nvSpPr>
          <p:cNvPr id="3" name="Title 2"/>
          <p:cNvSpPr>
            <a:spLocks noGrp="1"/>
          </p:cNvSpPr>
          <p:nvPr>
            <p:ph type="title" idx="4294967295"/>
          </p:nvPr>
        </p:nvSpPr>
        <p:spPr>
          <a:xfrm>
            <a:off x="1905000" y="0"/>
            <a:ext cx="5562600" cy="1143000"/>
          </a:xfrm>
          <a:prstGeom prst="rect">
            <a:avLst/>
          </a:prstGeom>
        </p:spPr>
        <p:txBody>
          <a:bodyPr anchor="ctr"/>
          <a:lstStyle/>
          <a:p>
            <a:r>
              <a:rPr lang="en-GB" noProof="0" dirty="0" smtClean="0"/>
              <a:t>COP21 – What happened</a:t>
            </a:r>
            <a:r>
              <a:rPr lang="en-GB" baseline="0" noProof="0" dirty="0" smtClean="0"/>
              <a:t> ?</a:t>
            </a:r>
            <a:br>
              <a:rPr lang="en-GB" baseline="0" noProof="0" dirty="0" smtClean="0"/>
            </a:br>
            <a:r>
              <a:rPr lang="en-GB" sz="2000" baseline="0" noProof="0" dirty="0" smtClean="0"/>
              <a:t>Mitigation &amp; </a:t>
            </a:r>
            <a:r>
              <a:rPr lang="en-GB" sz="2000" noProof="0" dirty="0"/>
              <a:t>S</a:t>
            </a:r>
            <a:r>
              <a:rPr lang="en-GB" sz="2000" baseline="0" noProof="0" dirty="0" smtClean="0"/>
              <a:t>cience</a:t>
            </a:r>
            <a:endParaRPr lang="en-GB" sz="2000" noProof="0" dirty="0"/>
          </a:p>
        </p:txBody>
      </p:sp>
    </p:spTree>
    <p:extLst>
      <p:ext uri="{BB962C8B-B14F-4D97-AF65-F5344CB8AC3E}">
        <p14:creationId xmlns:p14="http://schemas.microsoft.com/office/powerpoint/2010/main" val="59701134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2527788"/>
            <a:ext cx="7772400" cy="2920072"/>
          </a:xfrm>
        </p:spPr>
        <p:txBody>
          <a:bodyPr anchor="ctr"/>
          <a:lstStyle/>
          <a:p>
            <a:pPr marL="12700">
              <a:tabLst>
                <a:tab pos="354965" algn="l"/>
              </a:tabLst>
            </a:pPr>
            <a:r>
              <a:rPr lang="en-GB" sz="1600" spc="-15" noProof="0" dirty="0" smtClean="0">
                <a:latin typeface="Verdana"/>
                <a:ea typeface="ＭＳ Ｐゴシック" charset="0"/>
                <a:cs typeface="Verdana"/>
              </a:rPr>
              <a:t>Some</a:t>
            </a:r>
            <a:r>
              <a:rPr lang="en-GB" sz="1600" spc="-5" noProof="0" dirty="0" smtClean="0">
                <a:latin typeface="Verdana"/>
                <a:ea typeface="ＭＳ Ｐゴシック" charset="0"/>
                <a:cs typeface="Verdana"/>
              </a:rPr>
              <a:t> </a:t>
            </a:r>
            <a:r>
              <a:rPr lang="en-GB" sz="1600" spc="-10" noProof="0" dirty="0" smtClean="0">
                <a:latin typeface="Verdana"/>
                <a:ea typeface="ＭＳ Ｐゴシック" charset="0"/>
                <a:cs typeface="Verdana"/>
              </a:rPr>
              <a:t>recogn</a:t>
            </a:r>
            <a:r>
              <a:rPr lang="en-GB" sz="1600" noProof="0" dirty="0" smtClean="0">
                <a:latin typeface="Verdana"/>
                <a:ea typeface="ＭＳ Ｐゴシック" charset="0"/>
                <a:cs typeface="Verdana"/>
              </a:rPr>
              <a:t>iti</a:t>
            </a:r>
            <a:r>
              <a:rPr lang="en-GB" sz="1600" spc="-10" noProof="0" dirty="0" smtClean="0">
                <a:latin typeface="Verdana"/>
                <a:ea typeface="ＭＳ Ｐゴシック" charset="0"/>
                <a:cs typeface="Verdana"/>
              </a:rPr>
              <a:t>on</a:t>
            </a:r>
            <a:r>
              <a:rPr lang="en-GB" sz="1600" spc="-5" noProof="0" dirty="0" smtClean="0">
                <a:latin typeface="Verdana"/>
                <a:ea typeface="ＭＳ Ｐゴシック" charset="0"/>
                <a:cs typeface="Verdana"/>
              </a:rPr>
              <a:t> </a:t>
            </a:r>
            <a:r>
              <a:rPr lang="en-GB" sz="1600" spc="-10" noProof="0" dirty="0" smtClean="0">
                <a:latin typeface="Verdana"/>
                <a:ea typeface="ＭＳ Ｐゴシック" charset="0"/>
                <a:cs typeface="Verdana"/>
              </a:rPr>
              <a:t>of</a:t>
            </a:r>
            <a:r>
              <a:rPr lang="en-GB" sz="1600" spc="-5" noProof="0" dirty="0" smtClean="0">
                <a:latin typeface="Verdana"/>
                <a:ea typeface="ＭＳ Ｐゴシック" charset="0"/>
                <a:cs typeface="Verdana"/>
              </a:rPr>
              <a:t> </a:t>
            </a:r>
            <a:r>
              <a:rPr lang="en-GB" sz="1600" spc="-10" noProof="0" dirty="0" smtClean="0">
                <a:latin typeface="Verdana"/>
                <a:ea typeface="ＭＳ Ｐゴシック" charset="0"/>
                <a:cs typeface="Verdana"/>
              </a:rPr>
              <a:t>the</a:t>
            </a:r>
            <a:r>
              <a:rPr lang="en-GB" sz="1600" spc="-5" noProof="0" dirty="0" smtClean="0">
                <a:latin typeface="Verdana"/>
                <a:ea typeface="ＭＳ Ｐゴシック" charset="0"/>
                <a:cs typeface="Verdana"/>
              </a:rPr>
              <a:t> </a:t>
            </a:r>
            <a:r>
              <a:rPr lang="en-GB" sz="1600" spc="-10" noProof="0" dirty="0" smtClean="0">
                <a:latin typeface="Verdana"/>
                <a:ea typeface="ＭＳ Ｐゴシック" charset="0"/>
                <a:cs typeface="Verdana"/>
              </a:rPr>
              <a:t>ro</a:t>
            </a:r>
            <a:r>
              <a:rPr lang="en-GB" sz="1600" noProof="0" dirty="0" smtClean="0">
                <a:latin typeface="Verdana"/>
                <a:ea typeface="ＭＳ Ｐゴシック" charset="0"/>
                <a:cs typeface="Verdana"/>
              </a:rPr>
              <a:t>l</a:t>
            </a:r>
            <a:r>
              <a:rPr lang="en-GB" sz="1600" spc="-10" noProof="0" dirty="0" smtClean="0">
                <a:latin typeface="Verdana"/>
                <a:ea typeface="ＭＳ Ｐゴシック" charset="0"/>
                <a:cs typeface="Verdana"/>
              </a:rPr>
              <a:t>e</a:t>
            </a:r>
            <a:r>
              <a:rPr lang="en-GB" sz="1600" spc="-5" noProof="0" dirty="0" smtClean="0">
                <a:latin typeface="Verdana"/>
                <a:ea typeface="ＭＳ Ｐゴシック" charset="0"/>
                <a:cs typeface="Verdana"/>
              </a:rPr>
              <a:t> </a:t>
            </a:r>
            <a:r>
              <a:rPr lang="en-GB" sz="1600" spc="-10" noProof="0" dirty="0" smtClean="0">
                <a:latin typeface="Verdana"/>
                <a:ea typeface="ＭＳ Ｐゴシック" charset="0"/>
                <a:cs typeface="Verdana"/>
              </a:rPr>
              <a:t>of</a:t>
            </a:r>
            <a:r>
              <a:rPr lang="en-GB" sz="1600" spc="-5" noProof="0" dirty="0" smtClean="0">
                <a:latin typeface="Verdana"/>
                <a:ea typeface="ＭＳ Ｐゴシック" charset="0"/>
                <a:cs typeface="Verdana"/>
              </a:rPr>
              <a:t> </a:t>
            </a:r>
            <a:r>
              <a:rPr lang="en-GB" sz="1600" b="1" spc="-10" noProof="0" dirty="0" smtClean="0">
                <a:solidFill>
                  <a:srgbClr val="FF0000"/>
                </a:solidFill>
                <a:latin typeface="Verdana"/>
                <a:ea typeface="ＭＳ Ｐゴシック" charset="0"/>
                <a:cs typeface="Verdana"/>
              </a:rPr>
              <a:t>pr</a:t>
            </a:r>
            <a:r>
              <a:rPr lang="en-GB" sz="1600" b="1" noProof="0" dirty="0" smtClean="0">
                <a:solidFill>
                  <a:srgbClr val="FF0000"/>
                </a:solidFill>
                <a:latin typeface="Verdana"/>
                <a:ea typeface="ＭＳ Ｐゴシック" charset="0"/>
                <a:cs typeface="Verdana"/>
              </a:rPr>
              <a:t>i</a:t>
            </a:r>
            <a:r>
              <a:rPr lang="en-GB" sz="1600" b="1" spc="-10" noProof="0" dirty="0" smtClean="0">
                <a:solidFill>
                  <a:srgbClr val="FF0000"/>
                </a:solidFill>
                <a:latin typeface="Verdana"/>
                <a:ea typeface="ＭＳ Ｐゴシック" charset="0"/>
                <a:cs typeface="Verdana"/>
              </a:rPr>
              <a:t>vate</a:t>
            </a:r>
            <a:r>
              <a:rPr lang="en-GB" sz="1600" b="1" spc="-5" noProof="0" dirty="0" smtClean="0">
                <a:solidFill>
                  <a:srgbClr val="FF0000"/>
                </a:solidFill>
                <a:latin typeface="Verdana"/>
                <a:ea typeface="ＭＳ Ｐゴシック" charset="0"/>
                <a:cs typeface="Verdana"/>
              </a:rPr>
              <a:t> </a:t>
            </a:r>
            <a:r>
              <a:rPr lang="en-GB" sz="1600" b="1" spc="-10" noProof="0" dirty="0" smtClean="0">
                <a:solidFill>
                  <a:srgbClr val="FF0000"/>
                </a:solidFill>
                <a:latin typeface="Verdana"/>
                <a:ea typeface="ＭＳ Ｐゴシック" charset="0"/>
                <a:cs typeface="Verdana"/>
              </a:rPr>
              <a:t>sect</a:t>
            </a:r>
            <a:r>
              <a:rPr lang="en-GB" sz="1600" b="1" spc="-15" noProof="0" dirty="0" smtClean="0">
                <a:solidFill>
                  <a:srgbClr val="FF0000"/>
                </a:solidFill>
                <a:latin typeface="Verdana"/>
                <a:ea typeface="ＭＳ Ｐゴシック" charset="0"/>
                <a:cs typeface="Verdana"/>
              </a:rPr>
              <a:t>o</a:t>
            </a:r>
            <a:r>
              <a:rPr lang="en-GB" sz="1600" b="1" spc="-10" noProof="0" dirty="0" smtClean="0">
                <a:solidFill>
                  <a:srgbClr val="FF0000"/>
                </a:solidFill>
                <a:latin typeface="Verdana"/>
                <a:ea typeface="ＭＳ Ｐゴシック" charset="0"/>
                <a:cs typeface="Verdana"/>
              </a:rPr>
              <a:t>r</a:t>
            </a:r>
            <a:r>
              <a:rPr lang="en-GB" sz="1600" b="1" spc="-5" noProof="0" dirty="0" smtClean="0">
                <a:solidFill>
                  <a:srgbClr val="FF0000"/>
                </a:solidFill>
                <a:latin typeface="Verdana"/>
                <a:ea typeface="ＭＳ Ｐゴシック" charset="0"/>
                <a:cs typeface="Verdana"/>
              </a:rPr>
              <a:t> </a:t>
            </a:r>
            <a:r>
              <a:rPr lang="en-GB" sz="1600" noProof="0" dirty="0" smtClean="0">
                <a:latin typeface="Verdana"/>
                <a:ea typeface="ＭＳ Ｐゴシック" charset="0"/>
                <a:cs typeface="Verdana"/>
              </a:rPr>
              <a:t>i</a:t>
            </a:r>
            <a:r>
              <a:rPr lang="en-GB" sz="1600" spc="-15" noProof="0" dirty="0" smtClean="0">
                <a:latin typeface="Verdana"/>
                <a:ea typeface="ＭＳ Ｐゴシック" charset="0"/>
                <a:cs typeface="Verdana"/>
              </a:rPr>
              <a:t>n</a:t>
            </a:r>
            <a:r>
              <a:rPr lang="en-GB" sz="1600" spc="-5" noProof="0" dirty="0" smtClean="0">
                <a:latin typeface="Verdana"/>
                <a:ea typeface="ＭＳ Ｐゴシック" charset="0"/>
                <a:cs typeface="Verdana"/>
              </a:rPr>
              <a:t> </a:t>
            </a:r>
            <a:r>
              <a:rPr lang="en-GB" sz="1600" noProof="0" dirty="0" smtClean="0">
                <a:latin typeface="Verdana"/>
                <a:ea typeface="ＭＳ Ｐゴシック" charset="0"/>
                <a:cs typeface="Verdana"/>
              </a:rPr>
              <a:t>i</a:t>
            </a:r>
            <a:r>
              <a:rPr lang="en-GB" sz="1600" spc="-20" noProof="0" dirty="0" smtClean="0">
                <a:latin typeface="Verdana"/>
                <a:ea typeface="ＭＳ Ｐゴシック" charset="0"/>
                <a:cs typeface="Verdana"/>
              </a:rPr>
              <a:t>m</a:t>
            </a:r>
            <a:r>
              <a:rPr lang="en-GB" sz="1600" noProof="0" dirty="0" smtClean="0">
                <a:latin typeface="Verdana"/>
                <a:ea typeface="ＭＳ Ｐゴシック" charset="0"/>
                <a:cs typeface="Verdana"/>
              </a:rPr>
              <a:t>pl</a:t>
            </a:r>
            <a:r>
              <a:rPr lang="en-GB" sz="1600" spc="-15" noProof="0" dirty="0" smtClean="0">
                <a:latin typeface="Verdana"/>
                <a:ea typeface="ＭＳ Ｐゴシック" charset="0"/>
                <a:cs typeface="Verdana"/>
              </a:rPr>
              <a:t>ementa</a:t>
            </a:r>
            <a:r>
              <a:rPr lang="en-GB" sz="1600" noProof="0" dirty="0" smtClean="0">
                <a:latin typeface="Verdana"/>
                <a:ea typeface="ＭＳ Ｐゴシック" charset="0"/>
                <a:cs typeface="Verdana"/>
              </a:rPr>
              <a:t>ti</a:t>
            </a:r>
            <a:r>
              <a:rPr lang="en-GB" sz="1600" spc="-10" noProof="0" dirty="0" smtClean="0">
                <a:latin typeface="Verdana"/>
                <a:ea typeface="ＭＳ Ｐゴシック" charset="0"/>
                <a:cs typeface="Verdana"/>
              </a:rPr>
              <a:t>on</a:t>
            </a:r>
          </a:p>
          <a:p>
            <a:pPr marL="355600" marR="5080" indent="-342900">
              <a:lnSpc>
                <a:spcPct val="118300"/>
              </a:lnSpc>
              <a:spcBef>
                <a:spcPts val="409"/>
              </a:spcBef>
              <a:tabLst>
                <a:tab pos="354965" algn="l"/>
              </a:tabLst>
            </a:pPr>
            <a:r>
              <a:rPr lang="en-GB" sz="1600" noProof="0" dirty="0" smtClean="0">
                <a:solidFill>
                  <a:srgbClr val="0098DB"/>
                </a:solidFill>
                <a:latin typeface="Verdana"/>
                <a:ea typeface="ＭＳ Ｐゴシック" charset="0"/>
                <a:cs typeface="Verdana"/>
              </a:rPr>
              <a:t>•</a:t>
            </a:r>
            <a:r>
              <a:rPr lang="en-GB" sz="1600" noProof="0" dirty="0" smtClean="0">
                <a:solidFill>
                  <a:srgbClr val="00A9E2"/>
                </a:solidFill>
                <a:latin typeface="Verdana"/>
                <a:ea typeface="ＭＳ Ｐゴシック" charset="0"/>
                <a:cs typeface="Verdana"/>
              </a:rPr>
              <a:t> 	</a:t>
            </a:r>
            <a:r>
              <a:rPr lang="en-GB" sz="1600" spc="-10" noProof="0" dirty="0" smtClean="0">
                <a:latin typeface="Verdana"/>
                <a:ea typeface="ＭＳ Ｐゴシック" charset="0"/>
                <a:cs typeface="Verdana"/>
              </a:rPr>
              <a:t>Long-term</a:t>
            </a:r>
            <a:r>
              <a:rPr lang="en-GB" sz="1600" spc="-5" noProof="0" dirty="0" smtClean="0">
                <a:latin typeface="Verdana"/>
                <a:ea typeface="ＭＳ Ｐゴシック" charset="0"/>
                <a:cs typeface="Verdana"/>
              </a:rPr>
              <a:t> </a:t>
            </a:r>
            <a:r>
              <a:rPr lang="en-GB" sz="1600" spc="-10" noProof="0" dirty="0" smtClean="0">
                <a:latin typeface="Verdana"/>
                <a:ea typeface="ＭＳ Ｐゴシック" charset="0"/>
                <a:cs typeface="Verdana"/>
              </a:rPr>
              <a:t>f</a:t>
            </a:r>
            <a:r>
              <a:rPr lang="en-GB" sz="1600" noProof="0" dirty="0" smtClean="0">
                <a:latin typeface="Verdana"/>
                <a:ea typeface="ＭＳ Ｐゴシック" charset="0"/>
                <a:cs typeface="Verdana"/>
              </a:rPr>
              <a:t>i</a:t>
            </a:r>
            <a:r>
              <a:rPr lang="en-GB" sz="1600" spc="-10" noProof="0" dirty="0" smtClean="0">
                <a:latin typeface="Verdana"/>
                <a:ea typeface="ＭＳ Ｐゴシック" charset="0"/>
                <a:cs typeface="Verdana"/>
              </a:rPr>
              <a:t>nance</a:t>
            </a:r>
            <a:r>
              <a:rPr lang="en-GB" sz="1600" spc="-5" noProof="0" dirty="0" smtClean="0">
                <a:latin typeface="Verdana"/>
                <a:ea typeface="ＭＳ Ｐゴシック" charset="0"/>
                <a:cs typeface="Verdana"/>
              </a:rPr>
              <a:t> </a:t>
            </a:r>
            <a:r>
              <a:rPr lang="en-GB" sz="1600" spc="-10" noProof="0" dirty="0" smtClean="0">
                <a:latin typeface="Verdana"/>
                <a:ea typeface="ＭＳ Ｐゴシック" charset="0"/>
                <a:cs typeface="Verdana"/>
              </a:rPr>
              <a:t>to</a:t>
            </a:r>
            <a:r>
              <a:rPr lang="en-GB" sz="1600" spc="-5" noProof="0" dirty="0" smtClean="0">
                <a:latin typeface="Verdana"/>
                <a:ea typeface="ＭＳ Ｐゴシック" charset="0"/>
                <a:cs typeface="Verdana"/>
              </a:rPr>
              <a:t> </a:t>
            </a:r>
            <a:r>
              <a:rPr lang="en-GB" sz="1600" spc="-10" noProof="0" dirty="0" smtClean="0">
                <a:latin typeface="Verdana"/>
                <a:ea typeface="ＭＳ Ｐゴシック" charset="0"/>
                <a:cs typeface="Verdana"/>
              </a:rPr>
              <a:t>be</a:t>
            </a:r>
            <a:r>
              <a:rPr lang="en-GB" sz="1600" spc="-5" noProof="0" dirty="0" smtClean="0">
                <a:latin typeface="Verdana"/>
                <a:ea typeface="ＭＳ Ｐゴシック" charset="0"/>
                <a:cs typeface="Verdana"/>
              </a:rPr>
              <a:t> </a:t>
            </a:r>
            <a:r>
              <a:rPr lang="en-GB" sz="1600" spc="-10" noProof="0" dirty="0" smtClean="0">
                <a:latin typeface="Verdana"/>
                <a:ea typeface="ＭＳ Ｐゴシック" charset="0"/>
                <a:cs typeface="Verdana"/>
              </a:rPr>
              <a:t>pu</a:t>
            </a:r>
            <a:r>
              <a:rPr lang="en-GB" sz="1600" noProof="0" dirty="0" smtClean="0">
                <a:latin typeface="Verdana"/>
                <a:ea typeface="ＭＳ Ｐゴシック" charset="0"/>
                <a:cs typeface="Verdana"/>
              </a:rPr>
              <a:t>t</a:t>
            </a:r>
            <a:r>
              <a:rPr lang="en-GB" sz="1600" spc="-5" noProof="0" dirty="0" smtClean="0">
                <a:latin typeface="Verdana"/>
                <a:ea typeface="ＭＳ Ｐゴシック" charset="0"/>
                <a:cs typeface="Verdana"/>
              </a:rPr>
              <a:t> </a:t>
            </a:r>
            <a:r>
              <a:rPr lang="en-GB" sz="1600" noProof="0" dirty="0" smtClean="0">
                <a:latin typeface="Verdana"/>
                <a:ea typeface="ＭＳ Ｐゴシック" charset="0"/>
                <a:cs typeface="Verdana"/>
              </a:rPr>
              <a:t>i</a:t>
            </a:r>
            <a:r>
              <a:rPr lang="en-GB" sz="1600" spc="-15" noProof="0" dirty="0" smtClean="0">
                <a:latin typeface="Verdana"/>
                <a:ea typeface="ＭＳ Ｐゴシック" charset="0"/>
                <a:cs typeface="Verdana"/>
              </a:rPr>
              <a:t>n</a:t>
            </a:r>
            <a:r>
              <a:rPr lang="en-GB" sz="1600" spc="-5" noProof="0" dirty="0" smtClean="0">
                <a:latin typeface="Verdana"/>
                <a:ea typeface="ＭＳ Ｐゴシック" charset="0"/>
                <a:cs typeface="Verdana"/>
              </a:rPr>
              <a:t> </a:t>
            </a:r>
            <a:r>
              <a:rPr lang="en-GB" sz="1600" noProof="0" dirty="0" smtClean="0">
                <a:latin typeface="Verdana"/>
                <a:ea typeface="ＭＳ Ｐゴシック" charset="0"/>
                <a:cs typeface="Verdana"/>
              </a:rPr>
              <a:t>pl</a:t>
            </a:r>
            <a:r>
              <a:rPr lang="en-GB" sz="1600" spc="-10" noProof="0" dirty="0" smtClean="0">
                <a:latin typeface="Verdana"/>
                <a:ea typeface="ＭＳ Ｐゴシック" charset="0"/>
                <a:cs typeface="Verdana"/>
              </a:rPr>
              <a:t>ace</a:t>
            </a:r>
            <a:r>
              <a:rPr lang="en-GB" sz="1600" spc="-5" noProof="0" dirty="0" smtClean="0">
                <a:latin typeface="Verdana"/>
                <a:ea typeface="ＭＳ Ｐゴシック" charset="0"/>
                <a:cs typeface="Verdana"/>
              </a:rPr>
              <a:t> </a:t>
            </a:r>
            <a:r>
              <a:rPr lang="en-GB" sz="1600" spc="-10" noProof="0" dirty="0" smtClean="0">
                <a:latin typeface="Verdana"/>
                <a:ea typeface="ＭＳ Ｐゴシック" charset="0"/>
                <a:cs typeface="Verdana"/>
              </a:rPr>
              <a:t>re</a:t>
            </a:r>
            <a:r>
              <a:rPr lang="en-GB" sz="1600" noProof="0" dirty="0" smtClean="0">
                <a:latin typeface="Verdana"/>
                <a:ea typeface="ＭＳ Ｐゴシック" charset="0"/>
                <a:cs typeface="Verdana"/>
              </a:rPr>
              <a:t>l</a:t>
            </a:r>
            <a:r>
              <a:rPr lang="en-GB" sz="1600" spc="-10" noProof="0" dirty="0" smtClean="0">
                <a:latin typeface="Verdana"/>
                <a:ea typeface="ＭＳ Ｐゴシック" charset="0"/>
                <a:cs typeface="Verdana"/>
              </a:rPr>
              <a:t>ate</a:t>
            </a:r>
            <a:r>
              <a:rPr lang="en-GB" sz="1600" noProof="0" dirty="0" smtClean="0">
                <a:latin typeface="Verdana"/>
                <a:ea typeface="ＭＳ Ｐゴシック" charset="0"/>
                <a:cs typeface="Verdana"/>
              </a:rPr>
              <a:t>d</a:t>
            </a:r>
            <a:r>
              <a:rPr lang="en-GB" sz="1600" spc="-5" noProof="0" dirty="0" smtClean="0">
                <a:latin typeface="Verdana"/>
                <a:ea typeface="ＭＳ Ｐゴシック" charset="0"/>
                <a:cs typeface="Verdana"/>
              </a:rPr>
              <a:t> </a:t>
            </a:r>
            <a:r>
              <a:rPr lang="en-GB" sz="1600" spc="-10" noProof="0" dirty="0" smtClean="0">
                <a:latin typeface="Verdana"/>
                <a:ea typeface="ＭＳ Ｐゴシック" charset="0"/>
                <a:cs typeface="Verdana"/>
              </a:rPr>
              <a:t>to</a:t>
            </a:r>
            <a:r>
              <a:rPr lang="en-GB" sz="1600" spc="-5" noProof="0" dirty="0" smtClean="0">
                <a:latin typeface="Verdana"/>
                <a:ea typeface="ＭＳ Ｐゴシック" charset="0"/>
                <a:cs typeface="Verdana"/>
              </a:rPr>
              <a:t> </a:t>
            </a:r>
            <a:r>
              <a:rPr lang="en-GB" sz="1600" noProof="0" dirty="0" smtClean="0">
                <a:latin typeface="Verdana"/>
                <a:ea typeface="ＭＳ Ｐゴシック" charset="0"/>
                <a:cs typeface="Verdana"/>
              </a:rPr>
              <a:t>“l</a:t>
            </a:r>
            <a:r>
              <a:rPr lang="en-GB" sz="1600" spc="-10" noProof="0" dirty="0" smtClean="0">
                <a:latin typeface="Verdana"/>
                <a:ea typeface="ＭＳ Ｐゴシック" charset="0"/>
                <a:cs typeface="Verdana"/>
              </a:rPr>
              <a:t>oss</a:t>
            </a:r>
            <a:r>
              <a:rPr lang="en-GB" sz="1600" spc="-5" noProof="0" dirty="0" smtClean="0">
                <a:latin typeface="Verdana"/>
                <a:ea typeface="ＭＳ Ｐゴシック" charset="0"/>
                <a:cs typeface="Verdana"/>
              </a:rPr>
              <a:t> </a:t>
            </a:r>
            <a:r>
              <a:rPr lang="en-GB" sz="1600" spc="-10" noProof="0" dirty="0" smtClean="0">
                <a:latin typeface="Verdana"/>
                <a:ea typeface="ＭＳ Ｐゴシック" charset="0"/>
                <a:cs typeface="Verdana"/>
              </a:rPr>
              <a:t>an</a:t>
            </a:r>
            <a:r>
              <a:rPr lang="en-GB" sz="1600" noProof="0" dirty="0" smtClean="0">
                <a:latin typeface="Verdana"/>
                <a:ea typeface="ＭＳ Ｐゴシック" charset="0"/>
                <a:cs typeface="Verdana"/>
              </a:rPr>
              <a:t>d</a:t>
            </a:r>
            <a:r>
              <a:rPr lang="en-GB" sz="1600" spc="-5" noProof="0" dirty="0" smtClean="0">
                <a:latin typeface="Verdana"/>
                <a:ea typeface="ＭＳ Ｐゴシック" charset="0"/>
                <a:cs typeface="Verdana"/>
              </a:rPr>
              <a:t> </a:t>
            </a:r>
            <a:r>
              <a:rPr lang="en-GB" sz="1600" spc="-10" noProof="0" dirty="0" smtClean="0">
                <a:latin typeface="Verdana"/>
                <a:ea typeface="ＭＳ Ｐゴシック" charset="0"/>
                <a:cs typeface="Verdana"/>
              </a:rPr>
              <a:t>r</a:t>
            </a:r>
            <a:r>
              <a:rPr lang="en-GB" sz="1600" noProof="0" dirty="0" smtClean="0">
                <a:latin typeface="Verdana"/>
                <a:ea typeface="ＭＳ Ｐゴシック" charset="0"/>
                <a:cs typeface="Verdana"/>
              </a:rPr>
              <a:t>i</a:t>
            </a:r>
            <a:r>
              <a:rPr lang="en-GB" sz="1600" spc="-10" noProof="0" dirty="0" smtClean="0">
                <a:latin typeface="Verdana"/>
                <a:ea typeface="ＭＳ Ｐゴシック" charset="0"/>
                <a:cs typeface="Verdana"/>
              </a:rPr>
              <a:t>sk”</a:t>
            </a:r>
            <a:r>
              <a:rPr lang="en-GB" sz="1600" spc="-5" noProof="0" dirty="0" smtClean="0">
                <a:latin typeface="Verdana"/>
                <a:ea typeface="ＭＳ Ｐゴシック" charset="0"/>
                <a:cs typeface="Verdana"/>
              </a:rPr>
              <a:t> </a:t>
            </a:r>
            <a:r>
              <a:rPr lang="en-GB" sz="1600" spc="-10" noProof="0" dirty="0" smtClean="0">
                <a:latin typeface="Verdana"/>
                <a:ea typeface="ＭＳ Ｐゴシック" charset="0"/>
                <a:cs typeface="Verdana"/>
              </a:rPr>
              <a:t>of</a:t>
            </a:r>
            <a:r>
              <a:rPr lang="en-GB" sz="1600" spc="-5" noProof="0" dirty="0" smtClean="0">
                <a:latin typeface="Verdana"/>
                <a:ea typeface="ＭＳ Ｐゴシック" charset="0"/>
                <a:cs typeface="Verdana"/>
              </a:rPr>
              <a:t> </a:t>
            </a:r>
            <a:r>
              <a:rPr lang="en-GB" sz="1600" spc="-10" noProof="0" dirty="0" smtClean="0">
                <a:latin typeface="Verdana"/>
                <a:ea typeface="ＭＳ Ｐゴシック" charset="0"/>
                <a:cs typeface="Verdana"/>
              </a:rPr>
              <a:t>a</a:t>
            </a:r>
            <a:r>
              <a:rPr lang="en-GB" sz="1600" spc="-15" noProof="0" dirty="0" smtClean="0">
                <a:latin typeface="Verdana"/>
                <a:ea typeface="ＭＳ Ｐゴシック" charset="0"/>
                <a:cs typeface="Verdana"/>
              </a:rPr>
              <a:t> m</a:t>
            </a:r>
            <a:r>
              <a:rPr lang="en-GB" sz="1600" noProof="0" dirty="0" smtClean="0">
                <a:latin typeface="Verdana"/>
                <a:ea typeface="ＭＳ Ｐゴシック" charset="0"/>
                <a:cs typeface="Verdana"/>
              </a:rPr>
              <a:t>i</a:t>
            </a:r>
            <a:r>
              <a:rPr lang="en-GB" sz="1600" spc="-15" noProof="0" dirty="0" smtClean="0">
                <a:latin typeface="Verdana"/>
                <a:ea typeface="ＭＳ Ｐゴシック" charset="0"/>
                <a:cs typeface="Verdana"/>
              </a:rPr>
              <a:t>n</a:t>
            </a:r>
            <a:r>
              <a:rPr lang="en-GB" sz="1600" noProof="0" dirty="0" smtClean="0">
                <a:latin typeface="Verdana"/>
                <a:ea typeface="ＭＳ Ｐゴシック" charset="0"/>
                <a:cs typeface="Verdana"/>
              </a:rPr>
              <a:t>i</a:t>
            </a:r>
            <a:r>
              <a:rPr lang="en-GB" sz="1600" spc="-15" noProof="0" dirty="0" smtClean="0">
                <a:latin typeface="Verdana"/>
                <a:ea typeface="ＭＳ Ｐゴシック" charset="0"/>
                <a:cs typeface="Verdana"/>
              </a:rPr>
              <a:t>mum</a:t>
            </a:r>
            <a:r>
              <a:rPr lang="en-GB" sz="1600" spc="-5" noProof="0" dirty="0" smtClean="0">
                <a:latin typeface="Verdana"/>
                <a:ea typeface="ＭＳ Ｐゴシック" charset="0"/>
                <a:cs typeface="Verdana"/>
              </a:rPr>
              <a:t> </a:t>
            </a:r>
            <a:r>
              <a:rPr lang="en-GB" sz="1600" spc="-10" noProof="0" dirty="0" smtClean="0">
                <a:latin typeface="Verdana"/>
                <a:ea typeface="ＭＳ Ｐゴシック" charset="0"/>
                <a:cs typeface="Verdana"/>
              </a:rPr>
              <a:t>of</a:t>
            </a:r>
            <a:r>
              <a:rPr lang="en-GB" sz="1600" spc="-5" noProof="0" dirty="0" smtClean="0">
                <a:latin typeface="Verdana"/>
                <a:ea typeface="ＭＳ Ｐゴシック" charset="0"/>
                <a:cs typeface="Verdana"/>
              </a:rPr>
              <a:t> </a:t>
            </a:r>
            <a:r>
              <a:rPr lang="en-GB" sz="1600" spc="-15" noProof="0" dirty="0" smtClean="0">
                <a:latin typeface="Verdana"/>
                <a:ea typeface="ＭＳ Ｐゴシック" charset="0"/>
                <a:cs typeface="Verdana"/>
              </a:rPr>
              <a:t>100Bn</a:t>
            </a:r>
            <a:r>
              <a:rPr lang="en-GB" sz="1600" spc="-5" noProof="0" dirty="0" smtClean="0">
                <a:latin typeface="Verdana"/>
                <a:ea typeface="ＭＳ Ｐゴシック" charset="0"/>
                <a:cs typeface="Verdana"/>
              </a:rPr>
              <a:t> </a:t>
            </a:r>
            <a:r>
              <a:rPr lang="en-GB" sz="1600" spc="-15" noProof="0" dirty="0" smtClean="0">
                <a:latin typeface="Verdana"/>
                <a:ea typeface="ＭＳ Ｐゴシック" charset="0"/>
                <a:cs typeface="Verdana"/>
              </a:rPr>
              <a:t>USD</a:t>
            </a:r>
            <a:r>
              <a:rPr lang="en-GB" sz="1600" spc="-5" noProof="0" dirty="0" smtClean="0">
                <a:latin typeface="Verdana"/>
                <a:ea typeface="ＭＳ Ｐゴシック" charset="0"/>
                <a:cs typeface="Verdana"/>
              </a:rPr>
              <a:t> </a:t>
            </a:r>
            <a:r>
              <a:rPr lang="en-GB" sz="1600" spc="-10" noProof="0" dirty="0" smtClean="0">
                <a:latin typeface="Verdana"/>
                <a:ea typeface="ＭＳ Ｐゴシック" charset="0"/>
                <a:cs typeface="Verdana"/>
              </a:rPr>
              <a:t>p.a.</a:t>
            </a:r>
            <a:r>
              <a:rPr lang="en-GB" sz="1600" spc="-5" noProof="0" dirty="0" smtClean="0">
                <a:latin typeface="Verdana"/>
                <a:ea typeface="ＭＳ Ｐゴシック" charset="0"/>
                <a:cs typeface="Verdana"/>
              </a:rPr>
              <a:t> </a:t>
            </a:r>
            <a:r>
              <a:rPr lang="en-GB" sz="1600" noProof="0" dirty="0" smtClean="0">
                <a:latin typeface="Verdana"/>
                <a:ea typeface="ＭＳ Ｐゴシック" charset="0"/>
                <a:cs typeface="Verdana"/>
              </a:rPr>
              <a:t>(</a:t>
            </a:r>
            <a:r>
              <a:rPr lang="en-GB" sz="1600" spc="-15" noProof="0" dirty="0" smtClean="0">
                <a:latin typeface="Verdana"/>
                <a:ea typeface="ＭＳ Ｐゴシック" charset="0"/>
                <a:cs typeface="Verdana"/>
              </a:rPr>
              <a:t>more</a:t>
            </a:r>
            <a:r>
              <a:rPr lang="en-GB" sz="1600" noProof="0" dirty="0" smtClean="0">
                <a:latin typeface="Verdana"/>
                <a:ea typeface="ＭＳ Ｐゴシック" charset="0"/>
                <a:cs typeface="Verdana"/>
              </a:rPr>
              <a:t>&gt;</a:t>
            </a:r>
            <a:r>
              <a:rPr lang="en-GB" sz="1600" spc="-15" noProof="0" dirty="0" smtClean="0">
                <a:latin typeface="Verdana"/>
                <a:ea typeface="ＭＳ Ｐゴシック" charset="0"/>
                <a:cs typeface="Verdana"/>
              </a:rPr>
              <a:t>2020</a:t>
            </a:r>
            <a:r>
              <a:rPr lang="en-GB" sz="1600" noProof="0" dirty="0" smtClean="0">
                <a:latin typeface="Verdana"/>
                <a:ea typeface="ＭＳ Ｐゴシック" charset="0"/>
                <a:cs typeface="Verdana"/>
              </a:rPr>
              <a:t>)</a:t>
            </a:r>
            <a:r>
              <a:rPr lang="en-GB" sz="1600" spc="-5" noProof="0" dirty="0" smtClean="0">
                <a:latin typeface="Verdana"/>
                <a:ea typeface="ＭＳ Ｐゴシック" charset="0"/>
                <a:cs typeface="Verdana"/>
              </a:rPr>
              <a:t> </a:t>
            </a:r>
            <a:r>
              <a:rPr lang="en-GB" sz="1600" spc="-10" noProof="0" dirty="0" smtClean="0">
                <a:latin typeface="Verdana"/>
                <a:ea typeface="ＭＳ Ｐゴシック" charset="0"/>
                <a:cs typeface="Verdana"/>
              </a:rPr>
              <a:t>to</a:t>
            </a:r>
            <a:r>
              <a:rPr lang="en-GB" sz="1600" spc="-5" noProof="0" dirty="0" smtClean="0">
                <a:latin typeface="Verdana"/>
                <a:ea typeface="ＭＳ Ｐゴシック" charset="0"/>
                <a:cs typeface="Verdana"/>
              </a:rPr>
              <a:t> </a:t>
            </a:r>
            <a:r>
              <a:rPr lang="en-GB" sz="1600" spc="-10" noProof="0" dirty="0" smtClean="0">
                <a:latin typeface="Verdana"/>
                <a:ea typeface="ＭＳ Ｐゴシック" charset="0"/>
                <a:cs typeface="Verdana"/>
              </a:rPr>
              <a:t>reduce</a:t>
            </a:r>
            <a:r>
              <a:rPr lang="en-GB" sz="1600" spc="-5" noProof="0" dirty="0" smtClean="0">
                <a:latin typeface="Verdana"/>
                <a:ea typeface="ＭＳ Ｐゴシック" charset="0"/>
                <a:cs typeface="Verdana"/>
              </a:rPr>
              <a:t> </a:t>
            </a:r>
            <a:r>
              <a:rPr lang="en-GB" sz="1600" noProof="0" dirty="0" smtClean="0">
                <a:latin typeface="Verdana"/>
                <a:ea typeface="ＭＳ Ｐゴシック" charset="0"/>
                <a:cs typeface="Verdana"/>
              </a:rPr>
              <a:t>i</a:t>
            </a:r>
            <a:r>
              <a:rPr lang="en-GB" sz="1600" spc="-15" noProof="0" dirty="0" smtClean="0">
                <a:latin typeface="Verdana"/>
                <a:ea typeface="ＭＳ Ｐゴシック" charset="0"/>
                <a:cs typeface="Verdana"/>
              </a:rPr>
              <a:t>mpa</a:t>
            </a:r>
            <a:r>
              <a:rPr lang="en-GB" sz="1600" noProof="0" dirty="0" smtClean="0">
                <a:latin typeface="Verdana"/>
                <a:ea typeface="ＭＳ Ｐゴシック" charset="0"/>
                <a:cs typeface="Verdana"/>
              </a:rPr>
              <a:t>cts</a:t>
            </a:r>
            <a:r>
              <a:rPr lang="en-GB" sz="1600" spc="-5" noProof="0" dirty="0" smtClean="0">
                <a:latin typeface="Verdana"/>
                <a:ea typeface="ＭＳ Ｐゴシック" charset="0"/>
                <a:cs typeface="Verdana"/>
              </a:rPr>
              <a:t> </a:t>
            </a:r>
            <a:r>
              <a:rPr lang="en-GB" sz="1600" spc="-10" noProof="0" dirty="0" smtClean="0">
                <a:latin typeface="Verdana"/>
                <a:ea typeface="ＭＳ Ｐゴシック" charset="0"/>
                <a:cs typeface="Verdana"/>
              </a:rPr>
              <a:t>of</a:t>
            </a:r>
            <a:r>
              <a:rPr lang="en-GB" sz="1600" spc="-5" noProof="0" dirty="0" smtClean="0">
                <a:latin typeface="Verdana"/>
                <a:ea typeface="ＭＳ Ｐゴシック" charset="0"/>
                <a:cs typeface="Verdana"/>
              </a:rPr>
              <a:t> </a:t>
            </a:r>
            <a:r>
              <a:rPr lang="en-GB" sz="1600" noProof="0" dirty="0" smtClean="0">
                <a:latin typeface="Verdana"/>
                <a:ea typeface="ＭＳ Ｐゴシック" charset="0"/>
                <a:cs typeface="Verdana"/>
              </a:rPr>
              <a:t>cli</a:t>
            </a:r>
            <a:r>
              <a:rPr lang="en-GB" sz="1600" spc="-15" noProof="0" dirty="0" smtClean="0">
                <a:latin typeface="Verdana"/>
                <a:ea typeface="ＭＳ Ｐゴシック" charset="0"/>
                <a:cs typeface="Verdana"/>
              </a:rPr>
              <a:t>mate</a:t>
            </a:r>
            <a:r>
              <a:rPr lang="en-GB" sz="1600" spc="-5" noProof="0" dirty="0" smtClean="0">
                <a:latin typeface="Verdana"/>
                <a:ea typeface="ＭＳ Ｐゴシック" charset="0"/>
                <a:cs typeface="Verdana"/>
              </a:rPr>
              <a:t> </a:t>
            </a:r>
            <a:r>
              <a:rPr lang="en-GB" sz="1600" noProof="0" dirty="0" smtClean="0">
                <a:latin typeface="Verdana"/>
                <a:ea typeface="ＭＳ Ｐゴシック" charset="0"/>
                <a:cs typeface="Verdana"/>
              </a:rPr>
              <a:t>i</a:t>
            </a:r>
            <a:r>
              <a:rPr lang="en-GB" sz="1600" spc="-15" noProof="0" dirty="0" smtClean="0">
                <a:latin typeface="Verdana"/>
                <a:ea typeface="ＭＳ Ｐゴシック" charset="0"/>
                <a:cs typeface="Verdana"/>
              </a:rPr>
              <a:t>n mo</a:t>
            </a:r>
            <a:r>
              <a:rPr lang="en-GB" sz="1600" noProof="0" dirty="0" smtClean="0">
                <a:latin typeface="Verdana"/>
                <a:ea typeface="ＭＳ Ｐゴシック" charset="0"/>
                <a:cs typeface="Verdana"/>
              </a:rPr>
              <a:t>st</a:t>
            </a:r>
            <a:r>
              <a:rPr lang="en-GB" sz="1600" spc="-5" noProof="0" dirty="0" smtClean="0">
                <a:latin typeface="Verdana"/>
                <a:ea typeface="ＭＳ Ｐゴシック" charset="0"/>
                <a:cs typeface="Verdana"/>
              </a:rPr>
              <a:t> </a:t>
            </a:r>
            <a:r>
              <a:rPr lang="en-GB" sz="1600" spc="-10" noProof="0" dirty="0" smtClean="0">
                <a:latin typeface="Verdana"/>
                <a:ea typeface="ＭＳ Ｐゴシック" charset="0"/>
                <a:cs typeface="Verdana"/>
              </a:rPr>
              <a:t>vu</a:t>
            </a:r>
            <a:r>
              <a:rPr lang="en-GB" sz="1600" noProof="0" dirty="0" smtClean="0">
                <a:latin typeface="Verdana"/>
                <a:ea typeface="ＭＳ Ｐゴシック" charset="0"/>
                <a:cs typeface="Verdana"/>
              </a:rPr>
              <a:t>l</a:t>
            </a:r>
            <a:r>
              <a:rPr lang="en-GB" sz="1600" spc="-10" noProof="0" dirty="0" smtClean="0">
                <a:latin typeface="Verdana"/>
                <a:ea typeface="ＭＳ Ｐゴシック" charset="0"/>
                <a:cs typeface="Verdana"/>
              </a:rPr>
              <a:t>nera</a:t>
            </a:r>
            <a:r>
              <a:rPr lang="en-GB" sz="1600" noProof="0" dirty="0" smtClean="0">
                <a:latin typeface="Verdana"/>
                <a:ea typeface="ＭＳ Ｐゴシック" charset="0"/>
                <a:cs typeface="Verdana"/>
              </a:rPr>
              <a:t>bl</a:t>
            </a:r>
            <a:r>
              <a:rPr lang="en-GB" sz="1600" spc="-10" noProof="0" dirty="0" smtClean="0">
                <a:latin typeface="Verdana"/>
                <a:ea typeface="ＭＳ Ｐゴシック" charset="0"/>
                <a:cs typeface="Verdana"/>
              </a:rPr>
              <a:t>e</a:t>
            </a:r>
            <a:r>
              <a:rPr lang="en-GB" sz="1600" spc="-5" noProof="0" dirty="0" smtClean="0">
                <a:latin typeface="Verdana"/>
                <a:ea typeface="ＭＳ Ｐゴシック" charset="0"/>
                <a:cs typeface="Verdana"/>
              </a:rPr>
              <a:t> </a:t>
            </a:r>
            <a:r>
              <a:rPr lang="en-GB" sz="1600" spc="-10" noProof="0" dirty="0" smtClean="0">
                <a:latin typeface="Verdana"/>
                <a:ea typeface="ＭＳ Ｐゴシック" charset="0"/>
                <a:cs typeface="Verdana"/>
              </a:rPr>
              <a:t>countr</a:t>
            </a:r>
            <a:r>
              <a:rPr lang="en-GB" sz="1600" noProof="0" dirty="0" smtClean="0">
                <a:latin typeface="Verdana"/>
                <a:ea typeface="ＭＳ Ｐゴシック" charset="0"/>
                <a:cs typeface="Verdana"/>
              </a:rPr>
              <a:t>i</a:t>
            </a:r>
            <a:r>
              <a:rPr lang="en-GB" sz="1600" spc="-10" noProof="0" dirty="0" smtClean="0">
                <a:latin typeface="Verdana"/>
                <a:ea typeface="ＭＳ Ｐゴシック" charset="0"/>
                <a:cs typeface="Verdana"/>
              </a:rPr>
              <a:t>es.</a:t>
            </a:r>
            <a:r>
              <a:rPr lang="en-GB" sz="1600" spc="-5" noProof="0" dirty="0" smtClean="0">
                <a:latin typeface="Verdana"/>
                <a:ea typeface="ＭＳ Ｐゴシック" charset="0"/>
                <a:cs typeface="Verdana"/>
              </a:rPr>
              <a:t> Disaster risk reduction closely linked. </a:t>
            </a:r>
            <a:r>
              <a:rPr lang="en-GB" sz="1600" noProof="0" dirty="0" smtClean="0">
                <a:latin typeface="Verdana"/>
                <a:ea typeface="ＭＳ Ｐゴシック" charset="0"/>
                <a:cs typeface="Verdana"/>
              </a:rPr>
              <a:t>R</a:t>
            </a:r>
            <a:r>
              <a:rPr lang="en-GB" sz="1600" spc="-10" noProof="0" dirty="0" smtClean="0">
                <a:latin typeface="Verdana"/>
                <a:ea typeface="ＭＳ Ｐゴシック" charset="0"/>
                <a:cs typeface="Verdana"/>
              </a:rPr>
              <a:t>ecogn</a:t>
            </a:r>
            <a:r>
              <a:rPr lang="en-GB" sz="1600" noProof="0" dirty="0" smtClean="0">
                <a:latin typeface="Verdana"/>
                <a:ea typeface="ＭＳ Ｐゴシック" charset="0"/>
                <a:cs typeface="Verdana"/>
              </a:rPr>
              <a:t>iz</a:t>
            </a:r>
            <a:r>
              <a:rPr lang="en-GB" sz="1600" spc="-10" noProof="0" dirty="0" smtClean="0">
                <a:latin typeface="Verdana"/>
                <a:ea typeface="ＭＳ Ｐゴシック" charset="0"/>
                <a:cs typeface="Verdana"/>
              </a:rPr>
              <a:t>es</a:t>
            </a:r>
            <a:r>
              <a:rPr lang="en-GB" sz="1600" spc="-5" noProof="0" dirty="0" smtClean="0">
                <a:latin typeface="Verdana"/>
                <a:ea typeface="ＭＳ Ｐゴシック" charset="0"/>
                <a:cs typeface="Verdana"/>
              </a:rPr>
              <a:t> </a:t>
            </a:r>
            <a:r>
              <a:rPr lang="en-GB" sz="1600" spc="-10" noProof="0" dirty="0" smtClean="0">
                <a:latin typeface="Verdana"/>
                <a:ea typeface="ＭＳ Ｐゴシック" charset="0"/>
                <a:cs typeface="Verdana"/>
              </a:rPr>
              <a:t>pro</a:t>
            </a:r>
            <a:r>
              <a:rPr lang="en-GB" sz="1600" noProof="0" dirty="0" smtClean="0">
                <a:latin typeface="Verdana"/>
                <a:ea typeface="ＭＳ Ｐゴシック" charset="0"/>
                <a:cs typeface="Verdana"/>
              </a:rPr>
              <a:t>bl</a:t>
            </a:r>
            <a:r>
              <a:rPr lang="en-GB" sz="1600" spc="-15" noProof="0" dirty="0" smtClean="0">
                <a:latin typeface="Verdana"/>
                <a:ea typeface="ＭＳ Ｐゴシック" charset="0"/>
                <a:cs typeface="Verdana"/>
              </a:rPr>
              <a:t>ems</a:t>
            </a:r>
            <a:r>
              <a:rPr lang="en-GB" sz="1600" spc="-5" noProof="0" dirty="0" smtClean="0">
                <a:latin typeface="Verdana"/>
                <a:ea typeface="ＭＳ Ｐゴシック" charset="0"/>
                <a:cs typeface="Verdana"/>
              </a:rPr>
              <a:t> </a:t>
            </a:r>
            <a:r>
              <a:rPr lang="en-GB" sz="1600" spc="-10" noProof="0" dirty="0" smtClean="0">
                <a:latin typeface="Verdana"/>
                <a:ea typeface="ＭＳ Ｐゴシック" charset="0"/>
                <a:cs typeface="Verdana"/>
              </a:rPr>
              <a:t>bu</a:t>
            </a:r>
            <a:r>
              <a:rPr lang="en-GB" sz="1600" noProof="0" dirty="0" smtClean="0">
                <a:latin typeface="Verdana"/>
                <a:ea typeface="ＭＳ Ｐゴシック" charset="0"/>
                <a:cs typeface="Verdana"/>
              </a:rPr>
              <a:t>t</a:t>
            </a:r>
            <a:r>
              <a:rPr lang="en-GB" sz="1600" spc="-5" noProof="0" dirty="0" smtClean="0">
                <a:latin typeface="Verdana"/>
                <a:ea typeface="ＭＳ Ｐゴシック" charset="0"/>
                <a:cs typeface="Verdana"/>
              </a:rPr>
              <a:t> </a:t>
            </a:r>
            <a:r>
              <a:rPr lang="en-GB" sz="1600" b="1" spc="-10" noProof="0" dirty="0" smtClean="0">
                <a:solidFill>
                  <a:srgbClr val="FF0000"/>
                </a:solidFill>
                <a:latin typeface="Verdana"/>
                <a:ea typeface="ＭＳ Ｐゴシック" charset="0"/>
                <a:cs typeface="Verdana"/>
              </a:rPr>
              <a:t>avoi</a:t>
            </a:r>
            <a:r>
              <a:rPr lang="en-GB" sz="1600" b="1" noProof="0" dirty="0" smtClean="0">
                <a:solidFill>
                  <a:srgbClr val="FF0000"/>
                </a:solidFill>
                <a:latin typeface="Verdana"/>
                <a:ea typeface="ＭＳ Ｐゴシック" charset="0"/>
                <a:cs typeface="Verdana"/>
              </a:rPr>
              <a:t>ds</a:t>
            </a:r>
            <a:r>
              <a:rPr lang="en-GB" sz="1600" b="1" spc="-5" noProof="0" dirty="0" smtClean="0">
                <a:solidFill>
                  <a:srgbClr val="FF0000"/>
                </a:solidFill>
                <a:latin typeface="Verdana"/>
                <a:ea typeface="ＭＳ Ｐゴシック" charset="0"/>
                <a:cs typeface="Verdana"/>
              </a:rPr>
              <a:t> </a:t>
            </a:r>
            <a:r>
              <a:rPr lang="en-GB" sz="1600" b="1" noProof="0" dirty="0" smtClean="0">
                <a:solidFill>
                  <a:srgbClr val="FF0000"/>
                </a:solidFill>
                <a:latin typeface="Verdana"/>
                <a:ea typeface="ＭＳ Ｐゴシック" charset="0"/>
                <a:cs typeface="Verdana"/>
              </a:rPr>
              <a:t>w</a:t>
            </a:r>
            <a:r>
              <a:rPr lang="en-GB" sz="1600" b="1" spc="-15" noProof="0" dirty="0" smtClean="0">
                <a:solidFill>
                  <a:srgbClr val="FF0000"/>
                </a:solidFill>
                <a:latin typeface="Verdana"/>
                <a:ea typeface="ＭＳ Ｐゴシック" charset="0"/>
                <a:cs typeface="Verdana"/>
              </a:rPr>
              <a:t>o</a:t>
            </a:r>
            <a:r>
              <a:rPr lang="en-GB" sz="1600" b="1" noProof="0" dirty="0" smtClean="0">
                <a:solidFill>
                  <a:srgbClr val="FF0000"/>
                </a:solidFill>
                <a:latin typeface="Verdana"/>
                <a:ea typeface="ＭＳ Ｐゴシック" charset="0"/>
                <a:cs typeface="Verdana"/>
              </a:rPr>
              <a:t>rds </a:t>
            </a:r>
            <a:r>
              <a:rPr lang="en-GB" sz="1600" b="1" spc="-10" noProof="0" dirty="0" smtClean="0">
                <a:solidFill>
                  <a:srgbClr val="FF0000"/>
                </a:solidFill>
                <a:latin typeface="Verdana"/>
                <a:ea typeface="ＭＳ Ｐゴシック" charset="0"/>
                <a:cs typeface="Verdana"/>
              </a:rPr>
              <a:t>lik</a:t>
            </a:r>
            <a:r>
              <a:rPr lang="en-GB" sz="1600" b="1" noProof="0" dirty="0" smtClean="0">
                <a:solidFill>
                  <a:srgbClr val="FF0000"/>
                </a:solidFill>
                <a:latin typeface="Verdana"/>
                <a:ea typeface="ＭＳ Ｐゴシック" charset="0"/>
                <a:cs typeface="Verdana"/>
              </a:rPr>
              <a:t>e</a:t>
            </a:r>
            <a:r>
              <a:rPr lang="en-GB" sz="1600" b="1" spc="-5" noProof="0" dirty="0" smtClean="0">
                <a:solidFill>
                  <a:srgbClr val="FF0000"/>
                </a:solidFill>
                <a:latin typeface="Verdana"/>
                <a:ea typeface="ＭＳ Ｐゴシック" charset="0"/>
                <a:cs typeface="Verdana"/>
              </a:rPr>
              <a:t> </a:t>
            </a:r>
            <a:r>
              <a:rPr lang="en-GB" sz="1600" b="1" noProof="0" dirty="0" smtClean="0">
                <a:solidFill>
                  <a:srgbClr val="FF0000"/>
                </a:solidFill>
                <a:latin typeface="Verdana"/>
                <a:ea typeface="ＭＳ Ｐゴシック" charset="0"/>
                <a:cs typeface="Verdana"/>
              </a:rPr>
              <a:t>“</a:t>
            </a:r>
            <a:r>
              <a:rPr lang="en-GB" sz="1600" b="1" spc="-10" noProof="0" dirty="0" smtClean="0">
                <a:solidFill>
                  <a:srgbClr val="FF0000"/>
                </a:solidFill>
                <a:latin typeface="Verdana"/>
                <a:ea typeface="ＭＳ Ｐゴシック" charset="0"/>
                <a:cs typeface="Verdana"/>
              </a:rPr>
              <a:t>li</a:t>
            </a:r>
            <a:r>
              <a:rPr lang="en-GB" sz="1600" b="1" noProof="0" dirty="0" smtClean="0">
                <a:solidFill>
                  <a:srgbClr val="FF0000"/>
                </a:solidFill>
                <a:latin typeface="Verdana"/>
                <a:ea typeface="ＭＳ Ｐゴシック" charset="0"/>
                <a:cs typeface="Verdana"/>
              </a:rPr>
              <a:t>ab</a:t>
            </a:r>
            <a:r>
              <a:rPr lang="en-GB" sz="1600" b="1" spc="-10" noProof="0" dirty="0" smtClean="0">
                <a:solidFill>
                  <a:srgbClr val="FF0000"/>
                </a:solidFill>
                <a:latin typeface="Verdana"/>
                <a:ea typeface="ＭＳ Ｐゴシック" charset="0"/>
                <a:cs typeface="Verdana"/>
              </a:rPr>
              <a:t>ility</a:t>
            </a:r>
            <a:r>
              <a:rPr lang="en-GB" sz="1600" b="1" noProof="0" dirty="0" smtClean="0">
                <a:solidFill>
                  <a:srgbClr val="FF0000"/>
                </a:solidFill>
                <a:latin typeface="Verdana"/>
                <a:ea typeface="ＭＳ Ｐゴシック" charset="0"/>
                <a:cs typeface="Verdana"/>
              </a:rPr>
              <a:t>”</a:t>
            </a:r>
            <a:r>
              <a:rPr lang="en-GB" sz="1600" b="1" spc="-5" noProof="0" dirty="0" smtClean="0">
                <a:solidFill>
                  <a:srgbClr val="FF0000"/>
                </a:solidFill>
                <a:latin typeface="Verdana"/>
                <a:ea typeface="ＭＳ Ｐゴシック" charset="0"/>
                <a:cs typeface="Verdana"/>
              </a:rPr>
              <a:t> </a:t>
            </a:r>
            <a:r>
              <a:rPr lang="en-GB" sz="1600" b="1" spc="-15" noProof="0" dirty="0" smtClean="0">
                <a:solidFill>
                  <a:srgbClr val="FF0000"/>
                </a:solidFill>
                <a:latin typeface="Verdana"/>
                <a:ea typeface="ＭＳ Ｐゴシック" charset="0"/>
                <a:cs typeface="Verdana"/>
              </a:rPr>
              <a:t>o</a:t>
            </a:r>
            <a:r>
              <a:rPr lang="en-GB" sz="1600" b="1" noProof="0" dirty="0" smtClean="0">
                <a:solidFill>
                  <a:srgbClr val="FF0000"/>
                </a:solidFill>
                <a:latin typeface="Verdana"/>
                <a:ea typeface="ＭＳ Ｐゴシック" charset="0"/>
                <a:cs typeface="Verdana"/>
              </a:rPr>
              <a:t>r</a:t>
            </a:r>
            <a:r>
              <a:rPr lang="en-GB" sz="1600" b="1" spc="-5" noProof="0" dirty="0" smtClean="0">
                <a:solidFill>
                  <a:srgbClr val="FF0000"/>
                </a:solidFill>
                <a:latin typeface="Verdana"/>
                <a:ea typeface="ＭＳ Ｐゴシック" charset="0"/>
                <a:cs typeface="Verdana"/>
              </a:rPr>
              <a:t> </a:t>
            </a:r>
            <a:r>
              <a:rPr lang="en-GB" sz="1600" b="1" noProof="0" dirty="0" smtClean="0">
                <a:solidFill>
                  <a:srgbClr val="FF0000"/>
                </a:solidFill>
                <a:latin typeface="Verdana"/>
                <a:ea typeface="ＭＳ Ｐゴシック" charset="0"/>
                <a:cs typeface="Verdana"/>
              </a:rPr>
              <a:t>“c</a:t>
            </a:r>
            <a:r>
              <a:rPr lang="en-GB" sz="1600" b="1" spc="-15" noProof="0" dirty="0" smtClean="0">
                <a:solidFill>
                  <a:srgbClr val="FF0000"/>
                </a:solidFill>
                <a:latin typeface="Verdana"/>
                <a:ea typeface="ＭＳ Ｐゴシック" charset="0"/>
                <a:cs typeface="Verdana"/>
              </a:rPr>
              <a:t>o</a:t>
            </a:r>
            <a:r>
              <a:rPr lang="en-GB" sz="1600" b="1" noProof="0" dirty="0" smtClean="0">
                <a:solidFill>
                  <a:srgbClr val="FF0000"/>
                </a:solidFill>
                <a:latin typeface="Verdana"/>
                <a:ea typeface="ＭＳ Ｐゴシック" charset="0"/>
                <a:cs typeface="Verdana"/>
              </a:rPr>
              <a:t>mpens</a:t>
            </a:r>
            <a:r>
              <a:rPr lang="en-GB" sz="1600" b="1" spc="-10" noProof="0" dirty="0" smtClean="0">
                <a:solidFill>
                  <a:srgbClr val="FF0000"/>
                </a:solidFill>
                <a:latin typeface="Verdana"/>
                <a:ea typeface="ＭＳ Ｐゴシック" charset="0"/>
                <a:cs typeface="Verdana"/>
              </a:rPr>
              <a:t>atio</a:t>
            </a:r>
            <a:r>
              <a:rPr lang="en-GB" sz="1600" b="1" noProof="0" dirty="0" smtClean="0">
                <a:solidFill>
                  <a:srgbClr val="FF0000"/>
                </a:solidFill>
                <a:latin typeface="Verdana"/>
                <a:ea typeface="ＭＳ Ｐゴシック" charset="0"/>
                <a:cs typeface="Verdana"/>
              </a:rPr>
              <a:t>n”</a:t>
            </a:r>
          </a:p>
          <a:p>
            <a:pPr marL="355600" marR="5080" indent="-342900">
              <a:lnSpc>
                <a:spcPct val="118300"/>
              </a:lnSpc>
              <a:spcBef>
                <a:spcPts val="409"/>
              </a:spcBef>
              <a:tabLst>
                <a:tab pos="354965" algn="l"/>
              </a:tabLst>
            </a:pPr>
            <a:r>
              <a:rPr lang="en-GB" sz="1600" noProof="0" dirty="0" smtClean="0">
                <a:solidFill>
                  <a:srgbClr val="0098DB"/>
                </a:solidFill>
                <a:latin typeface="Verdana"/>
                <a:ea typeface="ＭＳ Ｐゴシック" charset="0"/>
                <a:cs typeface="Verdana"/>
              </a:rPr>
              <a:t>•</a:t>
            </a:r>
            <a:r>
              <a:rPr lang="en-GB" sz="1600" noProof="0" dirty="0" smtClean="0">
                <a:solidFill>
                  <a:srgbClr val="00A9E2"/>
                </a:solidFill>
                <a:latin typeface="Verdana"/>
                <a:ea typeface="ＭＳ Ｐゴシック" charset="0"/>
                <a:cs typeface="Verdana"/>
              </a:rPr>
              <a:t> 	</a:t>
            </a:r>
            <a:r>
              <a:rPr lang="en-GB" sz="1600" b="1" noProof="0" dirty="0" smtClean="0">
                <a:solidFill>
                  <a:srgbClr val="FF0000"/>
                </a:solidFill>
                <a:latin typeface="Verdana"/>
                <a:ea typeface="ＭＳ Ｐゴシック" charset="0"/>
                <a:cs typeface="Verdana"/>
              </a:rPr>
              <a:t>Requ</a:t>
            </a:r>
            <a:r>
              <a:rPr lang="en-GB" sz="1600" b="1" spc="-10" noProof="0" dirty="0" smtClean="0">
                <a:solidFill>
                  <a:srgbClr val="FF0000"/>
                </a:solidFill>
                <a:latin typeface="Verdana"/>
                <a:ea typeface="ＭＳ Ｐゴシック" charset="0"/>
                <a:cs typeface="Verdana"/>
              </a:rPr>
              <a:t>ired</a:t>
            </a:r>
            <a:r>
              <a:rPr lang="en-GB" sz="1600" b="1" spc="-5" noProof="0" dirty="0" smtClean="0">
                <a:solidFill>
                  <a:srgbClr val="FF0000"/>
                </a:solidFill>
                <a:latin typeface="Verdana"/>
                <a:ea typeface="ＭＳ Ｐゴシック" charset="0"/>
                <a:cs typeface="Verdana"/>
              </a:rPr>
              <a:t> </a:t>
            </a:r>
            <a:r>
              <a:rPr lang="en-GB" sz="1600" b="1" spc="-15" noProof="0" dirty="0" smtClean="0">
                <a:solidFill>
                  <a:srgbClr val="FF0000"/>
                </a:solidFill>
                <a:latin typeface="Verdana"/>
                <a:ea typeface="ＭＳ Ｐゴシック" charset="0"/>
                <a:cs typeface="Verdana"/>
              </a:rPr>
              <a:t>v</a:t>
            </a:r>
            <a:r>
              <a:rPr lang="en-GB" sz="1600" b="1" noProof="0" dirty="0" smtClean="0">
                <a:solidFill>
                  <a:srgbClr val="FF0000"/>
                </a:solidFill>
                <a:latin typeface="Verdana"/>
                <a:ea typeface="ＭＳ Ｐゴシック" charset="0"/>
                <a:cs typeface="Verdana"/>
              </a:rPr>
              <a:t>er</a:t>
            </a:r>
            <a:r>
              <a:rPr lang="en-GB" sz="1600" b="1" spc="-10" noProof="0" dirty="0" smtClean="0">
                <a:solidFill>
                  <a:srgbClr val="FF0000"/>
                </a:solidFill>
                <a:latin typeface="Verdana"/>
                <a:ea typeface="ＭＳ Ｐゴシック" charset="0"/>
                <a:cs typeface="Verdana"/>
              </a:rPr>
              <a:t>i</a:t>
            </a:r>
            <a:r>
              <a:rPr lang="en-GB" sz="1600" b="1" noProof="0" dirty="0" smtClean="0">
                <a:solidFill>
                  <a:srgbClr val="FF0000"/>
                </a:solidFill>
                <a:latin typeface="Verdana"/>
                <a:ea typeface="ＭＳ Ｐゴシック" charset="0"/>
                <a:cs typeface="Verdana"/>
              </a:rPr>
              <a:t>f</a:t>
            </a:r>
            <a:r>
              <a:rPr lang="en-GB" sz="1600" b="1" spc="-10" noProof="0" dirty="0" smtClean="0">
                <a:solidFill>
                  <a:srgbClr val="FF0000"/>
                </a:solidFill>
                <a:latin typeface="Verdana"/>
                <a:ea typeface="ＭＳ Ｐゴシック" charset="0"/>
                <a:cs typeface="Verdana"/>
              </a:rPr>
              <a:t>i</a:t>
            </a:r>
            <a:r>
              <a:rPr lang="en-GB" sz="1600" b="1" noProof="0" dirty="0" smtClean="0">
                <a:solidFill>
                  <a:srgbClr val="FF0000"/>
                </a:solidFill>
                <a:latin typeface="Verdana"/>
                <a:ea typeface="ＭＳ Ｐゴシック" charset="0"/>
                <a:cs typeface="Verdana"/>
              </a:rPr>
              <a:t>c</a:t>
            </a:r>
            <a:r>
              <a:rPr lang="en-GB" sz="1600" b="1" spc="-10" noProof="0" dirty="0" smtClean="0">
                <a:solidFill>
                  <a:srgbClr val="FF0000"/>
                </a:solidFill>
                <a:latin typeface="Verdana"/>
                <a:ea typeface="ＭＳ Ｐゴシック" charset="0"/>
                <a:cs typeface="Verdana"/>
              </a:rPr>
              <a:t>atio</a:t>
            </a:r>
            <a:r>
              <a:rPr lang="en-GB" sz="1600" b="1" noProof="0" dirty="0" smtClean="0">
                <a:solidFill>
                  <a:srgbClr val="FF0000"/>
                </a:solidFill>
                <a:latin typeface="Verdana"/>
                <a:ea typeface="ＭＳ Ｐゴシック" charset="0"/>
                <a:cs typeface="Verdana"/>
              </a:rPr>
              <a:t>n</a:t>
            </a:r>
            <a:r>
              <a:rPr lang="en-GB" sz="1600" b="1" spc="-5" noProof="0" dirty="0" smtClean="0">
                <a:solidFill>
                  <a:srgbClr val="FF0000"/>
                </a:solidFill>
                <a:latin typeface="Verdana"/>
                <a:ea typeface="ＭＳ Ｐゴシック" charset="0"/>
                <a:cs typeface="Verdana"/>
              </a:rPr>
              <a:t> </a:t>
            </a:r>
            <a:r>
              <a:rPr lang="en-GB" sz="1600" b="1" spc="-15" noProof="0" dirty="0" smtClean="0">
                <a:solidFill>
                  <a:srgbClr val="FF0000"/>
                </a:solidFill>
                <a:latin typeface="Verdana"/>
                <a:ea typeface="ＭＳ Ｐゴシック" charset="0"/>
                <a:cs typeface="Verdana"/>
              </a:rPr>
              <a:t>o</a:t>
            </a:r>
            <a:r>
              <a:rPr lang="en-GB" sz="1600" b="1" noProof="0" dirty="0" smtClean="0">
                <a:solidFill>
                  <a:srgbClr val="FF0000"/>
                </a:solidFill>
                <a:latin typeface="Verdana"/>
                <a:ea typeface="ＭＳ Ｐゴシック" charset="0"/>
                <a:cs typeface="Verdana"/>
              </a:rPr>
              <a:t>f</a:t>
            </a:r>
            <a:r>
              <a:rPr lang="en-GB" sz="1600" b="1" spc="-5" noProof="0" dirty="0" smtClean="0">
                <a:solidFill>
                  <a:srgbClr val="FF0000"/>
                </a:solidFill>
                <a:latin typeface="Verdana"/>
                <a:ea typeface="ＭＳ Ｐゴシック" charset="0"/>
                <a:cs typeface="Verdana"/>
              </a:rPr>
              <a:t> </a:t>
            </a:r>
            <a:r>
              <a:rPr lang="en-GB" sz="1600" b="1" noProof="0" dirty="0" smtClean="0">
                <a:solidFill>
                  <a:srgbClr val="FF0000"/>
                </a:solidFill>
                <a:latin typeface="Verdana"/>
                <a:ea typeface="ＭＳ Ｐゴシック" charset="0"/>
                <a:cs typeface="Verdana"/>
              </a:rPr>
              <a:t>m</a:t>
            </a:r>
            <a:r>
              <a:rPr lang="en-GB" sz="1600" b="1" spc="-10" noProof="0" dirty="0" smtClean="0">
                <a:solidFill>
                  <a:srgbClr val="FF0000"/>
                </a:solidFill>
                <a:latin typeface="Verdana"/>
                <a:ea typeface="ＭＳ Ｐゴシック" charset="0"/>
                <a:cs typeface="Verdana"/>
              </a:rPr>
              <a:t>iti</a:t>
            </a:r>
            <a:r>
              <a:rPr lang="en-GB" sz="1600" b="1" noProof="0" dirty="0" smtClean="0">
                <a:solidFill>
                  <a:srgbClr val="FF0000"/>
                </a:solidFill>
                <a:latin typeface="Verdana"/>
                <a:ea typeface="ＭＳ Ｐゴシック" charset="0"/>
                <a:cs typeface="Verdana"/>
              </a:rPr>
              <a:t>g</a:t>
            </a:r>
            <a:r>
              <a:rPr lang="en-GB" sz="1600" b="1" spc="-10" noProof="0" dirty="0" smtClean="0">
                <a:solidFill>
                  <a:srgbClr val="FF0000"/>
                </a:solidFill>
                <a:latin typeface="Verdana"/>
                <a:ea typeface="ＭＳ Ｐゴシック" charset="0"/>
                <a:cs typeface="Verdana"/>
              </a:rPr>
              <a:t>atio</a:t>
            </a:r>
            <a:r>
              <a:rPr lang="en-GB" sz="1600" b="1" noProof="0" dirty="0" smtClean="0">
                <a:solidFill>
                  <a:srgbClr val="FF0000"/>
                </a:solidFill>
                <a:latin typeface="Verdana"/>
                <a:ea typeface="ＭＳ Ｐゴシック" charset="0"/>
                <a:cs typeface="Verdana"/>
              </a:rPr>
              <a:t>n</a:t>
            </a:r>
            <a:r>
              <a:rPr lang="en-GB" sz="1600" b="1" spc="-5" noProof="0" dirty="0" smtClean="0">
                <a:solidFill>
                  <a:srgbClr val="FF0000"/>
                </a:solidFill>
                <a:latin typeface="Verdana"/>
                <a:ea typeface="ＭＳ Ｐゴシック" charset="0"/>
                <a:cs typeface="Verdana"/>
              </a:rPr>
              <a:t> </a:t>
            </a:r>
            <a:r>
              <a:rPr lang="en-GB" sz="1600" spc="-10" noProof="0" dirty="0" smtClean="0">
                <a:latin typeface="Verdana"/>
                <a:ea typeface="ＭＳ Ｐゴシック" charset="0"/>
                <a:cs typeface="Verdana"/>
              </a:rPr>
              <a:t>measures, e.g. mitigation by REDD+ (reduced deforestation) methods important </a:t>
            </a:r>
            <a:r>
              <a:rPr lang="en-GB" sz="1600" noProof="0" dirty="0" smtClean="0">
                <a:latin typeface="Verdana"/>
                <a:ea typeface="ＭＳ Ｐゴシック" charset="0"/>
                <a:cs typeface="Verdana"/>
              </a:rPr>
              <a:t>gi</a:t>
            </a:r>
            <a:r>
              <a:rPr lang="en-GB" sz="1600" spc="-10" noProof="0" dirty="0" smtClean="0">
                <a:latin typeface="Verdana"/>
                <a:ea typeface="ＭＳ Ｐゴシック" charset="0"/>
                <a:cs typeface="Verdana"/>
              </a:rPr>
              <a:t>ves</a:t>
            </a:r>
            <a:r>
              <a:rPr lang="en-GB" sz="1600" spc="-5" noProof="0" dirty="0" smtClean="0">
                <a:latin typeface="Verdana"/>
                <a:ea typeface="ＭＳ Ｐゴシック" charset="0"/>
                <a:cs typeface="Verdana"/>
              </a:rPr>
              <a:t> </a:t>
            </a:r>
            <a:r>
              <a:rPr lang="en-GB" sz="1600" spc="-10" noProof="0" dirty="0" smtClean="0">
                <a:latin typeface="Verdana"/>
                <a:ea typeface="ＭＳ Ｐゴシック" charset="0"/>
                <a:cs typeface="Verdana"/>
              </a:rPr>
              <a:t>ro</a:t>
            </a:r>
            <a:r>
              <a:rPr lang="en-GB" sz="1600" noProof="0" dirty="0" smtClean="0">
                <a:latin typeface="Verdana"/>
                <a:ea typeface="ＭＳ Ｐゴシック" charset="0"/>
                <a:cs typeface="Verdana"/>
              </a:rPr>
              <a:t>l</a:t>
            </a:r>
            <a:r>
              <a:rPr lang="en-GB" sz="1600" spc="-10" noProof="0" dirty="0" smtClean="0">
                <a:latin typeface="Verdana"/>
                <a:ea typeface="ＭＳ Ｐゴシック" charset="0"/>
                <a:cs typeface="Verdana"/>
              </a:rPr>
              <a:t>e</a:t>
            </a:r>
            <a:r>
              <a:rPr lang="en-GB" sz="1600" spc="-5" noProof="0" dirty="0" smtClean="0">
                <a:latin typeface="Verdana"/>
                <a:ea typeface="ＭＳ Ｐゴシック" charset="0"/>
                <a:cs typeface="Verdana"/>
              </a:rPr>
              <a:t> </a:t>
            </a:r>
            <a:r>
              <a:rPr lang="en-GB" sz="1600" spc="-10" noProof="0" dirty="0" smtClean="0">
                <a:latin typeface="Verdana"/>
                <a:ea typeface="ＭＳ Ｐゴシック" charset="0"/>
                <a:cs typeface="Verdana"/>
              </a:rPr>
              <a:t>for</a:t>
            </a:r>
            <a:r>
              <a:rPr lang="en-GB" sz="1600" spc="-5" noProof="0" dirty="0" smtClean="0">
                <a:latin typeface="Verdana"/>
                <a:ea typeface="ＭＳ Ｐゴシック" charset="0"/>
                <a:cs typeface="Verdana"/>
              </a:rPr>
              <a:t> </a:t>
            </a:r>
            <a:r>
              <a:rPr lang="en-GB" sz="1600" spc="-10" noProof="0" dirty="0" smtClean="0">
                <a:latin typeface="Verdana"/>
                <a:ea typeface="ＭＳ Ｐゴシック" charset="0"/>
                <a:cs typeface="Verdana"/>
              </a:rPr>
              <a:t>space agen</a:t>
            </a:r>
            <a:r>
              <a:rPr lang="en-GB" sz="1600" noProof="0" dirty="0" smtClean="0">
                <a:latin typeface="Verdana"/>
                <a:ea typeface="ＭＳ Ｐゴシック" charset="0"/>
                <a:cs typeface="Verdana"/>
              </a:rPr>
              <a:t>ci</a:t>
            </a:r>
            <a:r>
              <a:rPr lang="en-GB" sz="1600" spc="-10" noProof="0" dirty="0" smtClean="0">
                <a:latin typeface="Verdana"/>
                <a:ea typeface="ＭＳ Ｐゴシック" charset="0"/>
                <a:cs typeface="Verdana"/>
              </a:rPr>
              <a:t>es</a:t>
            </a:r>
          </a:p>
        </p:txBody>
      </p:sp>
      <p:sp>
        <p:nvSpPr>
          <p:cNvPr id="3" name="Title 2"/>
          <p:cNvSpPr>
            <a:spLocks noGrp="1"/>
          </p:cNvSpPr>
          <p:nvPr>
            <p:ph type="title" idx="4294967295"/>
          </p:nvPr>
        </p:nvSpPr>
        <p:spPr>
          <a:xfrm>
            <a:off x="1905000" y="0"/>
            <a:ext cx="5562600" cy="1143000"/>
          </a:xfrm>
          <a:prstGeom prst="rect">
            <a:avLst/>
          </a:prstGeom>
        </p:spPr>
        <p:txBody>
          <a:bodyPr anchor="ctr"/>
          <a:lstStyle/>
          <a:p>
            <a:r>
              <a:rPr lang="en-GB" noProof="0" dirty="0" smtClean="0"/>
              <a:t>COP21 – What happened</a:t>
            </a:r>
            <a:r>
              <a:rPr lang="en-GB" baseline="0" noProof="0" dirty="0" smtClean="0"/>
              <a:t> ?</a:t>
            </a:r>
            <a:br>
              <a:rPr lang="en-GB" baseline="0" noProof="0" dirty="0" smtClean="0"/>
            </a:br>
            <a:r>
              <a:rPr lang="en-GB" sz="2000" baseline="0" noProof="0" dirty="0" smtClean="0"/>
              <a:t>Private Sector</a:t>
            </a:r>
            <a:endParaRPr lang="en-GB" sz="2000" noProof="0" dirty="0"/>
          </a:p>
        </p:txBody>
      </p:sp>
    </p:spTree>
    <p:extLst>
      <p:ext uri="{BB962C8B-B14F-4D97-AF65-F5344CB8AC3E}">
        <p14:creationId xmlns:p14="http://schemas.microsoft.com/office/powerpoint/2010/main" val="206122981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2277186"/>
            <a:ext cx="7772400" cy="3421275"/>
          </a:xfrm>
        </p:spPr>
        <p:txBody>
          <a:bodyPr anchor="ctr"/>
          <a:lstStyle/>
          <a:p>
            <a:pPr marL="355600" marR="5080" indent="-342900">
              <a:lnSpc>
                <a:spcPct val="118300"/>
              </a:lnSpc>
              <a:spcBef>
                <a:spcPts val="409"/>
              </a:spcBef>
              <a:tabLst>
                <a:tab pos="354965" algn="l"/>
              </a:tabLst>
            </a:pPr>
            <a:r>
              <a:rPr lang="en-GB" sz="1800" noProof="0" dirty="0" smtClean="0">
                <a:solidFill>
                  <a:srgbClr val="0098DB"/>
                </a:solidFill>
                <a:latin typeface="Verdana"/>
                <a:ea typeface="ＭＳ Ｐゴシック" charset="0"/>
                <a:cs typeface="Verdana"/>
              </a:rPr>
              <a:t>•</a:t>
            </a:r>
            <a:r>
              <a:rPr lang="en-GB" sz="1800" noProof="0" dirty="0" smtClean="0">
                <a:solidFill>
                  <a:srgbClr val="00A9E2"/>
                </a:solidFill>
                <a:latin typeface="Verdana"/>
                <a:ea typeface="ＭＳ Ｐゴシック" charset="0"/>
                <a:cs typeface="Verdana"/>
              </a:rPr>
              <a:t> 		</a:t>
            </a:r>
            <a:r>
              <a:rPr lang="en-GB" sz="1800" spc="-10" noProof="0" dirty="0" smtClean="0">
                <a:latin typeface="Verdana"/>
                <a:cs typeface="Verdana"/>
              </a:rPr>
              <a:t>Identified</a:t>
            </a:r>
            <a:r>
              <a:rPr lang="en-GB" sz="1800" spc="-5" noProof="0" dirty="0" smtClean="0">
                <a:latin typeface="Verdana"/>
                <a:cs typeface="Verdana"/>
              </a:rPr>
              <a:t> </a:t>
            </a:r>
            <a:r>
              <a:rPr lang="en-GB" sz="1800" b="1" spc="-10" noProof="0" dirty="0" smtClean="0">
                <a:solidFill>
                  <a:srgbClr val="FF0000"/>
                </a:solidFill>
                <a:latin typeface="Verdana"/>
                <a:cs typeface="Verdana"/>
              </a:rPr>
              <a:t>techno</a:t>
            </a:r>
            <a:r>
              <a:rPr lang="en-GB" sz="1800" b="1" noProof="0" dirty="0" smtClean="0">
                <a:solidFill>
                  <a:srgbClr val="FF0000"/>
                </a:solidFill>
                <a:latin typeface="Verdana"/>
                <a:cs typeface="Verdana"/>
              </a:rPr>
              <a:t>l</a:t>
            </a:r>
            <a:r>
              <a:rPr lang="en-GB" sz="1800" b="1" spc="-10" noProof="0" dirty="0" smtClean="0">
                <a:solidFill>
                  <a:srgbClr val="FF0000"/>
                </a:solidFill>
                <a:latin typeface="Verdana"/>
                <a:cs typeface="Verdana"/>
              </a:rPr>
              <a:t>ogy</a:t>
            </a:r>
            <a:r>
              <a:rPr lang="en-GB" sz="1800" b="1" spc="-5" noProof="0" dirty="0" smtClean="0">
                <a:solidFill>
                  <a:srgbClr val="FF0000"/>
                </a:solidFill>
                <a:latin typeface="Verdana"/>
                <a:cs typeface="Verdana"/>
              </a:rPr>
              <a:t> </a:t>
            </a:r>
            <a:r>
              <a:rPr lang="en-GB" sz="1800" b="1" spc="-10" noProof="0" dirty="0" smtClean="0">
                <a:solidFill>
                  <a:srgbClr val="FF0000"/>
                </a:solidFill>
                <a:latin typeface="Verdana"/>
                <a:cs typeface="Verdana"/>
              </a:rPr>
              <a:t>transfer</a:t>
            </a:r>
            <a:r>
              <a:rPr lang="en-GB" sz="1800" b="1" spc="-5" noProof="0" dirty="0" smtClean="0">
                <a:solidFill>
                  <a:srgbClr val="FF0000"/>
                </a:solidFill>
                <a:latin typeface="Verdana"/>
                <a:cs typeface="Verdana"/>
              </a:rPr>
              <a:t> </a:t>
            </a:r>
            <a:r>
              <a:rPr lang="en-GB" sz="1800" spc="-5" noProof="0" dirty="0" smtClean="0">
                <a:latin typeface="Verdana"/>
                <a:cs typeface="Verdana"/>
              </a:rPr>
              <a:t>as important issue to allow greater international equity, </a:t>
            </a:r>
            <a:r>
              <a:rPr lang="en-GB" sz="1800" spc="-10" noProof="0" dirty="0" smtClean="0">
                <a:latin typeface="Verdana"/>
                <a:cs typeface="Verdana"/>
              </a:rPr>
              <a:t>coupled with</a:t>
            </a:r>
          </a:p>
          <a:p>
            <a:pPr marL="355600" marR="5080" indent="-342900">
              <a:lnSpc>
                <a:spcPct val="118300"/>
              </a:lnSpc>
              <a:spcBef>
                <a:spcPts val="409"/>
              </a:spcBef>
              <a:tabLst>
                <a:tab pos="354965" algn="l"/>
              </a:tabLst>
            </a:pPr>
            <a:r>
              <a:rPr lang="en-GB" sz="1800" noProof="0" dirty="0" smtClean="0">
                <a:solidFill>
                  <a:srgbClr val="0098DB"/>
                </a:solidFill>
                <a:latin typeface="Verdana"/>
                <a:ea typeface="ＭＳ Ｐゴシック" charset="0"/>
                <a:cs typeface="Verdana"/>
              </a:rPr>
              <a:t>•</a:t>
            </a:r>
            <a:r>
              <a:rPr lang="en-GB" sz="1800" noProof="0" dirty="0" smtClean="0">
                <a:solidFill>
                  <a:srgbClr val="00A9E2"/>
                </a:solidFill>
                <a:latin typeface="Verdana"/>
                <a:ea typeface="ＭＳ Ｐゴシック" charset="0"/>
                <a:cs typeface="Verdana"/>
              </a:rPr>
              <a:t> 		</a:t>
            </a:r>
            <a:r>
              <a:rPr lang="en-GB" sz="1800" spc="-10" noProof="0" dirty="0" smtClean="0">
                <a:latin typeface="Verdana"/>
                <a:cs typeface="Verdana"/>
              </a:rPr>
              <a:t>……</a:t>
            </a:r>
            <a:r>
              <a:rPr lang="en-GB" sz="1800" b="1" spc="-10" noProof="0" dirty="0" smtClean="0">
                <a:solidFill>
                  <a:srgbClr val="FF0000"/>
                </a:solidFill>
                <a:latin typeface="Verdana"/>
                <a:cs typeface="Verdana"/>
              </a:rPr>
              <a:t>capa</a:t>
            </a:r>
            <a:r>
              <a:rPr lang="en-GB" sz="1800" b="1" noProof="0" dirty="0" smtClean="0">
                <a:solidFill>
                  <a:srgbClr val="FF0000"/>
                </a:solidFill>
                <a:latin typeface="Verdana"/>
                <a:cs typeface="Verdana"/>
              </a:rPr>
              <a:t>ci</a:t>
            </a:r>
            <a:r>
              <a:rPr lang="en-GB" sz="1800" b="1" spc="-10" noProof="0" dirty="0" smtClean="0">
                <a:solidFill>
                  <a:srgbClr val="FF0000"/>
                </a:solidFill>
                <a:latin typeface="Verdana"/>
                <a:cs typeface="Verdana"/>
              </a:rPr>
              <a:t>ty</a:t>
            </a:r>
            <a:r>
              <a:rPr lang="en-GB" sz="1800" b="1" spc="-5" noProof="0" dirty="0" smtClean="0">
                <a:solidFill>
                  <a:srgbClr val="FF0000"/>
                </a:solidFill>
                <a:latin typeface="Verdana"/>
                <a:cs typeface="Verdana"/>
              </a:rPr>
              <a:t> </a:t>
            </a:r>
            <a:r>
              <a:rPr lang="en-GB" sz="1800" b="1" spc="-10" noProof="0" dirty="0" smtClean="0">
                <a:solidFill>
                  <a:srgbClr val="FF0000"/>
                </a:solidFill>
                <a:latin typeface="Verdana"/>
                <a:cs typeface="Verdana"/>
              </a:rPr>
              <a:t>bu</a:t>
            </a:r>
            <a:r>
              <a:rPr lang="en-GB" sz="1800" b="1" noProof="0" dirty="0" smtClean="0">
                <a:solidFill>
                  <a:srgbClr val="FF0000"/>
                </a:solidFill>
                <a:latin typeface="Verdana"/>
                <a:cs typeface="Verdana"/>
              </a:rPr>
              <a:t>ildi</a:t>
            </a:r>
            <a:r>
              <a:rPr lang="en-GB" sz="1800" b="1" spc="-15" noProof="0" dirty="0" smtClean="0">
                <a:solidFill>
                  <a:srgbClr val="FF0000"/>
                </a:solidFill>
                <a:latin typeface="Verdana"/>
                <a:cs typeface="Verdana"/>
              </a:rPr>
              <a:t>n</a:t>
            </a:r>
            <a:r>
              <a:rPr lang="en-GB" sz="1800" b="1" noProof="0" dirty="0" smtClean="0">
                <a:solidFill>
                  <a:srgbClr val="FF0000"/>
                </a:solidFill>
                <a:latin typeface="Verdana"/>
                <a:cs typeface="Verdana"/>
              </a:rPr>
              <a:t>g</a:t>
            </a:r>
            <a:r>
              <a:rPr lang="en-GB" sz="1800" b="1" spc="-5" noProof="0" dirty="0" smtClean="0">
                <a:solidFill>
                  <a:srgbClr val="FF0000"/>
                </a:solidFill>
                <a:latin typeface="Verdana"/>
                <a:cs typeface="Verdana"/>
              </a:rPr>
              <a:t> </a:t>
            </a:r>
            <a:r>
              <a:rPr lang="en-GB" sz="1800" noProof="0" dirty="0" smtClean="0">
                <a:latin typeface="Verdana"/>
                <a:cs typeface="Verdana"/>
              </a:rPr>
              <a:t>i</a:t>
            </a:r>
            <a:r>
              <a:rPr lang="en-GB" sz="1800" spc="-15" noProof="0" dirty="0" smtClean="0">
                <a:latin typeface="Verdana"/>
                <a:cs typeface="Verdana"/>
              </a:rPr>
              <a:t>n</a:t>
            </a:r>
            <a:r>
              <a:rPr lang="en-GB" sz="1800" spc="-5" noProof="0" dirty="0" smtClean="0">
                <a:latin typeface="Verdana"/>
                <a:cs typeface="Verdana"/>
              </a:rPr>
              <a:t> </a:t>
            </a:r>
            <a:r>
              <a:rPr lang="en-GB" sz="1800" spc="-10" noProof="0" dirty="0" smtClean="0">
                <a:latin typeface="Verdana"/>
                <a:cs typeface="Verdana"/>
              </a:rPr>
              <a:t>deve</a:t>
            </a:r>
            <a:r>
              <a:rPr lang="en-GB" sz="1800" noProof="0" dirty="0" smtClean="0">
                <a:latin typeface="Verdana"/>
                <a:cs typeface="Verdana"/>
              </a:rPr>
              <a:t>l</a:t>
            </a:r>
            <a:r>
              <a:rPr lang="en-GB" sz="1800" spc="-10" noProof="0" dirty="0" smtClean="0">
                <a:latin typeface="Verdana"/>
                <a:cs typeface="Verdana"/>
              </a:rPr>
              <a:t>o</a:t>
            </a:r>
            <a:r>
              <a:rPr lang="en-GB" sz="1800" noProof="0" dirty="0" smtClean="0">
                <a:latin typeface="Verdana"/>
                <a:cs typeface="Verdana"/>
              </a:rPr>
              <a:t>pi</a:t>
            </a:r>
            <a:r>
              <a:rPr lang="en-GB" sz="1800" spc="-15" noProof="0" dirty="0" smtClean="0">
                <a:latin typeface="Verdana"/>
                <a:cs typeface="Verdana"/>
              </a:rPr>
              <a:t>n</a:t>
            </a:r>
            <a:r>
              <a:rPr lang="en-GB" sz="1800" noProof="0" dirty="0" smtClean="0">
                <a:latin typeface="Verdana"/>
                <a:cs typeface="Verdana"/>
              </a:rPr>
              <a:t>g </a:t>
            </a:r>
            <a:r>
              <a:rPr lang="en-GB" sz="1800" spc="-10" noProof="0" dirty="0" smtClean="0">
                <a:latin typeface="Verdana"/>
                <a:cs typeface="Verdana"/>
              </a:rPr>
              <a:t>countr</a:t>
            </a:r>
            <a:r>
              <a:rPr lang="en-GB" sz="1800" noProof="0" dirty="0" smtClean="0">
                <a:latin typeface="Verdana"/>
                <a:cs typeface="Verdana"/>
              </a:rPr>
              <a:t>i</a:t>
            </a:r>
            <a:r>
              <a:rPr lang="en-GB" sz="1800" spc="-10" noProof="0" dirty="0" smtClean="0">
                <a:latin typeface="Verdana"/>
                <a:cs typeface="Verdana"/>
              </a:rPr>
              <a:t>es. </a:t>
            </a:r>
            <a:r>
              <a:rPr lang="en-GB" sz="1800" i="1" spc="-10" noProof="0" dirty="0" smtClean="0">
                <a:latin typeface="Verdana"/>
                <a:cs typeface="Verdana"/>
              </a:rPr>
              <a:t>(GFOI REDD+ support project example of both)</a:t>
            </a:r>
          </a:p>
          <a:p>
            <a:pPr marL="355600" marR="5080" indent="-342900">
              <a:lnSpc>
                <a:spcPct val="118300"/>
              </a:lnSpc>
              <a:spcBef>
                <a:spcPts val="409"/>
              </a:spcBef>
              <a:tabLst>
                <a:tab pos="354965" algn="l"/>
              </a:tabLst>
            </a:pPr>
            <a:r>
              <a:rPr lang="en-GB" sz="1800" noProof="0" dirty="0" smtClean="0">
                <a:solidFill>
                  <a:srgbClr val="0098DB"/>
                </a:solidFill>
                <a:latin typeface="Verdana"/>
                <a:ea typeface="ＭＳ Ｐゴシック" charset="0"/>
                <a:cs typeface="Verdana"/>
              </a:rPr>
              <a:t>•</a:t>
            </a:r>
            <a:r>
              <a:rPr lang="en-GB" sz="1800" noProof="0" dirty="0" smtClean="0">
                <a:solidFill>
                  <a:srgbClr val="00A9E2"/>
                </a:solidFill>
                <a:latin typeface="Verdana"/>
                <a:ea typeface="ＭＳ Ｐゴシック" charset="0"/>
                <a:cs typeface="Verdana"/>
              </a:rPr>
              <a:t> 		</a:t>
            </a:r>
            <a:r>
              <a:rPr lang="en-GB" sz="1800" spc="-10" noProof="0" dirty="0" smtClean="0">
                <a:latin typeface="Verdana"/>
                <a:cs typeface="Verdana"/>
              </a:rPr>
              <a:t>Notes</a:t>
            </a:r>
            <a:r>
              <a:rPr lang="en-GB" sz="1800" spc="-5" noProof="0" dirty="0" smtClean="0">
                <a:latin typeface="Verdana"/>
                <a:cs typeface="Verdana"/>
              </a:rPr>
              <a:t> </a:t>
            </a:r>
            <a:r>
              <a:rPr lang="en-GB" sz="1800" b="1" spc="-10" noProof="0" dirty="0" smtClean="0">
                <a:solidFill>
                  <a:srgbClr val="FF0000"/>
                </a:solidFill>
                <a:latin typeface="Verdana"/>
                <a:cs typeface="Verdana"/>
              </a:rPr>
              <a:t>co</a:t>
            </a:r>
            <a:r>
              <a:rPr lang="en-GB" sz="1800" b="1" noProof="0" dirty="0" smtClean="0">
                <a:solidFill>
                  <a:srgbClr val="FF0000"/>
                </a:solidFill>
                <a:latin typeface="Verdana"/>
                <a:cs typeface="Verdana"/>
              </a:rPr>
              <a:t>-</a:t>
            </a:r>
            <a:r>
              <a:rPr lang="en-GB" sz="1800" b="1" spc="-10" noProof="0" dirty="0" smtClean="0">
                <a:solidFill>
                  <a:srgbClr val="FF0000"/>
                </a:solidFill>
                <a:latin typeface="Verdana"/>
                <a:cs typeface="Verdana"/>
              </a:rPr>
              <a:t>benef</a:t>
            </a:r>
            <a:r>
              <a:rPr lang="en-GB" sz="1800" b="1" noProof="0" dirty="0" smtClean="0">
                <a:solidFill>
                  <a:srgbClr val="FF0000"/>
                </a:solidFill>
                <a:latin typeface="Verdana"/>
                <a:cs typeface="Verdana"/>
              </a:rPr>
              <a:t>i</a:t>
            </a:r>
            <a:r>
              <a:rPr lang="en-GB" sz="1800" b="1" spc="-5" noProof="0" dirty="0" smtClean="0">
                <a:solidFill>
                  <a:srgbClr val="FF0000"/>
                </a:solidFill>
                <a:latin typeface="Verdana"/>
                <a:cs typeface="Verdana"/>
              </a:rPr>
              <a:t>t</a:t>
            </a:r>
            <a:r>
              <a:rPr lang="en-GB" sz="1800" b="1" noProof="0" dirty="0" smtClean="0">
                <a:solidFill>
                  <a:srgbClr val="FF0000"/>
                </a:solidFill>
                <a:latin typeface="Verdana"/>
                <a:cs typeface="Verdana"/>
              </a:rPr>
              <a:t>s</a:t>
            </a:r>
            <a:r>
              <a:rPr lang="en-GB" sz="1800" b="1" spc="-5" noProof="0" dirty="0" smtClean="0">
                <a:solidFill>
                  <a:srgbClr val="FF0000"/>
                </a:solidFill>
                <a:latin typeface="Verdana"/>
                <a:cs typeface="Verdana"/>
              </a:rPr>
              <a:t> </a:t>
            </a:r>
            <a:r>
              <a:rPr lang="en-GB" sz="1800" noProof="0" dirty="0" smtClean="0">
                <a:latin typeface="Verdana"/>
                <a:cs typeface="Verdana"/>
              </a:rPr>
              <a:t>i</a:t>
            </a:r>
            <a:r>
              <a:rPr lang="en-GB" sz="1800" spc="-15" noProof="0" dirty="0" smtClean="0">
                <a:latin typeface="Verdana"/>
                <a:cs typeface="Verdana"/>
              </a:rPr>
              <a:t>n</a:t>
            </a:r>
            <a:r>
              <a:rPr lang="en-GB" sz="1800" spc="-5" noProof="0" dirty="0" smtClean="0">
                <a:latin typeface="Verdana"/>
                <a:cs typeface="Verdana"/>
              </a:rPr>
              <a:t> </a:t>
            </a:r>
            <a:r>
              <a:rPr lang="en-GB" sz="1800" spc="-10" noProof="0" dirty="0" smtClean="0">
                <a:latin typeface="Verdana"/>
                <a:cs typeface="Verdana"/>
              </a:rPr>
              <a:t>areas</a:t>
            </a:r>
            <a:r>
              <a:rPr lang="en-GB" sz="1800" spc="-5" noProof="0" dirty="0" smtClean="0">
                <a:latin typeface="Verdana"/>
                <a:cs typeface="Verdana"/>
              </a:rPr>
              <a:t> </a:t>
            </a:r>
            <a:r>
              <a:rPr lang="en-GB" sz="1800" spc="-10" noProof="0" dirty="0" smtClean="0">
                <a:latin typeface="Verdana"/>
                <a:cs typeface="Verdana"/>
              </a:rPr>
              <a:t>such</a:t>
            </a:r>
            <a:r>
              <a:rPr lang="en-GB" sz="1800" spc="-5" noProof="0" dirty="0" smtClean="0">
                <a:latin typeface="Verdana"/>
                <a:cs typeface="Verdana"/>
              </a:rPr>
              <a:t> </a:t>
            </a:r>
            <a:r>
              <a:rPr lang="en-GB" sz="1800" spc="-10" noProof="0" dirty="0" smtClean="0">
                <a:latin typeface="Verdana"/>
                <a:cs typeface="Verdana"/>
              </a:rPr>
              <a:t>a</a:t>
            </a:r>
            <a:r>
              <a:rPr lang="en-GB" sz="1800" spc="-5" noProof="0" dirty="0" smtClean="0">
                <a:latin typeface="Verdana"/>
                <a:cs typeface="Verdana"/>
              </a:rPr>
              <a:t> </a:t>
            </a:r>
            <a:r>
              <a:rPr lang="en-GB" sz="1800" noProof="0" dirty="0" smtClean="0">
                <a:latin typeface="Verdana"/>
                <a:cs typeface="Verdana"/>
              </a:rPr>
              <a:t>bi</a:t>
            </a:r>
            <a:r>
              <a:rPr lang="en-GB" sz="1800" spc="-10" noProof="0" dirty="0" smtClean="0">
                <a:latin typeface="Verdana"/>
                <a:cs typeface="Verdana"/>
              </a:rPr>
              <a:t>o</a:t>
            </a:r>
            <a:r>
              <a:rPr lang="en-GB" sz="1800" noProof="0" dirty="0" smtClean="0">
                <a:latin typeface="Verdana"/>
                <a:cs typeface="Verdana"/>
              </a:rPr>
              <a:t>di</a:t>
            </a:r>
            <a:r>
              <a:rPr lang="en-GB" sz="1800" spc="-10" noProof="0" dirty="0" smtClean="0">
                <a:latin typeface="Verdana"/>
                <a:cs typeface="Verdana"/>
              </a:rPr>
              <a:t>ver</a:t>
            </a:r>
            <a:r>
              <a:rPr lang="en-GB" sz="1800" noProof="0" dirty="0" smtClean="0">
                <a:latin typeface="Verdana"/>
                <a:cs typeface="Verdana"/>
              </a:rPr>
              <a:t>si</a:t>
            </a:r>
            <a:r>
              <a:rPr lang="en-GB" sz="1800" spc="-10" noProof="0" dirty="0" smtClean="0">
                <a:latin typeface="Verdana"/>
                <a:cs typeface="Verdana"/>
              </a:rPr>
              <a:t>ty,</a:t>
            </a:r>
            <a:r>
              <a:rPr lang="en-GB" sz="1800" spc="-5" noProof="0" dirty="0" smtClean="0">
                <a:latin typeface="Verdana"/>
                <a:cs typeface="Verdana"/>
              </a:rPr>
              <a:t> </a:t>
            </a:r>
            <a:r>
              <a:rPr lang="en-GB" sz="1800" spc="-10" noProof="0" dirty="0" smtClean="0">
                <a:latin typeface="Verdana"/>
                <a:cs typeface="Verdana"/>
              </a:rPr>
              <a:t>env</a:t>
            </a:r>
            <a:r>
              <a:rPr lang="en-GB" sz="1800" noProof="0" dirty="0" smtClean="0">
                <a:latin typeface="Verdana"/>
                <a:cs typeface="Verdana"/>
              </a:rPr>
              <a:t>i</a:t>
            </a:r>
            <a:r>
              <a:rPr lang="en-GB" sz="1800" spc="-10" noProof="0" dirty="0" smtClean="0">
                <a:latin typeface="Verdana"/>
                <a:cs typeface="Verdana"/>
              </a:rPr>
              <a:t>ronmenta</a:t>
            </a:r>
            <a:r>
              <a:rPr lang="en-GB" sz="1800" noProof="0" dirty="0" smtClean="0">
                <a:latin typeface="Verdana"/>
                <a:cs typeface="Verdana"/>
              </a:rPr>
              <a:t>l</a:t>
            </a:r>
            <a:r>
              <a:rPr lang="en-GB" sz="1800" spc="-5" noProof="0" dirty="0" smtClean="0">
                <a:latin typeface="Verdana"/>
                <a:cs typeface="Verdana"/>
              </a:rPr>
              <a:t> </a:t>
            </a:r>
            <a:r>
              <a:rPr lang="en-GB" sz="1800" spc="-10" noProof="0" dirty="0" smtClean="0">
                <a:latin typeface="Verdana"/>
                <a:cs typeface="Verdana"/>
              </a:rPr>
              <a:t>prote</a:t>
            </a:r>
            <a:r>
              <a:rPr lang="en-GB" sz="1800" noProof="0" dirty="0" smtClean="0">
                <a:latin typeface="Verdana"/>
                <a:cs typeface="Verdana"/>
              </a:rPr>
              <a:t>cti</a:t>
            </a:r>
            <a:r>
              <a:rPr lang="en-GB" sz="1800" spc="-10" noProof="0" dirty="0" smtClean="0">
                <a:latin typeface="Verdana"/>
                <a:cs typeface="Verdana"/>
              </a:rPr>
              <a:t>on</a:t>
            </a:r>
          </a:p>
          <a:p>
            <a:pPr marL="355600" marR="5080" indent="-342900">
              <a:lnSpc>
                <a:spcPct val="118300"/>
              </a:lnSpc>
              <a:spcBef>
                <a:spcPts val="409"/>
              </a:spcBef>
              <a:tabLst>
                <a:tab pos="354965" algn="l"/>
              </a:tabLst>
            </a:pPr>
            <a:r>
              <a:rPr lang="en-GB" sz="1800" noProof="0" dirty="0" smtClean="0">
                <a:solidFill>
                  <a:srgbClr val="0098DB"/>
                </a:solidFill>
                <a:latin typeface="Verdana"/>
                <a:ea typeface="ＭＳ Ｐゴシック" charset="0"/>
                <a:cs typeface="Verdana"/>
              </a:rPr>
              <a:t>•</a:t>
            </a:r>
            <a:r>
              <a:rPr lang="en-GB" sz="1800" noProof="0" dirty="0" smtClean="0">
                <a:solidFill>
                  <a:srgbClr val="00A9E2"/>
                </a:solidFill>
                <a:latin typeface="Verdana"/>
                <a:ea typeface="ＭＳ Ｐゴシック" charset="0"/>
                <a:cs typeface="Verdana"/>
              </a:rPr>
              <a:t> 		</a:t>
            </a:r>
            <a:r>
              <a:rPr lang="en-GB" sz="1800" noProof="0" dirty="0" smtClean="0">
                <a:latin typeface="Verdana"/>
                <a:cs typeface="Verdana"/>
              </a:rPr>
              <a:t>Basic need for </a:t>
            </a:r>
            <a:r>
              <a:rPr lang="en-GB" sz="1800" b="1" noProof="0" dirty="0" smtClean="0">
                <a:solidFill>
                  <a:srgbClr val="FF0000"/>
                </a:solidFill>
                <a:latin typeface="Verdana"/>
                <a:cs typeface="Verdana"/>
              </a:rPr>
              <a:t>underpinning science </a:t>
            </a:r>
            <a:r>
              <a:rPr lang="en-GB" sz="1800" noProof="0" dirty="0" smtClean="0">
                <a:latin typeface="Verdana"/>
                <a:cs typeface="Verdana"/>
              </a:rPr>
              <a:t>and support for IPCC assessments unchanged, continue to need further information and services</a:t>
            </a:r>
            <a:endParaRPr lang="en-GB" sz="1800" noProof="0" dirty="0">
              <a:latin typeface="Verdana"/>
              <a:ea typeface="ＭＳ Ｐゴシック" charset="0"/>
              <a:cs typeface="Verdana"/>
            </a:endParaRPr>
          </a:p>
        </p:txBody>
      </p:sp>
      <p:sp>
        <p:nvSpPr>
          <p:cNvPr id="3" name="Title 2"/>
          <p:cNvSpPr>
            <a:spLocks noGrp="1"/>
          </p:cNvSpPr>
          <p:nvPr>
            <p:ph type="title" idx="4294967295"/>
          </p:nvPr>
        </p:nvSpPr>
        <p:spPr>
          <a:xfrm>
            <a:off x="1905000" y="0"/>
            <a:ext cx="5334000" cy="1143000"/>
          </a:xfrm>
          <a:prstGeom prst="rect">
            <a:avLst/>
          </a:prstGeom>
        </p:spPr>
        <p:txBody>
          <a:bodyPr anchor="ctr"/>
          <a:lstStyle/>
          <a:p>
            <a:r>
              <a:rPr lang="en-GB" noProof="0" dirty="0" smtClean="0"/>
              <a:t>COP21 – What happened</a:t>
            </a:r>
            <a:r>
              <a:rPr lang="en-GB" baseline="0" noProof="0" dirty="0" smtClean="0"/>
              <a:t> ?</a:t>
            </a:r>
            <a:br>
              <a:rPr lang="en-GB" baseline="0" noProof="0" dirty="0" smtClean="0"/>
            </a:br>
            <a:r>
              <a:rPr lang="en-GB" sz="2000" baseline="0" noProof="0" dirty="0" smtClean="0"/>
              <a:t>Capacity Building</a:t>
            </a:r>
            <a:endParaRPr lang="en-GB" sz="2000" noProof="0" dirty="0"/>
          </a:p>
        </p:txBody>
      </p:sp>
    </p:spTree>
    <p:extLst>
      <p:ext uri="{BB962C8B-B14F-4D97-AF65-F5344CB8AC3E}">
        <p14:creationId xmlns:p14="http://schemas.microsoft.com/office/powerpoint/2010/main" val="414811063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891342"/>
            <a:ext cx="7772400" cy="4192964"/>
          </a:xfrm>
        </p:spPr>
        <p:txBody>
          <a:bodyPr anchor="ctr"/>
          <a:lstStyle/>
          <a:p>
            <a:pPr marL="355600" marR="93345" indent="-342900">
              <a:lnSpc>
                <a:spcPct val="114599"/>
              </a:lnSpc>
              <a:spcAft>
                <a:spcPts val="0"/>
              </a:spcAft>
              <a:tabLst>
                <a:tab pos="354965" algn="l"/>
              </a:tabLst>
            </a:pPr>
            <a:r>
              <a:rPr lang="en-GB" sz="1800" noProof="0" dirty="0" smtClean="0">
                <a:solidFill>
                  <a:srgbClr val="0098DB"/>
                </a:solidFill>
                <a:latin typeface="Verdana"/>
                <a:cs typeface="Verdana"/>
              </a:rPr>
              <a:t>•</a:t>
            </a:r>
            <a:r>
              <a:rPr lang="en-GB" sz="1800" noProof="0" dirty="0" smtClean="0">
                <a:solidFill>
                  <a:srgbClr val="00A9E2"/>
                </a:solidFill>
                <a:latin typeface="Verdana"/>
                <a:cs typeface="Verdana"/>
              </a:rPr>
              <a:t> 	</a:t>
            </a:r>
            <a:r>
              <a:rPr lang="en-GB" sz="1800" b="1" noProof="0" dirty="0" smtClean="0">
                <a:solidFill>
                  <a:srgbClr val="FF0000"/>
                </a:solidFill>
                <a:latin typeface="Verdana"/>
                <a:cs typeface="Verdana"/>
              </a:rPr>
              <a:t>Supp</a:t>
            </a:r>
            <a:r>
              <a:rPr lang="en-GB" sz="1800" b="1" spc="-15" noProof="0" dirty="0" smtClean="0">
                <a:solidFill>
                  <a:srgbClr val="FF0000"/>
                </a:solidFill>
                <a:latin typeface="Verdana"/>
                <a:cs typeface="Verdana"/>
              </a:rPr>
              <a:t>or</a:t>
            </a:r>
            <a:r>
              <a:rPr lang="en-GB" sz="1800" b="1" spc="-10" noProof="0" dirty="0" smtClean="0">
                <a:solidFill>
                  <a:srgbClr val="FF0000"/>
                </a:solidFill>
                <a:latin typeface="Verdana"/>
                <a:cs typeface="Verdana"/>
              </a:rPr>
              <a:t>t</a:t>
            </a:r>
            <a:r>
              <a:rPr lang="en-GB" sz="1800" b="1" spc="-5" noProof="0" dirty="0" smtClean="0">
                <a:solidFill>
                  <a:srgbClr val="FF0000"/>
                </a:solidFill>
                <a:latin typeface="Verdana"/>
                <a:cs typeface="Verdana"/>
              </a:rPr>
              <a:t> </a:t>
            </a:r>
            <a:r>
              <a:rPr lang="en-GB" sz="1800" b="1" noProof="0" dirty="0" smtClean="0">
                <a:solidFill>
                  <a:srgbClr val="FF0000"/>
                </a:solidFill>
                <a:latin typeface="Verdana"/>
                <a:cs typeface="Verdana"/>
              </a:rPr>
              <a:t>s</a:t>
            </a:r>
            <a:r>
              <a:rPr lang="en-GB" sz="1800" b="1" spc="-10" noProof="0" dirty="0" smtClean="0">
                <a:solidFill>
                  <a:srgbClr val="FF0000"/>
                </a:solidFill>
                <a:latin typeface="Verdana"/>
                <a:cs typeface="Verdana"/>
              </a:rPr>
              <a:t>to</a:t>
            </a:r>
            <a:r>
              <a:rPr lang="en-GB" sz="1800" b="1" noProof="0" dirty="0" smtClean="0">
                <a:solidFill>
                  <a:srgbClr val="FF0000"/>
                </a:solidFill>
                <a:latin typeface="Verdana"/>
                <a:cs typeface="Verdana"/>
              </a:rPr>
              <a:t>c</a:t>
            </a:r>
            <a:r>
              <a:rPr lang="en-GB" sz="1800" b="1" spc="-10" noProof="0" dirty="0" smtClean="0">
                <a:solidFill>
                  <a:srgbClr val="FF0000"/>
                </a:solidFill>
                <a:latin typeface="Verdana"/>
                <a:cs typeface="Verdana"/>
              </a:rPr>
              <a:t>ktaki</a:t>
            </a:r>
            <a:r>
              <a:rPr lang="en-GB" sz="1800" b="1" noProof="0" dirty="0" smtClean="0">
                <a:solidFill>
                  <a:srgbClr val="FF0000"/>
                </a:solidFill>
                <a:latin typeface="Verdana"/>
                <a:cs typeface="Verdana"/>
              </a:rPr>
              <a:t>ng</a:t>
            </a:r>
            <a:r>
              <a:rPr lang="en-GB" sz="1800" b="1" spc="-5" noProof="0" dirty="0" smtClean="0">
                <a:solidFill>
                  <a:srgbClr val="FF0000"/>
                </a:solidFill>
                <a:latin typeface="Verdana"/>
                <a:cs typeface="Verdana"/>
              </a:rPr>
              <a:t> </a:t>
            </a:r>
            <a:r>
              <a:rPr lang="en-GB" sz="1800" b="1" noProof="0" dirty="0" smtClean="0">
                <a:solidFill>
                  <a:srgbClr val="FF0000"/>
                </a:solidFill>
                <a:latin typeface="Verdana"/>
                <a:cs typeface="Verdana"/>
              </a:rPr>
              <a:t>me</a:t>
            </a:r>
            <a:r>
              <a:rPr lang="en-GB" sz="1800" b="1" spc="-10" noProof="0" dirty="0" smtClean="0">
                <a:solidFill>
                  <a:srgbClr val="FF0000"/>
                </a:solidFill>
                <a:latin typeface="Verdana"/>
                <a:cs typeface="Verdana"/>
              </a:rPr>
              <a:t>t</a:t>
            </a:r>
            <a:r>
              <a:rPr lang="en-GB" sz="1800" b="1" noProof="0" dirty="0" smtClean="0">
                <a:solidFill>
                  <a:srgbClr val="FF0000"/>
                </a:solidFill>
                <a:latin typeface="Verdana"/>
                <a:cs typeface="Verdana"/>
              </a:rPr>
              <a:t>h</a:t>
            </a:r>
            <a:r>
              <a:rPr lang="en-GB" sz="1800" b="1" spc="-15" noProof="0" dirty="0" smtClean="0">
                <a:solidFill>
                  <a:srgbClr val="FF0000"/>
                </a:solidFill>
                <a:latin typeface="Verdana"/>
                <a:cs typeface="Verdana"/>
              </a:rPr>
              <a:t>o</a:t>
            </a:r>
            <a:r>
              <a:rPr lang="en-GB" sz="1800" b="1" noProof="0" dirty="0" smtClean="0">
                <a:solidFill>
                  <a:srgbClr val="FF0000"/>
                </a:solidFill>
                <a:latin typeface="Verdana"/>
                <a:cs typeface="Verdana"/>
              </a:rPr>
              <a:t>ds</a:t>
            </a:r>
            <a:r>
              <a:rPr lang="en-GB" sz="1800" b="1" spc="-5" noProof="0" dirty="0" smtClean="0">
                <a:solidFill>
                  <a:srgbClr val="FF0000"/>
                </a:solidFill>
                <a:latin typeface="Verdana"/>
                <a:cs typeface="Verdana"/>
              </a:rPr>
              <a:t> </a:t>
            </a:r>
            <a:r>
              <a:rPr lang="en-GB" sz="1800" spc="-10" noProof="0" dirty="0" smtClean="0">
                <a:latin typeface="Verdana"/>
                <a:cs typeface="Verdana"/>
              </a:rPr>
              <a:t>by</a:t>
            </a:r>
            <a:r>
              <a:rPr lang="en-GB" sz="1800" spc="-5" noProof="0" dirty="0" smtClean="0">
                <a:latin typeface="Verdana"/>
                <a:cs typeface="Verdana"/>
              </a:rPr>
              <a:t> </a:t>
            </a:r>
            <a:r>
              <a:rPr lang="en-GB" sz="1800" spc="-10" noProof="0" dirty="0" smtClean="0">
                <a:latin typeface="Verdana"/>
                <a:cs typeface="Verdana"/>
              </a:rPr>
              <a:t>prov</a:t>
            </a:r>
            <a:r>
              <a:rPr lang="en-GB" sz="1800" noProof="0" dirty="0" smtClean="0">
                <a:latin typeface="Verdana"/>
                <a:cs typeface="Verdana"/>
              </a:rPr>
              <a:t>isi</a:t>
            </a:r>
            <a:r>
              <a:rPr lang="en-GB" sz="1800" spc="-10" noProof="0" dirty="0" smtClean="0">
                <a:latin typeface="Verdana"/>
                <a:cs typeface="Verdana"/>
              </a:rPr>
              <a:t>on</a:t>
            </a:r>
            <a:r>
              <a:rPr lang="en-GB" sz="1800" spc="-5" noProof="0" dirty="0" smtClean="0">
                <a:latin typeface="Verdana"/>
                <a:cs typeface="Verdana"/>
              </a:rPr>
              <a:t> </a:t>
            </a:r>
            <a:r>
              <a:rPr lang="en-GB" sz="1800" spc="-10" noProof="0" dirty="0" smtClean="0">
                <a:latin typeface="Verdana"/>
                <a:cs typeface="Verdana"/>
              </a:rPr>
              <a:t>of</a:t>
            </a:r>
            <a:r>
              <a:rPr lang="en-GB" sz="1800" spc="-5" noProof="0" dirty="0" smtClean="0">
                <a:latin typeface="Verdana"/>
                <a:cs typeface="Verdana"/>
              </a:rPr>
              <a:t> </a:t>
            </a:r>
            <a:r>
              <a:rPr lang="en-GB" sz="1800" spc="-10" noProof="0" dirty="0" smtClean="0">
                <a:latin typeface="Verdana"/>
                <a:cs typeface="Verdana"/>
              </a:rPr>
              <a:t>anthropogen</a:t>
            </a:r>
            <a:r>
              <a:rPr lang="en-GB" sz="1800" noProof="0" dirty="0" smtClean="0">
                <a:latin typeface="Verdana"/>
                <a:cs typeface="Verdana"/>
              </a:rPr>
              <a:t>i</a:t>
            </a:r>
            <a:r>
              <a:rPr lang="en-GB" sz="1800" spc="-10" noProof="0" dirty="0" smtClean="0">
                <a:latin typeface="Verdana"/>
                <a:cs typeface="Verdana"/>
              </a:rPr>
              <a:t>c</a:t>
            </a:r>
            <a:r>
              <a:rPr lang="en-GB" sz="1800" spc="-5" noProof="0" dirty="0" smtClean="0">
                <a:latin typeface="Verdana"/>
                <a:cs typeface="Verdana"/>
              </a:rPr>
              <a:t> </a:t>
            </a:r>
            <a:r>
              <a:rPr lang="en-GB" sz="1800" spc="-15" noProof="0" dirty="0" smtClean="0">
                <a:latin typeface="Verdana"/>
                <a:cs typeface="Verdana"/>
              </a:rPr>
              <a:t>em</a:t>
            </a:r>
            <a:r>
              <a:rPr lang="en-GB" sz="1800" noProof="0" dirty="0" smtClean="0">
                <a:latin typeface="Verdana"/>
                <a:cs typeface="Verdana"/>
              </a:rPr>
              <a:t>issi</a:t>
            </a:r>
            <a:r>
              <a:rPr lang="en-GB" sz="1800" spc="-10" noProof="0" dirty="0" smtClean="0">
                <a:latin typeface="Verdana"/>
                <a:cs typeface="Verdana"/>
              </a:rPr>
              <a:t>ons data and methods </a:t>
            </a:r>
            <a:r>
              <a:rPr lang="en-GB" sz="1800" spc="-5" noProof="0" dirty="0" smtClean="0">
                <a:latin typeface="Verdana"/>
                <a:cs typeface="Verdana"/>
              </a:rPr>
              <a:t> </a:t>
            </a:r>
            <a:r>
              <a:rPr lang="en-GB" sz="1800" spc="-15" noProof="0" dirty="0" smtClean="0">
                <a:latin typeface="Verdana"/>
                <a:cs typeface="Verdana"/>
              </a:rPr>
              <a:t>–</a:t>
            </a:r>
            <a:r>
              <a:rPr lang="en-GB" sz="1800" spc="-5" noProof="0" dirty="0" smtClean="0">
                <a:latin typeface="Verdana"/>
                <a:cs typeface="Verdana"/>
              </a:rPr>
              <a:t> </a:t>
            </a:r>
            <a:r>
              <a:rPr lang="en-GB" sz="1800" noProof="0" dirty="0" smtClean="0">
                <a:latin typeface="Verdana"/>
                <a:cs typeface="Verdana"/>
              </a:rPr>
              <a:t>CO</a:t>
            </a:r>
            <a:r>
              <a:rPr lang="en-GB" sz="1800" spc="-10" noProof="0" dirty="0" smtClean="0">
                <a:latin typeface="Verdana"/>
                <a:cs typeface="Verdana"/>
              </a:rPr>
              <a:t>2,</a:t>
            </a:r>
            <a:r>
              <a:rPr lang="en-GB" sz="1800" spc="-5" noProof="0" dirty="0" smtClean="0">
                <a:latin typeface="Verdana"/>
                <a:cs typeface="Verdana"/>
              </a:rPr>
              <a:t> </a:t>
            </a:r>
            <a:r>
              <a:rPr lang="en-GB" sz="1800" noProof="0" dirty="0" smtClean="0">
                <a:latin typeface="Verdana"/>
                <a:cs typeface="Verdana"/>
              </a:rPr>
              <a:t>l</a:t>
            </a:r>
            <a:r>
              <a:rPr lang="en-GB" sz="1800" spc="-10" noProof="0" dirty="0" smtClean="0">
                <a:latin typeface="Verdana"/>
                <a:cs typeface="Verdana"/>
              </a:rPr>
              <a:t>an</a:t>
            </a:r>
            <a:r>
              <a:rPr lang="en-GB" sz="1800" noProof="0" dirty="0" smtClean="0">
                <a:latin typeface="Verdana"/>
                <a:cs typeface="Verdana"/>
              </a:rPr>
              <a:t>d</a:t>
            </a:r>
            <a:r>
              <a:rPr lang="en-GB" sz="1800" spc="-5" noProof="0" dirty="0" smtClean="0">
                <a:latin typeface="Verdana"/>
                <a:cs typeface="Verdana"/>
              </a:rPr>
              <a:t> </a:t>
            </a:r>
            <a:r>
              <a:rPr lang="en-GB" sz="1800" spc="-10" noProof="0" dirty="0" smtClean="0">
                <a:latin typeface="Verdana"/>
                <a:cs typeface="Verdana"/>
              </a:rPr>
              <a:t>use</a:t>
            </a:r>
            <a:r>
              <a:rPr lang="en-GB" sz="1800" spc="-5" noProof="0" dirty="0" smtClean="0">
                <a:latin typeface="Verdana"/>
                <a:cs typeface="Verdana"/>
              </a:rPr>
              <a:t> </a:t>
            </a:r>
            <a:r>
              <a:rPr lang="en-GB" sz="1800" spc="-10" noProof="0" dirty="0" smtClean="0">
                <a:latin typeface="Verdana"/>
                <a:cs typeface="Verdana"/>
              </a:rPr>
              <a:t>change,</a:t>
            </a:r>
            <a:r>
              <a:rPr lang="en-GB" sz="1800" spc="-5" noProof="0" dirty="0" smtClean="0">
                <a:latin typeface="Verdana"/>
                <a:cs typeface="Verdana"/>
              </a:rPr>
              <a:t> integrated field/satellite//transport models/assimilation </a:t>
            </a:r>
            <a:r>
              <a:rPr lang="en-GB" sz="1800" spc="-10" noProof="0" dirty="0" smtClean="0">
                <a:latin typeface="Verdana"/>
                <a:cs typeface="Verdana"/>
              </a:rPr>
              <a:t>e</a:t>
            </a:r>
            <a:r>
              <a:rPr lang="en-GB" sz="1800" noProof="0" dirty="0" smtClean="0">
                <a:latin typeface="Verdana"/>
                <a:cs typeface="Verdana"/>
              </a:rPr>
              <a:t>tc…</a:t>
            </a:r>
          </a:p>
          <a:p>
            <a:pPr marL="355600" marR="93345" indent="-342900">
              <a:lnSpc>
                <a:spcPct val="114599"/>
              </a:lnSpc>
              <a:spcAft>
                <a:spcPts val="0"/>
              </a:spcAft>
              <a:tabLst>
                <a:tab pos="354965" algn="l"/>
              </a:tabLst>
            </a:pPr>
            <a:r>
              <a:rPr lang="en-GB" sz="1800" noProof="0" dirty="0" smtClean="0">
                <a:solidFill>
                  <a:srgbClr val="0098DB"/>
                </a:solidFill>
                <a:latin typeface="Verdana"/>
                <a:cs typeface="Verdana"/>
              </a:rPr>
              <a:t>•</a:t>
            </a:r>
            <a:r>
              <a:rPr lang="en-GB" sz="1800" noProof="0" dirty="0" smtClean="0">
                <a:solidFill>
                  <a:srgbClr val="00A9E2"/>
                </a:solidFill>
                <a:latin typeface="Verdana"/>
                <a:cs typeface="Verdana"/>
              </a:rPr>
              <a:t> 	</a:t>
            </a:r>
            <a:r>
              <a:rPr lang="en-GB" sz="1800" b="1" noProof="0" dirty="0" smtClean="0">
                <a:solidFill>
                  <a:srgbClr val="FF0000"/>
                </a:solidFill>
                <a:latin typeface="Verdana"/>
                <a:cs typeface="Verdana"/>
              </a:rPr>
              <a:t>Supp</a:t>
            </a:r>
            <a:r>
              <a:rPr lang="en-GB" sz="1800" b="1" spc="-15" noProof="0" dirty="0" smtClean="0">
                <a:solidFill>
                  <a:srgbClr val="FF0000"/>
                </a:solidFill>
                <a:latin typeface="Verdana"/>
                <a:cs typeface="Verdana"/>
              </a:rPr>
              <a:t>or</a:t>
            </a:r>
            <a:r>
              <a:rPr lang="en-GB" sz="1800" b="1" spc="-10" noProof="0" dirty="0" smtClean="0">
                <a:solidFill>
                  <a:srgbClr val="FF0000"/>
                </a:solidFill>
                <a:latin typeface="Verdana"/>
                <a:cs typeface="Verdana"/>
              </a:rPr>
              <a:t>t</a:t>
            </a:r>
            <a:r>
              <a:rPr lang="en-GB" sz="1800" b="1" spc="-5" noProof="0" dirty="0" smtClean="0">
                <a:solidFill>
                  <a:srgbClr val="FF0000"/>
                </a:solidFill>
                <a:latin typeface="Verdana"/>
                <a:cs typeface="Verdana"/>
              </a:rPr>
              <a:t> </a:t>
            </a:r>
            <a:r>
              <a:rPr lang="en-GB" sz="1800" b="1" noProof="0" dirty="0" smtClean="0">
                <a:solidFill>
                  <a:srgbClr val="FF0000"/>
                </a:solidFill>
                <a:latin typeface="Verdana"/>
                <a:cs typeface="Verdana"/>
              </a:rPr>
              <a:t>m</a:t>
            </a:r>
            <a:r>
              <a:rPr lang="en-GB" sz="1800" b="1" spc="-10" noProof="0" dirty="0" smtClean="0">
                <a:solidFill>
                  <a:srgbClr val="FF0000"/>
                </a:solidFill>
                <a:latin typeface="Verdana"/>
                <a:cs typeface="Verdana"/>
              </a:rPr>
              <a:t>iti</a:t>
            </a:r>
            <a:r>
              <a:rPr lang="en-GB" sz="1800" b="1" noProof="0" dirty="0" smtClean="0">
                <a:solidFill>
                  <a:srgbClr val="FF0000"/>
                </a:solidFill>
                <a:latin typeface="Verdana"/>
                <a:cs typeface="Verdana"/>
              </a:rPr>
              <a:t>g</a:t>
            </a:r>
            <a:r>
              <a:rPr lang="en-GB" sz="1800" b="1" spc="-10" noProof="0" dirty="0" smtClean="0">
                <a:solidFill>
                  <a:srgbClr val="FF0000"/>
                </a:solidFill>
                <a:latin typeface="Verdana"/>
                <a:cs typeface="Verdana"/>
              </a:rPr>
              <a:t>atio</a:t>
            </a:r>
            <a:r>
              <a:rPr lang="en-GB" sz="1800" b="1" noProof="0" dirty="0" smtClean="0">
                <a:solidFill>
                  <a:srgbClr val="FF0000"/>
                </a:solidFill>
                <a:latin typeface="Verdana"/>
                <a:cs typeface="Verdana"/>
              </a:rPr>
              <a:t>n</a:t>
            </a:r>
            <a:r>
              <a:rPr lang="en-GB" sz="1800" b="1" spc="-5" noProof="0" dirty="0" smtClean="0">
                <a:solidFill>
                  <a:srgbClr val="FF0000"/>
                </a:solidFill>
                <a:latin typeface="Verdana"/>
                <a:cs typeface="Verdana"/>
              </a:rPr>
              <a:t> </a:t>
            </a:r>
            <a:r>
              <a:rPr lang="en-GB" sz="1800" b="1" noProof="0" dirty="0" smtClean="0">
                <a:solidFill>
                  <a:srgbClr val="FF0000"/>
                </a:solidFill>
                <a:latin typeface="Verdana"/>
                <a:cs typeface="Verdana"/>
              </a:rPr>
              <a:t>measures</a:t>
            </a:r>
            <a:r>
              <a:rPr lang="en-GB" sz="1800" b="1" spc="-5" noProof="0" dirty="0" smtClean="0">
                <a:solidFill>
                  <a:srgbClr val="FF0000"/>
                </a:solidFill>
                <a:latin typeface="Verdana"/>
                <a:cs typeface="Verdana"/>
              </a:rPr>
              <a:t> </a:t>
            </a:r>
            <a:r>
              <a:rPr lang="en-GB" sz="1800" spc="-10" noProof="0" dirty="0" smtClean="0">
                <a:latin typeface="Verdana"/>
                <a:cs typeface="Verdana"/>
              </a:rPr>
              <a:t>e.g.</a:t>
            </a:r>
            <a:r>
              <a:rPr lang="en-GB" sz="1800" spc="-5" noProof="0" dirty="0" smtClean="0">
                <a:latin typeface="Verdana"/>
                <a:cs typeface="Verdana"/>
              </a:rPr>
              <a:t> </a:t>
            </a:r>
            <a:r>
              <a:rPr lang="en-GB" sz="1800" noProof="0" dirty="0" smtClean="0">
                <a:latin typeface="Verdana"/>
                <a:cs typeface="Verdana"/>
              </a:rPr>
              <a:t>RE</a:t>
            </a:r>
            <a:r>
              <a:rPr lang="en-GB" sz="1800" spc="-15" noProof="0" dirty="0" smtClean="0">
                <a:latin typeface="Verdana"/>
                <a:cs typeface="Verdana"/>
              </a:rPr>
              <a:t>DD</a:t>
            </a:r>
            <a:r>
              <a:rPr lang="en-GB" sz="1800" noProof="0" dirty="0" smtClean="0">
                <a:latin typeface="Verdana"/>
                <a:cs typeface="Verdana"/>
              </a:rPr>
              <a:t>+</a:t>
            </a:r>
            <a:r>
              <a:rPr lang="en-GB" sz="1800" spc="-10" noProof="0" dirty="0" smtClean="0">
                <a:latin typeface="Verdana"/>
                <a:cs typeface="Verdana"/>
              </a:rPr>
              <a:t>,</a:t>
            </a:r>
            <a:r>
              <a:rPr lang="en-GB" sz="1800" spc="-5" noProof="0" dirty="0" smtClean="0">
                <a:latin typeface="Verdana"/>
                <a:cs typeface="Verdana"/>
              </a:rPr>
              <a:t> </a:t>
            </a:r>
            <a:r>
              <a:rPr lang="en-GB" sz="1800" noProof="0" dirty="0" smtClean="0">
                <a:latin typeface="Verdana"/>
                <a:cs typeface="Verdana"/>
              </a:rPr>
              <a:t>l</a:t>
            </a:r>
            <a:r>
              <a:rPr lang="en-GB" sz="1800" spc="-10" noProof="0" dirty="0" smtClean="0">
                <a:latin typeface="Verdana"/>
                <a:cs typeface="Verdana"/>
              </a:rPr>
              <a:t>an</a:t>
            </a:r>
            <a:r>
              <a:rPr lang="en-GB" sz="1800" noProof="0" dirty="0" smtClean="0">
                <a:latin typeface="Verdana"/>
                <a:cs typeface="Verdana"/>
              </a:rPr>
              <a:t>d</a:t>
            </a:r>
            <a:r>
              <a:rPr lang="en-GB" sz="1800" spc="-5" noProof="0" dirty="0" smtClean="0">
                <a:latin typeface="Verdana"/>
                <a:cs typeface="Verdana"/>
              </a:rPr>
              <a:t> </a:t>
            </a:r>
            <a:r>
              <a:rPr lang="en-GB" sz="1800" spc="-10" noProof="0" dirty="0" smtClean="0">
                <a:latin typeface="Verdana"/>
                <a:cs typeface="Verdana"/>
              </a:rPr>
              <a:t>use</a:t>
            </a:r>
            <a:r>
              <a:rPr lang="en-GB" sz="1800" spc="-5" noProof="0" dirty="0" smtClean="0">
                <a:latin typeface="Verdana"/>
                <a:cs typeface="Verdana"/>
              </a:rPr>
              <a:t> </a:t>
            </a:r>
            <a:r>
              <a:rPr lang="en-GB" sz="1800" spc="-10" noProof="0" dirty="0" smtClean="0">
                <a:latin typeface="Verdana"/>
                <a:cs typeface="Verdana"/>
              </a:rPr>
              <a:t>change</a:t>
            </a:r>
          </a:p>
          <a:p>
            <a:pPr marL="355600" marR="93345" indent="-342900">
              <a:lnSpc>
                <a:spcPct val="114599"/>
              </a:lnSpc>
              <a:spcAft>
                <a:spcPts val="0"/>
              </a:spcAft>
              <a:tabLst>
                <a:tab pos="354965" algn="l"/>
              </a:tabLst>
            </a:pPr>
            <a:r>
              <a:rPr lang="en-GB" sz="1800" noProof="0" dirty="0" smtClean="0">
                <a:solidFill>
                  <a:srgbClr val="0098DB"/>
                </a:solidFill>
                <a:latin typeface="Verdana"/>
                <a:cs typeface="Verdana"/>
              </a:rPr>
              <a:t>•</a:t>
            </a:r>
            <a:r>
              <a:rPr lang="en-GB" sz="1800" noProof="0" dirty="0" smtClean="0">
                <a:solidFill>
                  <a:srgbClr val="00A9E2"/>
                </a:solidFill>
                <a:latin typeface="Verdana"/>
                <a:cs typeface="Verdana"/>
              </a:rPr>
              <a:t> 	</a:t>
            </a:r>
            <a:r>
              <a:rPr lang="en-GB" sz="1800" b="1" noProof="0" dirty="0" smtClean="0">
                <a:solidFill>
                  <a:srgbClr val="FF0000"/>
                </a:solidFill>
                <a:latin typeface="Verdana"/>
                <a:cs typeface="Verdana"/>
              </a:rPr>
              <a:t>Supp</a:t>
            </a:r>
            <a:r>
              <a:rPr lang="en-GB" sz="1800" b="1" spc="-15" noProof="0" dirty="0" smtClean="0">
                <a:solidFill>
                  <a:srgbClr val="FF0000"/>
                </a:solidFill>
                <a:latin typeface="Verdana"/>
                <a:cs typeface="Verdana"/>
              </a:rPr>
              <a:t>or</a:t>
            </a:r>
            <a:r>
              <a:rPr lang="en-GB" sz="1800" b="1" spc="-10" noProof="0" dirty="0" smtClean="0">
                <a:solidFill>
                  <a:srgbClr val="FF0000"/>
                </a:solidFill>
                <a:latin typeface="Verdana"/>
                <a:cs typeface="Verdana"/>
              </a:rPr>
              <a:t>t</a:t>
            </a:r>
            <a:r>
              <a:rPr lang="en-GB" sz="1800" b="1" spc="-5" noProof="0" dirty="0" smtClean="0">
                <a:solidFill>
                  <a:srgbClr val="FF0000"/>
                </a:solidFill>
                <a:latin typeface="Verdana"/>
                <a:cs typeface="Verdana"/>
              </a:rPr>
              <a:t> </a:t>
            </a:r>
            <a:r>
              <a:rPr lang="en-GB" sz="1800" b="1" noProof="0" dirty="0" smtClean="0">
                <a:solidFill>
                  <a:srgbClr val="FF0000"/>
                </a:solidFill>
                <a:latin typeface="Verdana"/>
                <a:cs typeface="Verdana"/>
              </a:rPr>
              <a:t>adap</a:t>
            </a:r>
            <a:r>
              <a:rPr lang="en-GB" sz="1800" b="1" spc="-10" noProof="0" dirty="0" smtClean="0">
                <a:solidFill>
                  <a:srgbClr val="FF0000"/>
                </a:solidFill>
                <a:latin typeface="Verdana"/>
                <a:cs typeface="Verdana"/>
              </a:rPr>
              <a:t>tatio</a:t>
            </a:r>
            <a:r>
              <a:rPr lang="en-GB" sz="1800" b="1" noProof="0" dirty="0" smtClean="0">
                <a:solidFill>
                  <a:srgbClr val="FF0000"/>
                </a:solidFill>
                <a:latin typeface="Verdana"/>
                <a:cs typeface="Verdana"/>
              </a:rPr>
              <a:t>n</a:t>
            </a:r>
            <a:r>
              <a:rPr lang="en-GB" sz="1800" b="1" spc="-5" noProof="0" dirty="0" smtClean="0">
                <a:solidFill>
                  <a:srgbClr val="FF0000"/>
                </a:solidFill>
                <a:latin typeface="Verdana"/>
                <a:cs typeface="Verdana"/>
              </a:rPr>
              <a:t> </a:t>
            </a:r>
            <a:r>
              <a:rPr lang="en-GB" sz="1800" b="1" noProof="0" dirty="0" smtClean="0">
                <a:solidFill>
                  <a:srgbClr val="FF0000"/>
                </a:solidFill>
                <a:latin typeface="Verdana"/>
                <a:cs typeface="Verdana"/>
              </a:rPr>
              <a:t>measures</a:t>
            </a:r>
            <a:r>
              <a:rPr lang="en-GB" sz="1800" b="1" spc="-5" noProof="0" dirty="0" smtClean="0">
                <a:solidFill>
                  <a:srgbClr val="FF0000"/>
                </a:solidFill>
                <a:latin typeface="Verdana"/>
                <a:cs typeface="Verdana"/>
              </a:rPr>
              <a:t> </a:t>
            </a:r>
            <a:r>
              <a:rPr lang="en-GB" sz="1800" spc="-10" noProof="0" dirty="0" smtClean="0">
                <a:latin typeface="Verdana"/>
                <a:cs typeface="Verdana"/>
              </a:rPr>
              <a:t>by</a:t>
            </a:r>
            <a:r>
              <a:rPr lang="en-GB" sz="1800" spc="-5" noProof="0" dirty="0" smtClean="0">
                <a:latin typeface="Verdana"/>
                <a:cs typeface="Verdana"/>
              </a:rPr>
              <a:t> </a:t>
            </a:r>
            <a:r>
              <a:rPr lang="en-GB" sz="1800" spc="-10" noProof="0" dirty="0" smtClean="0">
                <a:latin typeface="Verdana"/>
                <a:cs typeface="Verdana"/>
              </a:rPr>
              <a:t>prov</a:t>
            </a:r>
            <a:r>
              <a:rPr lang="en-GB" sz="1800" noProof="0" dirty="0" smtClean="0">
                <a:latin typeface="Verdana"/>
                <a:cs typeface="Verdana"/>
              </a:rPr>
              <a:t>idi</a:t>
            </a:r>
            <a:r>
              <a:rPr lang="en-GB" sz="1800" spc="-15" noProof="0" dirty="0" smtClean="0">
                <a:latin typeface="Verdana"/>
                <a:cs typeface="Verdana"/>
              </a:rPr>
              <a:t>n</a:t>
            </a:r>
            <a:r>
              <a:rPr lang="en-GB" sz="1800" noProof="0" dirty="0" smtClean="0">
                <a:latin typeface="Verdana"/>
                <a:cs typeface="Verdana"/>
              </a:rPr>
              <a:t>g</a:t>
            </a:r>
            <a:r>
              <a:rPr lang="en-GB" sz="1800" spc="-5" noProof="0" dirty="0" smtClean="0">
                <a:latin typeface="Verdana"/>
                <a:cs typeface="Verdana"/>
              </a:rPr>
              <a:t> </a:t>
            </a:r>
            <a:r>
              <a:rPr lang="en-GB" sz="1800" spc="-10" noProof="0" dirty="0" smtClean="0">
                <a:latin typeface="Verdana"/>
                <a:cs typeface="Verdana"/>
              </a:rPr>
              <a:t>geo</a:t>
            </a:r>
            <a:r>
              <a:rPr lang="en-GB" sz="1800" noProof="0" dirty="0" smtClean="0">
                <a:latin typeface="Verdana"/>
                <a:cs typeface="Verdana"/>
              </a:rPr>
              <a:t>-</a:t>
            </a:r>
            <a:r>
              <a:rPr lang="en-GB" sz="1800" spc="-10" noProof="0" dirty="0" smtClean="0">
                <a:latin typeface="Verdana"/>
                <a:cs typeface="Verdana"/>
              </a:rPr>
              <a:t>spa</a:t>
            </a:r>
            <a:r>
              <a:rPr lang="en-GB" sz="1800" noProof="0" dirty="0" smtClean="0">
                <a:latin typeface="Verdana"/>
                <a:cs typeface="Verdana"/>
              </a:rPr>
              <a:t>ti</a:t>
            </a:r>
            <a:r>
              <a:rPr lang="en-GB" sz="1800" spc="-10" noProof="0" dirty="0" smtClean="0">
                <a:latin typeface="Verdana"/>
                <a:cs typeface="Verdana"/>
              </a:rPr>
              <a:t>a</a:t>
            </a:r>
            <a:r>
              <a:rPr lang="en-GB" sz="1800" noProof="0" dirty="0" smtClean="0">
                <a:latin typeface="Verdana"/>
                <a:cs typeface="Verdana"/>
              </a:rPr>
              <a:t>l</a:t>
            </a:r>
            <a:r>
              <a:rPr lang="en-GB" sz="1800" spc="-5" noProof="0" dirty="0" smtClean="0">
                <a:latin typeface="Verdana"/>
                <a:cs typeface="Verdana"/>
              </a:rPr>
              <a:t> </a:t>
            </a:r>
            <a:r>
              <a:rPr lang="en-GB" sz="1800" spc="-10" noProof="0" dirty="0" smtClean="0">
                <a:latin typeface="Verdana"/>
                <a:cs typeface="Verdana"/>
              </a:rPr>
              <a:t>data</a:t>
            </a:r>
            <a:r>
              <a:rPr lang="en-GB" sz="1800" spc="-5" noProof="0" dirty="0" smtClean="0">
                <a:latin typeface="Verdana"/>
                <a:cs typeface="Verdana"/>
              </a:rPr>
              <a:t> </a:t>
            </a:r>
            <a:r>
              <a:rPr lang="en-GB" sz="1800" noProof="0" dirty="0" smtClean="0">
                <a:latin typeface="Verdana"/>
                <a:cs typeface="Verdana"/>
              </a:rPr>
              <a:t>l</a:t>
            </a:r>
            <a:r>
              <a:rPr lang="en-GB" sz="1800" spc="-10" noProof="0" dirty="0" smtClean="0">
                <a:latin typeface="Verdana"/>
                <a:cs typeface="Verdana"/>
              </a:rPr>
              <a:t>oca</a:t>
            </a:r>
            <a:r>
              <a:rPr lang="en-GB" sz="1800" noProof="0" dirty="0" smtClean="0">
                <a:latin typeface="Verdana"/>
                <a:cs typeface="Verdana"/>
              </a:rPr>
              <a:t>ll</a:t>
            </a:r>
            <a:r>
              <a:rPr lang="en-GB" sz="1800" spc="-10" noProof="0" dirty="0" smtClean="0">
                <a:latin typeface="Verdana"/>
                <a:cs typeface="Verdana"/>
              </a:rPr>
              <a:t>y</a:t>
            </a:r>
          </a:p>
          <a:p>
            <a:pPr marL="355600" marR="93345" indent="-342900">
              <a:lnSpc>
                <a:spcPct val="114599"/>
              </a:lnSpc>
              <a:spcAft>
                <a:spcPts val="0"/>
              </a:spcAft>
              <a:tabLst>
                <a:tab pos="354965" algn="l"/>
              </a:tabLst>
            </a:pPr>
            <a:r>
              <a:rPr lang="en-GB" sz="1800" noProof="0" dirty="0" smtClean="0">
                <a:solidFill>
                  <a:srgbClr val="0098DB"/>
                </a:solidFill>
                <a:latin typeface="Verdana"/>
                <a:cs typeface="Verdana"/>
              </a:rPr>
              <a:t>•</a:t>
            </a:r>
            <a:r>
              <a:rPr lang="en-GB" sz="1800" noProof="0" dirty="0" smtClean="0">
                <a:solidFill>
                  <a:srgbClr val="00A9E2"/>
                </a:solidFill>
                <a:latin typeface="Verdana"/>
                <a:cs typeface="Verdana"/>
              </a:rPr>
              <a:t> 	</a:t>
            </a:r>
            <a:r>
              <a:rPr lang="en-GB" sz="1800" b="1" spc="-15" noProof="0" dirty="0" smtClean="0">
                <a:solidFill>
                  <a:srgbClr val="FF0000"/>
                </a:solidFill>
                <a:latin typeface="Verdana"/>
                <a:cs typeface="Verdana"/>
              </a:rPr>
              <a:t>Pr</a:t>
            </a:r>
            <a:r>
              <a:rPr lang="en-GB" sz="1800" b="1" spc="-10" noProof="0" dirty="0" smtClean="0">
                <a:solidFill>
                  <a:srgbClr val="FF0000"/>
                </a:solidFill>
                <a:latin typeface="Verdana"/>
                <a:cs typeface="Verdana"/>
              </a:rPr>
              <a:t>ovide</a:t>
            </a:r>
            <a:r>
              <a:rPr lang="en-GB" sz="1800" b="1" spc="-5" noProof="0" dirty="0" smtClean="0">
                <a:solidFill>
                  <a:srgbClr val="FF0000"/>
                </a:solidFill>
                <a:latin typeface="Verdana"/>
                <a:cs typeface="Verdana"/>
              </a:rPr>
              <a:t> </a:t>
            </a:r>
            <a:r>
              <a:rPr lang="en-GB" sz="1800" b="1" spc="-10" noProof="0" dirty="0" smtClean="0">
                <a:solidFill>
                  <a:srgbClr val="FF0000"/>
                </a:solidFill>
                <a:latin typeface="Verdana"/>
                <a:cs typeface="Verdana"/>
              </a:rPr>
              <a:t>i</a:t>
            </a:r>
            <a:r>
              <a:rPr lang="en-GB" sz="1800" b="1" noProof="0" dirty="0" smtClean="0">
                <a:solidFill>
                  <a:srgbClr val="FF0000"/>
                </a:solidFill>
                <a:latin typeface="Verdana"/>
                <a:cs typeface="Verdana"/>
              </a:rPr>
              <a:t>mpr</a:t>
            </a:r>
            <a:r>
              <a:rPr lang="en-GB" sz="1800" b="1" spc="-15" noProof="0" dirty="0" smtClean="0">
                <a:solidFill>
                  <a:srgbClr val="FF0000"/>
                </a:solidFill>
                <a:latin typeface="Verdana"/>
                <a:cs typeface="Verdana"/>
              </a:rPr>
              <a:t>ov</a:t>
            </a:r>
            <a:r>
              <a:rPr lang="en-GB" sz="1800" b="1" noProof="0" dirty="0" smtClean="0">
                <a:solidFill>
                  <a:srgbClr val="FF0000"/>
                </a:solidFill>
                <a:latin typeface="Verdana"/>
                <a:cs typeface="Verdana"/>
              </a:rPr>
              <a:t>ed</a:t>
            </a:r>
            <a:r>
              <a:rPr lang="en-GB" sz="1800" b="1" spc="-5" noProof="0" dirty="0" smtClean="0">
                <a:solidFill>
                  <a:srgbClr val="FF0000"/>
                </a:solidFill>
                <a:latin typeface="Verdana"/>
                <a:cs typeface="Verdana"/>
              </a:rPr>
              <a:t> </a:t>
            </a:r>
            <a:r>
              <a:rPr lang="en-GB" sz="1800" b="1" spc="-10" noProof="0" dirty="0" smtClean="0">
                <a:solidFill>
                  <a:srgbClr val="FF0000"/>
                </a:solidFill>
                <a:latin typeface="Verdana"/>
                <a:cs typeface="Verdana"/>
              </a:rPr>
              <a:t>i</a:t>
            </a:r>
            <a:r>
              <a:rPr lang="en-GB" sz="1800" b="1" noProof="0" dirty="0" smtClean="0">
                <a:solidFill>
                  <a:srgbClr val="FF0000"/>
                </a:solidFill>
                <a:latin typeface="Verdana"/>
                <a:cs typeface="Verdana"/>
              </a:rPr>
              <a:t>nd</a:t>
            </a:r>
            <a:r>
              <a:rPr lang="en-GB" sz="1800" b="1" spc="-10" noProof="0" dirty="0" smtClean="0">
                <a:solidFill>
                  <a:srgbClr val="FF0000"/>
                </a:solidFill>
                <a:latin typeface="Verdana"/>
                <a:cs typeface="Verdana"/>
              </a:rPr>
              <a:t>i</a:t>
            </a:r>
            <a:r>
              <a:rPr lang="en-GB" sz="1800" b="1" noProof="0" dirty="0" smtClean="0">
                <a:solidFill>
                  <a:srgbClr val="FF0000"/>
                </a:solidFill>
                <a:latin typeface="Verdana"/>
                <a:cs typeface="Verdana"/>
              </a:rPr>
              <a:t>c</a:t>
            </a:r>
            <a:r>
              <a:rPr lang="en-GB" sz="1800" b="1" spc="-10" noProof="0" dirty="0" smtClean="0">
                <a:solidFill>
                  <a:srgbClr val="FF0000"/>
                </a:solidFill>
                <a:latin typeface="Verdana"/>
                <a:cs typeface="Verdana"/>
              </a:rPr>
              <a:t>ato</a:t>
            </a:r>
            <a:r>
              <a:rPr lang="en-GB" sz="1800" b="1" noProof="0" dirty="0" smtClean="0">
                <a:solidFill>
                  <a:srgbClr val="FF0000"/>
                </a:solidFill>
                <a:latin typeface="Verdana"/>
                <a:cs typeface="Verdana"/>
              </a:rPr>
              <a:t>rs</a:t>
            </a:r>
            <a:r>
              <a:rPr lang="en-GB" sz="1800" b="1" spc="-5" noProof="0" dirty="0" smtClean="0">
                <a:solidFill>
                  <a:srgbClr val="FF0000"/>
                </a:solidFill>
                <a:latin typeface="Verdana"/>
                <a:cs typeface="Verdana"/>
              </a:rPr>
              <a:t> </a:t>
            </a:r>
            <a:r>
              <a:rPr lang="en-GB" sz="1800" spc="-10" noProof="0" dirty="0" smtClean="0">
                <a:latin typeface="Verdana"/>
                <a:cs typeface="Verdana"/>
              </a:rPr>
              <a:t>of</a:t>
            </a:r>
            <a:r>
              <a:rPr lang="en-GB" sz="1800" spc="-5" noProof="0" dirty="0" smtClean="0">
                <a:latin typeface="Verdana"/>
                <a:cs typeface="Verdana"/>
              </a:rPr>
              <a:t> </a:t>
            </a:r>
            <a:r>
              <a:rPr lang="en-GB" sz="1800" spc="-10" noProof="0" dirty="0" smtClean="0">
                <a:latin typeface="Verdana"/>
                <a:cs typeface="Verdana"/>
              </a:rPr>
              <a:t>change</a:t>
            </a:r>
            <a:r>
              <a:rPr lang="en-GB" sz="1800" spc="-5" noProof="0" dirty="0" smtClean="0">
                <a:latin typeface="Verdana"/>
                <a:cs typeface="Verdana"/>
              </a:rPr>
              <a:t> </a:t>
            </a:r>
            <a:r>
              <a:rPr lang="en-GB" sz="1800" spc="-10" noProof="0" dirty="0" smtClean="0">
                <a:latin typeface="Verdana"/>
                <a:cs typeface="Verdana"/>
              </a:rPr>
              <a:t>an</a:t>
            </a:r>
            <a:r>
              <a:rPr lang="en-GB" sz="1800" noProof="0" dirty="0" smtClean="0">
                <a:latin typeface="Verdana"/>
                <a:cs typeface="Verdana"/>
              </a:rPr>
              <a:t>d</a:t>
            </a:r>
            <a:r>
              <a:rPr lang="en-GB" sz="1800" spc="-5" noProof="0" dirty="0" smtClean="0">
                <a:latin typeface="Verdana"/>
                <a:cs typeface="Verdana"/>
              </a:rPr>
              <a:t> </a:t>
            </a:r>
            <a:r>
              <a:rPr lang="en-GB" sz="1800" spc="-10" noProof="0" dirty="0" smtClean="0">
                <a:latin typeface="Verdana"/>
                <a:cs typeface="Verdana"/>
              </a:rPr>
              <a:t>su</a:t>
            </a:r>
            <a:r>
              <a:rPr lang="en-GB" sz="1800" noProof="0" dirty="0" smtClean="0">
                <a:latin typeface="Verdana"/>
                <a:cs typeface="Verdana"/>
              </a:rPr>
              <a:t>ppo</a:t>
            </a:r>
            <a:r>
              <a:rPr lang="en-GB" sz="1800" spc="-10" noProof="0" dirty="0" smtClean="0">
                <a:latin typeface="Verdana"/>
                <a:cs typeface="Verdana"/>
              </a:rPr>
              <a:t>r</a:t>
            </a:r>
            <a:r>
              <a:rPr lang="en-GB" sz="1800" noProof="0" dirty="0" smtClean="0">
                <a:latin typeface="Verdana"/>
                <a:cs typeface="Verdana"/>
              </a:rPr>
              <a:t>t</a:t>
            </a:r>
            <a:r>
              <a:rPr lang="en-GB" sz="1800" spc="-5" noProof="0" dirty="0" smtClean="0">
                <a:latin typeface="Verdana"/>
                <a:cs typeface="Verdana"/>
              </a:rPr>
              <a:t> </a:t>
            </a:r>
            <a:r>
              <a:rPr lang="en-GB" sz="1800" spc="-10" noProof="0" dirty="0" smtClean="0">
                <a:latin typeface="Verdana"/>
                <a:cs typeface="Verdana"/>
              </a:rPr>
              <a:t>def</a:t>
            </a:r>
            <a:r>
              <a:rPr lang="en-GB" sz="1800" noProof="0" dirty="0" smtClean="0">
                <a:latin typeface="Verdana"/>
                <a:cs typeface="Verdana"/>
              </a:rPr>
              <a:t>i</a:t>
            </a:r>
            <a:r>
              <a:rPr lang="en-GB" sz="1800" spc="-15" noProof="0" dirty="0" smtClean="0">
                <a:latin typeface="Verdana"/>
                <a:cs typeface="Verdana"/>
              </a:rPr>
              <a:t>n</a:t>
            </a:r>
            <a:r>
              <a:rPr lang="en-GB" sz="1800" noProof="0" dirty="0" smtClean="0">
                <a:latin typeface="Verdana"/>
                <a:cs typeface="Verdana"/>
              </a:rPr>
              <a:t>iti</a:t>
            </a:r>
            <a:r>
              <a:rPr lang="en-GB" sz="1800" spc="-10" noProof="0" dirty="0" smtClean="0">
                <a:latin typeface="Verdana"/>
                <a:cs typeface="Verdana"/>
              </a:rPr>
              <a:t>on</a:t>
            </a:r>
            <a:r>
              <a:rPr lang="en-GB" sz="1800" spc="-5" noProof="0" dirty="0" smtClean="0">
                <a:latin typeface="Verdana"/>
                <a:cs typeface="Verdana"/>
              </a:rPr>
              <a:t> </a:t>
            </a:r>
            <a:r>
              <a:rPr lang="en-GB" sz="1800" spc="-10" noProof="0" dirty="0" smtClean="0">
                <a:latin typeface="Verdana"/>
                <a:cs typeface="Verdana"/>
              </a:rPr>
              <a:t>of</a:t>
            </a:r>
            <a:r>
              <a:rPr lang="en-GB" sz="1800" spc="-5" noProof="0" dirty="0" smtClean="0">
                <a:latin typeface="Verdana"/>
                <a:cs typeface="Verdana"/>
              </a:rPr>
              <a:t> </a:t>
            </a:r>
            <a:r>
              <a:rPr lang="en-GB" sz="1800" spc="-10" noProof="0" dirty="0" smtClean="0">
                <a:latin typeface="Verdana"/>
                <a:cs typeface="Verdana"/>
              </a:rPr>
              <a:t>r</a:t>
            </a:r>
            <a:r>
              <a:rPr lang="en-GB" sz="1800" noProof="0" dirty="0" smtClean="0">
                <a:latin typeface="Verdana"/>
                <a:cs typeface="Verdana"/>
              </a:rPr>
              <a:t>i</a:t>
            </a:r>
            <a:r>
              <a:rPr lang="en-GB" sz="1800" spc="-10" noProof="0" dirty="0" smtClean="0">
                <a:latin typeface="Verdana"/>
                <a:cs typeface="Verdana"/>
              </a:rPr>
              <a:t>sk fact</a:t>
            </a:r>
            <a:r>
              <a:rPr lang="en-GB" sz="1800" spc="-15" noProof="0" dirty="0" smtClean="0">
                <a:latin typeface="Verdana"/>
                <a:cs typeface="Verdana"/>
              </a:rPr>
              <a:t>o</a:t>
            </a:r>
            <a:r>
              <a:rPr lang="en-GB" sz="1800" spc="-10" noProof="0" dirty="0" smtClean="0">
                <a:latin typeface="Verdana"/>
                <a:cs typeface="Verdana"/>
              </a:rPr>
              <a:t>rs</a:t>
            </a:r>
            <a:r>
              <a:rPr lang="en-GB" sz="1800" spc="-5" noProof="0" dirty="0" smtClean="0">
                <a:latin typeface="Verdana"/>
                <a:cs typeface="Verdana"/>
              </a:rPr>
              <a:t> </a:t>
            </a:r>
            <a:r>
              <a:rPr lang="en-GB" sz="1800" spc="-10" noProof="0" dirty="0" smtClean="0">
                <a:latin typeface="Verdana"/>
                <a:cs typeface="Verdana"/>
              </a:rPr>
              <a:t>an</a:t>
            </a:r>
            <a:r>
              <a:rPr lang="en-GB" sz="1800" noProof="0" dirty="0" smtClean="0">
                <a:latin typeface="Verdana"/>
                <a:cs typeface="Verdana"/>
              </a:rPr>
              <a:t>d</a:t>
            </a:r>
            <a:r>
              <a:rPr lang="en-GB" sz="1800" spc="-5" noProof="0" dirty="0" smtClean="0">
                <a:latin typeface="Verdana"/>
                <a:cs typeface="Verdana"/>
              </a:rPr>
              <a:t> </a:t>
            </a:r>
            <a:r>
              <a:rPr lang="en-GB" sz="1800" noProof="0" dirty="0" smtClean="0">
                <a:latin typeface="Verdana"/>
                <a:cs typeface="Verdana"/>
              </a:rPr>
              <a:t>i</a:t>
            </a:r>
            <a:r>
              <a:rPr lang="en-GB" sz="1800" spc="-15" noProof="0" dirty="0" smtClean="0">
                <a:latin typeface="Verdana"/>
                <a:cs typeface="Verdana"/>
              </a:rPr>
              <a:t>n</a:t>
            </a:r>
            <a:r>
              <a:rPr lang="en-GB" sz="1800" noProof="0" dirty="0" smtClean="0">
                <a:latin typeface="Verdana"/>
                <a:cs typeface="Verdana"/>
              </a:rPr>
              <a:t>di</a:t>
            </a:r>
            <a:r>
              <a:rPr lang="en-GB" sz="1800" spc="-10" noProof="0" dirty="0" smtClean="0">
                <a:latin typeface="Verdana"/>
                <a:cs typeface="Verdana"/>
              </a:rPr>
              <a:t>cators. (Better support in future for political decision makers to see effects of policies.)</a:t>
            </a:r>
          </a:p>
          <a:p>
            <a:pPr marL="355600" marR="93345" indent="-342900">
              <a:lnSpc>
                <a:spcPct val="114599"/>
              </a:lnSpc>
              <a:spcAft>
                <a:spcPts val="0"/>
              </a:spcAft>
              <a:tabLst>
                <a:tab pos="354965" algn="l"/>
              </a:tabLst>
            </a:pPr>
            <a:r>
              <a:rPr lang="en-GB" sz="1800" noProof="0" dirty="0" smtClean="0">
                <a:solidFill>
                  <a:srgbClr val="0098DB"/>
                </a:solidFill>
                <a:latin typeface="Verdana"/>
                <a:cs typeface="Verdana"/>
              </a:rPr>
              <a:t>•</a:t>
            </a:r>
            <a:r>
              <a:rPr lang="en-GB" sz="1800" noProof="0" dirty="0" smtClean="0">
                <a:solidFill>
                  <a:srgbClr val="00A9E2"/>
                </a:solidFill>
                <a:latin typeface="Verdana"/>
                <a:cs typeface="Verdana"/>
              </a:rPr>
              <a:t> 	</a:t>
            </a:r>
            <a:r>
              <a:rPr lang="en-GB" sz="1800" b="1" noProof="0" dirty="0" smtClean="0">
                <a:solidFill>
                  <a:srgbClr val="FF0000"/>
                </a:solidFill>
                <a:latin typeface="Verdana"/>
                <a:cs typeface="Verdana"/>
              </a:rPr>
              <a:t>Support “loss and damage” </a:t>
            </a:r>
            <a:r>
              <a:rPr lang="en-GB" sz="1800" noProof="0" dirty="0" smtClean="0">
                <a:latin typeface="Verdana"/>
                <a:cs typeface="Verdana"/>
              </a:rPr>
              <a:t>via information on disaster risk reduction and management</a:t>
            </a:r>
            <a:endParaRPr lang="en-GB" sz="1800" spc="-10" noProof="0" dirty="0">
              <a:latin typeface="Verdana"/>
              <a:cs typeface="Verdana"/>
            </a:endParaRPr>
          </a:p>
        </p:txBody>
      </p:sp>
      <p:sp>
        <p:nvSpPr>
          <p:cNvPr id="3" name="Title 2"/>
          <p:cNvSpPr>
            <a:spLocks noGrp="1"/>
          </p:cNvSpPr>
          <p:nvPr>
            <p:ph type="title" idx="4294967295"/>
          </p:nvPr>
        </p:nvSpPr>
        <p:spPr>
          <a:xfrm>
            <a:off x="1905000" y="0"/>
            <a:ext cx="5638800" cy="1143000"/>
          </a:xfrm>
          <a:prstGeom prst="rect">
            <a:avLst/>
          </a:prstGeom>
        </p:spPr>
        <p:txBody>
          <a:bodyPr anchor="ctr"/>
          <a:lstStyle/>
          <a:p>
            <a:r>
              <a:rPr lang="en-GB" dirty="0">
                <a:latin typeface="Arial"/>
                <a:ea typeface="ＭＳ ゴシック"/>
                <a:cs typeface="Arial"/>
              </a:rPr>
              <a:t>The Paris Agreement</a:t>
            </a:r>
            <a:br>
              <a:rPr lang="en-GB" dirty="0">
                <a:latin typeface="Arial"/>
                <a:ea typeface="ＭＳ ゴシック"/>
                <a:cs typeface="Arial"/>
              </a:rPr>
            </a:br>
            <a:r>
              <a:rPr lang="en-GB" sz="2000" dirty="0" smtClean="0">
                <a:latin typeface="Arial"/>
                <a:ea typeface="ＭＳ ゴシック"/>
                <a:cs typeface="Arial"/>
              </a:rPr>
              <a:t>Impact and opportunities for Space Agencies</a:t>
            </a:r>
            <a:endParaRPr lang="en-GB" sz="2000" noProof="0" dirty="0"/>
          </a:p>
        </p:txBody>
      </p:sp>
    </p:spTree>
    <p:extLst>
      <p:ext uri="{BB962C8B-B14F-4D97-AF65-F5344CB8AC3E}">
        <p14:creationId xmlns:p14="http://schemas.microsoft.com/office/powerpoint/2010/main" val="195872336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780758"/>
            <a:ext cx="7772400" cy="4414135"/>
          </a:xfrm>
        </p:spPr>
        <p:txBody>
          <a:bodyPr anchor="ctr"/>
          <a:lstStyle/>
          <a:p>
            <a:pPr marL="355600" marR="93345" indent="-342900">
              <a:lnSpc>
                <a:spcPct val="114599"/>
              </a:lnSpc>
              <a:tabLst>
                <a:tab pos="354965" algn="l"/>
              </a:tabLst>
            </a:pPr>
            <a:r>
              <a:rPr lang="en-GB" sz="1800" noProof="0" dirty="0" smtClean="0">
                <a:solidFill>
                  <a:srgbClr val="0098DB"/>
                </a:solidFill>
                <a:latin typeface="Verdana"/>
                <a:cs typeface="Verdana"/>
              </a:rPr>
              <a:t>•</a:t>
            </a:r>
            <a:r>
              <a:rPr lang="en-GB" sz="1800" noProof="0" dirty="0" smtClean="0">
                <a:solidFill>
                  <a:srgbClr val="00A9E2"/>
                </a:solidFill>
                <a:latin typeface="Verdana"/>
                <a:cs typeface="Verdana"/>
              </a:rPr>
              <a:t> 	</a:t>
            </a:r>
            <a:r>
              <a:rPr lang="en-GB" sz="1800" noProof="0" dirty="0" smtClean="0">
                <a:latin typeface="Verdana"/>
                <a:cs typeface="Verdana"/>
              </a:rPr>
              <a:t>G</a:t>
            </a:r>
            <a:r>
              <a:rPr lang="en-GB" sz="1800" spc="-15" noProof="0" dirty="0" smtClean="0">
                <a:latin typeface="Verdana"/>
                <a:cs typeface="Verdana"/>
              </a:rPr>
              <a:t>ui</a:t>
            </a:r>
            <a:r>
              <a:rPr lang="en-GB" sz="1800" spc="-10" noProof="0" dirty="0" smtClean="0">
                <a:latin typeface="Verdana"/>
                <a:cs typeface="Verdana"/>
              </a:rPr>
              <a:t>de</a:t>
            </a:r>
            <a:r>
              <a:rPr lang="en-GB" sz="1800" spc="-5" noProof="0" dirty="0" smtClean="0">
                <a:latin typeface="Verdana"/>
                <a:cs typeface="Verdana"/>
              </a:rPr>
              <a:t> </a:t>
            </a:r>
            <a:r>
              <a:rPr lang="en-GB" sz="1800" spc="-10" noProof="0" dirty="0" smtClean="0">
                <a:latin typeface="Verdana"/>
                <a:cs typeface="Verdana"/>
              </a:rPr>
              <a:t>future</a:t>
            </a:r>
            <a:r>
              <a:rPr lang="en-GB" sz="1800" spc="-5" noProof="0" dirty="0" smtClean="0">
                <a:latin typeface="Verdana"/>
                <a:cs typeface="Verdana"/>
              </a:rPr>
              <a:t> </a:t>
            </a:r>
            <a:r>
              <a:rPr lang="en-GB" sz="1800" spc="-10" noProof="0" dirty="0" smtClean="0">
                <a:latin typeface="Verdana"/>
                <a:cs typeface="Verdana"/>
              </a:rPr>
              <a:t>po</a:t>
            </a:r>
            <a:r>
              <a:rPr lang="en-GB" sz="1800" noProof="0" dirty="0" smtClean="0">
                <a:latin typeface="Verdana"/>
                <a:cs typeface="Verdana"/>
              </a:rPr>
              <a:t>li</a:t>
            </a:r>
            <a:r>
              <a:rPr lang="en-GB" sz="1800" spc="-10" noProof="0" dirty="0" smtClean="0">
                <a:latin typeface="Verdana"/>
                <a:cs typeface="Verdana"/>
              </a:rPr>
              <a:t>cy</a:t>
            </a:r>
            <a:r>
              <a:rPr lang="en-GB" sz="1800" spc="-5" noProof="0" dirty="0" smtClean="0">
                <a:latin typeface="Verdana"/>
                <a:cs typeface="Verdana"/>
              </a:rPr>
              <a:t> </a:t>
            </a:r>
            <a:r>
              <a:rPr lang="en-GB" sz="1800" spc="-10" noProof="0" dirty="0" smtClean="0">
                <a:latin typeface="Verdana"/>
                <a:cs typeface="Verdana"/>
              </a:rPr>
              <a:t>by</a:t>
            </a:r>
            <a:r>
              <a:rPr lang="en-GB" sz="1800" spc="-5" noProof="0" dirty="0" smtClean="0">
                <a:latin typeface="Verdana"/>
                <a:cs typeface="Verdana"/>
              </a:rPr>
              <a:t> </a:t>
            </a:r>
            <a:r>
              <a:rPr lang="en-GB" sz="1800" spc="-10" noProof="0" dirty="0" smtClean="0">
                <a:latin typeface="Verdana"/>
                <a:cs typeface="Verdana"/>
              </a:rPr>
              <a:t>prov</a:t>
            </a:r>
            <a:r>
              <a:rPr lang="en-GB" sz="1800" noProof="0" dirty="0" smtClean="0">
                <a:latin typeface="Verdana"/>
                <a:cs typeface="Verdana"/>
              </a:rPr>
              <a:t>idi</a:t>
            </a:r>
            <a:r>
              <a:rPr lang="en-GB" sz="1800" spc="-15" noProof="0" dirty="0" smtClean="0">
                <a:latin typeface="Verdana"/>
                <a:cs typeface="Verdana"/>
              </a:rPr>
              <a:t>n</a:t>
            </a:r>
            <a:r>
              <a:rPr lang="en-GB" sz="1800" noProof="0" dirty="0" smtClean="0">
                <a:latin typeface="Verdana"/>
                <a:cs typeface="Verdana"/>
              </a:rPr>
              <a:t>g</a:t>
            </a:r>
            <a:r>
              <a:rPr lang="en-GB" sz="1800" spc="-5" noProof="0" dirty="0" smtClean="0">
                <a:latin typeface="Verdana"/>
                <a:cs typeface="Verdana"/>
              </a:rPr>
              <a:t> </a:t>
            </a:r>
            <a:r>
              <a:rPr lang="en-GB" sz="1800" spc="-10" noProof="0" dirty="0" smtClean="0">
                <a:latin typeface="Verdana"/>
                <a:cs typeface="Verdana"/>
              </a:rPr>
              <a:t>data</a:t>
            </a:r>
            <a:r>
              <a:rPr lang="en-GB" sz="1800" spc="-5" noProof="0" dirty="0" smtClean="0">
                <a:latin typeface="Verdana"/>
                <a:cs typeface="Verdana"/>
              </a:rPr>
              <a:t> </a:t>
            </a:r>
            <a:r>
              <a:rPr lang="en-GB" sz="1800" spc="-10" noProof="0" dirty="0" smtClean="0">
                <a:latin typeface="Verdana"/>
                <a:cs typeface="Verdana"/>
              </a:rPr>
              <a:t>on</a:t>
            </a:r>
            <a:r>
              <a:rPr lang="en-GB" sz="1800" spc="-5" noProof="0" dirty="0" smtClean="0">
                <a:latin typeface="Verdana"/>
                <a:cs typeface="Verdana"/>
              </a:rPr>
              <a:t> </a:t>
            </a:r>
            <a:r>
              <a:rPr lang="en-GB" sz="1800" b="1" noProof="0" dirty="0" smtClean="0">
                <a:solidFill>
                  <a:srgbClr val="FF0000"/>
                </a:solidFill>
                <a:latin typeface="Verdana"/>
                <a:cs typeface="Verdana"/>
              </a:rPr>
              <a:t>effec</a:t>
            </a:r>
            <a:r>
              <a:rPr lang="en-GB" sz="1800" b="1" spc="-5" noProof="0" dirty="0" smtClean="0">
                <a:solidFill>
                  <a:srgbClr val="FF0000"/>
                </a:solidFill>
                <a:latin typeface="Verdana"/>
                <a:cs typeface="Verdana"/>
              </a:rPr>
              <a:t>t</a:t>
            </a:r>
            <a:r>
              <a:rPr lang="en-GB" sz="1800" b="1" noProof="0" dirty="0" smtClean="0">
                <a:solidFill>
                  <a:srgbClr val="FF0000"/>
                </a:solidFill>
                <a:latin typeface="Verdana"/>
                <a:cs typeface="Verdana"/>
              </a:rPr>
              <a:t>iveness</a:t>
            </a:r>
            <a:r>
              <a:rPr lang="en-GB" sz="1800" b="1" spc="-5" noProof="0" dirty="0" smtClean="0">
                <a:solidFill>
                  <a:srgbClr val="FF0000"/>
                </a:solidFill>
                <a:latin typeface="Verdana"/>
                <a:cs typeface="Verdana"/>
              </a:rPr>
              <a:t> </a:t>
            </a:r>
            <a:r>
              <a:rPr lang="en-GB" sz="1800" b="1" spc="-20" noProof="0" dirty="0" smtClean="0">
                <a:solidFill>
                  <a:srgbClr val="FF0000"/>
                </a:solidFill>
                <a:latin typeface="Verdana"/>
                <a:cs typeface="Verdana"/>
              </a:rPr>
              <a:t> of </a:t>
            </a:r>
            <a:r>
              <a:rPr lang="en-GB" sz="1800" b="1" spc="-10" noProof="0" dirty="0" smtClean="0">
                <a:solidFill>
                  <a:srgbClr val="FF0000"/>
                </a:solidFill>
                <a:latin typeface="Verdana"/>
                <a:cs typeface="Verdana"/>
              </a:rPr>
              <a:t>i</a:t>
            </a:r>
            <a:r>
              <a:rPr lang="en-GB" sz="1800" b="1" noProof="0" dirty="0" smtClean="0">
                <a:solidFill>
                  <a:srgbClr val="FF0000"/>
                </a:solidFill>
                <a:latin typeface="Verdana"/>
                <a:cs typeface="Verdana"/>
              </a:rPr>
              <a:t>mp</a:t>
            </a:r>
            <a:r>
              <a:rPr lang="en-GB" sz="1800" b="1" spc="-10" noProof="0" dirty="0" smtClean="0">
                <a:solidFill>
                  <a:srgbClr val="FF0000"/>
                </a:solidFill>
                <a:latin typeface="Verdana"/>
                <a:cs typeface="Verdana"/>
              </a:rPr>
              <a:t>l</a:t>
            </a:r>
            <a:r>
              <a:rPr lang="en-GB" sz="1800" b="1" noProof="0" dirty="0" smtClean="0">
                <a:solidFill>
                  <a:srgbClr val="FF0000"/>
                </a:solidFill>
                <a:latin typeface="Verdana"/>
                <a:cs typeface="Verdana"/>
              </a:rPr>
              <a:t>emen</a:t>
            </a:r>
            <a:r>
              <a:rPr lang="en-GB" sz="1800" b="1" spc="-10" noProof="0" dirty="0" smtClean="0">
                <a:solidFill>
                  <a:srgbClr val="FF0000"/>
                </a:solidFill>
                <a:latin typeface="Verdana"/>
                <a:cs typeface="Verdana"/>
              </a:rPr>
              <a:t>tatio</a:t>
            </a:r>
            <a:r>
              <a:rPr lang="en-GB" sz="1800" b="1" noProof="0" dirty="0" smtClean="0">
                <a:solidFill>
                  <a:srgbClr val="FF0000"/>
                </a:solidFill>
                <a:latin typeface="Verdana"/>
                <a:cs typeface="Verdana"/>
              </a:rPr>
              <a:t>ns</a:t>
            </a:r>
            <a:r>
              <a:rPr lang="en-GB" sz="1800" b="1" spc="-5" noProof="0" dirty="0" smtClean="0">
                <a:solidFill>
                  <a:srgbClr val="FF0000"/>
                </a:solidFill>
                <a:latin typeface="Verdana"/>
                <a:cs typeface="Verdana"/>
              </a:rPr>
              <a:t> </a:t>
            </a:r>
            <a:r>
              <a:rPr lang="en-GB" sz="1800" b="1" spc="-15" noProof="0" dirty="0" smtClean="0">
                <a:solidFill>
                  <a:srgbClr val="FF0000"/>
                </a:solidFill>
                <a:latin typeface="Verdana"/>
                <a:cs typeface="Verdana"/>
              </a:rPr>
              <a:t>o</a:t>
            </a:r>
            <a:r>
              <a:rPr lang="en-GB" sz="1800" b="1" noProof="0" dirty="0" smtClean="0">
                <a:solidFill>
                  <a:srgbClr val="FF0000"/>
                </a:solidFill>
                <a:latin typeface="Verdana"/>
                <a:cs typeface="Verdana"/>
              </a:rPr>
              <a:t>f</a:t>
            </a:r>
            <a:r>
              <a:rPr lang="en-GB" sz="1800" b="1" spc="-5" noProof="0" dirty="0" smtClean="0">
                <a:solidFill>
                  <a:srgbClr val="FF0000"/>
                </a:solidFill>
                <a:latin typeface="Verdana"/>
                <a:cs typeface="Verdana"/>
              </a:rPr>
              <a:t> </a:t>
            </a:r>
            <a:r>
              <a:rPr lang="en-GB" sz="1800" b="1" noProof="0" dirty="0" smtClean="0">
                <a:solidFill>
                  <a:srgbClr val="FF0000"/>
                </a:solidFill>
                <a:latin typeface="Verdana"/>
                <a:cs typeface="Verdana"/>
              </a:rPr>
              <a:t>adap</a:t>
            </a:r>
            <a:r>
              <a:rPr lang="en-GB" sz="1800" b="1" spc="-10" noProof="0" dirty="0" smtClean="0">
                <a:solidFill>
                  <a:srgbClr val="FF0000"/>
                </a:solidFill>
                <a:latin typeface="Verdana"/>
                <a:cs typeface="Verdana"/>
              </a:rPr>
              <a:t>tatio</a:t>
            </a:r>
            <a:r>
              <a:rPr lang="en-GB" sz="1800" b="1" noProof="0" dirty="0" smtClean="0">
                <a:solidFill>
                  <a:srgbClr val="FF0000"/>
                </a:solidFill>
                <a:latin typeface="Verdana"/>
                <a:cs typeface="Verdana"/>
              </a:rPr>
              <a:t>n</a:t>
            </a:r>
            <a:r>
              <a:rPr lang="en-GB" sz="1800" spc="-5" noProof="0" dirty="0" smtClean="0">
                <a:solidFill>
                  <a:srgbClr val="FF0000"/>
                </a:solidFill>
                <a:latin typeface="Verdana"/>
                <a:cs typeface="Verdana"/>
              </a:rPr>
              <a:t> </a:t>
            </a:r>
            <a:r>
              <a:rPr lang="en-GB" sz="1800" spc="-10" noProof="0" dirty="0" smtClean="0">
                <a:latin typeface="Verdana"/>
                <a:cs typeface="Verdana"/>
              </a:rPr>
              <a:t>measures –political benefit</a:t>
            </a:r>
          </a:p>
          <a:p>
            <a:pPr marL="355600" marR="93345" indent="-342900">
              <a:lnSpc>
                <a:spcPct val="114599"/>
              </a:lnSpc>
              <a:tabLst>
                <a:tab pos="354965" algn="l"/>
              </a:tabLst>
            </a:pPr>
            <a:r>
              <a:rPr lang="en-GB" sz="1800" noProof="0" dirty="0" smtClean="0">
                <a:solidFill>
                  <a:srgbClr val="0098DB"/>
                </a:solidFill>
                <a:latin typeface="Verdana"/>
                <a:cs typeface="Verdana"/>
              </a:rPr>
              <a:t>•</a:t>
            </a:r>
            <a:r>
              <a:rPr lang="en-GB" sz="1800" noProof="0" dirty="0" smtClean="0">
                <a:solidFill>
                  <a:srgbClr val="00A9E2"/>
                </a:solidFill>
                <a:latin typeface="Verdana"/>
                <a:cs typeface="Verdana"/>
              </a:rPr>
              <a:t> 	</a:t>
            </a:r>
            <a:r>
              <a:rPr lang="en-GB" sz="1800" noProof="0" dirty="0" smtClean="0">
                <a:latin typeface="Verdana"/>
                <a:cs typeface="Verdana"/>
              </a:rPr>
              <a:t>C</a:t>
            </a:r>
            <a:r>
              <a:rPr lang="en-GB" sz="1800" spc="-10" noProof="0" dirty="0" smtClean="0">
                <a:latin typeface="Verdana"/>
                <a:cs typeface="Verdana"/>
              </a:rPr>
              <a:t>ontinue</a:t>
            </a:r>
            <a:r>
              <a:rPr lang="en-GB" sz="1800" spc="-5" noProof="0" dirty="0" smtClean="0">
                <a:latin typeface="Verdana"/>
                <a:cs typeface="Verdana"/>
              </a:rPr>
              <a:t> </a:t>
            </a:r>
            <a:r>
              <a:rPr lang="en-GB" sz="1800" spc="-10" noProof="0" dirty="0" smtClean="0">
                <a:latin typeface="Verdana"/>
                <a:cs typeface="Verdana"/>
              </a:rPr>
              <a:t>to</a:t>
            </a:r>
            <a:r>
              <a:rPr lang="en-GB" sz="1800" spc="-5" noProof="0" dirty="0" smtClean="0">
                <a:latin typeface="Verdana"/>
                <a:cs typeface="Verdana"/>
              </a:rPr>
              <a:t> </a:t>
            </a:r>
            <a:r>
              <a:rPr lang="en-GB" sz="1800" spc="-10" noProof="0" dirty="0" smtClean="0">
                <a:latin typeface="Verdana"/>
                <a:cs typeface="Verdana"/>
              </a:rPr>
              <a:t>prov</a:t>
            </a:r>
            <a:r>
              <a:rPr lang="en-GB" sz="1800" noProof="0" dirty="0" smtClean="0">
                <a:latin typeface="Verdana"/>
                <a:cs typeface="Verdana"/>
              </a:rPr>
              <a:t>i</a:t>
            </a:r>
            <a:r>
              <a:rPr lang="en-GB" sz="1800" spc="-10" noProof="0" dirty="0" smtClean="0">
                <a:latin typeface="Verdana"/>
                <a:cs typeface="Verdana"/>
              </a:rPr>
              <a:t>de</a:t>
            </a:r>
            <a:r>
              <a:rPr lang="en-GB" sz="1800" spc="-5" noProof="0" dirty="0" smtClean="0">
                <a:latin typeface="Verdana"/>
                <a:cs typeface="Verdana"/>
              </a:rPr>
              <a:t> </a:t>
            </a:r>
            <a:r>
              <a:rPr lang="en-GB" sz="1800" spc="-10" noProof="0" dirty="0" smtClean="0">
                <a:latin typeface="Verdana"/>
                <a:cs typeface="Verdana"/>
              </a:rPr>
              <a:t>data</a:t>
            </a:r>
            <a:r>
              <a:rPr lang="en-GB" sz="1800" spc="-5" noProof="0" dirty="0" smtClean="0">
                <a:latin typeface="Verdana"/>
                <a:cs typeface="Verdana"/>
              </a:rPr>
              <a:t> </a:t>
            </a:r>
            <a:r>
              <a:rPr lang="en-GB" sz="1800" spc="-10" noProof="0" dirty="0" smtClean="0">
                <a:latin typeface="Verdana"/>
                <a:cs typeface="Verdana"/>
              </a:rPr>
              <a:t>to</a:t>
            </a:r>
            <a:r>
              <a:rPr lang="en-GB" sz="1800" spc="-5" noProof="0" dirty="0" smtClean="0">
                <a:latin typeface="Verdana"/>
                <a:cs typeface="Verdana"/>
              </a:rPr>
              <a:t> </a:t>
            </a:r>
            <a:r>
              <a:rPr lang="en-GB" sz="1800" spc="-10" noProof="0" dirty="0" smtClean="0">
                <a:latin typeface="Verdana"/>
                <a:cs typeface="Verdana"/>
              </a:rPr>
              <a:t>su</a:t>
            </a:r>
            <a:r>
              <a:rPr lang="en-GB" sz="1800" noProof="0" dirty="0" smtClean="0">
                <a:latin typeface="Verdana"/>
                <a:cs typeface="Verdana"/>
              </a:rPr>
              <a:t>ppo</a:t>
            </a:r>
            <a:r>
              <a:rPr lang="en-GB" sz="1800" spc="-10" noProof="0" dirty="0" smtClean="0">
                <a:latin typeface="Verdana"/>
                <a:cs typeface="Verdana"/>
              </a:rPr>
              <a:t>r</a:t>
            </a:r>
            <a:r>
              <a:rPr lang="en-GB" sz="1800" noProof="0" dirty="0" smtClean="0">
                <a:latin typeface="Verdana"/>
                <a:cs typeface="Verdana"/>
              </a:rPr>
              <a:t>t </a:t>
            </a:r>
            <a:r>
              <a:rPr lang="en-GB" sz="1800" b="1" noProof="0" dirty="0" smtClean="0">
                <a:solidFill>
                  <a:srgbClr val="FF0000"/>
                </a:solidFill>
                <a:latin typeface="Verdana"/>
                <a:cs typeface="Verdana"/>
              </a:rPr>
              <a:t>d</a:t>
            </a:r>
            <a:r>
              <a:rPr lang="en-GB" sz="1800" b="1" spc="-10" noProof="0" dirty="0" smtClean="0">
                <a:solidFill>
                  <a:srgbClr val="FF0000"/>
                </a:solidFill>
                <a:latin typeface="Verdana"/>
                <a:cs typeface="Verdana"/>
              </a:rPr>
              <a:t>i</a:t>
            </a:r>
            <a:r>
              <a:rPr lang="en-GB" sz="1800" b="1" noProof="0" dirty="0" smtClean="0">
                <a:solidFill>
                  <a:srgbClr val="FF0000"/>
                </a:solidFill>
                <a:latin typeface="Verdana"/>
                <a:cs typeface="Verdana"/>
              </a:rPr>
              <a:t>sas</a:t>
            </a:r>
            <a:r>
              <a:rPr lang="en-GB" sz="1800" b="1" spc="-10" noProof="0" dirty="0" smtClean="0">
                <a:solidFill>
                  <a:srgbClr val="FF0000"/>
                </a:solidFill>
                <a:latin typeface="Verdana"/>
                <a:cs typeface="Verdana"/>
              </a:rPr>
              <a:t>t</a:t>
            </a:r>
            <a:r>
              <a:rPr lang="en-GB" sz="1800" b="1" noProof="0" dirty="0" smtClean="0">
                <a:solidFill>
                  <a:srgbClr val="FF0000"/>
                </a:solidFill>
                <a:latin typeface="Verdana"/>
                <a:cs typeface="Verdana"/>
              </a:rPr>
              <a:t>er</a:t>
            </a:r>
            <a:r>
              <a:rPr lang="en-GB" sz="1800" b="1" spc="-5" noProof="0" dirty="0" smtClean="0">
                <a:solidFill>
                  <a:srgbClr val="FF0000"/>
                </a:solidFill>
                <a:latin typeface="Verdana"/>
                <a:cs typeface="Verdana"/>
              </a:rPr>
              <a:t> </a:t>
            </a:r>
            <a:r>
              <a:rPr lang="en-GB" sz="1800" b="1" noProof="0" dirty="0" smtClean="0">
                <a:solidFill>
                  <a:srgbClr val="FF0000"/>
                </a:solidFill>
                <a:latin typeface="Verdana"/>
                <a:cs typeface="Verdana"/>
              </a:rPr>
              <a:t>r</a:t>
            </a:r>
            <a:r>
              <a:rPr lang="en-GB" sz="1800" b="1" spc="-10" noProof="0" dirty="0" smtClean="0">
                <a:solidFill>
                  <a:srgbClr val="FF0000"/>
                </a:solidFill>
                <a:latin typeface="Verdana"/>
                <a:cs typeface="Verdana"/>
              </a:rPr>
              <a:t>i</a:t>
            </a:r>
            <a:r>
              <a:rPr lang="en-GB" sz="1800" b="1" noProof="0" dirty="0" smtClean="0">
                <a:solidFill>
                  <a:srgbClr val="FF0000"/>
                </a:solidFill>
                <a:latin typeface="Verdana"/>
                <a:cs typeface="Verdana"/>
              </a:rPr>
              <a:t>s</a:t>
            </a:r>
            <a:r>
              <a:rPr lang="en-GB" sz="1800" b="1" spc="-15" noProof="0" dirty="0" smtClean="0">
                <a:solidFill>
                  <a:srgbClr val="FF0000"/>
                </a:solidFill>
                <a:latin typeface="Verdana"/>
                <a:cs typeface="Verdana"/>
              </a:rPr>
              <a:t>k</a:t>
            </a:r>
            <a:r>
              <a:rPr lang="en-GB" sz="1800" b="1" spc="-5" noProof="0" dirty="0" smtClean="0">
                <a:solidFill>
                  <a:srgbClr val="FF0000"/>
                </a:solidFill>
                <a:latin typeface="Verdana"/>
                <a:cs typeface="Verdana"/>
              </a:rPr>
              <a:t> </a:t>
            </a:r>
            <a:r>
              <a:rPr lang="en-GB" sz="1800" b="1" noProof="0" dirty="0" smtClean="0">
                <a:solidFill>
                  <a:srgbClr val="FF0000"/>
                </a:solidFill>
                <a:latin typeface="Verdana"/>
                <a:cs typeface="Verdana"/>
              </a:rPr>
              <a:t>reduc</a:t>
            </a:r>
            <a:r>
              <a:rPr lang="en-GB" sz="1800" b="1" spc="-10" noProof="0" dirty="0" smtClean="0">
                <a:solidFill>
                  <a:srgbClr val="FF0000"/>
                </a:solidFill>
                <a:latin typeface="Verdana"/>
                <a:cs typeface="Verdana"/>
              </a:rPr>
              <a:t>tio</a:t>
            </a:r>
            <a:r>
              <a:rPr lang="en-GB" sz="1800" b="1" noProof="0" dirty="0" smtClean="0">
                <a:solidFill>
                  <a:srgbClr val="FF0000"/>
                </a:solidFill>
                <a:latin typeface="Verdana"/>
                <a:cs typeface="Verdana"/>
              </a:rPr>
              <a:t>n, management and recovery</a:t>
            </a:r>
          </a:p>
          <a:p>
            <a:pPr marL="355600" marR="93345" indent="-342900">
              <a:lnSpc>
                <a:spcPct val="114599"/>
              </a:lnSpc>
              <a:tabLst>
                <a:tab pos="354965" algn="l"/>
              </a:tabLst>
            </a:pPr>
            <a:r>
              <a:rPr lang="en-GB" sz="1800" noProof="0" dirty="0" smtClean="0">
                <a:solidFill>
                  <a:srgbClr val="0098DB"/>
                </a:solidFill>
                <a:latin typeface="Verdana"/>
                <a:cs typeface="Verdana"/>
              </a:rPr>
              <a:t>•</a:t>
            </a:r>
            <a:r>
              <a:rPr lang="en-GB" sz="1800" noProof="0" dirty="0" smtClean="0">
                <a:solidFill>
                  <a:srgbClr val="00A9E2"/>
                </a:solidFill>
                <a:latin typeface="Verdana"/>
                <a:cs typeface="Verdana"/>
              </a:rPr>
              <a:t> 	</a:t>
            </a:r>
            <a:r>
              <a:rPr lang="en-GB" sz="1800" spc="-15" noProof="0" dirty="0" smtClean="0">
                <a:latin typeface="Verdana"/>
                <a:cs typeface="Verdana"/>
              </a:rPr>
              <a:t>Suppo</a:t>
            </a:r>
            <a:r>
              <a:rPr lang="en-GB" sz="1800" spc="-10" noProof="0" dirty="0" smtClean="0">
                <a:latin typeface="Verdana"/>
                <a:cs typeface="Verdana"/>
              </a:rPr>
              <a:t>rt</a:t>
            </a:r>
            <a:r>
              <a:rPr lang="en-GB" sz="1800" spc="-5" noProof="0" dirty="0" smtClean="0">
                <a:latin typeface="Verdana"/>
                <a:cs typeface="Verdana"/>
              </a:rPr>
              <a:t> </a:t>
            </a:r>
            <a:r>
              <a:rPr lang="en-GB" sz="1800" noProof="0" dirty="0" smtClean="0">
                <a:latin typeface="Verdana"/>
                <a:cs typeface="Verdana"/>
              </a:rPr>
              <a:t>i</a:t>
            </a:r>
            <a:r>
              <a:rPr lang="en-GB" sz="1800" spc="-15" noProof="0" dirty="0" smtClean="0">
                <a:latin typeface="Verdana"/>
                <a:cs typeface="Verdana"/>
              </a:rPr>
              <a:t>n</a:t>
            </a:r>
            <a:r>
              <a:rPr lang="en-GB" sz="1800" noProof="0" dirty="0" smtClean="0">
                <a:latin typeface="Verdana"/>
                <a:cs typeface="Verdana"/>
              </a:rPr>
              <a:t>di</a:t>
            </a:r>
            <a:r>
              <a:rPr lang="en-GB" sz="1800" spc="-10" noProof="0" dirty="0" smtClean="0">
                <a:latin typeface="Verdana"/>
                <a:cs typeface="Verdana"/>
              </a:rPr>
              <a:t>cators</a:t>
            </a:r>
            <a:r>
              <a:rPr lang="en-GB" sz="1800" spc="-5" noProof="0" dirty="0" smtClean="0">
                <a:latin typeface="Verdana"/>
                <a:cs typeface="Verdana"/>
              </a:rPr>
              <a:t> </a:t>
            </a:r>
            <a:r>
              <a:rPr lang="en-GB" sz="1800" spc="-10" noProof="0" dirty="0" smtClean="0">
                <a:latin typeface="Verdana"/>
                <a:cs typeface="Verdana"/>
              </a:rPr>
              <a:t>an</a:t>
            </a:r>
            <a:r>
              <a:rPr lang="en-GB" sz="1800" noProof="0" dirty="0" smtClean="0">
                <a:latin typeface="Verdana"/>
                <a:cs typeface="Verdana"/>
              </a:rPr>
              <a:t>d</a:t>
            </a:r>
            <a:r>
              <a:rPr lang="en-GB" sz="1800" spc="-5" noProof="0" dirty="0" smtClean="0">
                <a:latin typeface="Verdana"/>
                <a:cs typeface="Verdana"/>
              </a:rPr>
              <a:t> </a:t>
            </a:r>
            <a:r>
              <a:rPr lang="en-GB" sz="1800" spc="-10" noProof="0" dirty="0" smtClean="0">
                <a:latin typeface="Verdana"/>
                <a:cs typeface="Verdana"/>
              </a:rPr>
              <a:t>targe</a:t>
            </a:r>
            <a:r>
              <a:rPr lang="en-GB" sz="1800" spc="-5" noProof="0" dirty="0" smtClean="0">
                <a:latin typeface="Verdana"/>
                <a:cs typeface="Verdana"/>
              </a:rPr>
              <a:t>t</a:t>
            </a:r>
            <a:r>
              <a:rPr lang="en-GB" sz="1800" noProof="0" dirty="0" smtClean="0">
                <a:latin typeface="Verdana"/>
                <a:cs typeface="Verdana"/>
              </a:rPr>
              <a:t>s</a:t>
            </a:r>
            <a:r>
              <a:rPr lang="en-GB" sz="1800" spc="-5" noProof="0" dirty="0" smtClean="0">
                <a:latin typeface="Verdana"/>
                <a:cs typeface="Verdana"/>
              </a:rPr>
              <a:t> </a:t>
            </a:r>
            <a:r>
              <a:rPr lang="en-GB" sz="1800" spc="-10" noProof="0" dirty="0" smtClean="0">
                <a:latin typeface="Verdana"/>
                <a:cs typeface="Verdana"/>
              </a:rPr>
              <a:t>of</a:t>
            </a:r>
            <a:r>
              <a:rPr lang="en-GB" sz="1800" spc="-5" noProof="0" dirty="0" smtClean="0">
                <a:latin typeface="Verdana"/>
                <a:cs typeface="Verdana"/>
              </a:rPr>
              <a:t> </a:t>
            </a:r>
            <a:r>
              <a:rPr lang="en-GB" sz="1800" b="1" noProof="0" dirty="0" smtClean="0">
                <a:solidFill>
                  <a:srgbClr val="FF0000"/>
                </a:solidFill>
                <a:latin typeface="Verdana"/>
                <a:cs typeface="Verdana"/>
              </a:rPr>
              <a:t>Sus</a:t>
            </a:r>
            <a:r>
              <a:rPr lang="en-GB" sz="1800" b="1" spc="-10" noProof="0" dirty="0" smtClean="0">
                <a:solidFill>
                  <a:srgbClr val="FF0000"/>
                </a:solidFill>
                <a:latin typeface="Verdana"/>
                <a:cs typeface="Verdana"/>
              </a:rPr>
              <a:t>tai</a:t>
            </a:r>
            <a:r>
              <a:rPr lang="en-GB" sz="1800" b="1" noProof="0" dirty="0" smtClean="0">
                <a:solidFill>
                  <a:srgbClr val="FF0000"/>
                </a:solidFill>
                <a:latin typeface="Verdana"/>
                <a:cs typeface="Verdana"/>
              </a:rPr>
              <a:t>nab</a:t>
            </a:r>
            <a:r>
              <a:rPr lang="en-GB" sz="1800" b="1" spc="-10" noProof="0" dirty="0" smtClean="0">
                <a:solidFill>
                  <a:srgbClr val="FF0000"/>
                </a:solidFill>
                <a:latin typeface="Verdana"/>
                <a:cs typeface="Verdana"/>
              </a:rPr>
              <a:t>l</a:t>
            </a:r>
            <a:r>
              <a:rPr lang="en-GB" sz="1800" b="1" noProof="0" dirty="0" smtClean="0">
                <a:solidFill>
                  <a:srgbClr val="FF0000"/>
                </a:solidFill>
                <a:latin typeface="Verdana"/>
                <a:cs typeface="Verdana"/>
              </a:rPr>
              <a:t>e</a:t>
            </a:r>
            <a:r>
              <a:rPr lang="en-GB" sz="1800" b="1" spc="-5" noProof="0" dirty="0" smtClean="0">
                <a:solidFill>
                  <a:srgbClr val="FF0000"/>
                </a:solidFill>
                <a:latin typeface="Verdana"/>
                <a:cs typeface="Verdana"/>
              </a:rPr>
              <a:t> </a:t>
            </a:r>
            <a:r>
              <a:rPr lang="en-GB" sz="1800" b="1" noProof="0" dirty="0" smtClean="0">
                <a:solidFill>
                  <a:srgbClr val="FF0000"/>
                </a:solidFill>
                <a:latin typeface="Verdana"/>
                <a:cs typeface="Verdana"/>
              </a:rPr>
              <a:t>De</a:t>
            </a:r>
            <a:r>
              <a:rPr lang="en-GB" sz="1800" b="1" spc="-15" noProof="0" dirty="0" smtClean="0">
                <a:solidFill>
                  <a:srgbClr val="FF0000"/>
                </a:solidFill>
                <a:latin typeface="Verdana"/>
                <a:cs typeface="Verdana"/>
              </a:rPr>
              <a:t>v</a:t>
            </a:r>
            <a:r>
              <a:rPr lang="en-GB" sz="1800" b="1" noProof="0" dirty="0" smtClean="0">
                <a:solidFill>
                  <a:srgbClr val="FF0000"/>
                </a:solidFill>
                <a:latin typeface="Verdana"/>
                <a:cs typeface="Verdana"/>
              </a:rPr>
              <a:t>e</a:t>
            </a:r>
            <a:r>
              <a:rPr lang="en-GB" sz="1800" b="1" spc="-10" noProof="0" dirty="0" smtClean="0">
                <a:solidFill>
                  <a:srgbClr val="FF0000"/>
                </a:solidFill>
                <a:latin typeface="Verdana"/>
                <a:cs typeface="Verdana"/>
              </a:rPr>
              <a:t>lo</a:t>
            </a:r>
            <a:r>
              <a:rPr lang="en-GB" sz="1800" b="1" noProof="0" dirty="0" smtClean="0">
                <a:solidFill>
                  <a:srgbClr val="FF0000"/>
                </a:solidFill>
                <a:latin typeface="Verdana"/>
                <a:cs typeface="Verdana"/>
              </a:rPr>
              <a:t>pmen</a:t>
            </a:r>
            <a:r>
              <a:rPr lang="en-GB" sz="1800" b="1" spc="-10" noProof="0" dirty="0" smtClean="0">
                <a:solidFill>
                  <a:srgbClr val="FF0000"/>
                </a:solidFill>
                <a:latin typeface="Verdana"/>
                <a:cs typeface="Verdana"/>
              </a:rPr>
              <a:t>t</a:t>
            </a:r>
            <a:r>
              <a:rPr lang="en-GB" sz="1800" b="1" spc="-5" noProof="0" dirty="0" smtClean="0">
                <a:solidFill>
                  <a:srgbClr val="FF0000"/>
                </a:solidFill>
                <a:latin typeface="Verdana"/>
                <a:cs typeface="Verdana"/>
              </a:rPr>
              <a:t> </a:t>
            </a:r>
            <a:r>
              <a:rPr lang="en-GB" sz="1800" b="1" spc="-10" noProof="0" dirty="0" smtClean="0">
                <a:solidFill>
                  <a:srgbClr val="FF0000"/>
                </a:solidFill>
                <a:latin typeface="Verdana"/>
                <a:cs typeface="Verdana"/>
              </a:rPr>
              <a:t>Goal</a:t>
            </a:r>
            <a:r>
              <a:rPr lang="en-GB" sz="1800" b="1" noProof="0" dirty="0" smtClean="0">
                <a:solidFill>
                  <a:srgbClr val="FF0000"/>
                </a:solidFill>
                <a:latin typeface="Verdana"/>
                <a:cs typeface="Verdana"/>
              </a:rPr>
              <a:t>s </a:t>
            </a:r>
            <a:r>
              <a:rPr lang="en-GB" sz="1800" spc="-10" noProof="0" dirty="0" smtClean="0">
                <a:latin typeface="Verdana"/>
                <a:cs typeface="Verdana"/>
              </a:rPr>
              <a:t>related</a:t>
            </a:r>
            <a:r>
              <a:rPr lang="en-GB" sz="1800" spc="-5" noProof="0" dirty="0" smtClean="0">
                <a:latin typeface="Verdana"/>
                <a:cs typeface="Verdana"/>
              </a:rPr>
              <a:t> </a:t>
            </a:r>
            <a:r>
              <a:rPr lang="en-GB" sz="1800" spc="-10" noProof="0" dirty="0" smtClean="0">
                <a:latin typeface="Verdana"/>
                <a:cs typeface="Verdana"/>
              </a:rPr>
              <a:t>to</a:t>
            </a:r>
            <a:r>
              <a:rPr lang="en-GB" sz="1800" spc="-5" noProof="0" dirty="0" smtClean="0">
                <a:latin typeface="Verdana"/>
                <a:cs typeface="Verdana"/>
              </a:rPr>
              <a:t> </a:t>
            </a:r>
            <a:r>
              <a:rPr lang="en-GB" sz="1800" noProof="0" dirty="0" smtClean="0">
                <a:latin typeface="Verdana"/>
                <a:cs typeface="Verdana"/>
              </a:rPr>
              <a:t>cli</a:t>
            </a:r>
            <a:r>
              <a:rPr lang="en-GB" sz="1800" spc="-15" noProof="0" dirty="0" smtClean="0">
                <a:latin typeface="Verdana"/>
                <a:cs typeface="Verdana"/>
              </a:rPr>
              <a:t>mate</a:t>
            </a:r>
            <a:r>
              <a:rPr lang="en-GB" sz="1800" spc="-5" noProof="0" dirty="0" smtClean="0">
                <a:latin typeface="Verdana"/>
                <a:cs typeface="Verdana"/>
              </a:rPr>
              <a:t> </a:t>
            </a:r>
            <a:r>
              <a:rPr lang="en-GB" sz="1800" spc="-10" noProof="0" dirty="0" smtClean="0">
                <a:latin typeface="Verdana"/>
                <a:cs typeface="Verdana"/>
              </a:rPr>
              <a:t>change</a:t>
            </a:r>
            <a:r>
              <a:rPr lang="en-GB" sz="1800" spc="-5" noProof="0" dirty="0" smtClean="0">
                <a:latin typeface="Verdana"/>
                <a:cs typeface="Verdana"/>
              </a:rPr>
              <a:t> </a:t>
            </a:r>
            <a:r>
              <a:rPr lang="en-GB" sz="1800" noProof="0" dirty="0" smtClean="0">
                <a:latin typeface="Verdana"/>
                <a:cs typeface="Verdana"/>
              </a:rPr>
              <a:t>(</a:t>
            </a:r>
            <a:r>
              <a:rPr lang="en-GB" sz="1800" spc="-15" noProof="0" dirty="0" smtClean="0">
                <a:latin typeface="Verdana"/>
                <a:cs typeface="Verdana"/>
              </a:rPr>
              <a:t>many</a:t>
            </a:r>
            <a:r>
              <a:rPr lang="en-GB" sz="1800" spc="-5" noProof="0" dirty="0" smtClean="0">
                <a:latin typeface="Verdana"/>
                <a:cs typeface="Verdana"/>
              </a:rPr>
              <a:t> </a:t>
            </a:r>
            <a:r>
              <a:rPr lang="en-GB" sz="1800" spc="-10" noProof="0" dirty="0" smtClean="0">
                <a:latin typeface="Verdana"/>
                <a:cs typeface="Verdana"/>
              </a:rPr>
              <a:t>of</a:t>
            </a:r>
            <a:r>
              <a:rPr lang="en-GB" sz="1800" spc="-5" noProof="0" dirty="0" smtClean="0">
                <a:latin typeface="Verdana"/>
                <a:cs typeface="Verdana"/>
              </a:rPr>
              <a:t> </a:t>
            </a:r>
            <a:r>
              <a:rPr lang="en-GB" sz="1800" spc="-15" noProof="0" dirty="0" smtClean="0">
                <a:latin typeface="Verdana"/>
                <a:cs typeface="Verdana"/>
              </a:rPr>
              <a:t>them</a:t>
            </a:r>
            <a:r>
              <a:rPr lang="en-GB" sz="1800" noProof="0" dirty="0" smtClean="0">
                <a:latin typeface="Verdana"/>
                <a:cs typeface="Verdana"/>
              </a:rPr>
              <a:t>)</a:t>
            </a:r>
          </a:p>
          <a:p>
            <a:pPr marL="355600" marR="93345" indent="-342900">
              <a:lnSpc>
                <a:spcPct val="114599"/>
              </a:lnSpc>
              <a:tabLst>
                <a:tab pos="354965" algn="l"/>
              </a:tabLst>
            </a:pPr>
            <a:r>
              <a:rPr lang="en-GB" sz="1800" noProof="0" dirty="0" smtClean="0">
                <a:solidFill>
                  <a:srgbClr val="0098DB"/>
                </a:solidFill>
                <a:latin typeface="Verdana"/>
                <a:cs typeface="Verdana"/>
              </a:rPr>
              <a:t>•</a:t>
            </a:r>
            <a:r>
              <a:rPr lang="en-GB" sz="1800" noProof="0" dirty="0" smtClean="0">
                <a:solidFill>
                  <a:srgbClr val="00A9E2"/>
                </a:solidFill>
                <a:latin typeface="Verdana"/>
                <a:cs typeface="Verdana"/>
              </a:rPr>
              <a:t> 	</a:t>
            </a:r>
            <a:r>
              <a:rPr lang="en-GB" sz="1800" spc="-10" noProof="0" dirty="0" smtClean="0">
                <a:latin typeface="Verdana"/>
                <a:cs typeface="Verdana"/>
              </a:rPr>
              <a:t>Further</a:t>
            </a:r>
            <a:r>
              <a:rPr lang="en-GB" sz="1800" spc="-5" noProof="0" dirty="0" smtClean="0">
                <a:latin typeface="Verdana"/>
                <a:cs typeface="Verdana"/>
              </a:rPr>
              <a:t> </a:t>
            </a:r>
            <a:r>
              <a:rPr lang="en-GB" sz="1800" spc="-10" noProof="0" dirty="0" smtClean="0">
                <a:latin typeface="Verdana"/>
                <a:cs typeface="Verdana"/>
              </a:rPr>
              <a:t>su</a:t>
            </a:r>
            <a:r>
              <a:rPr lang="en-GB" sz="1800" noProof="0" dirty="0" smtClean="0">
                <a:latin typeface="Verdana"/>
                <a:cs typeface="Verdana"/>
              </a:rPr>
              <a:t>ppo</a:t>
            </a:r>
            <a:r>
              <a:rPr lang="en-GB" sz="1800" spc="-10" noProof="0" dirty="0" smtClean="0">
                <a:latin typeface="Verdana"/>
                <a:cs typeface="Verdana"/>
              </a:rPr>
              <a:t>r</a:t>
            </a:r>
            <a:r>
              <a:rPr lang="en-GB" sz="1800" noProof="0" dirty="0" smtClean="0">
                <a:latin typeface="Verdana"/>
                <a:cs typeface="Verdana"/>
              </a:rPr>
              <a:t>t</a:t>
            </a:r>
            <a:r>
              <a:rPr lang="en-GB" sz="1800" spc="-5" noProof="0" dirty="0" smtClean="0">
                <a:latin typeface="Verdana"/>
                <a:cs typeface="Verdana"/>
              </a:rPr>
              <a:t> </a:t>
            </a:r>
            <a:r>
              <a:rPr lang="en-GB" sz="1800" b="1" noProof="0" dirty="0" smtClean="0">
                <a:solidFill>
                  <a:srgbClr val="FF0000"/>
                </a:solidFill>
                <a:latin typeface="Verdana"/>
                <a:cs typeface="Verdana"/>
              </a:rPr>
              <a:t>research</a:t>
            </a:r>
            <a:r>
              <a:rPr lang="en-GB" sz="1800" b="1" spc="-5" noProof="0" dirty="0" smtClean="0">
                <a:solidFill>
                  <a:srgbClr val="FF0000"/>
                </a:solidFill>
                <a:latin typeface="Verdana"/>
                <a:cs typeface="Verdana"/>
              </a:rPr>
              <a:t> </a:t>
            </a:r>
            <a:r>
              <a:rPr lang="en-GB" sz="1800" b="1" spc="-10" noProof="0" dirty="0" smtClean="0">
                <a:solidFill>
                  <a:srgbClr val="FF0000"/>
                </a:solidFill>
                <a:latin typeface="Verdana"/>
                <a:cs typeface="Verdana"/>
              </a:rPr>
              <a:t>i</a:t>
            </a:r>
            <a:r>
              <a:rPr lang="en-GB" sz="1800" b="1" noProof="0" dirty="0" smtClean="0">
                <a:solidFill>
                  <a:srgbClr val="FF0000"/>
                </a:solidFill>
                <a:latin typeface="Verdana"/>
                <a:cs typeface="Verdana"/>
              </a:rPr>
              <a:t>n</a:t>
            </a:r>
            <a:r>
              <a:rPr lang="en-GB" sz="1800" b="1" spc="-5" noProof="0" dirty="0" smtClean="0">
                <a:solidFill>
                  <a:srgbClr val="FF0000"/>
                </a:solidFill>
                <a:latin typeface="Verdana"/>
                <a:cs typeface="Verdana"/>
              </a:rPr>
              <a:t> </a:t>
            </a:r>
            <a:r>
              <a:rPr lang="en-GB" sz="1800" b="1" noProof="0" dirty="0" smtClean="0">
                <a:solidFill>
                  <a:srgbClr val="FF0000"/>
                </a:solidFill>
                <a:latin typeface="Verdana"/>
                <a:cs typeface="Verdana"/>
              </a:rPr>
              <a:t>c</a:t>
            </a:r>
            <a:r>
              <a:rPr lang="en-GB" sz="1800" b="1" spc="-10" noProof="0" dirty="0" smtClean="0">
                <a:solidFill>
                  <a:srgbClr val="FF0000"/>
                </a:solidFill>
                <a:latin typeface="Verdana"/>
                <a:cs typeface="Verdana"/>
              </a:rPr>
              <a:t>li</a:t>
            </a:r>
            <a:r>
              <a:rPr lang="en-GB" sz="1800" b="1" noProof="0" dirty="0" smtClean="0">
                <a:solidFill>
                  <a:srgbClr val="FF0000"/>
                </a:solidFill>
                <a:latin typeface="Verdana"/>
                <a:cs typeface="Verdana"/>
              </a:rPr>
              <a:t>m</a:t>
            </a:r>
            <a:r>
              <a:rPr lang="en-GB" sz="1800" b="1" spc="-10" noProof="0" dirty="0" smtClean="0">
                <a:solidFill>
                  <a:srgbClr val="FF0000"/>
                </a:solidFill>
                <a:latin typeface="Verdana"/>
                <a:cs typeface="Verdana"/>
              </a:rPr>
              <a:t>at</a:t>
            </a:r>
            <a:r>
              <a:rPr lang="en-GB" sz="1800" b="1" noProof="0" dirty="0" smtClean="0">
                <a:solidFill>
                  <a:srgbClr val="FF0000"/>
                </a:solidFill>
                <a:latin typeface="Verdana"/>
                <a:cs typeface="Verdana"/>
              </a:rPr>
              <a:t>e</a:t>
            </a:r>
            <a:r>
              <a:rPr lang="en-GB" sz="1800" b="1" spc="-5" noProof="0" dirty="0" smtClean="0">
                <a:solidFill>
                  <a:srgbClr val="FF0000"/>
                </a:solidFill>
                <a:latin typeface="Verdana"/>
                <a:cs typeface="Verdana"/>
              </a:rPr>
              <a:t> </a:t>
            </a:r>
            <a:r>
              <a:rPr lang="en-GB" sz="1800" b="1" noProof="0" dirty="0" smtClean="0">
                <a:solidFill>
                  <a:srgbClr val="FF0000"/>
                </a:solidFill>
                <a:latin typeface="Verdana"/>
                <a:cs typeface="Verdana"/>
              </a:rPr>
              <a:t>change</a:t>
            </a:r>
            <a:r>
              <a:rPr lang="en-GB" sz="1800" b="1" spc="-5" noProof="0" dirty="0" smtClean="0">
                <a:solidFill>
                  <a:srgbClr val="FF0000"/>
                </a:solidFill>
                <a:latin typeface="Verdana"/>
                <a:cs typeface="Verdana"/>
              </a:rPr>
              <a:t> </a:t>
            </a:r>
            <a:r>
              <a:rPr lang="en-GB" sz="1800" spc="-10" noProof="0" dirty="0" smtClean="0">
                <a:latin typeface="Verdana"/>
                <a:cs typeface="Verdana"/>
              </a:rPr>
              <a:t>by</a:t>
            </a:r>
            <a:r>
              <a:rPr lang="en-GB" sz="1800" spc="-5" noProof="0" dirty="0" smtClean="0">
                <a:latin typeface="Verdana"/>
                <a:cs typeface="Verdana"/>
              </a:rPr>
              <a:t> </a:t>
            </a:r>
            <a:r>
              <a:rPr lang="en-GB" sz="1800" spc="-10" noProof="0" dirty="0" smtClean="0">
                <a:latin typeface="Verdana"/>
                <a:cs typeface="Verdana"/>
              </a:rPr>
              <a:t>enhance</a:t>
            </a:r>
            <a:r>
              <a:rPr lang="en-GB" sz="1800" noProof="0" dirty="0" smtClean="0">
                <a:latin typeface="Verdana"/>
                <a:cs typeface="Verdana"/>
              </a:rPr>
              <a:t>d</a:t>
            </a:r>
            <a:r>
              <a:rPr lang="en-GB" sz="1800" spc="-5" noProof="0" dirty="0" smtClean="0">
                <a:latin typeface="Verdana"/>
                <a:cs typeface="Verdana"/>
              </a:rPr>
              <a:t> </a:t>
            </a:r>
            <a:r>
              <a:rPr lang="en-GB" sz="1800" spc="-10" noProof="0" dirty="0" smtClean="0">
                <a:latin typeface="Verdana"/>
                <a:cs typeface="Verdana"/>
              </a:rPr>
              <a:t>data</a:t>
            </a:r>
            <a:r>
              <a:rPr lang="en-GB" sz="1800" spc="-5" noProof="0" dirty="0" smtClean="0">
                <a:latin typeface="Verdana"/>
                <a:cs typeface="Verdana"/>
              </a:rPr>
              <a:t> </a:t>
            </a:r>
            <a:r>
              <a:rPr lang="en-GB" sz="1800" spc="-10" noProof="0" dirty="0" smtClean="0">
                <a:latin typeface="Verdana"/>
                <a:cs typeface="Verdana"/>
              </a:rPr>
              <a:t>prov</a:t>
            </a:r>
            <a:r>
              <a:rPr lang="en-GB" sz="1800" noProof="0" dirty="0" smtClean="0">
                <a:latin typeface="Verdana"/>
                <a:cs typeface="Verdana"/>
              </a:rPr>
              <a:t>isi</a:t>
            </a:r>
            <a:r>
              <a:rPr lang="en-GB" sz="1800" spc="-10" noProof="0" dirty="0" smtClean="0">
                <a:latin typeface="Verdana"/>
                <a:cs typeface="Verdana"/>
              </a:rPr>
              <a:t>on an</a:t>
            </a:r>
            <a:r>
              <a:rPr lang="en-GB" sz="1800" noProof="0" dirty="0" smtClean="0">
                <a:latin typeface="Verdana"/>
                <a:cs typeface="Verdana"/>
              </a:rPr>
              <a:t>d</a:t>
            </a:r>
            <a:r>
              <a:rPr lang="en-GB" sz="1800" spc="-5" noProof="0" dirty="0" smtClean="0">
                <a:latin typeface="Verdana"/>
                <a:cs typeface="Verdana"/>
              </a:rPr>
              <a:t> </a:t>
            </a:r>
            <a:r>
              <a:rPr lang="en-GB" sz="1800" spc="-10" noProof="0" dirty="0" smtClean="0">
                <a:latin typeface="Verdana"/>
                <a:cs typeface="Verdana"/>
              </a:rPr>
              <a:t>su</a:t>
            </a:r>
            <a:r>
              <a:rPr lang="en-GB" sz="1800" noProof="0" dirty="0" smtClean="0">
                <a:latin typeface="Verdana"/>
                <a:cs typeface="Verdana"/>
              </a:rPr>
              <a:t>ppo</a:t>
            </a:r>
            <a:r>
              <a:rPr lang="en-GB" sz="1800" spc="-10" noProof="0" dirty="0" smtClean="0">
                <a:latin typeface="Verdana"/>
                <a:cs typeface="Verdana"/>
              </a:rPr>
              <a:t>r</a:t>
            </a:r>
            <a:r>
              <a:rPr lang="en-GB" sz="1800" noProof="0" dirty="0" smtClean="0">
                <a:latin typeface="Verdana"/>
                <a:cs typeface="Verdana"/>
              </a:rPr>
              <a:t>t</a:t>
            </a:r>
            <a:r>
              <a:rPr lang="en-GB" sz="1800" spc="-5" noProof="0" dirty="0" smtClean="0">
                <a:latin typeface="Verdana"/>
                <a:cs typeface="Verdana"/>
              </a:rPr>
              <a:t> </a:t>
            </a:r>
            <a:r>
              <a:rPr lang="en-GB" sz="1800" spc="-10" noProof="0" dirty="0" smtClean="0">
                <a:latin typeface="Verdana"/>
                <a:cs typeface="Verdana"/>
              </a:rPr>
              <a:t>deve</a:t>
            </a:r>
            <a:r>
              <a:rPr lang="en-GB" sz="1800" noProof="0" dirty="0" smtClean="0">
                <a:latin typeface="Verdana"/>
                <a:cs typeface="Verdana"/>
              </a:rPr>
              <a:t>l</a:t>
            </a:r>
            <a:r>
              <a:rPr lang="en-GB" sz="1800" spc="-15" noProof="0" dirty="0" smtClean="0">
                <a:latin typeface="Verdana"/>
                <a:cs typeface="Verdana"/>
              </a:rPr>
              <a:t>opmen</a:t>
            </a:r>
            <a:r>
              <a:rPr lang="en-GB" sz="1800" noProof="0" dirty="0" smtClean="0">
                <a:latin typeface="Verdana"/>
                <a:cs typeface="Verdana"/>
              </a:rPr>
              <a:t>t</a:t>
            </a:r>
            <a:r>
              <a:rPr lang="en-GB" sz="1800" spc="-5" noProof="0" dirty="0" smtClean="0">
                <a:latin typeface="Verdana"/>
                <a:cs typeface="Verdana"/>
              </a:rPr>
              <a:t> </a:t>
            </a:r>
            <a:r>
              <a:rPr lang="en-GB" sz="1800" spc="-10" noProof="0" dirty="0" smtClean="0">
                <a:latin typeface="Verdana"/>
                <a:cs typeface="Verdana"/>
              </a:rPr>
              <a:t>of</a:t>
            </a:r>
            <a:r>
              <a:rPr lang="en-GB" sz="1800" spc="-5" noProof="0" dirty="0" smtClean="0">
                <a:latin typeface="Verdana"/>
                <a:cs typeface="Verdana"/>
              </a:rPr>
              <a:t> </a:t>
            </a:r>
            <a:r>
              <a:rPr lang="en-GB" sz="1800" b="1" noProof="0" dirty="0" smtClean="0">
                <a:solidFill>
                  <a:srgbClr val="FF0000"/>
                </a:solidFill>
                <a:latin typeface="Verdana"/>
                <a:cs typeface="Verdana"/>
              </a:rPr>
              <a:t>c</a:t>
            </a:r>
            <a:r>
              <a:rPr lang="en-GB" sz="1800" b="1" spc="-10" noProof="0" dirty="0" smtClean="0">
                <a:solidFill>
                  <a:srgbClr val="FF0000"/>
                </a:solidFill>
                <a:latin typeface="Verdana"/>
                <a:cs typeface="Verdana"/>
              </a:rPr>
              <a:t>li</a:t>
            </a:r>
            <a:r>
              <a:rPr lang="en-GB" sz="1800" b="1" noProof="0" dirty="0" smtClean="0">
                <a:solidFill>
                  <a:srgbClr val="FF0000"/>
                </a:solidFill>
                <a:latin typeface="Verdana"/>
                <a:cs typeface="Verdana"/>
              </a:rPr>
              <a:t>m</a:t>
            </a:r>
            <a:r>
              <a:rPr lang="en-GB" sz="1800" b="1" spc="-10" noProof="0" dirty="0" smtClean="0">
                <a:solidFill>
                  <a:srgbClr val="FF0000"/>
                </a:solidFill>
                <a:latin typeface="Verdana"/>
                <a:cs typeface="Verdana"/>
              </a:rPr>
              <a:t>at</a:t>
            </a:r>
            <a:r>
              <a:rPr lang="en-GB" sz="1800" b="1" noProof="0" dirty="0" smtClean="0">
                <a:solidFill>
                  <a:srgbClr val="FF0000"/>
                </a:solidFill>
                <a:latin typeface="Verdana"/>
                <a:cs typeface="Verdana"/>
              </a:rPr>
              <a:t>e</a:t>
            </a:r>
            <a:r>
              <a:rPr lang="en-GB" sz="1800" b="1" spc="-5" noProof="0" dirty="0" smtClean="0">
                <a:solidFill>
                  <a:srgbClr val="FF0000"/>
                </a:solidFill>
                <a:latin typeface="Verdana"/>
                <a:cs typeface="Verdana"/>
              </a:rPr>
              <a:t> </a:t>
            </a:r>
            <a:r>
              <a:rPr lang="en-GB" sz="1800" b="1" noProof="0" dirty="0" smtClean="0">
                <a:solidFill>
                  <a:srgbClr val="FF0000"/>
                </a:solidFill>
                <a:latin typeface="Verdana"/>
                <a:cs typeface="Verdana"/>
              </a:rPr>
              <a:t>ser</a:t>
            </a:r>
            <a:r>
              <a:rPr lang="en-GB" sz="1800" b="1" spc="-10" noProof="0" dirty="0" smtClean="0">
                <a:solidFill>
                  <a:srgbClr val="FF0000"/>
                </a:solidFill>
                <a:latin typeface="Verdana"/>
                <a:cs typeface="Verdana"/>
              </a:rPr>
              <a:t>vi</a:t>
            </a:r>
            <a:r>
              <a:rPr lang="en-GB" sz="1800" b="1" noProof="0" dirty="0" smtClean="0">
                <a:solidFill>
                  <a:srgbClr val="FF0000"/>
                </a:solidFill>
                <a:latin typeface="Verdana"/>
                <a:cs typeface="Verdana"/>
              </a:rPr>
              <a:t>ces</a:t>
            </a:r>
          </a:p>
          <a:p>
            <a:pPr marL="355600" marR="93345" indent="-342900">
              <a:lnSpc>
                <a:spcPct val="114599"/>
              </a:lnSpc>
              <a:tabLst>
                <a:tab pos="354965" algn="l"/>
              </a:tabLst>
            </a:pPr>
            <a:r>
              <a:rPr lang="en-GB" sz="1800" noProof="0" dirty="0" smtClean="0">
                <a:solidFill>
                  <a:srgbClr val="0098DB"/>
                </a:solidFill>
                <a:latin typeface="Verdana"/>
                <a:cs typeface="Verdana"/>
              </a:rPr>
              <a:t>•</a:t>
            </a:r>
            <a:r>
              <a:rPr lang="en-GB" sz="1800" noProof="0" dirty="0" smtClean="0">
                <a:solidFill>
                  <a:srgbClr val="00A9E2"/>
                </a:solidFill>
                <a:latin typeface="Verdana"/>
                <a:cs typeface="Verdana"/>
              </a:rPr>
              <a:t> 	</a:t>
            </a:r>
            <a:r>
              <a:rPr lang="en-GB" sz="1800" b="1" noProof="0" dirty="0" smtClean="0">
                <a:solidFill>
                  <a:srgbClr val="FF0000"/>
                </a:solidFill>
                <a:latin typeface="Verdana"/>
                <a:cs typeface="Verdana"/>
              </a:rPr>
              <a:t>Capacity Building</a:t>
            </a:r>
          </a:p>
          <a:p>
            <a:pPr marL="355600" marR="93345" indent="-342900">
              <a:lnSpc>
                <a:spcPct val="114599"/>
              </a:lnSpc>
              <a:tabLst>
                <a:tab pos="354965" algn="l"/>
              </a:tabLst>
            </a:pPr>
            <a:r>
              <a:rPr lang="en-GB" sz="1800" dirty="0">
                <a:solidFill>
                  <a:srgbClr val="0098DB"/>
                </a:solidFill>
                <a:latin typeface="Verdana"/>
                <a:cs typeface="Verdana"/>
              </a:rPr>
              <a:t>•</a:t>
            </a:r>
            <a:r>
              <a:rPr lang="en-GB" sz="1800" dirty="0">
                <a:solidFill>
                  <a:srgbClr val="00A9E2"/>
                </a:solidFill>
                <a:latin typeface="Verdana"/>
                <a:cs typeface="Verdana"/>
              </a:rPr>
              <a:t> 	</a:t>
            </a:r>
            <a:r>
              <a:rPr lang="en-GB" sz="1800" noProof="0" dirty="0" smtClean="0">
                <a:latin typeface="Verdana"/>
                <a:cs typeface="Verdana"/>
              </a:rPr>
              <a:t>E</a:t>
            </a:r>
            <a:r>
              <a:rPr lang="en-GB" sz="1800" spc="-10" noProof="0" dirty="0" smtClean="0">
                <a:latin typeface="Verdana"/>
                <a:cs typeface="Verdana"/>
              </a:rPr>
              <a:t>tc.</a:t>
            </a:r>
            <a:endParaRPr lang="en-GB" sz="1800" spc="-10" noProof="0" dirty="0">
              <a:latin typeface="Verdana"/>
              <a:cs typeface="Verdana"/>
            </a:endParaRPr>
          </a:p>
        </p:txBody>
      </p:sp>
      <p:sp>
        <p:nvSpPr>
          <p:cNvPr id="3" name="Title 2"/>
          <p:cNvSpPr>
            <a:spLocks noGrp="1"/>
          </p:cNvSpPr>
          <p:nvPr>
            <p:ph type="title" idx="4294967295"/>
          </p:nvPr>
        </p:nvSpPr>
        <p:spPr>
          <a:xfrm>
            <a:off x="1905000" y="0"/>
            <a:ext cx="5638800" cy="1143000"/>
          </a:xfrm>
          <a:prstGeom prst="rect">
            <a:avLst/>
          </a:prstGeom>
        </p:spPr>
        <p:txBody>
          <a:bodyPr anchor="ctr"/>
          <a:lstStyle/>
          <a:p>
            <a:r>
              <a:rPr lang="en-GB" dirty="0">
                <a:latin typeface="Arial"/>
                <a:ea typeface="ＭＳ ゴシック"/>
                <a:cs typeface="Arial"/>
              </a:rPr>
              <a:t>The Paris Agreement</a:t>
            </a:r>
            <a:r>
              <a:rPr lang="en-GB" sz="3600" dirty="0">
                <a:latin typeface="Arial"/>
                <a:ea typeface="ＭＳ ゴシック"/>
                <a:cs typeface="Arial"/>
              </a:rPr>
              <a:t/>
            </a:r>
            <a:br>
              <a:rPr lang="en-GB" sz="3600" dirty="0">
                <a:latin typeface="Arial"/>
                <a:ea typeface="ＭＳ ゴシック"/>
                <a:cs typeface="Arial"/>
              </a:rPr>
            </a:br>
            <a:r>
              <a:rPr lang="en-GB" sz="2000" dirty="0">
                <a:latin typeface="Arial"/>
                <a:ea typeface="ＭＳ ゴシック"/>
                <a:cs typeface="Arial"/>
              </a:rPr>
              <a:t>Impact and opportunities for Space Agencies</a:t>
            </a:r>
            <a:endParaRPr lang="en-GB" sz="2000" noProof="0" dirty="0"/>
          </a:p>
        </p:txBody>
      </p:sp>
    </p:spTree>
    <p:extLst>
      <p:ext uri="{BB962C8B-B14F-4D97-AF65-F5344CB8AC3E}">
        <p14:creationId xmlns:p14="http://schemas.microsoft.com/office/powerpoint/2010/main" val="201019490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1676400"/>
            <a:ext cx="7315200" cy="4573463"/>
          </a:xfrm>
        </p:spPr>
        <p:txBody>
          <a:bodyPr/>
          <a:lstStyle/>
          <a:p>
            <a:pPr marL="0" marR="0" indent="0" defTabSz="914400" eaLnBrk="0" fontAlgn="auto" latinLnBrk="0" hangingPunct="0">
              <a:lnSpc>
                <a:spcPct val="100000"/>
              </a:lnSpc>
              <a:spcBef>
                <a:spcPts val="0"/>
              </a:spcBef>
              <a:spcAft>
                <a:spcPts val="0"/>
              </a:spcAft>
              <a:buClrTx/>
              <a:buSzPct val="100000"/>
              <a:buFontTx/>
              <a:buNone/>
              <a:tabLst/>
              <a:defRPr/>
            </a:pPr>
            <a:r>
              <a:rPr lang="en-GB" sz="1600" baseline="0" noProof="0" dirty="0" smtClean="0">
                <a:effectLst/>
                <a:latin typeface="Verdana"/>
                <a:cs typeface="Verdana"/>
                <a:sym typeface="Arial Bold"/>
              </a:rPr>
              <a:t>On the 12</a:t>
            </a:r>
            <a:r>
              <a:rPr lang="en-GB" sz="1600" baseline="30000" noProof="0" dirty="0" smtClean="0">
                <a:effectLst/>
                <a:latin typeface="Verdana"/>
                <a:cs typeface="Verdana"/>
                <a:sym typeface="Arial Bold"/>
              </a:rPr>
              <a:t>th</a:t>
            </a:r>
            <a:r>
              <a:rPr lang="en-GB" sz="1600" baseline="0" noProof="0" dirty="0" smtClean="0">
                <a:effectLst/>
                <a:latin typeface="Verdana"/>
                <a:cs typeface="Verdana"/>
                <a:sym typeface="Arial Bold"/>
              </a:rPr>
              <a:t> December 2015 in Paris world leaders agreed:</a:t>
            </a:r>
          </a:p>
          <a:p>
            <a:pPr marL="0" marR="0" indent="0" defTabSz="914400" eaLnBrk="0" fontAlgn="auto" latinLnBrk="0" hangingPunct="0">
              <a:lnSpc>
                <a:spcPct val="100000"/>
              </a:lnSpc>
              <a:spcBef>
                <a:spcPts val="0"/>
              </a:spcBef>
              <a:spcAft>
                <a:spcPts val="0"/>
              </a:spcAft>
              <a:buClrTx/>
              <a:buSzPct val="100000"/>
              <a:buFontTx/>
              <a:buNone/>
              <a:tabLst/>
              <a:defRPr/>
            </a:pPr>
            <a:r>
              <a:rPr lang="en-GB" sz="1600" baseline="0" noProof="0" dirty="0" smtClean="0">
                <a:effectLst/>
                <a:latin typeface="Verdana"/>
                <a:cs typeface="Verdana"/>
                <a:sym typeface="Arial Bold"/>
              </a:rPr>
              <a:t>to keep global warming below 2 °C above preindustrial levels and pursue efforts to limit global mean temperature increase to 1.5 °C.</a:t>
            </a:r>
          </a:p>
          <a:p>
            <a:pPr marL="0" marR="0" indent="0" defTabSz="914400" eaLnBrk="0" fontAlgn="auto" latinLnBrk="0" hangingPunct="0">
              <a:lnSpc>
                <a:spcPct val="100000"/>
              </a:lnSpc>
              <a:spcBef>
                <a:spcPts val="0"/>
              </a:spcBef>
              <a:spcAft>
                <a:spcPts val="0"/>
              </a:spcAft>
              <a:buClrTx/>
              <a:buSzPct val="100000"/>
              <a:buFontTx/>
              <a:buNone/>
              <a:tabLst/>
              <a:defRPr/>
            </a:pPr>
            <a:endParaRPr lang="en-GB" sz="1600" noProof="0" dirty="0" smtClean="0">
              <a:latin typeface="Verdana"/>
              <a:cs typeface="Verdana"/>
            </a:endParaRPr>
          </a:p>
          <a:p>
            <a:pPr marL="0" marR="0" indent="0" defTabSz="914400" eaLnBrk="0" fontAlgn="auto" latinLnBrk="0" hangingPunct="0">
              <a:lnSpc>
                <a:spcPct val="100000"/>
              </a:lnSpc>
              <a:spcBef>
                <a:spcPts val="0"/>
              </a:spcBef>
              <a:spcAft>
                <a:spcPts val="0"/>
              </a:spcAft>
              <a:buClrTx/>
              <a:buSzPct val="100000"/>
              <a:buFontTx/>
              <a:buNone/>
              <a:tabLst/>
              <a:defRPr/>
            </a:pPr>
            <a:r>
              <a:rPr lang="en-GB" sz="1600" baseline="0" noProof="0" dirty="0" smtClean="0">
                <a:effectLst/>
                <a:latin typeface="Verdana"/>
                <a:cs typeface="Verdana"/>
                <a:sym typeface="Arial Bold"/>
              </a:rPr>
              <a:t>The Paris Agreement is due to enter into force in 2020.</a:t>
            </a:r>
            <a:endParaRPr lang="en-GB" sz="1600" noProof="0" dirty="0" smtClean="0">
              <a:effectLst/>
              <a:latin typeface="Verdana"/>
              <a:cs typeface="Verdana"/>
            </a:endParaRPr>
          </a:p>
          <a:p>
            <a:pPr eaLnBrk="0" hangingPunct="0">
              <a:spcBef>
                <a:spcPts val="0"/>
              </a:spcBef>
              <a:spcAft>
                <a:spcPts val="0"/>
              </a:spcAft>
            </a:pPr>
            <a:endParaRPr lang="en-GB" sz="1600" noProof="0" dirty="0" smtClean="0">
              <a:latin typeface="Verdana"/>
              <a:ea typeface="Times New Roman"/>
              <a:cs typeface="Verdana"/>
            </a:endParaRPr>
          </a:p>
          <a:p>
            <a:pPr eaLnBrk="0" hangingPunct="0">
              <a:spcBef>
                <a:spcPts val="0"/>
              </a:spcBef>
              <a:spcAft>
                <a:spcPts val="0"/>
              </a:spcAft>
            </a:pPr>
            <a:r>
              <a:rPr lang="en-GB" sz="1600" noProof="0" dirty="0" smtClean="0">
                <a:latin typeface="Verdana"/>
                <a:ea typeface="Times New Roman"/>
                <a:cs typeface="Verdana"/>
              </a:rPr>
              <a:t>The Paris Agreement is a bridge between today's policies and climate-neutrality before the end of the century.</a:t>
            </a:r>
          </a:p>
          <a:p>
            <a:pPr eaLnBrk="0" hangingPunct="0">
              <a:spcBef>
                <a:spcPts val="0"/>
              </a:spcBef>
              <a:spcAft>
                <a:spcPts val="0"/>
              </a:spcAft>
            </a:pPr>
            <a:endParaRPr lang="en-GB" sz="1600" noProof="0" dirty="0" smtClean="0">
              <a:latin typeface="Verdana"/>
              <a:ea typeface="Times New Roman"/>
              <a:cs typeface="Verdana"/>
            </a:endParaRPr>
          </a:p>
          <a:p>
            <a:pPr eaLnBrk="0" hangingPunct="0">
              <a:spcBef>
                <a:spcPts val="0"/>
              </a:spcBef>
              <a:spcAft>
                <a:spcPts val="0"/>
              </a:spcAft>
            </a:pPr>
            <a:r>
              <a:rPr lang="en-GB" sz="1600" noProof="0" dirty="0" smtClean="0">
                <a:latin typeface="Verdana"/>
                <a:ea typeface="Times New Roman"/>
                <a:cs typeface="Verdana"/>
              </a:rPr>
              <a:t>The Agreement between all the Parties covers:</a:t>
            </a:r>
            <a:endParaRPr lang="en-GB" sz="1600" b="1" noProof="0" dirty="0" smtClean="0">
              <a:latin typeface="Verdana"/>
              <a:ea typeface="Times New Roman"/>
              <a:cs typeface="Verdana"/>
            </a:endParaRPr>
          </a:p>
          <a:p>
            <a:pPr marL="355600" marR="5080" indent="-342900">
              <a:lnSpc>
                <a:spcPct val="118300"/>
              </a:lnSpc>
              <a:spcBef>
                <a:spcPts val="409"/>
              </a:spcBef>
              <a:tabLst>
                <a:tab pos="354965" algn="l"/>
              </a:tabLst>
            </a:pPr>
            <a:r>
              <a:rPr lang="en-GB" sz="1600" noProof="0" dirty="0" smtClean="0">
                <a:solidFill>
                  <a:srgbClr val="0098DB"/>
                </a:solidFill>
                <a:latin typeface="Verdana"/>
                <a:ea typeface="ＭＳ Ｐゴシック" charset="0"/>
                <a:cs typeface="Verdana"/>
              </a:rPr>
              <a:t>•	</a:t>
            </a:r>
            <a:r>
              <a:rPr lang="en-GB" sz="1600" noProof="0" dirty="0" smtClean="0">
                <a:latin typeface="Verdana"/>
                <a:ea typeface="ＭＳ Ｐゴシック" charset="0"/>
                <a:cs typeface="Verdana"/>
              </a:rPr>
              <a:t>Climate Adaptation</a:t>
            </a:r>
          </a:p>
          <a:p>
            <a:pPr marL="355600" marR="5080" indent="-342900">
              <a:lnSpc>
                <a:spcPct val="118300"/>
              </a:lnSpc>
              <a:spcBef>
                <a:spcPts val="409"/>
              </a:spcBef>
              <a:tabLst>
                <a:tab pos="354965" algn="l"/>
              </a:tabLst>
            </a:pPr>
            <a:r>
              <a:rPr lang="en-GB" sz="1600" noProof="0" dirty="0" smtClean="0">
                <a:solidFill>
                  <a:srgbClr val="0098DB"/>
                </a:solidFill>
                <a:latin typeface="Verdana"/>
                <a:ea typeface="ＭＳ Ｐゴシック" charset="0"/>
                <a:cs typeface="Verdana"/>
              </a:rPr>
              <a:t>•	</a:t>
            </a:r>
            <a:r>
              <a:rPr lang="en-GB" sz="1600" spc="-10" noProof="0" dirty="0" smtClean="0">
                <a:latin typeface="Verdana"/>
                <a:ea typeface="ＭＳ Ｐゴシック" charset="0"/>
                <a:cs typeface="Verdana"/>
              </a:rPr>
              <a:t>Climate Mitigation</a:t>
            </a:r>
          </a:p>
          <a:p>
            <a:pPr marL="355600" marR="5080" indent="-342900">
              <a:lnSpc>
                <a:spcPct val="118300"/>
              </a:lnSpc>
              <a:spcBef>
                <a:spcPts val="409"/>
              </a:spcBef>
              <a:tabLst>
                <a:tab pos="354965" algn="l"/>
              </a:tabLst>
            </a:pPr>
            <a:r>
              <a:rPr lang="en-GB" sz="1600" dirty="0">
                <a:solidFill>
                  <a:srgbClr val="0098DB"/>
                </a:solidFill>
                <a:latin typeface="Verdana"/>
                <a:ea typeface="ＭＳ Ｐゴシック" charset="0"/>
                <a:cs typeface="Verdana"/>
              </a:rPr>
              <a:t>•	</a:t>
            </a:r>
            <a:r>
              <a:rPr lang="en-GB" sz="1600" spc="-10" noProof="0" dirty="0" smtClean="0">
                <a:latin typeface="Verdana"/>
                <a:ea typeface="ＭＳ Ｐゴシック" charset="0"/>
                <a:cs typeface="Verdana"/>
              </a:rPr>
              <a:t>Transparency and Global Stocktake</a:t>
            </a:r>
          </a:p>
          <a:p>
            <a:pPr marL="355600" marR="5080" indent="-342900">
              <a:lnSpc>
                <a:spcPct val="118300"/>
              </a:lnSpc>
              <a:spcBef>
                <a:spcPts val="409"/>
              </a:spcBef>
              <a:tabLst>
                <a:tab pos="354965" algn="l"/>
              </a:tabLst>
            </a:pPr>
            <a:r>
              <a:rPr lang="en-GB" sz="1600" dirty="0">
                <a:solidFill>
                  <a:srgbClr val="0098DB"/>
                </a:solidFill>
                <a:latin typeface="Verdana"/>
                <a:ea typeface="ＭＳ Ｐゴシック" charset="0"/>
                <a:cs typeface="Verdana"/>
              </a:rPr>
              <a:t>•	</a:t>
            </a:r>
            <a:r>
              <a:rPr lang="en-GB" sz="1600" spc="-10" noProof="0" dirty="0" smtClean="0">
                <a:latin typeface="Verdana"/>
                <a:ea typeface="ＭＳ Ｐゴシック" charset="0"/>
                <a:cs typeface="Verdana"/>
              </a:rPr>
              <a:t>Loss and Damage</a:t>
            </a:r>
          </a:p>
          <a:p>
            <a:pPr marL="355600" marR="5080" indent="-342900">
              <a:lnSpc>
                <a:spcPct val="118300"/>
              </a:lnSpc>
              <a:spcBef>
                <a:spcPts val="409"/>
              </a:spcBef>
              <a:tabLst>
                <a:tab pos="354965" algn="l"/>
              </a:tabLst>
            </a:pPr>
            <a:r>
              <a:rPr lang="en-GB" sz="1600" dirty="0">
                <a:solidFill>
                  <a:srgbClr val="0098DB"/>
                </a:solidFill>
                <a:latin typeface="Verdana"/>
                <a:ea typeface="ＭＳ Ｐゴシック" charset="0"/>
                <a:cs typeface="Verdana"/>
              </a:rPr>
              <a:t>•	</a:t>
            </a:r>
            <a:r>
              <a:rPr lang="en-GB" sz="1600" spc="-10" noProof="0" dirty="0" smtClean="0">
                <a:latin typeface="Verdana"/>
                <a:ea typeface="ＭＳ Ｐゴシック" charset="0"/>
                <a:cs typeface="Verdana"/>
              </a:rPr>
              <a:t>Support</a:t>
            </a:r>
            <a:endParaRPr lang="en-GB" sz="1600" spc="-5" noProof="0" dirty="0" smtClean="0">
              <a:latin typeface="Verdana"/>
              <a:ea typeface="ＭＳ Ｐゴシック" charset="0"/>
              <a:cs typeface="Verdana"/>
            </a:endParaRPr>
          </a:p>
        </p:txBody>
      </p:sp>
      <p:sp>
        <p:nvSpPr>
          <p:cNvPr id="3" name="Title 2"/>
          <p:cNvSpPr>
            <a:spLocks noGrp="1"/>
          </p:cNvSpPr>
          <p:nvPr>
            <p:ph type="title" idx="4294967295"/>
          </p:nvPr>
        </p:nvSpPr>
        <p:spPr>
          <a:xfrm>
            <a:off x="1905000" y="0"/>
            <a:ext cx="5562600" cy="1143000"/>
          </a:xfrm>
          <a:prstGeom prst="rect">
            <a:avLst/>
          </a:prstGeom>
        </p:spPr>
        <p:txBody>
          <a:bodyPr anchor="ctr"/>
          <a:lstStyle/>
          <a:p>
            <a:r>
              <a:rPr lang="en-GB" kern="0" noProof="0" dirty="0" smtClean="0">
                <a:effectLst/>
                <a:latin typeface="Arial"/>
                <a:ea typeface="ＭＳ ゴシック"/>
                <a:cs typeface="Arial"/>
              </a:rPr>
              <a:t>The Paris Agreement </a:t>
            </a:r>
          </a:p>
        </p:txBody>
      </p:sp>
    </p:spTree>
    <p:extLst>
      <p:ext uri="{BB962C8B-B14F-4D97-AF65-F5344CB8AC3E}">
        <p14:creationId xmlns:p14="http://schemas.microsoft.com/office/powerpoint/2010/main" val="37083404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1458732"/>
            <a:ext cx="7315200" cy="5018268"/>
          </a:xfrm>
        </p:spPr>
        <p:txBody>
          <a:bodyPr/>
          <a:lstStyle/>
          <a:p>
            <a:pPr eaLnBrk="0" hangingPunct="0">
              <a:spcBef>
                <a:spcPts val="0"/>
              </a:spcBef>
              <a:spcAft>
                <a:spcPts val="0"/>
              </a:spcAft>
            </a:pPr>
            <a:r>
              <a:rPr lang="en-GB" sz="1600" b="1" noProof="0" dirty="0" smtClean="0">
                <a:latin typeface="Verdana"/>
                <a:ea typeface="Times New Roman"/>
                <a:cs typeface="Verdana"/>
              </a:rPr>
              <a:t>Climate adaptation</a:t>
            </a:r>
            <a:endParaRPr lang="en-GB" sz="1600" noProof="0" dirty="0" smtClean="0">
              <a:latin typeface="Verdana"/>
              <a:ea typeface="Times New Roman"/>
              <a:cs typeface="Verdana"/>
            </a:endParaRPr>
          </a:p>
          <a:p>
            <a:pPr marL="355600" marR="5080" indent="-342900">
              <a:lnSpc>
                <a:spcPct val="118300"/>
              </a:lnSpc>
              <a:spcBef>
                <a:spcPts val="409"/>
              </a:spcBef>
              <a:tabLst>
                <a:tab pos="354965" algn="l"/>
              </a:tabLst>
            </a:pPr>
            <a:r>
              <a:rPr lang="en-GB" sz="1600" dirty="0">
                <a:solidFill>
                  <a:srgbClr val="0098DB"/>
                </a:solidFill>
                <a:latin typeface="Verdana"/>
                <a:ea typeface="ＭＳ Ｐゴシック" charset="0"/>
                <a:cs typeface="Verdana"/>
              </a:rPr>
              <a:t>•		</a:t>
            </a:r>
            <a:r>
              <a:rPr lang="en-GB" sz="1600" noProof="0" dirty="0" smtClean="0">
                <a:latin typeface="Verdana"/>
                <a:ea typeface="Times New Roman"/>
                <a:cs typeface="Verdana"/>
              </a:rPr>
              <a:t>strengthen societies' ability to deal with the impacts of climate change;</a:t>
            </a:r>
          </a:p>
          <a:p>
            <a:pPr marL="355600" marR="5080" indent="-342900">
              <a:lnSpc>
                <a:spcPct val="118300"/>
              </a:lnSpc>
              <a:spcBef>
                <a:spcPts val="409"/>
              </a:spcBef>
              <a:tabLst>
                <a:tab pos="354965" algn="l"/>
              </a:tabLst>
            </a:pPr>
            <a:r>
              <a:rPr lang="en-GB" sz="1600" dirty="0">
                <a:solidFill>
                  <a:srgbClr val="0098DB"/>
                </a:solidFill>
                <a:latin typeface="Verdana"/>
                <a:ea typeface="ＭＳ Ｐゴシック" charset="0"/>
                <a:cs typeface="Verdana"/>
              </a:rPr>
              <a:t>•		</a:t>
            </a:r>
            <a:r>
              <a:rPr lang="en-GB" sz="1600" noProof="0" dirty="0" smtClean="0">
                <a:latin typeface="Verdana"/>
                <a:ea typeface="Times New Roman"/>
                <a:cs typeface="Verdana"/>
              </a:rPr>
              <a:t>provide continued and enhanced international support for adaptation to developing countries.  </a:t>
            </a:r>
          </a:p>
          <a:p>
            <a:pPr lvl="0" eaLnBrk="0" hangingPunct="0">
              <a:spcBef>
                <a:spcPts val="0"/>
              </a:spcBef>
              <a:spcAft>
                <a:spcPts val="0"/>
              </a:spcAft>
            </a:pPr>
            <a:endParaRPr lang="en-GB" sz="1600" noProof="0" dirty="0" smtClean="0">
              <a:solidFill>
                <a:srgbClr val="4D4F53"/>
              </a:solidFill>
              <a:latin typeface="Verdana"/>
              <a:ea typeface="Times New Roman"/>
              <a:cs typeface="Verdana"/>
            </a:endParaRPr>
          </a:p>
          <a:p>
            <a:pPr eaLnBrk="0" hangingPunct="0">
              <a:spcBef>
                <a:spcPts val="0"/>
              </a:spcBef>
              <a:spcAft>
                <a:spcPts val="0"/>
              </a:spcAft>
            </a:pPr>
            <a:r>
              <a:rPr lang="en-GB" sz="1600" b="1" noProof="0" dirty="0" smtClean="0">
                <a:latin typeface="Verdana"/>
                <a:ea typeface="Times New Roman"/>
                <a:cs typeface="Verdana"/>
              </a:rPr>
              <a:t>Climate mitigation</a:t>
            </a:r>
            <a:endParaRPr lang="en-GB" sz="1600" noProof="0" dirty="0" smtClean="0">
              <a:latin typeface="Verdana"/>
              <a:ea typeface="Times New Roman"/>
              <a:cs typeface="Verdana"/>
            </a:endParaRPr>
          </a:p>
          <a:p>
            <a:pPr marL="355600" marR="5080" indent="-342900">
              <a:lnSpc>
                <a:spcPct val="118300"/>
              </a:lnSpc>
              <a:spcBef>
                <a:spcPts val="409"/>
              </a:spcBef>
              <a:tabLst>
                <a:tab pos="354965" algn="l"/>
              </a:tabLst>
            </a:pPr>
            <a:r>
              <a:rPr lang="en-GB" sz="1600" dirty="0">
                <a:solidFill>
                  <a:srgbClr val="0098DB"/>
                </a:solidFill>
                <a:latin typeface="Verdana"/>
                <a:ea typeface="ＭＳ Ｐゴシック" charset="0"/>
                <a:cs typeface="Verdana"/>
              </a:rPr>
              <a:t>•		</a:t>
            </a:r>
            <a:r>
              <a:rPr lang="en-GB" sz="1600" noProof="0" dirty="0" smtClean="0">
                <a:latin typeface="Verdana"/>
                <a:ea typeface="Times New Roman"/>
                <a:cs typeface="Verdana"/>
              </a:rPr>
              <a:t>a long-term goal of keeping the increase in global average temperature to well below 2°C above pre-industrial levels;</a:t>
            </a:r>
          </a:p>
          <a:p>
            <a:pPr marL="355600" marR="5080" indent="-342900">
              <a:lnSpc>
                <a:spcPct val="118300"/>
              </a:lnSpc>
              <a:spcBef>
                <a:spcPts val="409"/>
              </a:spcBef>
              <a:tabLst>
                <a:tab pos="354965" algn="l"/>
              </a:tabLst>
            </a:pPr>
            <a:r>
              <a:rPr lang="en-GB" sz="1600" dirty="0">
                <a:solidFill>
                  <a:srgbClr val="0098DB"/>
                </a:solidFill>
                <a:latin typeface="Verdana"/>
                <a:ea typeface="ＭＳ Ｐゴシック" charset="0"/>
                <a:cs typeface="Verdana"/>
              </a:rPr>
              <a:t>•		</a:t>
            </a:r>
            <a:r>
              <a:rPr lang="en-GB" sz="1600" noProof="0" dirty="0" smtClean="0">
                <a:latin typeface="Verdana"/>
                <a:ea typeface="Times New Roman"/>
                <a:cs typeface="Verdana"/>
              </a:rPr>
              <a:t>to aim to limit the increase to 1.5°C, since this would significantly reduce risks and the impacts of climate change;</a:t>
            </a:r>
          </a:p>
          <a:p>
            <a:pPr marL="355600" marR="5080" indent="-342900">
              <a:lnSpc>
                <a:spcPct val="118300"/>
              </a:lnSpc>
              <a:spcBef>
                <a:spcPts val="409"/>
              </a:spcBef>
              <a:tabLst>
                <a:tab pos="354965" algn="l"/>
              </a:tabLst>
            </a:pPr>
            <a:r>
              <a:rPr lang="en-GB" sz="1600" dirty="0">
                <a:solidFill>
                  <a:srgbClr val="0098DB"/>
                </a:solidFill>
                <a:latin typeface="Verdana"/>
                <a:ea typeface="ＭＳ Ｐゴシック" charset="0"/>
                <a:cs typeface="Verdana"/>
              </a:rPr>
              <a:t>•		</a:t>
            </a:r>
            <a:r>
              <a:rPr lang="en-GB" sz="1600" noProof="0" dirty="0" smtClean="0">
                <a:latin typeface="Verdana"/>
                <a:ea typeface="Times New Roman"/>
                <a:cs typeface="Verdana"/>
              </a:rPr>
              <a:t>on the need for global emissions to peak as soon as possible, recognising that this will take longer for developing countries;</a:t>
            </a:r>
          </a:p>
          <a:p>
            <a:pPr marL="355600" marR="5080" indent="-342900">
              <a:lnSpc>
                <a:spcPct val="118300"/>
              </a:lnSpc>
              <a:spcBef>
                <a:spcPts val="409"/>
              </a:spcBef>
              <a:tabLst>
                <a:tab pos="354965" algn="l"/>
              </a:tabLst>
            </a:pPr>
            <a:r>
              <a:rPr lang="en-GB" sz="1600" dirty="0">
                <a:solidFill>
                  <a:srgbClr val="0098DB"/>
                </a:solidFill>
                <a:latin typeface="Verdana"/>
                <a:ea typeface="ＭＳ Ｐゴシック" charset="0"/>
                <a:cs typeface="Verdana"/>
              </a:rPr>
              <a:t>•		</a:t>
            </a:r>
            <a:r>
              <a:rPr lang="en-GB" sz="1600" noProof="0" dirty="0" smtClean="0">
                <a:latin typeface="Verdana"/>
                <a:ea typeface="Times New Roman"/>
                <a:cs typeface="Verdana"/>
              </a:rPr>
              <a:t>to undertake rapid reductions thereafter in accordance with the best available science.</a:t>
            </a:r>
          </a:p>
        </p:txBody>
      </p:sp>
      <p:sp>
        <p:nvSpPr>
          <p:cNvPr id="3" name="Title 2"/>
          <p:cNvSpPr>
            <a:spLocks noGrp="1"/>
          </p:cNvSpPr>
          <p:nvPr>
            <p:ph type="title" idx="4294967295"/>
          </p:nvPr>
        </p:nvSpPr>
        <p:spPr>
          <a:xfrm>
            <a:off x="1905000" y="0"/>
            <a:ext cx="5562600" cy="1143000"/>
          </a:xfrm>
          <a:prstGeom prst="rect">
            <a:avLst/>
          </a:prstGeom>
        </p:spPr>
        <p:txBody>
          <a:bodyPr anchor="ctr"/>
          <a:lstStyle/>
          <a:p>
            <a:r>
              <a:rPr lang="en-GB" kern="0" noProof="0" dirty="0" smtClean="0">
                <a:effectLst/>
                <a:latin typeface="Arial"/>
                <a:ea typeface="ＭＳ ゴシック"/>
                <a:cs typeface="Arial"/>
              </a:rPr>
              <a:t>The Paris Agreement </a:t>
            </a:r>
          </a:p>
        </p:txBody>
      </p:sp>
    </p:spTree>
    <p:extLst>
      <p:ext uri="{BB962C8B-B14F-4D97-AF65-F5344CB8AC3E}">
        <p14:creationId xmlns:p14="http://schemas.microsoft.com/office/powerpoint/2010/main" val="167000490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1413674"/>
            <a:ext cx="7315200" cy="5063326"/>
          </a:xfrm>
        </p:spPr>
        <p:txBody>
          <a:bodyPr/>
          <a:lstStyle/>
          <a:p>
            <a:pPr eaLnBrk="0" hangingPunct="0">
              <a:spcBef>
                <a:spcPts val="0"/>
              </a:spcBef>
              <a:spcAft>
                <a:spcPts val="0"/>
              </a:spcAft>
            </a:pPr>
            <a:r>
              <a:rPr lang="en-GB" sz="1600" b="1" noProof="0" dirty="0" smtClean="0">
                <a:latin typeface="Verdana"/>
                <a:ea typeface="Times New Roman"/>
                <a:cs typeface="Verdana"/>
              </a:rPr>
              <a:t>Transparency and global stocktake</a:t>
            </a:r>
            <a:endParaRPr lang="en-GB" sz="1600" noProof="0" dirty="0" smtClean="0">
              <a:latin typeface="Verdana"/>
              <a:ea typeface="Times New Roman"/>
              <a:cs typeface="Verdana"/>
            </a:endParaRPr>
          </a:p>
          <a:p>
            <a:pPr marL="355600" marR="5080" indent="-342900">
              <a:lnSpc>
                <a:spcPct val="118300"/>
              </a:lnSpc>
              <a:spcBef>
                <a:spcPts val="409"/>
              </a:spcBef>
              <a:tabLst>
                <a:tab pos="354965" algn="l"/>
              </a:tabLst>
            </a:pPr>
            <a:r>
              <a:rPr lang="en-GB" sz="1600" dirty="0">
                <a:solidFill>
                  <a:srgbClr val="0098DB"/>
                </a:solidFill>
                <a:latin typeface="Verdana"/>
                <a:ea typeface="ＭＳ Ｐゴシック" charset="0"/>
                <a:cs typeface="Verdana"/>
              </a:rPr>
              <a:t>•		</a:t>
            </a:r>
            <a:r>
              <a:rPr lang="en-GB" sz="1600" noProof="0" dirty="0" smtClean="0">
                <a:latin typeface="Verdana"/>
                <a:ea typeface="Times New Roman"/>
                <a:cs typeface="Verdana"/>
              </a:rPr>
              <a:t>come together every 5 years to set more ambitious targets as informed by science;</a:t>
            </a:r>
          </a:p>
          <a:p>
            <a:pPr marL="355600" marR="5080" indent="-342900">
              <a:lnSpc>
                <a:spcPct val="118300"/>
              </a:lnSpc>
              <a:spcBef>
                <a:spcPts val="409"/>
              </a:spcBef>
              <a:tabLst>
                <a:tab pos="354965" algn="l"/>
              </a:tabLst>
            </a:pPr>
            <a:r>
              <a:rPr lang="en-GB" sz="1600" dirty="0">
                <a:solidFill>
                  <a:srgbClr val="0098DB"/>
                </a:solidFill>
                <a:latin typeface="Verdana"/>
                <a:ea typeface="ＭＳ Ｐゴシック" charset="0"/>
                <a:cs typeface="Verdana"/>
              </a:rPr>
              <a:t>•		</a:t>
            </a:r>
            <a:r>
              <a:rPr lang="en-GB" sz="1600" noProof="0" dirty="0" smtClean="0">
                <a:latin typeface="Verdana"/>
                <a:ea typeface="Times New Roman"/>
                <a:cs typeface="Verdana"/>
              </a:rPr>
              <a:t>report to each other and the public on how well they are doing to implement their targets;</a:t>
            </a:r>
          </a:p>
          <a:p>
            <a:pPr marL="355600" marR="5080" indent="-342900">
              <a:lnSpc>
                <a:spcPct val="118300"/>
              </a:lnSpc>
              <a:spcBef>
                <a:spcPts val="409"/>
              </a:spcBef>
              <a:tabLst>
                <a:tab pos="354965" algn="l"/>
              </a:tabLst>
            </a:pPr>
            <a:r>
              <a:rPr lang="en-GB" sz="1600" dirty="0">
                <a:solidFill>
                  <a:srgbClr val="0098DB"/>
                </a:solidFill>
                <a:latin typeface="Verdana"/>
                <a:ea typeface="ＭＳ Ｐゴシック" charset="0"/>
                <a:cs typeface="Verdana"/>
              </a:rPr>
              <a:t>•		</a:t>
            </a:r>
            <a:r>
              <a:rPr lang="en-GB" sz="1600" noProof="0" dirty="0" smtClean="0">
                <a:latin typeface="Verdana"/>
                <a:ea typeface="Times New Roman"/>
                <a:cs typeface="Verdana"/>
              </a:rPr>
              <a:t>track progress towards the long-term goal through a robust transparency and accountability system.</a:t>
            </a:r>
          </a:p>
          <a:p>
            <a:pPr marL="355600" marR="5080" indent="-342900">
              <a:lnSpc>
                <a:spcPct val="118300"/>
              </a:lnSpc>
              <a:spcBef>
                <a:spcPts val="409"/>
              </a:spcBef>
              <a:tabLst>
                <a:tab pos="354965" algn="l"/>
              </a:tabLst>
            </a:pPr>
            <a:endParaRPr lang="en-GB" sz="1600" noProof="0" dirty="0" smtClean="0">
              <a:latin typeface="Verdana"/>
              <a:ea typeface="Times New Roman"/>
              <a:cs typeface="Verdana"/>
            </a:endParaRPr>
          </a:p>
          <a:p>
            <a:pPr eaLnBrk="0" hangingPunct="0">
              <a:spcBef>
                <a:spcPts val="0"/>
              </a:spcBef>
              <a:spcAft>
                <a:spcPts val="0"/>
              </a:spcAft>
            </a:pPr>
            <a:r>
              <a:rPr lang="en-GB" sz="1600" b="1" noProof="0" dirty="0" smtClean="0">
                <a:latin typeface="Verdana"/>
                <a:ea typeface="Times New Roman"/>
                <a:cs typeface="Verdana"/>
              </a:rPr>
              <a:t>Loss and damage</a:t>
            </a:r>
            <a:endParaRPr lang="en-GB" sz="1600" noProof="0" dirty="0" smtClean="0">
              <a:latin typeface="Verdana"/>
              <a:ea typeface="Times New Roman"/>
              <a:cs typeface="Verdana"/>
            </a:endParaRPr>
          </a:p>
          <a:p>
            <a:pPr marL="355600" marR="5080" indent="-342900">
              <a:lnSpc>
                <a:spcPct val="118300"/>
              </a:lnSpc>
              <a:spcBef>
                <a:spcPts val="409"/>
              </a:spcBef>
              <a:tabLst>
                <a:tab pos="354965" algn="l"/>
              </a:tabLst>
            </a:pPr>
            <a:r>
              <a:rPr lang="en-GB" sz="1600" dirty="0">
                <a:solidFill>
                  <a:srgbClr val="0098DB"/>
                </a:solidFill>
                <a:latin typeface="Verdana"/>
                <a:ea typeface="ＭＳ Ｐゴシック" charset="0"/>
                <a:cs typeface="Verdana"/>
              </a:rPr>
              <a:t>•		</a:t>
            </a:r>
            <a:r>
              <a:rPr lang="en-GB" sz="1600" noProof="0" dirty="0" smtClean="0">
                <a:latin typeface="Verdana"/>
                <a:ea typeface="Times New Roman"/>
                <a:cs typeface="Verdana"/>
              </a:rPr>
              <a:t>recognise the importance of averting, minimising and addressing loss and damage associated with the adverse effects of climate change;</a:t>
            </a:r>
          </a:p>
          <a:p>
            <a:pPr marL="355600" marR="5080" indent="-342900">
              <a:lnSpc>
                <a:spcPct val="118300"/>
              </a:lnSpc>
              <a:spcBef>
                <a:spcPts val="409"/>
              </a:spcBef>
              <a:tabLst>
                <a:tab pos="354965" algn="l"/>
              </a:tabLst>
            </a:pPr>
            <a:r>
              <a:rPr lang="en-GB" sz="1600" dirty="0">
                <a:solidFill>
                  <a:srgbClr val="0098DB"/>
                </a:solidFill>
                <a:latin typeface="Verdana"/>
                <a:ea typeface="ＭＳ Ｐゴシック" charset="0"/>
                <a:cs typeface="Verdana"/>
              </a:rPr>
              <a:t>•		</a:t>
            </a:r>
            <a:r>
              <a:rPr lang="en-GB" sz="1600" noProof="0" dirty="0" smtClean="0">
                <a:latin typeface="Verdana"/>
                <a:ea typeface="Times New Roman"/>
                <a:cs typeface="Verdana"/>
              </a:rPr>
              <a:t>acknowledge the need to cooperate and enhance the understanding, action and support in different areas such as early warning systems, emergency preparedness and risk insurance.</a:t>
            </a:r>
          </a:p>
        </p:txBody>
      </p:sp>
      <p:sp>
        <p:nvSpPr>
          <p:cNvPr id="3" name="Title 2"/>
          <p:cNvSpPr>
            <a:spLocks noGrp="1"/>
          </p:cNvSpPr>
          <p:nvPr>
            <p:ph type="title" idx="4294967295"/>
          </p:nvPr>
        </p:nvSpPr>
        <p:spPr>
          <a:xfrm>
            <a:off x="1905000" y="0"/>
            <a:ext cx="5562600" cy="1143000"/>
          </a:xfrm>
          <a:prstGeom prst="rect">
            <a:avLst/>
          </a:prstGeom>
        </p:spPr>
        <p:txBody>
          <a:bodyPr anchor="ctr"/>
          <a:lstStyle/>
          <a:p>
            <a:r>
              <a:rPr lang="en-GB" kern="0" noProof="0" dirty="0" smtClean="0">
                <a:effectLst/>
                <a:latin typeface="Arial"/>
                <a:ea typeface="ＭＳ ゴシック"/>
                <a:cs typeface="Arial"/>
              </a:rPr>
              <a:t>The Paris Agreement </a:t>
            </a:r>
          </a:p>
        </p:txBody>
      </p:sp>
    </p:spTree>
    <p:extLst>
      <p:ext uri="{BB962C8B-B14F-4D97-AF65-F5344CB8AC3E}">
        <p14:creationId xmlns:p14="http://schemas.microsoft.com/office/powerpoint/2010/main" val="367140702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1612112"/>
            <a:ext cx="7315200" cy="1969288"/>
          </a:xfrm>
        </p:spPr>
        <p:txBody>
          <a:bodyPr/>
          <a:lstStyle/>
          <a:p>
            <a:pPr eaLnBrk="0" hangingPunct="0">
              <a:spcBef>
                <a:spcPts val="0"/>
              </a:spcBef>
              <a:spcAft>
                <a:spcPts val="0"/>
              </a:spcAft>
            </a:pPr>
            <a:r>
              <a:rPr lang="en-GB" sz="1600" b="1" noProof="0" dirty="0" smtClean="0">
                <a:latin typeface="Verdana"/>
                <a:ea typeface="Times New Roman"/>
                <a:cs typeface="Verdana"/>
              </a:rPr>
              <a:t>Support</a:t>
            </a:r>
            <a:endParaRPr lang="en-GB" sz="1600" noProof="0" dirty="0" smtClean="0">
              <a:latin typeface="Verdana"/>
              <a:ea typeface="Times New Roman"/>
              <a:cs typeface="Verdana"/>
            </a:endParaRPr>
          </a:p>
          <a:p>
            <a:pPr marL="355600" marR="5080" indent="-342900">
              <a:lnSpc>
                <a:spcPct val="118300"/>
              </a:lnSpc>
              <a:spcBef>
                <a:spcPts val="409"/>
              </a:spcBef>
              <a:tabLst>
                <a:tab pos="354965" algn="l"/>
              </a:tabLst>
            </a:pPr>
            <a:r>
              <a:rPr lang="en-GB" sz="1600" dirty="0">
                <a:solidFill>
                  <a:srgbClr val="0098DB"/>
                </a:solidFill>
                <a:latin typeface="Verdana"/>
                <a:ea typeface="ＭＳ Ｐゴシック" charset="0"/>
                <a:cs typeface="Verdana"/>
              </a:rPr>
              <a:t>•		</a:t>
            </a:r>
            <a:r>
              <a:rPr lang="en-GB" sz="1600" noProof="0" dirty="0" smtClean="0">
                <a:latin typeface="Verdana"/>
                <a:ea typeface="Times New Roman"/>
                <a:cs typeface="Verdana"/>
              </a:rPr>
              <a:t>The EU and other developed countries will continue to support climate action to reduce emissions and build resilience to climate change impacts in developing countries;</a:t>
            </a:r>
          </a:p>
          <a:p>
            <a:pPr marL="355600" marR="5080" indent="-342900">
              <a:lnSpc>
                <a:spcPct val="118300"/>
              </a:lnSpc>
              <a:spcBef>
                <a:spcPts val="409"/>
              </a:spcBef>
              <a:tabLst>
                <a:tab pos="354965" algn="l"/>
              </a:tabLst>
            </a:pPr>
            <a:r>
              <a:rPr lang="en-GB" sz="1600" dirty="0">
                <a:solidFill>
                  <a:srgbClr val="0098DB"/>
                </a:solidFill>
                <a:latin typeface="Verdana"/>
                <a:ea typeface="ＭＳ Ｐゴシック" charset="0"/>
                <a:cs typeface="Verdana"/>
              </a:rPr>
              <a:t>•		</a:t>
            </a:r>
            <a:r>
              <a:rPr lang="en-GB" sz="1600" noProof="0" dirty="0" smtClean="0">
                <a:latin typeface="Verdana"/>
                <a:ea typeface="Times New Roman"/>
                <a:cs typeface="Verdana"/>
              </a:rPr>
              <a:t>Other countries are encouraged to provide or continue to provide such support voluntarily.</a:t>
            </a:r>
          </a:p>
        </p:txBody>
      </p:sp>
      <p:sp>
        <p:nvSpPr>
          <p:cNvPr id="3" name="Title 2"/>
          <p:cNvSpPr>
            <a:spLocks noGrp="1"/>
          </p:cNvSpPr>
          <p:nvPr>
            <p:ph type="title" idx="4294967295"/>
          </p:nvPr>
        </p:nvSpPr>
        <p:spPr>
          <a:xfrm>
            <a:off x="1905000" y="0"/>
            <a:ext cx="5562600" cy="1143000"/>
          </a:xfrm>
          <a:prstGeom prst="rect">
            <a:avLst/>
          </a:prstGeom>
        </p:spPr>
        <p:txBody>
          <a:bodyPr anchor="ctr"/>
          <a:lstStyle/>
          <a:p>
            <a:r>
              <a:rPr lang="en-GB" kern="0" noProof="0" dirty="0" smtClean="0">
                <a:effectLst/>
                <a:latin typeface="Arial"/>
                <a:ea typeface="ＭＳ ゴシック"/>
                <a:cs typeface="Arial"/>
              </a:rPr>
              <a:t>The Paris Agreement </a:t>
            </a:r>
          </a:p>
        </p:txBody>
      </p:sp>
    </p:spTree>
    <p:extLst>
      <p:ext uri="{BB962C8B-B14F-4D97-AF65-F5344CB8AC3E}">
        <p14:creationId xmlns:p14="http://schemas.microsoft.com/office/powerpoint/2010/main" val="63282691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1806476"/>
            <a:ext cx="7315200" cy="2308324"/>
          </a:xfrm>
        </p:spPr>
        <p:txBody>
          <a:bodyPr/>
          <a:lstStyle/>
          <a:p>
            <a:pPr eaLnBrk="0" hangingPunct="0">
              <a:spcBef>
                <a:spcPts val="0"/>
              </a:spcBef>
              <a:spcAft>
                <a:spcPts val="0"/>
              </a:spcAft>
            </a:pPr>
            <a:r>
              <a:rPr lang="en-GB" sz="1600" noProof="0" dirty="0" smtClean="0">
                <a:latin typeface="Verdana"/>
                <a:ea typeface="Times New Roman"/>
                <a:cs typeface="Verdana"/>
              </a:rPr>
              <a:t>The INDCs are the principal instrument of change in the future rate of GHG emissions used in the Paris Agreement.</a:t>
            </a:r>
          </a:p>
          <a:p>
            <a:pPr eaLnBrk="0" hangingPunct="0">
              <a:spcBef>
                <a:spcPts val="0"/>
              </a:spcBef>
              <a:spcAft>
                <a:spcPts val="0"/>
              </a:spcAft>
            </a:pPr>
            <a:endParaRPr lang="en-GB" sz="1600" noProof="0" dirty="0" smtClean="0">
              <a:latin typeface="Verdana"/>
              <a:ea typeface="Times New Roman"/>
              <a:cs typeface="Verdana"/>
            </a:endParaRPr>
          </a:p>
          <a:p>
            <a:pPr eaLnBrk="0" hangingPunct="0">
              <a:spcBef>
                <a:spcPts val="0"/>
              </a:spcBef>
              <a:spcAft>
                <a:spcPts val="0"/>
              </a:spcAft>
            </a:pPr>
            <a:r>
              <a:rPr lang="en-GB" sz="1600" noProof="0" dirty="0" smtClean="0">
                <a:latin typeface="Verdana"/>
                <a:ea typeface="Times New Roman"/>
                <a:cs typeface="Verdana"/>
              </a:rPr>
              <a:t>The Paris Agreement gives Parties ample flexibility to decide how to reduce emissions through their INDCs where all </a:t>
            </a:r>
            <a:r>
              <a:rPr lang="en-GB" sz="1600" i="1" noProof="0" dirty="0" smtClean="0">
                <a:latin typeface="Verdana"/>
                <a:ea typeface="Times New Roman"/>
                <a:cs typeface="Verdana"/>
              </a:rPr>
              <a:t>developed</a:t>
            </a:r>
            <a:r>
              <a:rPr lang="en-GB" sz="1600" noProof="0" dirty="0" smtClean="0">
                <a:latin typeface="Verdana"/>
                <a:ea typeface="Times New Roman"/>
                <a:cs typeface="Verdana"/>
              </a:rPr>
              <a:t> and </a:t>
            </a:r>
            <a:r>
              <a:rPr lang="en-GB" sz="1600" i="1" noProof="0" dirty="0" smtClean="0">
                <a:latin typeface="Verdana"/>
                <a:ea typeface="Times New Roman"/>
                <a:cs typeface="Verdana"/>
              </a:rPr>
              <a:t>developing</a:t>
            </a:r>
            <a:r>
              <a:rPr lang="en-GB" sz="1600" noProof="0" dirty="0" smtClean="0">
                <a:latin typeface="Verdana"/>
                <a:ea typeface="Times New Roman"/>
                <a:cs typeface="Verdana"/>
              </a:rPr>
              <a:t> countries communicate the measures they intend to undertake after 2020 to reduce GHG emissions, adapt to climate change, provide financial, technological, and capacity building support to developing countries (in the case of developed countries).</a:t>
            </a:r>
          </a:p>
        </p:txBody>
      </p:sp>
      <p:sp>
        <p:nvSpPr>
          <p:cNvPr id="3" name="Title 2"/>
          <p:cNvSpPr>
            <a:spLocks noGrp="1"/>
          </p:cNvSpPr>
          <p:nvPr>
            <p:ph type="title" idx="4294967295"/>
          </p:nvPr>
        </p:nvSpPr>
        <p:spPr>
          <a:xfrm>
            <a:off x="1905000" y="0"/>
            <a:ext cx="5562600" cy="1143000"/>
          </a:xfrm>
          <a:prstGeom prst="rect">
            <a:avLst/>
          </a:prstGeom>
        </p:spPr>
        <p:txBody>
          <a:bodyPr anchor="ctr"/>
          <a:lstStyle/>
          <a:p>
            <a:r>
              <a:rPr lang="en-GB" kern="0" noProof="0" dirty="0" smtClean="0">
                <a:effectLst/>
                <a:latin typeface="Arial"/>
                <a:ea typeface="ＭＳ ゴシック"/>
                <a:cs typeface="Arial"/>
              </a:rPr>
              <a:t>The Paris Agreement</a:t>
            </a:r>
            <a:br>
              <a:rPr lang="en-GB" kern="0" noProof="0" dirty="0" smtClean="0">
                <a:effectLst/>
                <a:latin typeface="Arial"/>
                <a:ea typeface="ＭＳ ゴシック"/>
                <a:cs typeface="Arial"/>
              </a:rPr>
            </a:br>
            <a:r>
              <a:rPr lang="en-GB" sz="2000" dirty="0" smtClean="0">
                <a:latin typeface="Arial"/>
                <a:ea typeface="ＭＳ ゴシック"/>
                <a:cs typeface="Arial"/>
              </a:rPr>
              <a:t>Intended Nationally Determined Contributions</a:t>
            </a:r>
            <a:r>
              <a:rPr lang="en-GB" sz="2000" kern="0" noProof="0" dirty="0" smtClean="0">
                <a:effectLst/>
                <a:latin typeface="Arial"/>
                <a:ea typeface="ＭＳ ゴシック"/>
                <a:cs typeface="Arial"/>
              </a:rPr>
              <a:t> </a:t>
            </a:r>
            <a:endParaRPr lang="en-GB" kern="0" noProof="0" dirty="0" smtClean="0">
              <a:effectLst/>
              <a:latin typeface="Arial"/>
              <a:ea typeface="ＭＳ ゴシック"/>
              <a:cs typeface="Arial"/>
            </a:endParaRPr>
          </a:p>
        </p:txBody>
      </p:sp>
    </p:spTree>
    <p:extLst>
      <p:ext uri="{BB962C8B-B14F-4D97-AF65-F5344CB8AC3E}">
        <p14:creationId xmlns:p14="http://schemas.microsoft.com/office/powerpoint/2010/main" val="273619007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1794570"/>
            <a:ext cx="7315200" cy="3785652"/>
          </a:xfrm>
        </p:spPr>
        <p:txBody>
          <a:bodyPr/>
          <a:lstStyle/>
          <a:p>
            <a:pPr>
              <a:spcBef>
                <a:spcPts val="0"/>
              </a:spcBef>
              <a:spcAft>
                <a:spcPts val="0"/>
              </a:spcAft>
            </a:pPr>
            <a:r>
              <a:rPr lang="en-GB" sz="1600" noProof="0" dirty="0" smtClean="0">
                <a:latin typeface="Verdana"/>
                <a:ea typeface="ＭＳ 明朝"/>
                <a:cs typeface="Verdana"/>
              </a:rPr>
              <a:t>A total of </a:t>
            </a:r>
            <a:r>
              <a:rPr lang="en-GB" sz="1600" b="1" noProof="0" dirty="0" smtClean="0">
                <a:solidFill>
                  <a:srgbClr val="FF0000"/>
                </a:solidFill>
                <a:latin typeface="Verdana"/>
                <a:ea typeface="ＭＳ 明朝"/>
                <a:cs typeface="Verdana"/>
              </a:rPr>
              <a:t>147 countries </a:t>
            </a:r>
            <a:r>
              <a:rPr lang="en-GB" sz="1600" noProof="0" dirty="0" smtClean="0">
                <a:latin typeface="Verdana"/>
                <a:ea typeface="ＭＳ 明朝"/>
                <a:cs typeface="Verdana"/>
              </a:rPr>
              <a:t>representing</a:t>
            </a:r>
            <a:r>
              <a:rPr lang="en-GB" sz="1600" noProof="0" dirty="0" smtClean="0">
                <a:solidFill>
                  <a:srgbClr val="000000"/>
                </a:solidFill>
                <a:latin typeface="Verdana"/>
                <a:ea typeface="ＭＳ 明朝"/>
                <a:cs typeface="Verdana"/>
              </a:rPr>
              <a:t> </a:t>
            </a:r>
            <a:r>
              <a:rPr lang="en-GB" sz="1600" b="1" noProof="0" dirty="0" smtClean="0">
                <a:solidFill>
                  <a:srgbClr val="FF0000"/>
                </a:solidFill>
                <a:latin typeface="Verdana"/>
                <a:ea typeface="ＭＳ 明朝"/>
                <a:cs typeface="Verdana"/>
              </a:rPr>
              <a:t>90% of global GHG emissions</a:t>
            </a:r>
            <a:r>
              <a:rPr lang="en-GB" sz="1600" noProof="0" dirty="0" smtClean="0">
                <a:solidFill>
                  <a:srgbClr val="000000"/>
                </a:solidFill>
                <a:latin typeface="Verdana"/>
                <a:ea typeface="ＭＳ 明朝"/>
                <a:cs typeface="Verdana"/>
              </a:rPr>
              <a:t> </a:t>
            </a:r>
            <a:r>
              <a:rPr lang="en-GB" sz="1600" noProof="0" dirty="0" smtClean="0">
                <a:latin typeface="Verdana"/>
                <a:ea typeface="ＭＳ 明朝"/>
                <a:cs typeface="Verdana"/>
              </a:rPr>
              <a:t>have submitted their </a:t>
            </a:r>
            <a:r>
              <a:rPr lang="en-GB" sz="1600" b="1" noProof="0" dirty="0" smtClean="0">
                <a:solidFill>
                  <a:srgbClr val="FF0000"/>
                </a:solidFill>
                <a:latin typeface="Verdana"/>
                <a:ea typeface="ＭＳ 明朝"/>
                <a:cs typeface="Verdana"/>
              </a:rPr>
              <a:t>INDCs</a:t>
            </a:r>
            <a:r>
              <a:rPr lang="en-GB" sz="1600" noProof="0" dirty="0" smtClean="0">
                <a:solidFill>
                  <a:srgbClr val="000000"/>
                </a:solidFill>
                <a:latin typeface="Verdana"/>
                <a:ea typeface="ＭＳ 明朝"/>
                <a:cs typeface="Verdana"/>
              </a:rPr>
              <a:t> </a:t>
            </a:r>
            <a:r>
              <a:rPr lang="en-GB" sz="1600" noProof="0" dirty="0" smtClean="0">
                <a:latin typeface="Verdana"/>
                <a:ea typeface="ＭＳ 明朝"/>
                <a:cs typeface="Verdana"/>
              </a:rPr>
              <a:t>before COP21.</a:t>
            </a:r>
          </a:p>
          <a:p>
            <a:pPr>
              <a:spcBef>
                <a:spcPts val="0"/>
              </a:spcBef>
              <a:spcAft>
                <a:spcPts val="0"/>
              </a:spcAft>
            </a:pPr>
            <a:endParaRPr lang="en-GB" sz="1600" dirty="0">
              <a:solidFill>
                <a:srgbClr val="000000"/>
              </a:solidFill>
              <a:latin typeface="Verdana"/>
              <a:ea typeface="ＭＳ 明朝"/>
              <a:cs typeface="Verdana"/>
            </a:endParaRPr>
          </a:p>
          <a:p>
            <a:pPr>
              <a:spcBef>
                <a:spcPts val="0"/>
              </a:spcBef>
              <a:spcAft>
                <a:spcPts val="0"/>
              </a:spcAft>
            </a:pPr>
            <a:r>
              <a:rPr lang="en-GB" sz="1600" noProof="0" dirty="0" smtClean="0">
                <a:latin typeface="Verdana"/>
                <a:ea typeface="ＭＳ 明朝"/>
                <a:cs typeface="Verdana"/>
              </a:rPr>
              <a:t>The UNFCCC estimated that the </a:t>
            </a:r>
            <a:r>
              <a:rPr lang="en-GB" sz="1600" b="1" noProof="0" dirty="0" smtClean="0">
                <a:solidFill>
                  <a:srgbClr val="FF0000"/>
                </a:solidFill>
                <a:latin typeface="Verdana"/>
                <a:ea typeface="ＭＳ 明朝"/>
                <a:cs typeface="Verdana"/>
              </a:rPr>
              <a:t>INDCs</a:t>
            </a:r>
            <a:r>
              <a:rPr lang="en-GB" sz="1600" noProof="0" dirty="0" smtClean="0">
                <a:latin typeface="Verdana"/>
                <a:ea typeface="ＭＳ 明朝"/>
                <a:cs typeface="Verdana"/>
              </a:rPr>
              <a:t> (</a:t>
            </a:r>
            <a:r>
              <a:rPr lang="en-GB" sz="1600" b="1" dirty="0">
                <a:solidFill>
                  <a:srgbClr val="FF0000"/>
                </a:solidFill>
                <a:latin typeface="Verdana"/>
                <a:ea typeface="ＭＳ 明朝"/>
                <a:cs typeface="Verdana"/>
              </a:rPr>
              <a:t>55 </a:t>
            </a:r>
            <a:r>
              <a:rPr lang="en-GB" sz="1600" b="1" dirty="0" err="1">
                <a:solidFill>
                  <a:srgbClr val="FF0000"/>
                </a:solidFill>
                <a:latin typeface="Verdana"/>
                <a:ea typeface="ＭＳ 明朝"/>
                <a:cs typeface="Verdana"/>
              </a:rPr>
              <a:t>Gt</a:t>
            </a:r>
            <a:r>
              <a:rPr lang="en-GB" sz="1600" b="1" dirty="0">
                <a:solidFill>
                  <a:srgbClr val="FF0000"/>
                </a:solidFill>
                <a:latin typeface="Verdana"/>
                <a:ea typeface="ＭＳ 明朝"/>
                <a:cs typeface="Verdana"/>
              </a:rPr>
              <a:t>/</a:t>
            </a:r>
            <a:r>
              <a:rPr lang="en-GB" sz="1600" b="1" dirty="0" err="1">
                <a:solidFill>
                  <a:srgbClr val="FF0000"/>
                </a:solidFill>
                <a:latin typeface="Verdana"/>
                <a:ea typeface="ＭＳ 明朝"/>
                <a:cs typeface="Verdana"/>
              </a:rPr>
              <a:t>yr</a:t>
            </a:r>
            <a:r>
              <a:rPr lang="en-GB" sz="1600" dirty="0">
                <a:solidFill>
                  <a:srgbClr val="000000"/>
                </a:solidFill>
                <a:latin typeface="Verdana"/>
                <a:ea typeface="ＭＳ 明朝"/>
                <a:cs typeface="Verdana"/>
              </a:rPr>
              <a:t> </a:t>
            </a:r>
            <a:r>
              <a:rPr lang="en-GB" sz="1600" dirty="0" smtClean="0">
                <a:latin typeface="Verdana"/>
                <a:ea typeface="ＭＳ 明朝"/>
                <a:cs typeface="Verdana"/>
              </a:rPr>
              <a:t>emissions) in </a:t>
            </a:r>
            <a:r>
              <a:rPr lang="en-GB" sz="1600" noProof="0" dirty="0" smtClean="0">
                <a:latin typeface="Verdana"/>
                <a:ea typeface="ＭＳ 明朝"/>
                <a:cs typeface="Verdana"/>
              </a:rPr>
              <a:t>their current form have the potential of limiting the forecast temperature rise to at least </a:t>
            </a:r>
            <a:r>
              <a:rPr lang="en-GB" sz="1600" b="1" noProof="0" dirty="0" smtClean="0">
                <a:solidFill>
                  <a:srgbClr val="FF0000"/>
                </a:solidFill>
                <a:latin typeface="Verdana"/>
                <a:ea typeface="ＭＳ 明朝"/>
                <a:cs typeface="Verdana"/>
              </a:rPr>
              <a:t>2.7 °C by 2100</a:t>
            </a:r>
            <a:r>
              <a:rPr lang="en-GB" sz="1600" noProof="0" dirty="0" smtClean="0">
                <a:latin typeface="Verdana"/>
                <a:ea typeface="ＭＳ 明朝"/>
                <a:cs typeface="Verdana"/>
              </a:rPr>
              <a:t>, short of the 2 °C warming target.</a:t>
            </a:r>
          </a:p>
          <a:p>
            <a:pPr>
              <a:spcBef>
                <a:spcPts val="0"/>
              </a:spcBef>
              <a:spcAft>
                <a:spcPts val="0"/>
              </a:spcAft>
            </a:pPr>
            <a:endParaRPr lang="en-GB" sz="1600" noProof="0" dirty="0" smtClean="0">
              <a:solidFill>
                <a:srgbClr val="000000"/>
              </a:solidFill>
              <a:latin typeface="Verdana"/>
              <a:ea typeface="ＭＳ 明朝"/>
              <a:cs typeface="Verdana"/>
            </a:endParaRPr>
          </a:p>
          <a:p>
            <a:pPr eaLnBrk="0" hangingPunct="0">
              <a:spcBef>
                <a:spcPts val="0"/>
              </a:spcBef>
              <a:spcAft>
                <a:spcPts val="0"/>
              </a:spcAft>
            </a:pPr>
            <a:r>
              <a:rPr lang="en-GB" sz="1600" noProof="0" dirty="0" smtClean="0">
                <a:latin typeface="Verdana"/>
                <a:ea typeface="Times New Roman"/>
                <a:cs typeface="Verdana"/>
              </a:rPr>
              <a:t>In view of the significant gap between mitigation pledges and emission pathways consistent with the required temperature targets, the Paris Agreement calls for a </a:t>
            </a:r>
            <a:r>
              <a:rPr lang="en-GB" sz="1600" b="1" noProof="0" dirty="0" smtClean="0">
                <a:solidFill>
                  <a:srgbClr val="FF0000"/>
                </a:solidFill>
                <a:latin typeface="Verdana"/>
                <a:ea typeface="Times New Roman"/>
                <a:cs typeface="Verdana"/>
              </a:rPr>
              <a:t>review of INDCs every 5 years</a:t>
            </a:r>
            <a:r>
              <a:rPr lang="en-GB" sz="1600" noProof="0" dirty="0" smtClean="0">
                <a:solidFill>
                  <a:srgbClr val="FF0000"/>
                </a:solidFill>
                <a:latin typeface="Verdana"/>
                <a:ea typeface="Times New Roman"/>
                <a:cs typeface="Verdana"/>
              </a:rPr>
              <a:t> </a:t>
            </a:r>
            <a:r>
              <a:rPr lang="en-GB" sz="1600" b="1" noProof="0" dirty="0" smtClean="0">
                <a:solidFill>
                  <a:srgbClr val="FF0000"/>
                </a:solidFill>
                <a:latin typeface="Verdana"/>
                <a:ea typeface="Times New Roman"/>
                <a:cs typeface="Verdana"/>
              </a:rPr>
              <a:t>starting in </a:t>
            </a:r>
            <a:r>
              <a:rPr lang="en-GB" sz="1600" b="1" noProof="0" dirty="0" smtClean="0">
                <a:solidFill>
                  <a:srgbClr val="FF0000"/>
                </a:solidFill>
                <a:latin typeface="Verdana"/>
                <a:ea typeface="Times New Roman"/>
                <a:cs typeface="Verdana"/>
              </a:rPr>
              <a:t>2020</a:t>
            </a:r>
            <a:r>
              <a:rPr lang="en-GB" sz="1600" noProof="0" dirty="0" smtClean="0">
                <a:latin typeface="Verdana"/>
                <a:ea typeface="Times New Roman"/>
                <a:cs typeface="Verdana"/>
              </a:rPr>
              <a:t>.</a:t>
            </a:r>
          </a:p>
          <a:p>
            <a:pPr eaLnBrk="0" hangingPunct="0">
              <a:spcBef>
                <a:spcPts val="0"/>
              </a:spcBef>
              <a:spcAft>
                <a:spcPts val="0"/>
              </a:spcAft>
            </a:pPr>
            <a:endParaRPr lang="en-GB" sz="1600" dirty="0">
              <a:latin typeface="Verdana"/>
              <a:ea typeface="Times New Roman"/>
              <a:cs typeface="Verdana"/>
            </a:endParaRPr>
          </a:p>
          <a:p>
            <a:pPr eaLnBrk="0" hangingPunct="0">
              <a:spcBef>
                <a:spcPts val="0"/>
              </a:spcBef>
              <a:spcAft>
                <a:spcPts val="0"/>
              </a:spcAft>
            </a:pPr>
            <a:r>
              <a:rPr lang="en-GB" sz="1600" noProof="0" dirty="0" smtClean="0">
                <a:latin typeface="Verdana"/>
                <a:ea typeface="Times New Roman"/>
                <a:cs typeface="Verdana"/>
              </a:rPr>
              <a:t>There will be a </a:t>
            </a:r>
            <a:r>
              <a:rPr lang="en-GB" sz="1600" b="1" noProof="0" dirty="0" smtClean="0">
                <a:solidFill>
                  <a:srgbClr val="FF0000"/>
                </a:solidFill>
                <a:latin typeface="Verdana"/>
                <a:ea typeface="Times New Roman"/>
                <a:cs typeface="Verdana"/>
              </a:rPr>
              <a:t>Global Stocktake every 5 years starting </a:t>
            </a:r>
            <a:r>
              <a:rPr lang="en-GB" sz="1600" b="1" dirty="0">
                <a:solidFill>
                  <a:srgbClr val="FF0000"/>
                </a:solidFill>
                <a:latin typeface="Verdana"/>
                <a:ea typeface="Times New Roman"/>
                <a:cs typeface="Verdana"/>
              </a:rPr>
              <a:t>in </a:t>
            </a:r>
            <a:r>
              <a:rPr lang="en-GB" sz="1600" b="1" dirty="0" smtClean="0">
                <a:solidFill>
                  <a:srgbClr val="FF0000"/>
                </a:solidFill>
                <a:latin typeface="Verdana"/>
                <a:ea typeface="Times New Roman"/>
                <a:cs typeface="Verdana"/>
              </a:rPr>
              <a:t>2023 </a:t>
            </a:r>
            <a:r>
              <a:rPr lang="en-GB" sz="1600" dirty="0" smtClean="0">
                <a:latin typeface="Verdana"/>
                <a:ea typeface="Times New Roman"/>
                <a:cs typeface="Verdana"/>
              </a:rPr>
              <a:t>in </a:t>
            </a:r>
            <a:r>
              <a:rPr lang="en-GB" sz="1600" dirty="0">
                <a:latin typeface="Verdana"/>
                <a:ea typeface="Times New Roman"/>
                <a:cs typeface="Verdana"/>
              </a:rPr>
              <a:t>order to track progress against the targets and allow countries to make new and more ambitious </a:t>
            </a:r>
            <a:r>
              <a:rPr lang="en-GB" sz="1600" dirty="0" smtClean="0">
                <a:latin typeface="Verdana"/>
                <a:ea typeface="Times New Roman"/>
                <a:cs typeface="Verdana"/>
              </a:rPr>
              <a:t>pledges.</a:t>
            </a:r>
            <a:endParaRPr lang="en-GB" sz="1600" noProof="0" dirty="0" smtClean="0">
              <a:latin typeface="Verdana"/>
              <a:ea typeface="Times New Roman"/>
              <a:cs typeface="Verdana"/>
            </a:endParaRPr>
          </a:p>
        </p:txBody>
      </p:sp>
      <p:sp>
        <p:nvSpPr>
          <p:cNvPr id="3" name="Title 2"/>
          <p:cNvSpPr>
            <a:spLocks noGrp="1"/>
          </p:cNvSpPr>
          <p:nvPr>
            <p:ph type="title" idx="4294967295"/>
          </p:nvPr>
        </p:nvSpPr>
        <p:spPr>
          <a:xfrm>
            <a:off x="1905000" y="0"/>
            <a:ext cx="5562600" cy="1143000"/>
          </a:xfrm>
          <a:prstGeom prst="rect">
            <a:avLst/>
          </a:prstGeom>
        </p:spPr>
        <p:txBody>
          <a:bodyPr anchor="ctr"/>
          <a:lstStyle/>
          <a:p>
            <a:r>
              <a:rPr lang="en-GB" kern="0" noProof="0" dirty="0" smtClean="0">
                <a:effectLst/>
                <a:latin typeface="Arial"/>
                <a:ea typeface="ＭＳ ゴシック"/>
                <a:cs typeface="Arial"/>
              </a:rPr>
              <a:t>The Paris Agreement</a:t>
            </a:r>
            <a:br>
              <a:rPr lang="en-GB" kern="0" noProof="0" dirty="0" smtClean="0">
                <a:effectLst/>
                <a:latin typeface="Arial"/>
                <a:ea typeface="ＭＳ ゴシック"/>
                <a:cs typeface="Arial"/>
              </a:rPr>
            </a:br>
            <a:r>
              <a:rPr lang="en-GB" sz="2000" dirty="0" smtClean="0">
                <a:latin typeface="Arial"/>
                <a:ea typeface="ＭＳ ゴシック"/>
                <a:cs typeface="Arial"/>
              </a:rPr>
              <a:t>Intended Nationally Determined Contributions</a:t>
            </a:r>
            <a:r>
              <a:rPr lang="en-GB" sz="2000" kern="0" noProof="0" dirty="0" smtClean="0">
                <a:effectLst/>
                <a:latin typeface="Arial"/>
                <a:ea typeface="ＭＳ ゴシック"/>
                <a:cs typeface="Arial"/>
              </a:rPr>
              <a:t> </a:t>
            </a:r>
            <a:endParaRPr lang="en-GB" kern="0" noProof="0" dirty="0" smtClean="0">
              <a:effectLst/>
              <a:latin typeface="Arial"/>
              <a:ea typeface="ＭＳ ゴシック"/>
              <a:cs typeface="Arial"/>
            </a:endParaRPr>
          </a:p>
        </p:txBody>
      </p:sp>
    </p:spTree>
    <p:extLst>
      <p:ext uri="{BB962C8B-B14F-4D97-AF65-F5344CB8AC3E}">
        <p14:creationId xmlns:p14="http://schemas.microsoft.com/office/powerpoint/2010/main" val="177027539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1295400"/>
            <a:ext cx="7315200" cy="5465652"/>
          </a:xfrm>
        </p:spPr>
        <p:txBody>
          <a:bodyPr/>
          <a:lstStyle/>
          <a:p>
            <a:pPr eaLnBrk="0" hangingPunct="0">
              <a:spcBef>
                <a:spcPts val="0"/>
              </a:spcBef>
              <a:spcAft>
                <a:spcPts val="0"/>
              </a:spcAft>
            </a:pPr>
            <a:r>
              <a:rPr lang="en-GB" sz="1600" noProof="0" dirty="0" smtClean="0">
                <a:latin typeface="Verdana"/>
                <a:ea typeface="Times New Roman"/>
                <a:cs typeface="Verdana"/>
              </a:rPr>
              <a:t>The Paris Agreement also calls for important roles from many non-state actors. </a:t>
            </a:r>
          </a:p>
          <a:p>
            <a:pPr eaLnBrk="0" hangingPunct="0">
              <a:spcBef>
                <a:spcPts val="0"/>
              </a:spcBef>
              <a:spcAft>
                <a:spcPts val="0"/>
              </a:spcAft>
            </a:pPr>
            <a:r>
              <a:rPr lang="en-GB" sz="1600" noProof="0" dirty="0" smtClean="0">
                <a:latin typeface="Verdana"/>
                <a:ea typeface="Times New Roman"/>
                <a:cs typeface="Verdana"/>
              </a:rPr>
              <a:t>Relevant partnership activities include:</a:t>
            </a:r>
          </a:p>
          <a:p>
            <a:pPr eaLnBrk="0" hangingPunct="0">
              <a:spcBef>
                <a:spcPts val="0"/>
              </a:spcBef>
              <a:spcAft>
                <a:spcPts val="0"/>
              </a:spcAft>
            </a:pPr>
            <a:endParaRPr lang="en-GB" sz="1600" noProof="0" dirty="0" smtClean="0">
              <a:latin typeface="Verdana"/>
              <a:ea typeface="Times New Roman"/>
              <a:cs typeface="Verdana"/>
            </a:endParaRPr>
          </a:p>
          <a:p>
            <a:pPr lvl="0" eaLnBrk="0" hangingPunct="0">
              <a:spcBef>
                <a:spcPts val="0"/>
              </a:spcBef>
              <a:spcAft>
                <a:spcPts val="0"/>
              </a:spcAft>
            </a:pPr>
            <a:r>
              <a:rPr lang="en-GB" sz="1600" b="1" noProof="0" dirty="0" smtClean="0">
                <a:latin typeface="Verdana"/>
                <a:ea typeface="Times New Roman"/>
                <a:cs typeface="Verdana"/>
              </a:rPr>
              <a:t>Cities</a:t>
            </a:r>
          </a:p>
          <a:p>
            <a:pPr marL="355600" marR="5080" indent="-342900">
              <a:lnSpc>
                <a:spcPct val="118300"/>
              </a:lnSpc>
              <a:spcBef>
                <a:spcPts val="409"/>
              </a:spcBef>
              <a:tabLst>
                <a:tab pos="354965" algn="l"/>
              </a:tabLst>
            </a:pPr>
            <a:r>
              <a:rPr lang="en-GB" sz="1600" dirty="0">
                <a:solidFill>
                  <a:srgbClr val="0098DB"/>
                </a:solidFill>
                <a:latin typeface="Verdana"/>
                <a:ea typeface="ＭＳ Ｐゴシック" charset="0"/>
                <a:cs typeface="Verdana"/>
              </a:rPr>
              <a:t>•		</a:t>
            </a:r>
            <a:r>
              <a:rPr lang="en-GB" sz="1600" noProof="0" dirty="0" smtClean="0">
                <a:latin typeface="Verdana"/>
                <a:ea typeface="Times New Roman"/>
                <a:cs typeface="Verdana"/>
              </a:rPr>
              <a:t>consume two-thirds of the world’s energy (&gt;70% of global GHG emissions),</a:t>
            </a:r>
          </a:p>
          <a:p>
            <a:pPr marL="355600" marR="5080" indent="-342900">
              <a:lnSpc>
                <a:spcPct val="118300"/>
              </a:lnSpc>
              <a:spcBef>
                <a:spcPts val="409"/>
              </a:spcBef>
              <a:tabLst>
                <a:tab pos="354965" algn="l"/>
              </a:tabLst>
            </a:pPr>
            <a:r>
              <a:rPr lang="en-GB" sz="1600" dirty="0">
                <a:solidFill>
                  <a:srgbClr val="0098DB"/>
                </a:solidFill>
                <a:latin typeface="Verdana"/>
                <a:ea typeface="ＭＳ Ｐゴシック" charset="0"/>
                <a:cs typeface="Verdana"/>
              </a:rPr>
              <a:t>•	</a:t>
            </a:r>
            <a:r>
              <a:rPr lang="en-GB" sz="1600" noProof="0" dirty="0" smtClean="0">
                <a:latin typeface="Verdana"/>
                <a:ea typeface="Times New Roman"/>
                <a:cs typeface="Verdana"/>
              </a:rPr>
              <a:t>house the majority of the world’s population (50% today and 60% by 2030),</a:t>
            </a:r>
          </a:p>
          <a:p>
            <a:pPr marL="355600" marR="5080" indent="-342900">
              <a:lnSpc>
                <a:spcPct val="118300"/>
              </a:lnSpc>
              <a:spcBef>
                <a:spcPts val="409"/>
              </a:spcBef>
              <a:tabLst>
                <a:tab pos="354965" algn="l"/>
              </a:tabLst>
            </a:pPr>
            <a:r>
              <a:rPr lang="en-GB" sz="1600" dirty="0">
                <a:solidFill>
                  <a:srgbClr val="0098DB"/>
                </a:solidFill>
                <a:latin typeface="Verdana"/>
                <a:ea typeface="ＭＳ Ｐゴシック" charset="0"/>
                <a:cs typeface="Verdana"/>
              </a:rPr>
              <a:t>•	</a:t>
            </a:r>
            <a:r>
              <a:rPr lang="en-GB" sz="1600" noProof="0" dirty="0" smtClean="0">
                <a:latin typeface="Verdana"/>
                <a:ea typeface="Times New Roman"/>
                <a:cs typeface="Verdana"/>
              </a:rPr>
              <a:t>often located on rivers or coasts, making them particularly vulnerable to the effects of climate change. </a:t>
            </a:r>
          </a:p>
          <a:p>
            <a:pPr lvl="0" eaLnBrk="0" hangingPunct="0">
              <a:spcBef>
                <a:spcPts val="0"/>
              </a:spcBef>
              <a:spcAft>
                <a:spcPts val="0"/>
              </a:spcAft>
            </a:pPr>
            <a:r>
              <a:rPr lang="en-GB" sz="1600" b="1" noProof="0" dirty="0" smtClean="0">
                <a:latin typeface="Verdana"/>
                <a:ea typeface="Times New Roman"/>
                <a:cs typeface="Verdana"/>
              </a:rPr>
              <a:t>Oceans</a:t>
            </a:r>
            <a:endParaRPr lang="en-GB" sz="1600" dirty="0">
              <a:latin typeface="Verdana"/>
              <a:ea typeface="Times New Roman"/>
              <a:cs typeface="Verdana"/>
            </a:endParaRPr>
          </a:p>
          <a:p>
            <a:pPr marL="355600" marR="5080" indent="-342900">
              <a:lnSpc>
                <a:spcPct val="118300"/>
              </a:lnSpc>
              <a:spcBef>
                <a:spcPts val="409"/>
              </a:spcBef>
              <a:tabLst>
                <a:tab pos="354965" algn="l"/>
              </a:tabLst>
            </a:pPr>
            <a:r>
              <a:rPr lang="en-GB" sz="1600" dirty="0">
                <a:solidFill>
                  <a:srgbClr val="0098DB"/>
                </a:solidFill>
                <a:latin typeface="Verdana"/>
                <a:ea typeface="ＭＳ Ｐゴシック" charset="0"/>
                <a:cs typeface="Verdana"/>
              </a:rPr>
              <a:t>•		</a:t>
            </a:r>
            <a:r>
              <a:rPr lang="en-GB" sz="1600" noProof="0" dirty="0" smtClean="0">
                <a:latin typeface="Verdana"/>
                <a:ea typeface="Times New Roman"/>
                <a:cs typeface="Verdana"/>
              </a:rPr>
              <a:t>remain an area where significant amounts of important data do not currently exist.</a:t>
            </a:r>
          </a:p>
          <a:p>
            <a:pPr marL="355600" marR="5080" indent="-342900">
              <a:lnSpc>
                <a:spcPct val="118300"/>
              </a:lnSpc>
              <a:spcBef>
                <a:spcPts val="409"/>
              </a:spcBef>
              <a:tabLst>
                <a:tab pos="354965" algn="l"/>
              </a:tabLst>
            </a:pPr>
            <a:r>
              <a:rPr lang="en-GB" sz="1600" dirty="0">
                <a:solidFill>
                  <a:srgbClr val="0098DB"/>
                </a:solidFill>
                <a:latin typeface="Verdana"/>
                <a:ea typeface="ＭＳ Ｐゴシック" charset="0"/>
                <a:cs typeface="Verdana"/>
              </a:rPr>
              <a:t>•	</a:t>
            </a:r>
            <a:r>
              <a:rPr lang="en-GB" sz="1600" noProof="0" dirty="0" smtClean="0">
                <a:latin typeface="Verdana"/>
                <a:ea typeface="Times New Roman"/>
                <a:cs typeface="Verdana"/>
              </a:rPr>
              <a:t>the most important carbon buffer on the planet,</a:t>
            </a:r>
          </a:p>
          <a:p>
            <a:pPr marL="355600" marR="5080" indent="-342900">
              <a:lnSpc>
                <a:spcPct val="118300"/>
              </a:lnSpc>
              <a:spcBef>
                <a:spcPts val="409"/>
              </a:spcBef>
              <a:tabLst>
                <a:tab pos="354965" algn="l"/>
              </a:tabLst>
            </a:pPr>
            <a:r>
              <a:rPr lang="en-GB" sz="1600" dirty="0">
                <a:solidFill>
                  <a:srgbClr val="0098DB"/>
                </a:solidFill>
                <a:latin typeface="Verdana"/>
                <a:ea typeface="ＭＳ Ｐゴシック" charset="0"/>
                <a:cs typeface="Verdana"/>
              </a:rPr>
              <a:t>•	</a:t>
            </a:r>
            <a:r>
              <a:rPr lang="en-GB" sz="1600" noProof="0" dirty="0" smtClean="0">
                <a:latin typeface="Verdana"/>
                <a:ea typeface="Times New Roman"/>
                <a:cs typeface="Verdana"/>
              </a:rPr>
              <a:t>an area of importance towards ensuring the integrity of all ecosystems (as noted in the Paris Agreement)</a:t>
            </a:r>
          </a:p>
        </p:txBody>
      </p:sp>
      <p:sp>
        <p:nvSpPr>
          <p:cNvPr id="3" name="Title 2"/>
          <p:cNvSpPr>
            <a:spLocks noGrp="1"/>
          </p:cNvSpPr>
          <p:nvPr>
            <p:ph type="title" idx="4294967295"/>
          </p:nvPr>
        </p:nvSpPr>
        <p:spPr>
          <a:xfrm>
            <a:off x="1905000" y="0"/>
            <a:ext cx="5562600" cy="1143000"/>
          </a:xfrm>
          <a:prstGeom prst="rect">
            <a:avLst/>
          </a:prstGeom>
        </p:spPr>
        <p:txBody>
          <a:bodyPr anchor="ctr"/>
          <a:lstStyle/>
          <a:p>
            <a:r>
              <a:rPr lang="en-GB" kern="0" noProof="0" dirty="0" smtClean="0">
                <a:effectLst/>
                <a:latin typeface="Arial"/>
                <a:ea typeface="ＭＳ ゴシック"/>
                <a:cs typeface="Arial"/>
              </a:rPr>
              <a:t>The Paris Agreement</a:t>
            </a:r>
            <a:br>
              <a:rPr lang="en-GB" kern="0" noProof="0" dirty="0" smtClean="0">
                <a:effectLst/>
                <a:latin typeface="Arial"/>
                <a:ea typeface="ＭＳ ゴシック"/>
                <a:cs typeface="Arial"/>
              </a:rPr>
            </a:br>
            <a:r>
              <a:rPr lang="en-GB" sz="2000" dirty="0" smtClean="0">
                <a:latin typeface="Arial"/>
                <a:ea typeface="ＭＳ ゴシック"/>
                <a:cs typeface="Arial"/>
              </a:rPr>
              <a:t>non State Actors</a:t>
            </a:r>
            <a:r>
              <a:rPr lang="en-GB" sz="2000" kern="0" noProof="0" dirty="0" smtClean="0">
                <a:effectLst/>
                <a:latin typeface="Arial"/>
                <a:ea typeface="ＭＳ ゴシック"/>
                <a:cs typeface="Arial"/>
              </a:rPr>
              <a:t> </a:t>
            </a:r>
            <a:endParaRPr lang="en-GB" kern="0" noProof="0" dirty="0" smtClean="0">
              <a:effectLst/>
              <a:latin typeface="Arial"/>
              <a:ea typeface="ＭＳ ゴシック"/>
              <a:cs typeface="Arial"/>
            </a:endParaRPr>
          </a:p>
        </p:txBody>
      </p:sp>
    </p:spTree>
    <p:extLst>
      <p:ext uri="{BB962C8B-B14F-4D97-AF65-F5344CB8AC3E}">
        <p14:creationId xmlns:p14="http://schemas.microsoft.com/office/powerpoint/2010/main" val="327569109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1271090"/>
            <a:ext cx="7315200" cy="5510710"/>
          </a:xfrm>
        </p:spPr>
        <p:txBody>
          <a:bodyPr/>
          <a:lstStyle/>
          <a:p>
            <a:pPr lvl="0" eaLnBrk="0" hangingPunct="0">
              <a:spcBef>
                <a:spcPts val="0"/>
              </a:spcBef>
              <a:spcAft>
                <a:spcPts val="0"/>
              </a:spcAft>
            </a:pPr>
            <a:r>
              <a:rPr lang="en-GB" sz="1600" b="1" noProof="0" dirty="0" smtClean="0">
                <a:latin typeface="Verdana"/>
                <a:ea typeface="Times New Roman"/>
                <a:cs typeface="Verdana"/>
              </a:rPr>
              <a:t>Land Use</a:t>
            </a:r>
            <a:endParaRPr lang="en-GB" sz="1600" dirty="0">
              <a:latin typeface="Verdana"/>
              <a:ea typeface="Times New Roman"/>
              <a:cs typeface="Verdana"/>
            </a:endParaRPr>
          </a:p>
          <a:p>
            <a:pPr marL="355600" marR="5080" indent="-342900">
              <a:lnSpc>
                <a:spcPct val="118300"/>
              </a:lnSpc>
              <a:spcBef>
                <a:spcPts val="409"/>
              </a:spcBef>
              <a:tabLst>
                <a:tab pos="354965" algn="l"/>
              </a:tabLst>
            </a:pPr>
            <a:r>
              <a:rPr lang="en-GB" sz="1600" dirty="0" smtClean="0">
                <a:solidFill>
                  <a:srgbClr val="0098DB"/>
                </a:solidFill>
                <a:latin typeface="Verdana"/>
                <a:ea typeface="ＭＳ Ｐゴシック" charset="0"/>
                <a:cs typeface="Verdana"/>
              </a:rPr>
              <a:t>•</a:t>
            </a:r>
            <a:r>
              <a:rPr lang="en-GB" sz="1600" dirty="0">
                <a:solidFill>
                  <a:srgbClr val="0098DB"/>
                </a:solidFill>
                <a:latin typeface="Verdana"/>
                <a:ea typeface="ＭＳ Ｐゴシック" charset="0"/>
                <a:cs typeface="Verdana"/>
              </a:rPr>
              <a:t>	</a:t>
            </a:r>
            <a:r>
              <a:rPr lang="en-GB" sz="1600" noProof="0" dirty="0" smtClean="0">
                <a:latin typeface="Verdana"/>
                <a:ea typeface="Times New Roman"/>
                <a:cs typeface="Verdana"/>
              </a:rPr>
              <a:t>in particular agriculture and (the </a:t>
            </a:r>
            <a:r>
              <a:rPr lang="en-GB" sz="1600" i="1" noProof="0" dirty="0" smtClean="0">
                <a:latin typeface="Verdana"/>
                <a:ea typeface="Times New Roman"/>
                <a:cs typeface="Verdana"/>
              </a:rPr>
              <a:t>"fundamental priority of safeguarding</a:t>
            </a:r>
            <a:r>
              <a:rPr lang="en-GB" sz="1600" noProof="0" dirty="0" smtClean="0">
                <a:latin typeface="Verdana"/>
                <a:ea typeface="Times New Roman"/>
                <a:cs typeface="Verdana"/>
              </a:rPr>
              <a:t>") food security;</a:t>
            </a:r>
          </a:p>
          <a:p>
            <a:pPr marL="355600" marR="5080" indent="-342900">
              <a:lnSpc>
                <a:spcPct val="118300"/>
              </a:lnSpc>
              <a:spcBef>
                <a:spcPts val="409"/>
              </a:spcBef>
              <a:tabLst>
                <a:tab pos="354965" algn="l"/>
              </a:tabLst>
            </a:pPr>
            <a:r>
              <a:rPr lang="en-GB" sz="1600" dirty="0">
                <a:solidFill>
                  <a:srgbClr val="0098DB"/>
                </a:solidFill>
                <a:latin typeface="Verdana"/>
                <a:ea typeface="ＭＳ Ｐゴシック" charset="0"/>
                <a:cs typeface="Verdana"/>
              </a:rPr>
              <a:t>•	</a:t>
            </a:r>
            <a:r>
              <a:rPr lang="en-GB" sz="1600" noProof="0" dirty="0" smtClean="0">
                <a:latin typeface="Verdana"/>
                <a:ea typeface="Times New Roman"/>
                <a:cs typeface="Verdana"/>
              </a:rPr>
              <a:t>but also monitoring the rates of global deforestation and conservation (as noted in the Paris Agreement).</a:t>
            </a:r>
          </a:p>
          <a:p>
            <a:pPr lvl="0" eaLnBrk="0" hangingPunct="0">
              <a:spcBef>
                <a:spcPts val="0"/>
              </a:spcBef>
              <a:spcAft>
                <a:spcPts val="0"/>
              </a:spcAft>
            </a:pPr>
            <a:endParaRPr lang="en-GB" sz="1600" noProof="0" dirty="0" smtClean="0">
              <a:solidFill>
                <a:srgbClr val="4D4F53"/>
              </a:solidFill>
              <a:latin typeface="Verdana"/>
              <a:ea typeface="Times New Roman"/>
              <a:cs typeface="Verdana"/>
            </a:endParaRPr>
          </a:p>
          <a:p>
            <a:pPr lvl="0" eaLnBrk="0" hangingPunct="0">
              <a:spcBef>
                <a:spcPts val="0"/>
              </a:spcBef>
              <a:spcAft>
                <a:spcPts val="0"/>
              </a:spcAft>
            </a:pPr>
            <a:r>
              <a:rPr lang="en-GB" sz="1600" b="1" noProof="0" dirty="0" smtClean="0">
                <a:latin typeface="Verdana"/>
                <a:ea typeface="Times New Roman"/>
                <a:cs typeface="Verdana"/>
              </a:rPr>
              <a:t>IPCC</a:t>
            </a:r>
          </a:p>
          <a:p>
            <a:pPr marL="355600" marR="5080" indent="-342900">
              <a:lnSpc>
                <a:spcPct val="118300"/>
              </a:lnSpc>
              <a:spcBef>
                <a:spcPts val="409"/>
              </a:spcBef>
              <a:tabLst>
                <a:tab pos="354965" algn="l"/>
              </a:tabLst>
            </a:pPr>
            <a:r>
              <a:rPr lang="en-GB" sz="1600" dirty="0" smtClean="0">
                <a:solidFill>
                  <a:srgbClr val="0098DB"/>
                </a:solidFill>
                <a:latin typeface="Verdana"/>
                <a:ea typeface="ＭＳ Ｐゴシック" charset="0"/>
                <a:cs typeface="Verdana"/>
              </a:rPr>
              <a:t>•</a:t>
            </a:r>
            <a:r>
              <a:rPr lang="en-GB" sz="1600" dirty="0">
                <a:solidFill>
                  <a:srgbClr val="0098DB"/>
                </a:solidFill>
                <a:latin typeface="Verdana"/>
                <a:ea typeface="ＭＳ Ｐゴシック" charset="0"/>
                <a:cs typeface="Verdana"/>
              </a:rPr>
              <a:t>	</a:t>
            </a:r>
            <a:r>
              <a:rPr lang="en-GB" sz="1600" noProof="0" dirty="0" smtClean="0">
                <a:latin typeface="Verdana"/>
                <a:ea typeface="Times New Roman"/>
                <a:cs typeface="Verdana"/>
              </a:rPr>
              <a:t>in supporting the best available science to form and inform decisions, including setting up an Ad-Hoc Working Group on the PA,</a:t>
            </a:r>
          </a:p>
          <a:p>
            <a:pPr marL="355600" marR="5080" indent="-342900">
              <a:lnSpc>
                <a:spcPct val="118300"/>
              </a:lnSpc>
              <a:spcBef>
                <a:spcPts val="409"/>
              </a:spcBef>
              <a:tabLst>
                <a:tab pos="354965" algn="l"/>
              </a:tabLst>
            </a:pPr>
            <a:r>
              <a:rPr lang="en-GB" sz="1600" dirty="0">
                <a:solidFill>
                  <a:srgbClr val="0098DB"/>
                </a:solidFill>
                <a:latin typeface="Verdana"/>
                <a:ea typeface="ＭＳ Ｐゴシック" charset="0"/>
                <a:cs typeface="Verdana"/>
              </a:rPr>
              <a:t>•	</a:t>
            </a:r>
            <a:r>
              <a:rPr lang="en-GB" sz="1600" noProof="0" dirty="0" smtClean="0">
                <a:latin typeface="Verdana"/>
                <a:ea typeface="Times New Roman"/>
                <a:cs typeface="Verdana"/>
              </a:rPr>
              <a:t>supporting assessment and understanding of GHG fluxes, associated impacts and development of mitigation pathways.</a:t>
            </a:r>
          </a:p>
          <a:p>
            <a:pPr lvl="0" eaLnBrk="0" hangingPunct="0">
              <a:spcBef>
                <a:spcPts val="0"/>
              </a:spcBef>
              <a:spcAft>
                <a:spcPts val="0"/>
              </a:spcAft>
            </a:pPr>
            <a:endParaRPr lang="en-GB" sz="1600" noProof="0" dirty="0" smtClean="0">
              <a:solidFill>
                <a:srgbClr val="4D4F53"/>
              </a:solidFill>
              <a:latin typeface="Verdana"/>
              <a:ea typeface="Times New Roman"/>
              <a:cs typeface="Verdana"/>
            </a:endParaRPr>
          </a:p>
          <a:p>
            <a:pPr lvl="0" eaLnBrk="0" hangingPunct="0">
              <a:spcBef>
                <a:spcPts val="0"/>
              </a:spcBef>
              <a:spcAft>
                <a:spcPts val="0"/>
              </a:spcAft>
            </a:pPr>
            <a:r>
              <a:rPr lang="en-GB" sz="1600" b="1" noProof="0" dirty="0" smtClean="0">
                <a:latin typeface="Verdana"/>
                <a:ea typeface="Times New Roman"/>
                <a:cs typeface="Verdana"/>
              </a:rPr>
              <a:t>Private Sector</a:t>
            </a:r>
          </a:p>
          <a:p>
            <a:pPr marL="355600" marR="5080" indent="-342900">
              <a:lnSpc>
                <a:spcPct val="118300"/>
              </a:lnSpc>
              <a:spcBef>
                <a:spcPts val="409"/>
              </a:spcBef>
              <a:tabLst>
                <a:tab pos="354965" algn="l"/>
              </a:tabLst>
            </a:pPr>
            <a:r>
              <a:rPr lang="en-GB" sz="1600" dirty="0" smtClean="0">
                <a:solidFill>
                  <a:srgbClr val="0098DB"/>
                </a:solidFill>
                <a:latin typeface="Verdana"/>
                <a:ea typeface="ＭＳ Ｐゴシック" charset="0"/>
                <a:cs typeface="Verdana"/>
              </a:rPr>
              <a:t>•</a:t>
            </a:r>
            <a:r>
              <a:rPr lang="en-GB" sz="1600" dirty="0">
                <a:solidFill>
                  <a:srgbClr val="0098DB"/>
                </a:solidFill>
                <a:latin typeface="Verdana"/>
                <a:ea typeface="ＭＳ Ｐゴシック" charset="0"/>
                <a:cs typeface="Verdana"/>
              </a:rPr>
              <a:t>	</a:t>
            </a:r>
            <a:r>
              <a:rPr lang="en-GB" sz="1600" noProof="0" dirty="0" smtClean="0">
                <a:latin typeface="Verdana"/>
                <a:ea typeface="Times New Roman"/>
                <a:cs typeface="Verdana"/>
              </a:rPr>
              <a:t>playing a key role in innovation and delivery of climate services along with the implementation of business policies,</a:t>
            </a:r>
          </a:p>
          <a:p>
            <a:pPr marL="355600" marR="5080" indent="-342900">
              <a:lnSpc>
                <a:spcPct val="118300"/>
              </a:lnSpc>
              <a:spcBef>
                <a:spcPts val="409"/>
              </a:spcBef>
              <a:tabLst>
                <a:tab pos="354965" algn="l"/>
              </a:tabLst>
            </a:pPr>
            <a:r>
              <a:rPr lang="en-GB" sz="1600" dirty="0">
                <a:solidFill>
                  <a:srgbClr val="0098DB"/>
                </a:solidFill>
                <a:latin typeface="Verdana"/>
                <a:ea typeface="ＭＳ Ｐゴシック" charset="0"/>
                <a:cs typeface="Verdana"/>
              </a:rPr>
              <a:t>•	</a:t>
            </a:r>
            <a:r>
              <a:rPr lang="en-GB" sz="1600" noProof="0" dirty="0" smtClean="0">
                <a:latin typeface="Verdana"/>
                <a:ea typeface="Times New Roman"/>
                <a:cs typeface="Verdana"/>
              </a:rPr>
              <a:t>the objective being sustainable business practices and meeting climate change targets.</a:t>
            </a:r>
            <a:endParaRPr lang="en-GB" sz="1600" noProof="0" dirty="0">
              <a:latin typeface="Verdana"/>
              <a:cs typeface="Verdana"/>
            </a:endParaRPr>
          </a:p>
        </p:txBody>
      </p:sp>
      <p:sp>
        <p:nvSpPr>
          <p:cNvPr id="3" name="Title 2"/>
          <p:cNvSpPr>
            <a:spLocks noGrp="1"/>
          </p:cNvSpPr>
          <p:nvPr>
            <p:ph type="title" idx="4294967295"/>
          </p:nvPr>
        </p:nvSpPr>
        <p:spPr>
          <a:xfrm>
            <a:off x="1905000" y="0"/>
            <a:ext cx="5562600" cy="1143000"/>
          </a:xfrm>
          <a:prstGeom prst="rect">
            <a:avLst/>
          </a:prstGeom>
        </p:spPr>
        <p:txBody>
          <a:bodyPr anchor="ctr"/>
          <a:lstStyle/>
          <a:p>
            <a:r>
              <a:rPr lang="en-GB" kern="0" noProof="0" dirty="0" smtClean="0">
                <a:effectLst/>
                <a:latin typeface="Arial"/>
                <a:ea typeface="ＭＳ ゴシック"/>
                <a:cs typeface="Arial"/>
              </a:rPr>
              <a:t>The Paris Agreement</a:t>
            </a:r>
            <a:br>
              <a:rPr lang="en-GB" kern="0" noProof="0" dirty="0" smtClean="0">
                <a:effectLst/>
                <a:latin typeface="Arial"/>
                <a:ea typeface="ＭＳ ゴシック"/>
                <a:cs typeface="Arial"/>
              </a:rPr>
            </a:br>
            <a:r>
              <a:rPr lang="en-GB" sz="2000" dirty="0" smtClean="0">
                <a:latin typeface="Arial"/>
                <a:ea typeface="ＭＳ ゴシック"/>
                <a:cs typeface="Arial"/>
              </a:rPr>
              <a:t>non State Actors</a:t>
            </a:r>
            <a:r>
              <a:rPr lang="en-GB" sz="2000" kern="0" noProof="0" dirty="0" smtClean="0">
                <a:effectLst/>
                <a:latin typeface="Arial"/>
                <a:ea typeface="ＭＳ ゴシック"/>
                <a:cs typeface="Arial"/>
              </a:rPr>
              <a:t> </a:t>
            </a:r>
            <a:endParaRPr lang="en-GB" kern="0" noProof="0" dirty="0" smtClean="0">
              <a:effectLst/>
              <a:latin typeface="Arial"/>
              <a:ea typeface="ＭＳ ゴシック"/>
              <a:cs typeface="Arial"/>
            </a:endParaRPr>
          </a:p>
        </p:txBody>
      </p:sp>
    </p:spTree>
    <p:extLst>
      <p:ext uri="{BB962C8B-B14F-4D97-AF65-F5344CB8AC3E}">
        <p14:creationId xmlns:p14="http://schemas.microsoft.com/office/powerpoint/2010/main" val="61326860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9337</TotalTime>
  <Words>439</Words>
  <Application>Microsoft Macintosh PowerPoint</Application>
  <PresentationFormat>On-screen Show (4:3)</PresentationFormat>
  <Paragraphs>122</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Default</vt:lpstr>
      <vt:lpstr>The Role of Climate Observations and Services After COP-21</vt:lpstr>
      <vt:lpstr>The Paris Agreement </vt:lpstr>
      <vt:lpstr>The Paris Agreement </vt:lpstr>
      <vt:lpstr>The Paris Agreement </vt:lpstr>
      <vt:lpstr>The Paris Agreement </vt:lpstr>
      <vt:lpstr>The Paris Agreement Intended Nationally Determined Contributions </vt:lpstr>
      <vt:lpstr>The Paris Agreement Intended Nationally Determined Contributions </vt:lpstr>
      <vt:lpstr>The Paris Agreement non State Actors </vt:lpstr>
      <vt:lpstr>The Paris Agreement non State Actors </vt:lpstr>
      <vt:lpstr>COP21 – What happened ? New Approach</vt:lpstr>
      <vt:lpstr>COP21 – What happened ? Emissions</vt:lpstr>
      <vt:lpstr>COP21 – What happened ? Mitigation &amp; Science</vt:lpstr>
      <vt:lpstr>COP21 – What happened ? Private Sector</vt:lpstr>
      <vt:lpstr>COP21 – What happened ? Capacity Building</vt:lpstr>
      <vt:lpstr>The Paris Agreement Impact and opportunities for Space Agencies</vt:lpstr>
      <vt:lpstr>The Paris Agreement Impact and opportunities for Space Agencies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Pascal Lecomte</cp:lastModifiedBy>
  <cp:revision>133</cp:revision>
  <dcterms:modified xsi:type="dcterms:W3CDTF">2016-04-14T14:36:55Z</dcterms:modified>
</cp:coreProperties>
</file>