
<file path=[Content_Types].xml><?xml version="1.0" encoding="utf-8"?>
<Types xmlns="http://schemas.openxmlformats.org/package/2006/content-types">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56" r:id="rId2"/>
    <p:sldId id="257" r:id="rId3"/>
    <p:sldId id="258" r:id="rId4"/>
  </p:sldIdLst>
  <p:sldSz cx="9144000" cy="6858000" type="screen4x3"/>
  <p:notesSz cx="6858000" cy="9144000"/>
  <p:defaultTextStyle>
    <a:lvl1pPr defTabSz="457200">
      <a:defRPr>
        <a:solidFill>
          <a:srgbClr val="002569"/>
        </a:solidFill>
      </a:defRPr>
    </a:lvl1pPr>
    <a:lvl2pPr indent="457200" defTabSz="457200">
      <a:defRPr>
        <a:solidFill>
          <a:srgbClr val="002569"/>
        </a:solidFill>
      </a:defRPr>
    </a:lvl2pPr>
    <a:lvl3pPr indent="914400" defTabSz="457200">
      <a:defRPr>
        <a:solidFill>
          <a:srgbClr val="002569"/>
        </a:solidFill>
      </a:defRPr>
    </a:lvl3pPr>
    <a:lvl4pPr indent="1371600" defTabSz="457200">
      <a:defRPr>
        <a:solidFill>
          <a:srgbClr val="002569"/>
        </a:solidFill>
      </a:defRPr>
    </a:lvl4pPr>
    <a:lvl5pPr indent="1828800" defTabSz="457200">
      <a:defRPr>
        <a:solidFill>
          <a:srgbClr val="002569"/>
        </a:solidFill>
      </a:defRPr>
    </a:lvl5pPr>
    <a:lvl6pPr indent="2286000" defTabSz="457200">
      <a:defRPr>
        <a:solidFill>
          <a:srgbClr val="002569"/>
        </a:solidFill>
      </a:defRPr>
    </a:lvl6pPr>
    <a:lvl7pPr indent="2743200" defTabSz="457200">
      <a:defRPr>
        <a:solidFill>
          <a:srgbClr val="002569"/>
        </a:solidFill>
      </a:defRPr>
    </a:lvl7pPr>
    <a:lvl8pPr indent="3200400" defTabSz="457200">
      <a:defRPr>
        <a:solidFill>
          <a:srgbClr val="002569"/>
        </a:solidFill>
      </a:defRPr>
    </a:lvl8pPr>
    <a:lvl9pPr indent="3657600" defTabSz="457200">
      <a:defRPr>
        <a:solidFill>
          <a:srgbClr val="002569"/>
        </a:solidFil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969696"/>
    <a:srgbClr val="FFFFFF"/>
    <a:srgbClr val="00FF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DDCA"/>
          </a:solidFill>
        </a:fill>
      </a:tcStyle>
    </a:wholeTbl>
    <a:band2H>
      <a:tcTxStyle/>
      <a:tcStyle>
        <a:tcBdr/>
        <a:fill>
          <a:solidFill>
            <a:srgbClr val="FFEFE6"/>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9A00"/>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9A00"/>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9A00"/>
          </a:solidFill>
        </a:fill>
      </a:tcStyle>
    </a:firstRow>
  </a:tblStyle>
  <a:tblStyle styleId="{C7B018BB-80A7-4F77-B60F-C8B233D01FF8}"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wholeTbl>
    <a:band2H>
      <a:tcTxStyle/>
      <a:tcStyle>
        <a:tcBdr/>
        <a:fill>
          <a:solidFill>
            <a:srgbClr val="FFFFFF"/>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Row>
  </a:tblStyle>
  <a:tblStyle styleId="{EEE7283C-3CF3-47DC-8721-378D4A62B228}"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BCBCB"/>
          </a:solidFill>
        </a:fill>
      </a:tcStyle>
    </a:wholeTbl>
    <a:band2H>
      <a:tcTxStyle/>
      <a:tcStyle>
        <a:tcBdr/>
        <a:fill>
          <a:solidFill>
            <a:srgbClr val="EEE7E7"/>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0281C"/>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0281C"/>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0281C"/>
          </a:solidFill>
        </a:fill>
      </a:tcStyle>
    </a:firstRow>
  </a:tblStyle>
  <a:tblStyle styleId="{CF821DB8-F4EB-4A41-A1BA-3FCAFE7338EE}" styleName="">
    <a:tblBg/>
    <a:wholeTbl>
      <a:tcTxStyle b="on" i="on">
        <a:fontRef idx="major">
          <a:srgbClr val="002569"/>
        </a:fontRef>
        <a:srgbClr val="002569"/>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7EA"/>
          </a:solidFill>
        </a:fill>
      </a:tcStyle>
    </a:wholeTbl>
    <a:band2H>
      <a:tcTxStyle/>
      <a:tcStyle>
        <a:tcBdr/>
        <a:fill>
          <a:solidFill>
            <a:srgbClr val="FFFFFF"/>
          </a:solidFill>
        </a:fill>
      </a:tcStyle>
    </a:band2H>
    <a:firstCol>
      <a:tcTxStyle b="on" i="on">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9A00"/>
          </a:solidFill>
        </a:fill>
      </a:tcStyle>
    </a:firstCol>
    <a:lastRow>
      <a:tcTxStyle b="on" i="on">
        <a:fontRef idx="major">
          <a:srgbClr val="002569"/>
        </a:fontRef>
        <a:srgbClr val="002569"/>
      </a:tcTxStyle>
      <a:tcStyle>
        <a:tcBdr>
          <a:left>
            <a:ln w="12700" cap="flat">
              <a:noFill/>
              <a:miter lim="400000"/>
            </a:ln>
          </a:left>
          <a:right>
            <a:ln w="12700" cap="flat">
              <a:noFill/>
              <a:miter lim="400000"/>
            </a:ln>
          </a:right>
          <a:top>
            <a:ln w="50800" cap="flat">
              <a:solidFill>
                <a:srgbClr val="002569"/>
              </a:solidFill>
              <a:prstDash val="solid"/>
              <a:bevel/>
            </a:ln>
          </a:top>
          <a:bottom>
            <a:ln w="25400" cap="flat">
              <a:solidFill>
                <a:srgbClr val="002569"/>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Ref idx="major">
          <a:srgbClr val="FFFFFF"/>
        </a:fontRef>
        <a:srgbClr val="FFFFFF"/>
      </a:tcTxStyle>
      <a:tcStyle>
        <a:tcBdr>
          <a:left>
            <a:ln w="12700" cap="flat">
              <a:noFill/>
              <a:miter lim="400000"/>
            </a:ln>
          </a:left>
          <a:right>
            <a:ln w="12700" cap="flat">
              <a:noFill/>
              <a:miter lim="400000"/>
            </a:ln>
          </a:right>
          <a:top>
            <a:ln w="25400" cap="flat">
              <a:solidFill>
                <a:srgbClr val="002569"/>
              </a:solidFill>
              <a:prstDash val="solid"/>
              <a:bevel/>
            </a:ln>
          </a:top>
          <a:bottom>
            <a:ln w="25400" cap="flat">
              <a:solidFill>
                <a:srgbClr val="002569"/>
              </a:solidFill>
              <a:prstDash val="solid"/>
              <a:bevel/>
            </a:ln>
          </a:bottom>
          <a:insideH>
            <a:ln w="12700" cap="flat">
              <a:noFill/>
              <a:miter lim="400000"/>
            </a:ln>
          </a:insideH>
          <a:insideV>
            <a:ln w="12700" cap="flat">
              <a:noFill/>
              <a:miter lim="400000"/>
            </a:ln>
          </a:insideV>
        </a:tcBdr>
        <a:fill>
          <a:solidFill>
            <a:srgbClr val="FF9A00"/>
          </a:solidFill>
        </a:fill>
      </a:tcStyle>
    </a:firstRow>
  </a:tblStyle>
  <a:tblStyle styleId="{33BA23B1-9221-436E-865A-0063620EA4FD}"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BD3"/>
          </a:solidFill>
        </a:fill>
      </a:tcStyle>
    </a:wholeTbl>
    <a:band2H>
      <a:tcTxStyle/>
      <a:tcStyle>
        <a:tcBdr/>
        <a:fill>
          <a:solidFill>
            <a:srgbClr val="E6E7EA"/>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2569"/>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2569"/>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2569"/>
          </a:solidFill>
        </a:fill>
      </a:tcStyle>
    </a:firstRow>
  </a:tblStyle>
  <a:tblStyle styleId="{2708684C-4D16-4618-839F-0558EEFCDFE6}" styleName="">
    <a:tblBg/>
    <a:wholeTbl>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12700" cap="flat">
              <a:solidFill>
                <a:srgbClr val="002569"/>
              </a:solidFill>
              <a:prstDash val="solid"/>
              <a:bevel/>
            </a:ln>
          </a:top>
          <a:bottom>
            <a:ln w="127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solidFill>
            <a:srgbClr val="002569">
              <a:alpha val="20000"/>
            </a:srgbClr>
          </a:solidFill>
        </a:fill>
      </a:tcStyle>
    </a:wholeTbl>
    <a:band2H>
      <a:tcTxStyle/>
      <a:tcStyle>
        <a:tcBdr/>
        <a:fill>
          <a:solidFill>
            <a:srgbClr val="FFFFFF"/>
          </a:solidFill>
        </a:fill>
      </a:tcStyle>
    </a:band2H>
    <a:firstCol>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12700" cap="flat">
              <a:solidFill>
                <a:srgbClr val="002569"/>
              </a:solidFill>
              <a:prstDash val="solid"/>
              <a:bevel/>
            </a:ln>
          </a:top>
          <a:bottom>
            <a:ln w="127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solidFill>
            <a:srgbClr val="002569">
              <a:alpha val="20000"/>
            </a:srgbClr>
          </a:solidFill>
        </a:fill>
      </a:tcStyle>
    </a:firstCol>
    <a:lastRow>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50800" cap="flat">
              <a:solidFill>
                <a:srgbClr val="002569"/>
              </a:solidFill>
              <a:prstDash val="solid"/>
              <a:bevel/>
            </a:ln>
          </a:top>
          <a:bottom>
            <a:ln w="127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noFill/>
        </a:fill>
      </a:tcStyle>
    </a:lastRow>
    <a:firstRow>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12700" cap="flat">
              <a:solidFill>
                <a:srgbClr val="002569"/>
              </a:solidFill>
              <a:prstDash val="solid"/>
              <a:bevel/>
            </a:ln>
          </a:top>
          <a:bottom>
            <a:ln w="254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02" autoAdjust="0"/>
    <p:restoredTop sz="94660"/>
  </p:normalViewPr>
  <p:slideViewPr>
    <p:cSldViewPr>
      <p:cViewPr>
        <p:scale>
          <a:sx n="75" d="100"/>
          <a:sy n="75" d="100"/>
        </p:scale>
        <p:origin x="-1014" y="-60"/>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Shape 7"/>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8" name="Shape 8"/>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xmlns="" val="3530218368"/>
      </p:ext>
    </p:extLst>
  </p:cSld>
  <p:clrMap bg1="lt1" tx1="dk1" bg2="lt2" tx2="dk2" accent1="accent1" accent2="accent2" accent3="accent3" accent4="accent4" accent5="accent5" accent6="accent6" hlink="hlink" folHlink="folHlink"/>
  <p:notesStyle>
    <a:lvl1pPr defTabSz="457200">
      <a:lnSpc>
        <a:spcPct val="125000"/>
      </a:lnSpc>
      <a:defRPr sz="2400">
        <a:latin typeface="+mn-lt"/>
        <a:ea typeface="+mn-ea"/>
        <a:cs typeface="+mn-cs"/>
        <a:sym typeface="Avenir Roman"/>
      </a:defRPr>
    </a:lvl1pPr>
    <a:lvl2pPr indent="228600" defTabSz="457200">
      <a:lnSpc>
        <a:spcPct val="125000"/>
      </a:lnSpc>
      <a:defRPr sz="2400">
        <a:latin typeface="+mn-lt"/>
        <a:ea typeface="+mn-ea"/>
        <a:cs typeface="+mn-cs"/>
        <a:sym typeface="Avenir Roman"/>
      </a:defRPr>
    </a:lvl2pPr>
    <a:lvl3pPr indent="457200" defTabSz="457200">
      <a:lnSpc>
        <a:spcPct val="125000"/>
      </a:lnSpc>
      <a:defRPr sz="2400">
        <a:latin typeface="+mn-lt"/>
        <a:ea typeface="+mn-ea"/>
        <a:cs typeface="+mn-cs"/>
        <a:sym typeface="Avenir Roman"/>
      </a:defRPr>
    </a:lvl3pPr>
    <a:lvl4pPr indent="685800" defTabSz="457200">
      <a:lnSpc>
        <a:spcPct val="125000"/>
      </a:lnSpc>
      <a:defRPr sz="2400">
        <a:latin typeface="+mn-lt"/>
        <a:ea typeface="+mn-ea"/>
        <a:cs typeface="+mn-cs"/>
        <a:sym typeface="Avenir Roman"/>
      </a:defRPr>
    </a:lvl4pPr>
    <a:lvl5pPr indent="914400" defTabSz="457200">
      <a:lnSpc>
        <a:spcPct val="125000"/>
      </a:lnSpc>
      <a:defRPr sz="2400">
        <a:latin typeface="+mn-lt"/>
        <a:ea typeface="+mn-ea"/>
        <a:cs typeface="+mn-cs"/>
        <a:sym typeface="Avenir Roman"/>
      </a:defRPr>
    </a:lvl5pPr>
    <a:lvl6pPr indent="1143000" defTabSz="457200">
      <a:lnSpc>
        <a:spcPct val="125000"/>
      </a:lnSpc>
      <a:defRPr sz="2400">
        <a:latin typeface="+mn-lt"/>
        <a:ea typeface="+mn-ea"/>
        <a:cs typeface="+mn-cs"/>
        <a:sym typeface="Avenir Roman"/>
      </a:defRPr>
    </a:lvl6pPr>
    <a:lvl7pPr indent="1371600" defTabSz="457200">
      <a:lnSpc>
        <a:spcPct val="125000"/>
      </a:lnSpc>
      <a:defRPr sz="2400">
        <a:latin typeface="+mn-lt"/>
        <a:ea typeface="+mn-ea"/>
        <a:cs typeface="+mn-cs"/>
        <a:sym typeface="Avenir Roman"/>
      </a:defRPr>
    </a:lvl7pPr>
    <a:lvl8pPr indent="1600200" defTabSz="457200">
      <a:lnSpc>
        <a:spcPct val="125000"/>
      </a:lnSpc>
      <a:defRPr sz="2400">
        <a:latin typeface="+mn-lt"/>
        <a:ea typeface="+mn-ea"/>
        <a:cs typeface="+mn-cs"/>
        <a:sym typeface="Avenir Roman"/>
      </a:defRPr>
    </a:lvl8pPr>
    <a:lvl9pPr indent="1828800" defTabSz="457200">
      <a:lnSpc>
        <a:spcPct val="125000"/>
      </a:lnSpc>
      <a:defRPr sz="2400">
        <a:latin typeface="+mn-lt"/>
        <a:ea typeface="+mn-ea"/>
        <a:cs typeface="+mn-cs"/>
        <a:sym typeface="Avenir Roman"/>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bg>
      <p:bgPr>
        <a:blipFill rotWithShape="1">
          <a:blip r:embed="rId2" cstate="print"/>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6" name="Shape 6"/>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4" cstate="print"/>
          <a:srcRect/>
          <a:stretch>
            <a:fillRect/>
          </a:stretch>
        </a:blipFill>
        <a:effectLst/>
      </p:bgPr>
    </p:bg>
    <p:spTree>
      <p:nvGrpSpPr>
        <p:cNvPr id="1" name=""/>
        <p:cNvGrpSpPr/>
        <p:nvPr/>
      </p:nvGrpSpPr>
      <p:grpSpPr>
        <a:xfrm>
          <a:off x="0" y="0"/>
          <a:ext cx="0" cy="0"/>
          <a:chOff x="0" y="0"/>
          <a:chExt cx="0" cy="0"/>
        </a:xfrm>
      </p:grpSpPr>
      <p:sp>
        <p:nvSpPr>
          <p:cNvPr id="2" name="Shape 2"/>
          <p:cNvSpPr>
            <a:spLocks noGrp="1"/>
          </p:cNvSpPr>
          <p:nvPr>
            <p:ph type="sldNum" sz="quarter" idx="2"/>
          </p:nvPr>
        </p:nvSpPr>
        <p:spPr>
          <a:xfrm>
            <a:off x="7239000" y="6546850"/>
            <a:ext cx="1905000" cy="256540"/>
          </a:xfrm>
          <a:prstGeom prst="rect">
            <a:avLst/>
          </a:prstGeom>
          <a:ln w="12700">
            <a:miter lim="400000"/>
          </a:ln>
        </p:spPr>
        <p:txBody>
          <a:bodyPr lIns="45719" rIns="45719">
            <a:spAutoFit/>
          </a:bodyPr>
          <a:lstStyle>
            <a:lvl1pPr algn="r">
              <a:spcBef>
                <a:spcPts val="600"/>
              </a:spcBef>
              <a:defRPr sz="1000">
                <a:latin typeface="Calibri"/>
                <a:ea typeface="Calibri"/>
                <a:cs typeface="Calibri"/>
                <a:sym typeface="Calibri"/>
              </a:defRPr>
            </a:lvl1pPr>
          </a:lstStyle>
          <a:p>
            <a:pPr lvl="0"/>
            <a:fld id="{86CB4B4D-7CA3-9044-876B-883B54F8677D}" type="slidenum">
              <a:rPr/>
              <a:pPr lvl="0"/>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ransition spd="med"/>
  <p:txStyles>
    <p:titleStyle>
      <a:lvl1pPr algn="r">
        <a:defRPr sz="3200">
          <a:solidFill>
            <a:srgbClr val="FFFFFF"/>
          </a:solidFill>
          <a:latin typeface="Arial Bold"/>
          <a:ea typeface="Arial Bold"/>
          <a:cs typeface="Arial Bold"/>
          <a:sym typeface="Arial Bold"/>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p:titleStyle>
    <p:bodyStyle>
      <a:lvl1pPr marL="342900" indent="-342900">
        <a:spcBef>
          <a:spcPts val="500"/>
        </a:spcBef>
        <a:buSzPct val="100000"/>
        <a:buFont typeface="Arial"/>
        <a:buChar char="•"/>
        <a:defRPr sz="2400">
          <a:solidFill>
            <a:srgbClr val="002569"/>
          </a:solidFill>
          <a:latin typeface="Arial Bold"/>
          <a:ea typeface="Arial Bold"/>
          <a:cs typeface="Arial Bold"/>
          <a:sym typeface="Arial Bold"/>
        </a:defRPr>
      </a:lvl1pPr>
      <a:lvl2pPr marL="768927" indent="-311727">
        <a:spcBef>
          <a:spcPts val="500"/>
        </a:spcBef>
        <a:buSzPct val="100000"/>
        <a:buFont typeface="Arial"/>
        <a:buChar char="•"/>
        <a:defRPr sz="2400">
          <a:solidFill>
            <a:srgbClr val="002569"/>
          </a:solidFill>
          <a:latin typeface="Arial Bold"/>
          <a:ea typeface="Arial Bold"/>
          <a:cs typeface="Arial Bold"/>
          <a:sym typeface="Arial Bold"/>
        </a:defRPr>
      </a:lvl2pPr>
      <a:lvl3pPr marL="1188719" indent="-274319">
        <a:spcBef>
          <a:spcPts val="500"/>
        </a:spcBef>
        <a:buSzPct val="100000"/>
        <a:buFont typeface="Arial"/>
        <a:buChar char="o"/>
        <a:defRPr sz="2400">
          <a:solidFill>
            <a:srgbClr val="002569"/>
          </a:solidFill>
          <a:latin typeface="Arial Bold"/>
          <a:ea typeface="Arial Bold"/>
          <a:cs typeface="Arial Bold"/>
          <a:sym typeface="Arial Bold"/>
        </a:defRPr>
      </a:lvl3pPr>
      <a:lvl4pPr marL="1676400" indent="-304800">
        <a:spcBef>
          <a:spcPts val="500"/>
        </a:spcBef>
        <a:buSzPct val="100000"/>
        <a:buFont typeface="Arial"/>
        <a:buChar char="▪"/>
        <a:defRPr sz="2400">
          <a:solidFill>
            <a:srgbClr val="002569"/>
          </a:solidFill>
          <a:latin typeface="Arial Bold"/>
          <a:ea typeface="Arial Bold"/>
          <a:cs typeface="Arial Bold"/>
          <a:sym typeface="Arial Bold"/>
        </a:defRPr>
      </a:lvl4pPr>
      <a:lvl5pPr marL="2171700" indent="-342900">
        <a:spcBef>
          <a:spcPts val="500"/>
        </a:spcBef>
        <a:buSzPct val="100000"/>
        <a:buFont typeface="Arial"/>
        <a:buChar char="•"/>
        <a:defRPr sz="2400">
          <a:solidFill>
            <a:srgbClr val="002569"/>
          </a:solidFill>
          <a:latin typeface="Arial Bold"/>
          <a:ea typeface="Arial Bold"/>
          <a:cs typeface="Arial Bold"/>
          <a:sym typeface="Arial Bold"/>
        </a:defRPr>
      </a:lvl5pPr>
      <a:lvl6pPr indent="2286000">
        <a:spcBef>
          <a:spcPts val="500"/>
        </a:spcBef>
        <a:buFont typeface="Arial"/>
        <a:defRPr sz="2400">
          <a:solidFill>
            <a:srgbClr val="002569"/>
          </a:solidFill>
          <a:latin typeface="Arial Bold"/>
          <a:ea typeface="Arial Bold"/>
          <a:cs typeface="Arial Bold"/>
          <a:sym typeface="Arial Bold"/>
        </a:defRPr>
      </a:lvl6pPr>
      <a:lvl7pPr indent="2743200">
        <a:spcBef>
          <a:spcPts val="500"/>
        </a:spcBef>
        <a:buFont typeface="Arial"/>
        <a:defRPr sz="2400">
          <a:solidFill>
            <a:srgbClr val="002569"/>
          </a:solidFill>
          <a:latin typeface="Arial Bold"/>
          <a:ea typeface="Arial Bold"/>
          <a:cs typeface="Arial Bold"/>
          <a:sym typeface="Arial Bold"/>
        </a:defRPr>
      </a:lvl7pPr>
      <a:lvl8pPr indent="3200400">
        <a:spcBef>
          <a:spcPts val="500"/>
        </a:spcBef>
        <a:buFont typeface="Arial"/>
        <a:defRPr sz="2400">
          <a:solidFill>
            <a:srgbClr val="002569"/>
          </a:solidFill>
          <a:latin typeface="Arial Bold"/>
          <a:ea typeface="Arial Bold"/>
          <a:cs typeface="Arial Bold"/>
          <a:sym typeface="Arial Bold"/>
        </a:defRPr>
      </a:lvl8pPr>
      <a:lvl9pPr indent="3657600">
        <a:spcBef>
          <a:spcPts val="500"/>
        </a:spcBef>
        <a:buFont typeface="Arial"/>
        <a:defRPr sz="2400">
          <a:solidFill>
            <a:srgbClr val="002569"/>
          </a:solidFill>
          <a:latin typeface="Arial Bold"/>
          <a:ea typeface="Arial Bold"/>
          <a:cs typeface="Arial Bold"/>
          <a:sym typeface="Arial Bold"/>
        </a:defRPr>
      </a:lvl9pPr>
    </p:bodyStyle>
    <p:otherStyle>
      <a:lvl1pPr algn="r" defTabSz="457200">
        <a:spcBef>
          <a:spcPts val="600"/>
        </a:spcBef>
        <a:defRPr sz="1000">
          <a:solidFill>
            <a:schemeClr val="tx1"/>
          </a:solidFill>
          <a:latin typeface="+mn-lt"/>
          <a:ea typeface="+mn-ea"/>
          <a:cs typeface="+mn-cs"/>
          <a:sym typeface="Calibri"/>
        </a:defRPr>
      </a:lvl1pPr>
      <a:lvl2pPr indent="457200" algn="r" defTabSz="457200">
        <a:spcBef>
          <a:spcPts val="600"/>
        </a:spcBef>
        <a:defRPr sz="1000">
          <a:solidFill>
            <a:schemeClr val="tx1"/>
          </a:solidFill>
          <a:latin typeface="+mn-lt"/>
          <a:ea typeface="+mn-ea"/>
          <a:cs typeface="+mn-cs"/>
          <a:sym typeface="Calibri"/>
        </a:defRPr>
      </a:lvl2pPr>
      <a:lvl3pPr indent="914400" algn="r" defTabSz="457200">
        <a:spcBef>
          <a:spcPts val="600"/>
        </a:spcBef>
        <a:defRPr sz="1000">
          <a:solidFill>
            <a:schemeClr val="tx1"/>
          </a:solidFill>
          <a:latin typeface="+mn-lt"/>
          <a:ea typeface="+mn-ea"/>
          <a:cs typeface="+mn-cs"/>
          <a:sym typeface="Calibri"/>
        </a:defRPr>
      </a:lvl3pPr>
      <a:lvl4pPr indent="1371600" algn="r" defTabSz="457200">
        <a:spcBef>
          <a:spcPts val="600"/>
        </a:spcBef>
        <a:defRPr sz="1000">
          <a:solidFill>
            <a:schemeClr val="tx1"/>
          </a:solidFill>
          <a:latin typeface="+mn-lt"/>
          <a:ea typeface="+mn-ea"/>
          <a:cs typeface="+mn-cs"/>
          <a:sym typeface="Calibri"/>
        </a:defRPr>
      </a:lvl4pPr>
      <a:lvl5pPr indent="1828800" algn="r" defTabSz="457200">
        <a:spcBef>
          <a:spcPts val="600"/>
        </a:spcBef>
        <a:defRPr sz="1000">
          <a:solidFill>
            <a:schemeClr val="tx1"/>
          </a:solidFill>
          <a:latin typeface="+mn-lt"/>
          <a:ea typeface="+mn-ea"/>
          <a:cs typeface="+mn-cs"/>
          <a:sym typeface="Calibri"/>
        </a:defRPr>
      </a:lvl5pPr>
      <a:lvl6pPr indent="2286000" algn="r" defTabSz="457200">
        <a:spcBef>
          <a:spcPts val="600"/>
        </a:spcBef>
        <a:defRPr sz="1000">
          <a:solidFill>
            <a:schemeClr val="tx1"/>
          </a:solidFill>
          <a:latin typeface="+mn-lt"/>
          <a:ea typeface="+mn-ea"/>
          <a:cs typeface="+mn-cs"/>
          <a:sym typeface="Calibri"/>
        </a:defRPr>
      </a:lvl6pPr>
      <a:lvl7pPr indent="2743200" algn="r" defTabSz="457200">
        <a:spcBef>
          <a:spcPts val="600"/>
        </a:spcBef>
        <a:defRPr sz="1000">
          <a:solidFill>
            <a:schemeClr val="tx1"/>
          </a:solidFill>
          <a:latin typeface="+mn-lt"/>
          <a:ea typeface="+mn-ea"/>
          <a:cs typeface="+mn-cs"/>
          <a:sym typeface="Calibri"/>
        </a:defRPr>
      </a:lvl7pPr>
      <a:lvl8pPr indent="3200400" algn="r" defTabSz="457200">
        <a:spcBef>
          <a:spcPts val="600"/>
        </a:spcBef>
        <a:defRPr sz="1000">
          <a:solidFill>
            <a:schemeClr val="tx1"/>
          </a:solidFill>
          <a:latin typeface="+mn-lt"/>
          <a:ea typeface="+mn-ea"/>
          <a:cs typeface="+mn-cs"/>
          <a:sym typeface="Calibri"/>
        </a:defRPr>
      </a:lvl8pPr>
      <a:lvl9pPr indent="3657600" algn="r" defTabSz="457200">
        <a:spcBef>
          <a:spcPts val="600"/>
        </a:spcBef>
        <a:defRPr sz="1000">
          <a:solidFill>
            <a:schemeClr val="tx1"/>
          </a:solidFill>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10"/>
          <p:cNvSpPr>
            <a:spLocks noGrp="1"/>
          </p:cNvSpPr>
          <p:nvPr>
            <p:ph type="title" idx="4294967295"/>
          </p:nvPr>
        </p:nvSpPr>
        <p:spPr>
          <a:xfrm>
            <a:off x="609600" y="2209800"/>
            <a:ext cx="7924800" cy="9931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4200" b="1">
                <a:latin typeface="Droid Serif"/>
                <a:ea typeface="Droid Serif"/>
                <a:cs typeface="Droid Serif"/>
                <a:sym typeface="Droid Serif"/>
              </a:defRPr>
            </a:lvl1pPr>
          </a:lstStyle>
          <a:p>
            <a:pPr lvl="0">
              <a:defRPr sz="1800" b="0">
                <a:solidFill>
                  <a:srgbClr val="000000"/>
                </a:solidFill>
              </a:defRPr>
            </a:pPr>
            <a:r>
              <a:rPr lang="en-AU" sz="4200" b="1" dirty="0" smtClean="0">
                <a:solidFill>
                  <a:srgbClr val="FFFFFF"/>
                </a:solidFill>
              </a:rPr>
              <a:t>CEOS </a:t>
            </a:r>
            <a:r>
              <a:rPr lang="en-AU" sz="4200" b="1" dirty="0" smtClean="0">
                <a:solidFill>
                  <a:srgbClr val="FFFFFF"/>
                </a:solidFill>
              </a:rPr>
              <a:t>Response to IPWG on Draft GEO Strategy 2016-2025</a:t>
            </a:r>
            <a:endParaRPr sz="4200" b="1" dirty="0">
              <a:solidFill>
                <a:srgbClr val="FFFFFF"/>
              </a:solidFill>
            </a:endParaRPr>
          </a:p>
        </p:txBody>
      </p:sp>
      <p:sp>
        <p:nvSpPr>
          <p:cNvPr id="11" name="Shape 11"/>
          <p:cNvSpPr/>
          <p:nvPr/>
        </p:nvSpPr>
        <p:spPr>
          <a:xfrm>
            <a:off x="622789" y="3759200"/>
            <a:ext cx="4810858" cy="2541589"/>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p>
            <a:pPr lvl="0" defTabSz="914400">
              <a:lnSpc>
                <a:spcPct val="150000"/>
              </a:lnSpc>
              <a:defRPr>
                <a:solidFill>
                  <a:srgbClr val="000000"/>
                </a:solidFill>
              </a:defRPr>
            </a:pPr>
            <a:r>
              <a:rPr lang="en-AU" dirty="0" smtClean="0">
                <a:solidFill>
                  <a:srgbClr val="FFFFFF"/>
                </a:solidFill>
                <a:latin typeface="Arial Bold"/>
                <a:ea typeface="Arial Bold"/>
                <a:cs typeface="Arial Bold"/>
                <a:sym typeface="Arial Bold"/>
              </a:rPr>
              <a:t>CEOS Executive Officer Team</a:t>
            </a:r>
            <a:endParaRPr dirty="0">
              <a:solidFill>
                <a:srgbClr val="FFFFFF"/>
              </a:solidFill>
              <a:latin typeface="Arial Bold"/>
              <a:ea typeface="Arial Bold"/>
              <a:cs typeface="Arial Bold"/>
              <a:sym typeface="Arial Bold"/>
            </a:endParaRPr>
          </a:p>
          <a:p>
            <a:pPr lvl="0" defTabSz="914400">
              <a:lnSpc>
                <a:spcPct val="150000"/>
              </a:lnSpc>
              <a:defRPr>
                <a:solidFill>
                  <a:srgbClr val="000000"/>
                </a:solidFill>
              </a:defRPr>
            </a:pPr>
            <a:r>
              <a:rPr lang="en-AU" dirty="0" smtClean="0">
                <a:solidFill>
                  <a:srgbClr val="FFFFFF"/>
                </a:solidFill>
                <a:latin typeface="Arial Bold"/>
                <a:ea typeface="Arial Bold"/>
                <a:cs typeface="Arial Bold"/>
                <a:sym typeface="Arial Bold"/>
              </a:rPr>
              <a:t>Agenda Item </a:t>
            </a:r>
            <a:r>
              <a:rPr lang="en-AU" dirty="0" smtClean="0">
                <a:solidFill>
                  <a:srgbClr val="FFFFFF"/>
                </a:solidFill>
                <a:latin typeface="Arial Bold"/>
                <a:ea typeface="Arial Bold"/>
                <a:cs typeface="Arial Bold"/>
                <a:sym typeface="Arial Bold"/>
              </a:rPr>
              <a:t>5</a:t>
            </a:r>
            <a:endParaRPr dirty="0">
              <a:solidFill>
                <a:srgbClr val="FFFFFF"/>
              </a:solidFill>
              <a:latin typeface="Arial Bold"/>
              <a:ea typeface="Arial Bold"/>
              <a:cs typeface="Arial Bold"/>
              <a:sym typeface="Arial Bold"/>
            </a:endParaRPr>
          </a:p>
          <a:p>
            <a:pPr lvl="0" defTabSz="914400">
              <a:lnSpc>
                <a:spcPct val="150000"/>
              </a:lnSpc>
              <a:defRPr>
                <a:solidFill>
                  <a:srgbClr val="000000"/>
                </a:solidFill>
              </a:defRPr>
            </a:pPr>
            <a:r>
              <a:rPr lang="fr-CA" dirty="0" smtClean="0">
                <a:solidFill>
                  <a:srgbClr val="FFFFFF"/>
                </a:solidFill>
                <a:latin typeface="Arial Bold"/>
                <a:ea typeface="Arial Bold"/>
                <a:cs typeface="Arial Bold"/>
                <a:sym typeface="Arial Bold"/>
              </a:rPr>
              <a:t>GEO Coordination</a:t>
            </a:r>
            <a:endParaRPr dirty="0">
              <a:solidFill>
                <a:srgbClr val="FFFFFF"/>
              </a:solidFill>
              <a:latin typeface="Arial Bold"/>
              <a:ea typeface="Arial Bold"/>
              <a:cs typeface="Arial Bold"/>
              <a:sym typeface="Arial Bold"/>
            </a:endParaRPr>
          </a:p>
          <a:p>
            <a:pPr lvl="0" defTabSz="914400">
              <a:lnSpc>
                <a:spcPct val="150000"/>
              </a:lnSpc>
              <a:defRPr>
                <a:solidFill>
                  <a:srgbClr val="000000"/>
                </a:solidFill>
              </a:defRPr>
            </a:pPr>
            <a:r>
              <a:rPr dirty="0">
                <a:solidFill>
                  <a:srgbClr val="FFFFFF"/>
                </a:solidFill>
                <a:latin typeface="Arial Bold"/>
                <a:ea typeface="Arial Bold"/>
                <a:cs typeface="Arial Bold"/>
                <a:sym typeface="Arial Bold"/>
              </a:rPr>
              <a:t>CNES, </a:t>
            </a:r>
            <a:r>
              <a:rPr lang="en-AU" dirty="0" smtClean="0">
                <a:solidFill>
                  <a:srgbClr val="FFFFFF"/>
                </a:solidFill>
                <a:latin typeface="Arial Bold"/>
                <a:ea typeface="Arial Bold"/>
                <a:cs typeface="Arial Bold"/>
                <a:sym typeface="Arial Bold"/>
              </a:rPr>
              <a:t>Paris</a:t>
            </a:r>
            <a:endParaRPr dirty="0">
              <a:solidFill>
                <a:srgbClr val="FFFFFF"/>
              </a:solidFill>
              <a:latin typeface="Arial Bold"/>
              <a:ea typeface="Arial Bold"/>
              <a:cs typeface="Arial Bold"/>
              <a:sym typeface="Arial Bold"/>
            </a:endParaRPr>
          </a:p>
          <a:p>
            <a:pPr lvl="0" defTabSz="914400">
              <a:lnSpc>
                <a:spcPct val="150000"/>
              </a:lnSpc>
              <a:defRPr>
                <a:solidFill>
                  <a:srgbClr val="000000"/>
                </a:solidFill>
              </a:defRPr>
            </a:pPr>
            <a:r>
              <a:rPr lang="en-AU" dirty="0" smtClean="0">
                <a:solidFill>
                  <a:srgbClr val="FFFFFF"/>
                </a:solidFill>
                <a:latin typeface="Arial Bold"/>
                <a:ea typeface="Arial Bold"/>
                <a:cs typeface="Arial Bold"/>
                <a:sym typeface="Arial Bold"/>
              </a:rPr>
              <a:t>31</a:t>
            </a:r>
            <a:r>
              <a:rPr lang="en-AU" baseline="30000" dirty="0" smtClean="0">
                <a:solidFill>
                  <a:srgbClr val="FFFFFF"/>
                </a:solidFill>
                <a:latin typeface="Arial Bold"/>
                <a:ea typeface="Arial Bold"/>
                <a:cs typeface="Arial Bold"/>
                <a:sym typeface="Arial Bold"/>
              </a:rPr>
              <a:t>st</a:t>
            </a:r>
            <a:r>
              <a:rPr lang="en-AU" dirty="0" smtClean="0">
                <a:solidFill>
                  <a:srgbClr val="FFFFFF"/>
                </a:solidFill>
                <a:latin typeface="Arial Bold"/>
                <a:ea typeface="Arial Bold"/>
                <a:cs typeface="Arial Bold"/>
                <a:sym typeface="Arial Bold"/>
              </a:rPr>
              <a:t> March to 1</a:t>
            </a:r>
            <a:r>
              <a:rPr lang="en-AU" baseline="30000" dirty="0" smtClean="0">
                <a:solidFill>
                  <a:srgbClr val="FFFFFF"/>
                </a:solidFill>
                <a:latin typeface="Arial Bold"/>
                <a:ea typeface="Arial Bold"/>
                <a:cs typeface="Arial Bold"/>
                <a:sym typeface="Arial Bold"/>
              </a:rPr>
              <a:t>st</a:t>
            </a:r>
            <a:r>
              <a:rPr lang="en-AU" dirty="0" smtClean="0">
                <a:solidFill>
                  <a:srgbClr val="FFFFFF"/>
                </a:solidFill>
                <a:latin typeface="Arial Bold"/>
                <a:ea typeface="Arial Bold"/>
                <a:cs typeface="Arial Bold"/>
                <a:sym typeface="Arial Bold"/>
              </a:rPr>
              <a:t> April 2015</a:t>
            </a:r>
            <a:endParaRPr dirty="0">
              <a:solidFill>
                <a:srgbClr val="FFFFFF"/>
              </a:solidFill>
              <a:latin typeface="Arial Bold"/>
              <a:ea typeface="Arial Bold"/>
              <a:cs typeface="Arial Bold"/>
              <a:sym typeface="Arial Bold"/>
            </a:endParaRPr>
          </a:p>
        </p:txBody>
      </p:sp>
      <p:pic>
        <p:nvPicPr>
          <p:cNvPr id="12" name="ceos_logo.png"/>
          <p:cNvPicPr/>
          <p:nvPr/>
        </p:nvPicPr>
        <p:blipFill>
          <a:blip r:embed="rId2" cstate="print">
            <a:extLst/>
          </a:blip>
          <a:stretch>
            <a:fillRect/>
          </a:stretch>
        </p:blipFill>
        <p:spPr>
          <a:xfrm>
            <a:off x="457200" y="304800"/>
            <a:ext cx="2507906" cy="993132"/>
          </a:xfrm>
          <a:prstGeom prst="rect">
            <a:avLst/>
          </a:prstGeom>
          <a:ln w="12700">
            <a:miter lim="400000"/>
          </a:ln>
        </p:spPr>
      </p:pic>
      <p:sp>
        <p:nvSpPr>
          <p:cNvPr id="5" name="Shape 10"/>
          <p:cNvSpPr txBox="1">
            <a:spLocks/>
          </p:cNvSpPr>
          <p:nvPr/>
        </p:nvSpPr>
        <p:spPr>
          <a:xfrm>
            <a:off x="457200" y="1371600"/>
            <a:ext cx="2806211" cy="210183"/>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4200" b="1">
                <a:solidFill>
                  <a:srgbClr val="FFFFFF"/>
                </a:solidFill>
                <a:latin typeface="Droid Serif"/>
                <a:ea typeface="Droid Serif"/>
                <a:cs typeface="Droid Serif"/>
                <a:sym typeface="Droid Serif"/>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defTabSz="914400">
              <a:defRPr sz="1800" b="0">
                <a:solidFill>
                  <a:srgbClr val="000000"/>
                </a:solidFill>
              </a:defRPr>
            </a:pPr>
            <a:r>
              <a:rPr lang="en-US" sz="1050" dirty="0" smtClean="0">
                <a:solidFill>
                  <a:schemeClr val="bg1">
                    <a:lumMod val="20000"/>
                    <a:lumOff val="80000"/>
                  </a:schemeClr>
                </a:solidFill>
              </a:rPr>
              <a:t>Committee on Earth Observation Satellites</a:t>
            </a:r>
            <a:endParaRPr lang="en-US" sz="1050" dirty="0">
              <a:solidFill>
                <a:schemeClr val="bg1">
                  <a:lumMod val="20000"/>
                  <a:lumOff val="80000"/>
                </a:schemeClr>
              </a:solidFill>
            </a:endParaRPr>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3"/>
          <p:cNvSpPr/>
          <p:nvPr/>
        </p:nvSpPr>
        <p:spPr>
          <a:xfrm>
            <a:off x="2130871" y="304800"/>
            <a:ext cx="5108129" cy="492443"/>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lvl="0" defTabSz="914400">
              <a:defRPr>
                <a:solidFill>
                  <a:srgbClr val="000000"/>
                </a:solidFill>
              </a:defRPr>
            </a:pPr>
            <a:r>
              <a:rPr lang="en-AU" sz="3200" dirty="0" smtClean="0">
                <a:solidFill>
                  <a:srgbClr val="FFFFFF"/>
                </a:solidFill>
                <a:latin typeface="Proxima Nova Regular"/>
                <a:ea typeface="Proxima Nova Regular"/>
                <a:cs typeface="Proxima Nova Regular"/>
                <a:sym typeface="Proxima Nova Regular"/>
              </a:rPr>
              <a:t>Key Messages</a:t>
            </a:r>
            <a:endParaRPr sz="3200" dirty="0">
              <a:solidFill>
                <a:srgbClr val="FFFFFF"/>
              </a:solidFill>
              <a:latin typeface="Proxima Nova Regular"/>
              <a:ea typeface="Proxima Nova Regular"/>
              <a:cs typeface="Proxima Nova Regular"/>
              <a:sym typeface="Proxima Nova Regular"/>
            </a:endParaRPr>
          </a:p>
        </p:txBody>
      </p:sp>
      <p:sp>
        <p:nvSpPr>
          <p:cNvPr id="39" name="TextBox 38"/>
          <p:cNvSpPr txBox="1"/>
          <p:nvPr/>
        </p:nvSpPr>
        <p:spPr>
          <a:xfrm>
            <a:off x="304799" y="1676400"/>
            <a:ext cx="8610601" cy="5262977"/>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en-AU" sz="2400" dirty="0" smtClean="0"/>
              <a:t>1 - CEOS </a:t>
            </a:r>
            <a:r>
              <a:rPr lang="en-AU" sz="2400" dirty="0" smtClean="0"/>
              <a:t>values its ability to contribute to GEO as we have done for so many years as the recognised “space arm” of the GEOSS.</a:t>
            </a:r>
            <a:endParaRPr lang="en-US" sz="2400" dirty="0" smtClean="0"/>
          </a:p>
          <a:p>
            <a:r>
              <a:rPr lang="en-AU" sz="2400" dirty="0" smtClean="0"/>
              <a:t> </a:t>
            </a:r>
            <a:endParaRPr lang="en-US" sz="2400" dirty="0" smtClean="0"/>
          </a:p>
          <a:p>
            <a:r>
              <a:rPr lang="en-AU" sz="2400" dirty="0" smtClean="0"/>
              <a:t>2 - GEO </a:t>
            </a:r>
            <a:r>
              <a:rPr lang="en-AU" sz="2400" dirty="0" smtClean="0"/>
              <a:t>is uniquely positioned to convene diverse bodies to agree on working together toward the same strategic direction. How GEO will develop, and harness, its power to convene and connect should be emphasized.   </a:t>
            </a:r>
            <a:endParaRPr lang="en-US" sz="2400" dirty="0" smtClean="0"/>
          </a:p>
          <a:p>
            <a:r>
              <a:rPr lang="en-AU" sz="2400" dirty="0" smtClean="0"/>
              <a:t> </a:t>
            </a:r>
            <a:endParaRPr lang="en-US" sz="2400" dirty="0" smtClean="0"/>
          </a:p>
          <a:p>
            <a:r>
              <a:rPr lang="en-AU" sz="2400" dirty="0" smtClean="0"/>
              <a:t>3 - The </a:t>
            </a:r>
            <a:r>
              <a:rPr lang="en-AU" sz="2400" dirty="0" smtClean="0"/>
              <a:t>role of GEO Secretariat in engaging with stakeholders such as donors, investment banks, UN Agencies and the private sector should be made explicit and a priority activity for the GEO Secretariat.</a:t>
            </a:r>
            <a:endParaRPr lang="en-US" sz="2400" dirty="0" smtClean="0"/>
          </a:p>
          <a:p>
            <a:r>
              <a:rPr lang="en-AU" sz="2400" dirty="0" smtClean="0"/>
              <a:t> </a:t>
            </a:r>
            <a:endParaRPr lang="en-US" sz="2400" dirty="0" smtClean="0"/>
          </a:p>
        </p:txBody>
      </p:sp>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3"/>
          <p:cNvSpPr/>
          <p:nvPr/>
        </p:nvSpPr>
        <p:spPr>
          <a:xfrm>
            <a:off x="2130871" y="304800"/>
            <a:ext cx="5108129" cy="492443"/>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lvl="0" defTabSz="914400">
              <a:defRPr>
                <a:solidFill>
                  <a:srgbClr val="000000"/>
                </a:solidFill>
              </a:defRPr>
            </a:pPr>
            <a:r>
              <a:rPr lang="en-AU" sz="3200" dirty="0" smtClean="0">
                <a:solidFill>
                  <a:srgbClr val="FFFFFF"/>
                </a:solidFill>
                <a:latin typeface="Proxima Nova Regular"/>
                <a:ea typeface="Proxima Nova Regular"/>
                <a:cs typeface="Proxima Nova Regular"/>
                <a:sym typeface="Proxima Nova Regular"/>
              </a:rPr>
              <a:t>Key Messages</a:t>
            </a:r>
            <a:endParaRPr sz="3200" dirty="0">
              <a:solidFill>
                <a:srgbClr val="FFFFFF"/>
              </a:solidFill>
              <a:latin typeface="Proxima Nova Regular"/>
              <a:ea typeface="Proxima Nova Regular"/>
              <a:cs typeface="Proxima Nova Regular"/>
              <a:sym typeface="Proxima Nova Regular"/>
            </a:endParaRPr>
          </a:p>
        </p:txBody>
      </p:sp>
      <p:sp>
        <p:nvSpPr>
          <p:cNvPr id="39" name="TextBox 38"/>
          <p:cNvSpPr txBox="1"/>
          <p:nvPr/>
        </p:nvSpPr>
        <p:spPr>
          <a:xfrm>
            <a:off x="304799" y="1676400"/>
            <a:ext cx="8610601" cy="489364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en-AU" sz="2400" dirty="0" smtClean="0"/>
              <a:t>4 - Communities </a:t>
            </a:r>
            <a:r>
              <a:rPr lang="en-AU" sz="2400" dirty="0" smtClean="0"/>
              <a:t>of Practice should be aligned with the Societal Benefit Areas and deliver prioritised user requirements that feed into the observational domains that will define the delivery mechanisms.</a:t>
            </a:r>
            <a:endParaRPr lang="en-US" sz="2400" dirty="0" smtClean="0"/>
          </a:p>
          <a:p>
            <a:r>
              <a:rPr lang="en-AU" sz="2400" dirty="0" smtClean="0"/>
              <a:t> </a:t>
            </a:r>
            <a:endParaRPr lang="en-US" sz="2400" dirty="0" smtClean="0"/>
          </a:p>
          <a:p>
            <a:r>
              <a:rPr lang="en-AU" sz="2400" dirty="0" smtClean="0"/>
              <a:t>5 - GEO </a:t>
            </a:r>
            <a:r>
              <a:rPr lang="en-AU" sz="2400" dirty="0" smtClean="0"/>
              <a:t>should put a particular focus in the next ten-year period on the improved coordination of in-situ observations and of integration of observations from different platforms, such as space and in-situ. </a:t>
            </a:r>
            <a:endParaRPr lang="en-US" sz="2400" dirty="0" smtClean="0"/>
          </a:p>
          <a:p>
            <a:endParaRPr lang="en-AU" sz="2400" dirty="0" smtClean="0"/>
          </a:p>
          <a:p>
            <a:r>
              <a:rPr lang="en-AU" sz="2400" dirty="0" smtClean="0"/>
              <a:t>6 - A </a:t>
            </a:r>
            <a:r>
              <a:rPr lang="en-AU" sz="2400" dirty="0" smtClean="0"/>
              <a:t>performance monitoring and evaluation system with clear 10-year goals for SBAs should be an integral part of the governance.</a:t>
            </a:r>
            <a:endParaRPr kumimoji="0" lang="en-US" sz="2400" b="0" i="0" u="none" strike="noStrike" cap="none" spc="0" normalizeH="0" baseline="0" dirty="0">
              <a:ln>
                <a:noFill/>
              </a:ln>
              <a:solidFill>
                <a:srgbClr val="002569"/>
              </a:solidFill>
              <a:effectLst/>
              <a:uFillTx/>
            </a:endParaRPr>
          </a:p>
        </p:txBody>
      </p:sp>
    </p:spTree>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Default">
  <a:themeElements>
    <a:clrScheme name="Default">
      <a:dk1>
        <a:srgbClr val="002569"/>
      </a:dk1>
      <a:lt1>
        <a:srgbClr val="696969"/>
      </a:lt1>
      <a:dk2>
        <a:srgbClr val="A7A7A7"/>
      </a:dk2>
      <a:lt2>
        <a:srgbClr val="535353"/>
      </a:lt2>
      <a:accent1>
        <a:srgbClr val="FF9A00"/>
      </a:accent1>
      <a:accent2>
        <a:srgbClr val="9F2D20"/>
      </a:accent2>
      <a:accent3>
        <a:srgbClr val="8F8F8F"/>
      </a:accent3>
      <a:accent4>
        <a:srgbClr val="001E59"/>
      </a:accent4>
      <a:accent5>
        <a:srgbClr val="FFCAAA"/>
      </a:accent5>
      <a:accent6>
        <a:srgbClr val="90281C"/>
      </a:accent6>
      <a:hlink>
        <a:srgbClr val="0000FF"/>
      </a:hlink>
      <a:folHlink>
        <a:srgbClr val="FF00FF"/>
      </a:folHlink>
    </a:clrScheme>
    <a:fontScheme name="Default">
      <a:majorFont>
        <a:latin typeface="Helvetica"/>
        <a:ea typeface="Helvetica"/>
        <a:cs typeface="Helvetica"/>
      </a:majorFont>
      <a:minorFont>
        <a:latin typeface="Avenir Roman"/>
        <a:ea typeface="Avenir Roman"/>
        <a:cs typeface="Avenir Roman"/>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FF9A00"/>
          </a:solidFill>
          <a:prstDash val="solid"/>
          <a:bevel/>
        </a:ln>
        <a:effectLst/>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9A00"/>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FF9A00"/>
      </a:accent1>
      <a:accent2>
        <a:srgbClr val="9F2D20"/>
      </a:accent2>
      <a:accent3>
        <a:srgbClr val="8F8F8F"/>
      </a:accent3>
      <a:accent4>
        <a:srgbClr val="001E59"/>
      </a:accent4>
      <a:accent5>
        <a:srgbClr val="FFCAAA"/>
      </a:accent5>
      <a:accent6>
        <a:srgbClr val="90281C"/>
      </a:accent6>
      <a:hlink>
        <a:srgbClr val="0000FF"/>
      </a:hlink>
      <a:folHlink>
        <a:srgbClr val="FF00FF"/>
      </a:folHlink>
    </a:clrScheme>
    <a:fontScheme name="Default">
      <a:majorFont>
        <a:latin typeface="Helvetica"/>
        <a:ea typeface="Helvetica"/>
        <a:cs typeface="Helvetica"/>
      </a:majorFont>
      <a:minorFont>
        <a:latin typeface="Avenir Roman"/>
        <a:ea typeface="Avenir Roman"/>
        <a:cs typeface="Avenir Roman"/>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FF9A00"/>
          </a:solidFill>
          <a:prstDash val="solid"/>
          <a:bevel/>
        </a:ln>
        <a:effectLst/>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9A00"/>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8868</TotalTime>
  <Words>96</Words>
  <Application>Microsoft Office PowerPoint</Application>
  <PresentationFormat>On-screen Show (4:3)</PresentationFormat>
  <Paragraphs>20</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Default</vt:lpstr>
      <vt:lpstr>CEOS Response to IPWG on Draft GEO Strategy 2016-2025</vt:lpstr>
      <vt:lpstr>Slide 2</vt:lpstr>
      <vt:lpstr>Slide 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Goes Here</dc:title>
  <dc:creator>Brian R. Williams</dc:creator>
  <cp:lastModifiedBy>mjbourassa</cp:lastModifiedBy>
  <cp:revision>18</cp:revision>
  <dcterms:modified xsi:type="dcterms:W3CDTF">2015-03-30T12:51:13Z</dcterms:modified>
</cp:coreProperties>
</file>