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60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A6F7-16CE-8842-8E49-F6A866AB45D2}" type="datetimeFigureOut">
              <a:rPr lang="en-US" smtClean="0"/>
              <a:t>3/30/15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E12DE-20EB-5A4D-8498-E0AC1D34D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21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nodc.noaa.gov/geoportal/rest/find/document?searchText=title:GHRSST&amp;start=1&amp;max=100&amp;f=searchPage&amp;expandResults=True" TargetMode="Externa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4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</a:rPr>
              <a:t>Update on the SST-VC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2766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Kenneth S. Casey, NOAA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Craig Donlon, ESA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-30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08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Action / Work Plan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VC-1 and VC-19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30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SI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 Meeting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CNES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Headquarters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Paris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France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 – 1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April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28600" y="1143000"/>
            <a:ext cx="8710650" cy="46782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For Information: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eview 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progress with respect to </a:t>
            </a: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SST-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VC action items in the Work </a:t>
            </a: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Plan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In addition, planning underway for GHRSST-16 and SST-VC Meeting, July 2015, </a:t>
            </a:r>
            <a:r>
              <a:rPr lang="en-US" sz="2000" dirty="0" err="1" smtClean="0">
                <a:latin typeface="Arial"/>
                <a:ea typeface="Arial"/>
                <a:cs typeface="Arial"/>
                <a:sym typeface="Arial"/>
              </a:rPr>
              <a:t>Noordwijk</a:t>
            </a: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, The Netherlands, hosted by ESA/ESTEC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120025"/>
              </p:ext>
            </p:extLst>
          </p:nvPr>
        </p:nvGraphicFramePr>
        <p:xfrm>
          <a:off x="685800" y="2362200"/>
          <a:ext cx="8080375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3" imgW="5905500" imgH="787400" progId="Word.Document.12">
                  <p:embed/>
                </p:oleObj>
              </mc:Choice>
              <mc:Fallback>
                <p:oleObj name="Document" r:id="rId3" imgW="5905500" imgH="787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2362200"/>
                        <a:ext cx="8080375" cy="1077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7953228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3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28600" y="1143000"/>
            <a:ext cx="8710650" cy="5909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For Information: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endParaRPr lang="en-US" sz="2000" dirty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72 Group for High Resolution SST (GHRSST) products now in archive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Collection-level and granule-level discovery and access fully web-service enabled (CSW, OpenSearch, OAI-PMH plus DAP, WMS, WCS)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Full list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available here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with continual updates to CWIC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GHRSST Data Specification (GDS) Version 2 fully operational 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Products span September 1981 – March 2015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4.75 million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netCDF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data files, 89 Terabytes in collection and growing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Served over 200,000,000 files, amounting to over 800 TB of information, to over 130,000 users</a:t>
            </a:r>
          </a:p>
          <a:p>
            <a:pPr marL="38100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GHRSST Regional/Global task sharing framework looking toward future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439693"/>
              </p:ext>
            </p:extLst>
          </p:nvPr>
        </p:nvGraphicFramePr>
        <p:xfrm>
          <a:off x="609600" y="1724025"/>
          <a:ext cx="8080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cument" r:id="rId4" imgW="5905500" imgH="520700" progId="Word.Document.12">
                  <p:embed/>
                </p:oleObj>
              </mc:Choice>
              <mc:Fallback>
                <p:oleObj name="Document" r:id="rId4" imgW="5905500" imgH="520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1724025"/>
                        <a:ext cx="8080375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637251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4</a:t>
            </a:fld>
            <a:endParaRPr lang="en-US" dirty="0"/>
          </a:p>
        </p:txBody>
      </p:sp>
      <p:sp>
        <p:nvSpPr>
          <p:cNvPr id="15" name="Shape 15"/>
          <p:cNvSpPr/>
          <p:nvPr/>
        </p:nvSpPr>
        <p:spPr>
          <a:xfrm>
            <a:off x="228600" y="1143000"/>
            <a:ext cx="8710650" cy="4985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For Information: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100000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SST-VC developing a whitepaper on the next generation SST Virtual Constellation, including necessary on-orbit assets, measurement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methods (MW and IR, Geo and Polar), </a:t>
            </a:r>
            <a:r>
              <a:rPr lang="en-US" sz="20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fiducial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reference measurements, and data management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systems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Whitepaper Status:</a:t>
            </a:r>
          </a:p>
          <a:p>
            <a:pPr lvl="6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- Draft in preparation</a:t>
            </a:r>
          </a:p>
          <a:p>
            <a:pPr lvl="6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- Review will take place at GHRSST-16 in July</a:t>
            </a:r>
          </a:p>
          <a:p>
            <a:pPr lvl="6" indent="0">
              <a:buSzPct val="100000"/>
              <a:defRPr>
                <a:solidFill>
                  <a:srgbClr val="000000"/>
                </a:solidFill>
              </a:defRPr>
            </a:pPr>
            <a:r>
              <a:rPr lang="en-US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- Publication targeted for later in 2015</a:t>
            </a:r>
            <a:endParaRPr lang="en-US" sz="20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en-US"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297084"/>
              </p:ext>
            </p:extLst>
          </p:nvPr>
        </p:nvGraphicFramePr>
        <p:xfrm>
          <a:off x="609600" y="1724025"/>
          <a:ext cx="8080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3" imgW="5905500" imgH="520700" progId="Word.Document.12">
                  <p:embed/>
                </p:oleObj>
              </mc:Choice>
              <mc:Fallback>
                <p:oleObj name="Document" r:id="rId3" imgW="5905500" imgH="520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724025"/>
                        <a:ext cx="8080375" cy="71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1279023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8936</TotalTime>
  <Words>261</Words>
  <Application>Microsoft Macintosh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Default</vt:lpstr>
      <vt:lpstr>Document</vt:lpstr>
      <vt:lpstr>Update on the SST-VC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Kenneth Casey</cp:lastModifiedBy>
  <cp:revision>21</cp:revision>
  <dcterms:modified xsi:type="dcterms:W3CDTF">2015-03-30T14:41:28Z</dcterms:modified>
</cp:coreProperties>
</file>