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0" r:id="rId4"/>
    <p:sldId id="261" r:id="rId5"/>
    <p:sldId id="259" r:id="rId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FA6F7-16CE-8842-8E49-F6A866AB45D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E12DE-20EB-5A4D-8498-E0AC1D34D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62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021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NRT Data</a:t>
            </a:r>
            <a:r>
              <a:rPr lang="en-GB" baseline="0" dirty="0" smtClean="0"/>
              <a:t> are available operationally to EUMETSAT users through OSI SAF from JPL since mid-March (routine availability since February)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System similar to Oceansat-2 for SCAT.</a:t>
            </a:r>
            <a:r>
              <a:rPr lang="en-GB" baseline="0" dirty="0" smtClean="0"/>
              <a:t> Cooperation with EUMETSAT on NRT service – follow-up of Oceansat-2</a:t>
            </a:r>
          </a:p>
          <a:p>
            <a:r>
              <a:rPr lang="en-GB" baseline="0" dirty="0" smtClean="0"/>
              <a:t>IDN = International Directory Network</a:t>
            </a:r>
          </a:p>
          <a:p>
            <a:r>
              <a:rPr lang="en-GB" dirty="0" smtClean="0"/>
              <a:t>IOWVST : International Ocean Wind Vector Science Team </a:t>
            </a:r>
          </a:p>
          <a:p>
            <a:r>
              <a:rPr lang="en-GB" dirty="0" smtClean="0"/>
              <a:t>SAWS : NOAA + EUMETSAT Support 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Shape 3"/>
          <p:cNvSpPr/>
          <p:nvPr userDrawn="1"/>
        </p:nvSpPr>
        <p:spPr>
          <a:xfrm>
            <a:off x="2130871" y="190714"/>
            <a:ext cx="2974529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SIT-30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CNES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Headquarters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Paris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France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31</a:t>
            </a:r>
            <a:r>
              <a:rPr lang="en-AU" sz="1500" baseline="300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st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March – 1</a:t>
            </a:r>
            <a:r>
              <a:rPr lang="en-AU" sz="1500" baseline="300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st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April 2015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676400"/>
            <a:ext cx="7391400" cy="4572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14400" y="1828800"/>
            <a:ext cx="7239000" cy="449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4437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Shape 3"/>
          <p:cNvSpPr/>
          <p:nvPr userDrawn="1"/>
        </p:nvSpPr>
        <p:spPr>
          <a:xfrm>
            <a:off x="2130871" y="190714"/>
            <a:ext cx="2974529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SIT-30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CNES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Headquarters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Paris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France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31</a:t>
            </a:r>
            <a:r>
              <a:rPr lang="en-AU" sz="1500" baseline="300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st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March – 1</a:t>
            </a:r>
            <a:r>
              <a:rPr lang="en-AU" sz="1500" baseline="300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st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April 2015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</a:rPr>
              <a:t>OSVW-VC Update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Co-leads: Julia Figa Saldaña - EUMETSAT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	  B.S. </a:t>
            </a:r>
            <a:r>
              <a:rPr lang="en-AU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Gohil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– ISRO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	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 Paul Chang - NOAA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30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SI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 Meeting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CNES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Headquarters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Paris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France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31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 – 1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April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Highlight news: Successful launch of NASA/JPL </a:t>
            </a:r>
            <a:r>
              <a:rPr lang="en-US" dirty="0" err="1" smtClean="0"/>
              <a:t>RapidScat</a:t>
            </a:r>
            <a:r>
              <a:rPr lang="en-US" dirty="0" smtClean="0"/>
              <a:t> mission on September 20, 2014</a:t>
            </a:r>
          </a:p>
          <a:p>
            <a:pPr lvl="1"/>
            <a:r>
              <a:rPr lang="en-US" dirty="0" smtClean="0"/>
              <a:t>Timely and open data access being provided by JPL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600" y="3429000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29000"/>
            <a:ext cx="36576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6248400"/>
            <a:ext cx="11831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Ascending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6248400"/>
            <a:ext cx="131141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Descending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9989" y="6550225"/>
            <a:ext cx="461921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Images from http://</a:t>
            </a:r>
            <a:r>
              <a:rPr kumimoji="0" lang="en-US" sz="14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manati.star.nesdis.noaa.gov</a:t>
            </a: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/</a:t>
            </a:r>
            <a:r>
              <a:rPr kumimoji="0" lang="en-US" sz="14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rapidscat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0233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pPr lvl="0"/>
              <a:t>3</a:t>
            </a:fld>
            <a:endParaRPr lang="en-GB"/>
          </a:p>
        </p:txBody>
      </p:sp>
      <p:pic>
        <p:nvPicPr>
          <p:cNvPr id="1026" name="Picture 2" descr="C:\Users\counet\AppData\Local\Microsoft\Windows\Temporary Internet Files\Content.Outlook\TL87L4X0\JPL_Winds_Partners_Overview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03411"/>
            <a:ext cx="7543800" cy="47163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1418" y="6197027"/>
            <a:ext cx="545758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1600" dirty="0" smtClean="0">
                <a:latin typeface="+mj-lt"/>
              </a:rPr>
              <a:t>NRT Data are available operationally to EUMETSAT users </a:t>
            </a:r>
            <a:endParaRPr lang="en-GB" sz="1600" dirty="0" smtClean="0">
              <a:latin typeface="+mj-lt"/>
            </a:endParaRPr>
          </a:p>
          <a:p>
            <a:pPr algn="l" rtl="0" latinLnBrk="1" hangingPunct="0"/>
            <a:r>
              <a:rPr lang="en-GB" sz="1600" dirty="0" smtClean="0">
                <a:latin typeface="+mj-lt"/>
              </a:rPr>
              <a:t>through </a:t>
            </a:r>
            <a:r>
              <a:rPr lang="en-GB" sz="1600" dirty="0" smtClean="0">
                <a:latin typeface="+mj-lt"/>
              </a:rPr>
              <a:t>OSI SAF from JPL since mid-March 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pPr lvl="0"/>
              <a:t>4</a:t>
            </a:fld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28560"/>
            <a:ext cx="3533280" cy="236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278" y="1647042"/>
            <a:ext cx="3836122" cy="208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26070"/>
          <a:stretch>
            <a:fillRect/>
          </a:stretch>
        </p:blipFill>
        <p:spPr bwMode="auto">
          <a:xfrm>
            <a:off x="4654061" y="1722472"/>
            <a:ext cx="358025" cy="197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7385" y="4436882"/>
            <a:ext cx="3646617" cy="198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4781" y="4420530"/>
            <a:ext cx="518526" cy="205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6780" y="6477000"/>
            <a:ext cx="904582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Third Party Data Services: HY2-A data services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6962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Also coming up soon: ISRO planning launch of </a:t>
            </a:r>
            <a:r>
              <a:rPr lang="en-US" dirty="0" err="1" smtClean="0"/>
              <a:t>ScatSat</a:t>
            </a:r>
            <a:r>
              <a:rPr lang="en-US" dirty="0" smtClean="0"/>
              <a:t> late 2015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ISRO has confirmed their commitment to provide timely and open </a:t>
            </a:r>
            <a:r>
              <a:rPr lang="en-US" dirty="0" err="1" smtClean="0"/>
              <a:t>ScatSat</a:t>
            </a:r>
            <a:r>
              <a:rPr lang="en-US" dirty="0" smtClean="0"/>
              <a:t> data as it did with OSCAT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Other progress and on-going activities:</a:t>
            </a:r>
            <a:endParaRPr lang="en-US" dirty="0"/>
          </a:p>
          <a:p>
            <a:r>
              <a:rPr lang="en-US" dirty="0" smtClean="0"/>
              <a:t>CEOS OSVW-VC web page updated</a:t>
            </a:r>
          </a:p>
          <a:p>
            <a:r>
              <a:rPr lang="en-US" dirty="0" smtClean="0"/>
              <a:t>CEOS IDN updates</a:t>
            </a:r>
          </a:p>
          <a:p>
            <a:pPr lvl="1"/>
            <a:r>
              <a:rPr lang="en-US" dirty="0" smtClean="0"/>
              <a:t>Currently updating for ASCAT data sets </a:t>
            </a:r>
          </a:p>
          <a:p>
            <a:r>
              <a:rPr lang="en-US" dirty="0" smtClean="0"/>
              <a:t>OSVW-VC meeting planned during IOWVST meeting the week of May 18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</a:p>
          <a:p>
            <a:r>
              <a:rPr lang="en-US" dirty="0" smtClean="0"/>
              <a:t>Follow-up forecaster training course with the South African Weather Service in late 2015 being discussed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99647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9067</TotalTime>
  <Words>205</Words>
  <Application>Microsoft Office PowerPoint</Application>
  <PresentationFormat>On-screen Show (4:3)</PresentationFormat>
  <Paragraphs>34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</vt:lpstr>
      <vt:lpstr>OSVW-VC Update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Paul Counet</cp:lastModifiedBy>
  <cp:revision>37</cp:revision>
  <dcterms:modified xsi:type="dcterms:W3CDTF">2015-03-30T09:05:36Z</dcterms:modified>
</cp:coreProperties>
</file>