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872" y="-4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7FA6F7-16CE-8842-8E49-F6A866AB45D2}" type="datetimeFigureOut">
              <a:rPr lang="en-US" smtClean="0"/>
              <a:t>27/03/15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8E12DE-20EB-5A4D-8498-E0AC1D34D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6215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3" name="Shape 3"/>
          <p:cNvSpPr/>
          <p:nvPr userDrawn="1"/>
        </p:nvSpPr>
        <p:spPr>
          <a:xfrm>
            <a:off x="2130871" y="190714"/>
            <a:ext cx="2974529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SIT-30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CNES</a:t>
            </a: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Headquarters</a:t>
            </a:r>
            <a:r>
              <a:rPr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 </a:t>
            </a: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Paris</a:t>
            </a:r>
            <a:r>
              <a:rPr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 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France</a:t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31</a:t>
            </a:r>
            <a:r>
              <a:rPr lang="en-AU" sz="1500" baseline="300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st</a:t>
            </a: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March – 1</a:t>
            </a:r>
            <a:r>
              <a:rPr lang="en-AU" sz="1500" baseline="300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st</a:t>
            </a: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April 2015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3" name="Shape 3"/>
          <p:cNvSpPr/>
          <p:nvPr userDrawn="1"/>
        </p:nvSpPr>
        <p:spPr>
          <a:xfrm>
            <a:off x="2130871" y="190714"/>
            <a:ext cx="2974529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SIT-30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CNES</a:t>
            </a: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Headquarters</a:t>
            </a:r>
            <a:r>
              <a:rPr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 </a:t>
            </a: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Paris</a:t>
            </a:r>
            <a:r>
              <a:rPr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 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France</a:t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31</a:t>
            </a:r>
            <a:r>
              <a:rPr lang="en-AU" sz="1500" baseline="300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st</a:t>
            </a: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March – 1</a:t>
            </a:r>
            <a:r>
              <a:rPr lang="en-AU" sz="1500" baseline="300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st</a:t>
            </a: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April 2015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xmlns:p14="http://schemas.microsoft.com/office/powerpoint/2010/main"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09600" y="22098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AU" sz="4200" b="1" dirty="0" smtClean="0">
                <a:solidFill>
                  <a:srgbClr val="FFFFFF"/>
                </a:solidFill>
              </a:rPr>
              <a:t>Action Status Update</a:t>
            </a:r>
            <a:endParaRPr sz="4200" b="1" dirty="0">
              <a:solidFill>
                <a:srgbClr val="FFFFFF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Stephen Ward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SIT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-30 </a:t>
            </a: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Item </a:t>
            </a: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#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2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30</a:t>
            </a:r>
            <a:r>
              <a:rPr lang="en-AU" baseline="300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CEOS SI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 Meeting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CNES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Headquarters</a:t>
            </a: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, 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Paris</a:t>
            </a: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, </a:t>
            </a:r>
            <a:r>
              <a:rPr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France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31</a:t>
            </a:r>
            <a:r>
              <a:rPr lang="en-AU" baseline="300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st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March – 1</a:t>
            </a:r>
            <a:r>
              <a:rPr lang="en-AU" baseline="300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st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April 2015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200" y="304800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457200" y="1371600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2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208166" y="1499717"/>
            <a:ext cx="8710650" cy="40626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 lang="en-AU" sz="2000" b="1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Overview</a:t>
            </a:r>
          </a:p>
          <a:p>
            <a:pPr lvl="0">
              <a:defRPr>
                <a:solidFill>
                  <a:srgbClr val="000000"/>
                </a:solidFill>
              </a:defRPr>
            </a:pPr>
            <a:endParaRPr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Report based </a:t>
            </a:r>
            <a:r>
              <a:rPr lang="en-US" sz="2000" dirty="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on </a:t>
            </a:r>
            <a:r>
              <a:rPr lang="en-US" sz="2000" dirty="0" smtClean="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actions from: 2014 </a:t>
            </a:r>
            <a:r>
              <a:rPr lang="en-US" sz="2000" dirty="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SIT Technical Workshop, </a:t>
            </a:r>
            <a:r>
              <a:rPr lang="en-US" sz="2000" dirty="0" smtClean="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SIT-29 and the </a:t>
            </a:r>
            <a:r>
              <a:rPr lang="en-US" sz="2000" dirty="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28th CEOS </a:t>
            </a:r>
            <a:r>
              <a:rPr lang="en-US" sz="2000" dirty="0" smtClean="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Plenary.</a:t>
            </a:r>
            <a:endParaRPr lang="en-US" sz="2000" dirty="0">
              <a:solidFill>
                <a:schemeClr val="accent4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endParaRPr lang="en-AU" sz="2000" dirty="0" smtClean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AU" sz="2000" dirty="0" smtClean="0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rPr>
              <a:t>All 28</a:t>
            </a:r>
            <a:r>
              <a:rPr lang="en-AU" sz="2000" baseline="30000" dirty="0" smtClean="0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AU" sz="2000" dirty="0" smtClean="0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rPr>
              <a:t> CEOS Plenary actions are </a:t>
            </a:r>
            <a:r>
              <a:rPr lang="en-AU" sz="2000" b="1" dirty="0" smtClean="0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rPr>
              <a:t>COMPLETE</a:t>
            </a:r>
            <a:r>
              <a:rPr lang="en-AU" sz="2000" dirty="0" smtClean="0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rPr>
              <a:t> apart from the two which are due by SIT-30, which are both scheduled for discussion</a:t>
            </a:r>
            <a:r>
              <a:rPr sz="2000" dirty="0" smtClean="0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lang="en-AU" sz="2000" dirty="0" smtClean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endParaRPr lang="en-AU" sz="2000" dirty="0"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AU" sz="2000" dirty="0" smtClean="0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rPr>
              <a:t>18 out of 22 SIT-29 actions are </a:t>
            </a:r>
            <a:r>
              <a:rPr lang="en-AU" sz="2000" b="1" dirty="0" smtClean="0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rPr>
              <a:t>COMPLETE, </a:t>
            </a:r>
            <a:r>
              <a:rPr lang="en-AU" sz="2000" dirty="0" smtClean="0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rPr>
              <a:t>with two outstanding actions set for discussion/decision/completion at SIT-30</a:t>
            </a:r>
            <a:r>
              <a:rPr lang="en-AU" sz="2000" dirty="0" smtClean="0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endParaRPr lang="en-AU" sz="2000" dirty="0"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AU" sz="2000" dirty="0" smtClean="0">
                <a:latin typeface="Arial"/>
                <a:ea typeface="Arial"/>
                <a:cs typeface="Arial"/>
                <a:sym typeface="Arial"/>
              </a:rPr>
              <a:t>12</a:t>
            </a:r>
            <a:r>
              <a:rPr lang="en-AU" sz="2000" dirty="0" smtClean="0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rPr>
              <a:t> out of 20 SIT Technical Workshop 2014 actions are </a:t>
            </a:r>
            <a:r>
              <a:rPr lang="en-AU" sz="2000" b="1" dirty="0" smtClean="0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rPr>
              <a:t>COMPLETE</a:t>
            </a:r>
            <a:r>
              <a:rPr lang="en-AU" sz="2000" dirty="0" smtClean="0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rPr>
              <a:t>, four are in progress, two are due at SIT-30, and two are outstanding.</a:t>
            </a:r>
            <a:endParaRPr lang="en-AU" sz="2000" dirty="0" smtClean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3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208166" y="1499717"/>
            <a:ext cx="8710650" cy="1908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 lang="en-AU" sz="2000" b="1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To be discussed/closed under agenda item #4</a:t>
            </a:r>
          </a:p>
          <a:p>
            <a:pPr lvl="0">
              <a:defRPr>
                <a:solidFill>
                  <a:srgbClr val="000000"/>
                </a:solidFill>
              </a:defRPr>
            </a:pPr>
            <a:endParaRPr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endParaRPr lang="en-AU" sz="2000" b="1" dirty="0" smtClean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AU" sz="2000" b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SIT 29-</a:t>
            </a:r>
            <a:r>
              <a:rPr lang="en-AU" sz="2000" b="1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22: </a:t>
            </a:r>
            <a:r>
              <a:rPr lang="en-AU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SIT </a:t>
            </a:r>
            <a:r>
              <a:rPr lang="en-AU" sz="20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and CEOS Chairs to work with stakeholders to develop a strategy to prepare for COP-21 in late 2015 in </a:t>
            </a:r>
            <a:r>
              <a:rPr lang="en-AU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Paris</a:t>
            </a: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endParaRPr sz="2000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22216853"/>
      </p:ext>
    </p:extLst>
  </p:cSld>
  <p:clrMapOvr>
    <a:masterClrMapping/>
  </p:clrMapOvr>
  <p:transition xmlns:p14="http://schemas.microsoft.com/office/powerpoint/2010/main"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4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208166" y="1499717"/>
            <a:ext cx="8710650" cy="43704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 lang="en-AU" sz="2000" b="1" dirty="0">
                <a:solidFill>
                  <a:schemeClr val="tx1"/>
                </a:solidFill>
                <a:latin typeface="Arial Bold"/>
                <a:ea typeface="Arial Bold"/>
                <a:cs typeface="Arial Bold"/>
                <a:sym typeface="Arial Bold"/>
              </a:rPr>
              <a:t>To be discussed/closed under agenda i</a:t>
            </a:r>
            <a:r>
              <a:rPr lang="en-AU" sz="2000" b="1" dirty="0" smtClean="0">
                <a:solidFill>
                  <a:schemeClr val="tx1"/>
                </a:solidFill>
                <a:latin typeface="Arial Bold"/>
                <a:ea typeface="Arial Bold"/>
                <a:cs typeface="Arial Bold"/>
                <a:sym typeface="Arial Bold"/>
              </a:rPr>
              <a:t>tem #8 (and/or #19)</a:t>
            </a:r>
          </a:p>
          <a:p>
            <a:pPr lvl="0">
              <a:defRPr>
                <a:solidFill>
                  <a:srgbClr val="000000"/>
                </a:solidFill>
              </a:defRPr>
            </a:pPr>
            <a:endParaRPr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endParaRPr lang="en-AU" sz="2000" b="1" dirty="0" smtClean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AU" sz="2000" b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SITWS-2014-07: </a:t>
            </a:r>
            <a:r>
              <a:rPr lang="en-AU" sz="20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VC and WG Leads to organise a VC/WG Working Day, in conjunction with the 2015 SIT </a:t>
            </a:r>
            <a:r>
              <a:rPr lang="en-AU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Workshop</a:t>
            </a: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endParaRPr lang="en-AU" sz="2000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AU" sz="2000" b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SITWS-2014-08: </a:t>
            </a:r>
            <a:r>
              <a:rPr lang="en-AU" sz="20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SIT Chair Team to work with the VC and WG leads in preparing for the 2015 VC/WG Working Day, taking into account the outcomes from the 2014 Working Day</a:t>
            </a:r>
            <a:r>
              <a:rPr lang="en-AU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endParaRPr lang="en-AU" sz="2000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AU" sz="2000" b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SITWS-2014-09: </a:t>
            </a:r>
            <a:r>
              <a:rPr lang="en-AU" sz="20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Jean-Louis Fellous to work with Craig Donlon to review options to improve reporting, focused on progress and not process for the 2015 VC/WG workshop</a:t>
            </a:r>
            <a:endParaRPr lang="en-AU" sz="2000" dirty="0" smtClean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endParaRPr sz="2000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91422958"/>
      </p:ext>
    </p:extLst>
  </p:cSld>
  <p:clrMapOvr>
    <a:masterClrMapping/>
  </p:clrMapOvr>
  <p:transition xmlns:p14="http://schemas.microsoft.com/office/powerpoint/2010/main"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5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208166" y="1499717"/>
            <a:ext cx="8710650" cy="22159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 lang="en-AU" sz="2000" b="1" dirty="0">
                <a:solidFill>
                  <a:schemeClr val="accent4"/>
                </a:solidFill>
                <a:latin typeface="Arial Bold"/>
                <a:ea typeface="Arial Bold"/>
                <a:cs typeface="Arial Bold"/>
                <a:sym typeface="Arial Bold"/>
              </a:rPr>
              <a:t>To be discussed/closed under agenda i</a:t>
            </a:r>
            <a:r>
              <a:rPr lang="en-AU" sz="2000" b="1" dirty="0" smtClean="0">
                <a:solidFill>
                  <a:schemeClr val="accent4"/>
                </a:solidFill>
                <a:latin typeface="Arial Bold"/>
                <a:ea typeface="Arial Bold"/>
                <a:cs typeface="Arial Bold"/>
                <a:sym typeface="Arial Bold"/>
              </a:rPr>
              <a:t>tem #9</a:t>
            </a:r>
          </a:p>
          <a:p>
            <a:pPr lvl="0">
              <a:defRPr>
                <a:solidFill>
                  <a:srgbClr val="000000"/>
                </a:solidFill>
              </a:defRPr>
            </a:pPr>
            <a:endParaRPr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endParaRPr lang="en-AU" sz="2000" b="1" dirty="0" smtClean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AU" sz="2000" b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28-04: </a:t>
            </a:r>
            <a:r>
              <a:rPr lang="en-AU" sz="20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The LSI-VC, led by Tom Cecere (USGS), to prepare a draft Implementation Plan, based on the "Space Segment Coordination" option and including a proposed update to the LSI-VC ToRs, for review prior to, and discussion at, SIT-30</a:t>
            </a:r>
            <a:r>
              <a:rPr lang="en-AU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lang="en-AU" sz="2000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27367721"/>
      </p:ext>
    </p:extLst>
  </p:cSld>
  <p:clrMapOvr>
    <a:masterClrMapping/>
  </p:clrMapOvr>
  <p:transition xmlns:p14="http://schemas.microsoft.com/office/powerpoint/2010/main"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6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208166" y="1499717"/>
            <a:ext cx="8710650" cy="46782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 lang="en-AU" sz="2000" b="1" dirty="0">
                <a:solidFill>
                  <a:schemeClr val="accent4"/>
                </a:solidFill>
                <a:latin typeface="Arial Bold"/>
                <a:ea typeface="Arial Bold"/>
                <a:cs typeface="Arial Bold"/>
                <a:sym typeface="Arial Bold"/>
              </a:rPr>
              <a:t>To be discussed/closed under agenda i</a:t>
            </a:r>
            <a:r>
              <a:rPr lang="en-AU" sz="2000" b="1" dirty="0" smtClean="0">
                <a:solidFill>
                  <a:schemeClr val="accent4"/>
                </a:solidFill>
                <a:latin typeface="Arial Bold"/>
                <a:ea typeface="Arial Bold"/>
                <a:cs typeface="Arial Bold"/>
                <a:sym typeface="Arial Bold"/>
              </a:rPr>
              <a:t>tem #12</a:t>
            </a:r>
          </a:p>
          <a:p>
            <a:pPr lvl="0">
              <a:defRPr>
                <a:solidFill>
                  <a:srgbClr val="000000"/>
                </a:solidFill>
              </a:defRPr>
            </a:pPr>
            <a:endParaRPr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endParaRPr lang="en-AU" sz="2000" b="1" dirty="0" smtClean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AU" sz="2000" b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SITWS-2014-13: </a:t>
            </a:r>
            <a:r>
              <a:rPr lang="en-AU" sz="20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SIT Workshop participants to send comments on the Carbon Strategy Implementation Study Team action item analysis table to Kerry Sawyer and Stephen </a:t>
            </a:r>
            <a:r>
              <a:rPr lang="en-AU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Briggs</a:t>
            </a: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endParaRPr lang="en-AU" sz="2000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AU" sz="2000" b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SIT 29-12: </a:t>
            </a:r>
            <a:r>
              <a:rPr lang="en-AU" sz="20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SDCG to define and develop the third Element of the CEOS Data Strategy for GFOI (acquisitions for R&amp;D) for presentation and endorsement at SIT-</a:t>
            </a:r>
            <a:r>
              <a:rPr lang="en-AU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30</a:t>
            </a: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endParaRPr lang="en-AU" sz="2000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AU" sz="2000" b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28-</a:t>
            </a:r>
            <a:r>
              <a:rPr lang="en-AU" sz="2000" b="1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06: </a:t>
            </a:r>
            <a:r>
              <a:rPr lang="en-AU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SIT </a:t>
            </a:r>
            <a:r>
              <a:rPr lang="en-AU" sz="20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Chair in conjunction with the relevant WGs and VCs, to determine by SIT-30 whether appropriate implementation arrangements are in place for all actions associated with the CEOS Strategy for Carbon Observations from </a:t>
            </a:r>
            <a:r>
              <a:rPr lang="en-AU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Space</a:t>
            </a:r>
          </a:p>
        </p:txBody>
      </p:sp>
    </p:spTree>
    <p:extLst>
      <p:ext uri="{BB962C8B-B14F-4D97-AF65-F5344CB8AC3E}">
        <p14:creationId xmlns:p14="http://schemas.microsoft.com/office/powerpoint/2010/main" val="1361311155"/>
      </p:ext>
    </p:extLst>
  </p:cSld>
  <p:clrMapOvr>
    <a:masterClrMapping/>
  </p:clrMapOvr>
  <p:transition xmlns:p14="http://schemas.microsoft.com/office/powerpoint/2010/main"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7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208166" y="1499717"/>
            <a:ext cx="8710650" cy="31393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 lang="en-AU" sz="2000" b="1" dirty="0">
                <a:solidFill>
                  <a:schemeClr val="accent4"/>
                </a:solidFill>
                <a:latin typeface="Arial Bold"/>
                <a:ea typeface="Arial Bold"/>
                <a:cs typeface="Arial Bold"/>
                <a:sym typeface="Arial Bold"/>
              </a:rPr>
              <a:t>To be discussed/closed under agenda i</a:t>
            </a:r>
            <a:r>
              <a:rPr lang="en-AU" sz="2000" b="1" dirty="0" smtClean="0">
                <a:solidFill>
                  <a:schemeClr val="accent4"/>
                </a:solidFill>
                <a:latin typeface="Arial Bold"/>
                <a:ea typeface="Arial Bold"/>
                <a:cs typeface="Arial Bold"/>
                <a:sym typeface="Arial Bold"/>
              </a:rPr>
              <a:t>tem #13</a:t>
            </a:r>
          </a:p>
          <a:p>
            <a:pPr lvl="0">
              <a:defRPr>
                <a:solidFill>
                  <a:srgbClr val="000000"/>
                </a:solidFill>
              </a:defRPr>
            </a:pPr>
            <a:endParaRPr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endParaRPr lang="en-AU" sz="2000" b="1" dirty="0" smtClean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AU" sz="2000" b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SITWS-2014-11: </a:t>
            </a:r>
            <a:r>
              <a:rPr lang="en-AU" sz="20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CEOS agencies to send nominations for members of a Water Strategy implementation study team to Kerry Sawyer. Study team to report back at SIT-</a:t>
            </a:r>
            <a:r>
              <a:rPr lang="en-AU" sz="2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30</a:t>
            </a: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endParaRPr lang="en-AU" sz="2000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AU" sz="2000" b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SITWS-2014-</a:t>
            </a:r>
            <a:r>
              <a:rPr lang="en-AU" sz="2000" b="1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12:</a:t>
            </a:r>
            <a:r>
              <a:rPr lang="en-AU" sz="20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SIT Chair team to include a report from the Water Strategy implementation study team on the SIT-30 agenda</a:t>
            </a:r>
            <a:endParaRPr lang="en-AU" sz="2000" dirty="0" smtClean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endParaRPr sz="2000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38723177"/>
      </p:ext>
    </p:extLst>
  </p:cSld>
  <p:clrMapOvr>
    <a:masterClrMapping/>
  </p:clrMapOvr>
  <p:transition xmlns:p14="http://schemas.microsoft.com/office/powerpoint/2010/main"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8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208166" y="1499717"/>
            <a:ext cx="8710650" cy="25237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 lang="en-AU" sz="2000" b="1" dirty="0">
                <a:solidFill>
                  <a:schemeClr val="accent4"/>
                </a:solidFill>
                <a:latin typeface="Arial Bold"/>
                <a:ea typeface="Arial Bold"/>
                <a:cs typeface="Arial Bold"/>
                <a:sym typeface="Arial Bold"/>
              </a:rPr>
              <a:t>To be discussed/closed </a:t>
            </a:r>
            <a:r>
              <a:rPr lang="en-AU" sz="2000" b="1" dirty="0" smtClean="0">
                <a:solidFill>
                  <a:schemeClr val="accent4"/>
                </a:solidFill>
                <a:latin typeface="Arial Bold"/>
                <a:ea typeface="Arial Bold"/>
                <a:cs typeface="Arial Bold"/>
                <a:sym typeface="Arial Bold"/>
              </a:rPr>
              <a:t>at CEOS Plenary</a:t>
            </a:r>
          </a:p>
          <a:p>
            <a:pPr lvl="0">
              <a:defRPr>
                <a:solidFill>
                  <a:srgbClr val="000000"/>
                </a:solidFill>
              </a:defRPr>
            </a:pPr>
            <a:endParaRPr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endParaRPr lang="en-AU" sz="2000" b="1" dirty="0" smtClean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AU" sz="2000" b="1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SIT 29-8: </a:t>
            </a:r>
            <a:r>
              <a:rPr lang="en-AU" sz="2000" dirty="0">
                <a:solidFill>
                  <a:schemeClr val="tx1"/>
                </a:solidFill>
                <a:latin typeface="Arial"/>
                <a:ea typeface="Arial"/>
                <a:cs typeface="Arial"/>
              </a:rPr>
              <a:t>SIT and CEOS Chair to approach CEOS Agencies and potential new Members with a view to broaden participation in and leadership of CEOS activities </a:t>
            </a: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endParaRPr lang="en-AU" sz="2000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buSzPct val="100000"/>
              <a:defRPr>
                <a:solidFill>
                  <a:srgbClr val="000000"/>
                </a:solidFill>
              </a:defRPr>
            </a:pPr>
            <a:endParaRPr sz="2000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84270937"/>
      </p:ext>
    </p:extLst>
  </p:cSld>
  <p:clrMapOvr>
    <a:masterClrMapping/>
  </p:clrMapOvr>
  <p:transition xmlns:p14="http://schemas.microsoft.com/office/powerpoint/2010/main"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2569"/>
      </a:dk1>
      <a:lt1>
        <a:srgbClr val="696969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8866</TotalTime>
  <Words>588</Words>
  <Application>Microsoft Macintosh PowerPoint</Application>
  <PresentationFormat>On-screen Show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</vt:lpstr>
      <vt:lpstr>Action Status Update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George Dyke</cp:lastModifiedBy>
  <cp:revision>29</cp:revision>
  <dcterms:modified xsi:type="dcterms:W3CDTF">2015-03-26T17:50:26Z</dcterms:modified>
</cp:coreProperties>
</file>