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sldIdLst>
    <p:sldId id="260" r:id="rId2"/>
    <p:sldId id="276" r:id="rId3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9" autoAdjust="0"/>
    <p:restoredTop sz="95833" autoAdjust="0"/>
  </p:normalViewPr>
  <p:slideViewPr>
    <p:cSldViewPr snapToGrid="0" snapToObjects="1">
      <p:cViewPr varScale="1">
        <p:scale>
          <a:sx n="194" d="100"/>
          <a:sy n="194" d="100"/>
        </p:scale>
        <p:origin x="-272" y="-112"/>
      </p:cViewPr>
      <p:guideLst>
        <p:guide orient="horz" pos="4277"/>
        <p:guide pos="289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207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70C43DB1-6AE4-42F4-A030-67A0368BA2C1}" type="datetime1">
              <a:rPr lang="en-US"/>
              <a:pPr>
                <a:defRPr/>
              </a:pPr>
              <a:t>31/03/2014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3D31D474-A30B-46C7-A7CB-BF5BB52F9B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7027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ＭＳ Ｐゴシック" pitchFamily="-106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098A87-5171-4B75-93C2-5524BB9D1112}" type="slidenum">
              <a:rPr lang="de-DE" smtClean="0">
                <a:latin typeface="Times New Roman" pitchFamily="-106" charset="0"/>
              </a:rPr>
              <a:pPr/>
              <a:t>1</a:t>
            </a:fld>
            <a:endParaRPr lang="de-DE" dirty="0" smtClean="0">
              <a:latin typeface="Times New Roman" pitchFamily="-10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>
              <a:latin typeface="Times New Roman" pitchFamily="-106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2</a:t>
            </a:fld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5"/>
          <p:cNvSpPr>
            <a:spLocks noChangeAspect="1" noChangeArrowheads="1" noTextEdit="1"/>
          </p:cNvSpPr>
          <p:nvPr/>
        </p:nvSpPr>
        <p:spPr bwMode="auto">
          <a:xfrm>
            <a:off x="0" y="3244851"/>
            <a:ext cx="91440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Tahoma" pitchFamily="34" charset="0"/>
            </a:endParaRPr>
          </a:p>
        </p:txBody>
      </p:sp>
      <p:sp>
        <p:nvSpPr>
          <p:cNvPr id="32870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4089889" y="666750"/>
            <a:ext cx="4810857" cy="187483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2870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81097" y="2722564"/>
            <a:ext cx="4826977" cy="1093787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Century Gothic" pitchFamily="34" charset="0"/>
              </a:defRPr>
            </a:lvl1pPr>
          </a:lstStyle>
          <a:p>
            <a:r>
              <a:rPr lang="en-GB" dirty="0"/>
              <a:t>Click to edit Master subtitle style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239000" y="6546850"/>
            <a:ext cx="1905000" cy="311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F8D2B0-EFB6-4DAA-9B0B-6F6B3A5808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1347788"/>
            <a:ext cx="9144000" cy="551021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defTabSz="914400" eaLnBrk="0" hangingPunct="0">
              <a:defRPr/>
            </a:pPr>
            <a:endParaRPr lang="en-US" sz="1500" dirty="0">
              <a:solidFill>
                <a:srgbClr val="000000"/>
              </a:solidFill>
              <a:latin typeface="Tahoma" pitchFamily="34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1638" y="188913"/>
            <a:ext cx="7396162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6863" y="1457325"/>
            <a:ext cx="8445500" cy="486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19050" y="482815"/>
            <a:ext cx="1620957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4400" eaLnBrk="0" hangingPunct="0">
              <a:spcBef>
                <a:spcPts val="0"/>
              </a:spcBef>
              <a:defRPr/>
            </a:pP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SIT-29 Meeting</a:t>
            </a:r>
            <a:endParaRPr lang="en-US" sz="1000" b="1" dirty="0">
              <a:solidFill>
                <a:srgbClr val="FFFFFF"/>
              </a:solidFill>
              <a:latin typeface="Arial Unicode MS" pitchFamily="-111" charset="0"/>
              <a:ea typeface="ＭＳ Ｐゴシック" pitchFamily="-105" charset="-128"/>
              <a:cs typeface="ＭＳ Ｐゴシック" pitchFamily="-105" charset="-128"/>
            </a:endParaRPr>
          </a:p>
          <a:p>
            <a:pPr defTabSz="914400" eaLnBrk="0" hangingPunct="0">
              <a:spcBef>
                <a:spcPts val="0"/>
              </a:spcBef>
              <a:defRPr/>
            </a:pP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CNES, Toulouse, France</a:t>
            </a: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/>
            </a:r>
            <a:b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</a:b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9</a:t>
            </a:r>
            <a:r>
              <a:rPr lang="en-US" sz="1000" b="1" baseline="30000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th</a:t>
            </a: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-10</a:t>
            </a:r>
            <a:r>
              <a:rPr lang="en-US" sz="1000" b="1" baseline="30000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th</a:t>
            </a: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 April 2014</a:t>
            </a:r>
            <a:endParaRPr lang="en-US" sz="1000" b="1" dirty="0">
              <a:solidFill>
                <a:srgbClr val="FFFFFF"/>
              </a:solidFill>
              <a:latin typeface="Arial Unicode MS" pitchFamily="-111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239000" y="6600825"/>
            <a:ext cx="1905000" cy="257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000">
                <a:solidFill>
                  <a:srgbClr val="002569"/>
                </a:solidFill>
                <a:latin typeface="Calibri" pitchFamily="-106" charset="0"/>
                <a:cs typeface="Calibri" pitchFamily="-106" charset="0"/>
              </a:defRPr>
            </a:lvl1pPr>
          </a:lstStyle>
          <a:p>
            <a:pPr>
              <a:defRPr/>
            </a:pPr>
            <a:fld id="{980EA4A0-E513-42EA-B292-B21C1B51B6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5" name="Picture 4" descr="CEOS_logo_trans_SMALL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8" y="119764"/>
            <a:ext cx="915254" cy="36305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</p:sldLayoutIdLst>
  <p:transition xmlns:p14="http://schemas.microsoft.com/office/powerpoint/2010/main" spd="slow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b="1">
          <a:solidFill>
            <a:schemeClr val="tx2"/>
          </a:solidFill>
          <a:latin typeface="Arial" charset="0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Courier New" pitchFamily="-106" charset="0"/>
        <a:buChar char="o"/>
        <a:defRPr sz="2000" b="1">
          <a:solidFill>
            <a:schemeClr val="tx2"/>
          </a:solidFill>
          <a:latin typeface="Arial" charset="0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-106" charset="2"/>
        <a:buChar char="§"/>
        <a:defRPr b="1">
          <a:solidFill>
            <a:schemeClr val="tx2"/>
          </a:solidFill>
          <a:latin typeface="Arial" charset="0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b="1">
          <a:solidFill>
            <a:schemeClr val="tx2"/>
          </a:solidFill>
          <a:latin typeface="Arial" charset="0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44"/>
          <p:cNvSpPr>
            <a:spLocks noGrp="1" noChangeArrowheads="1"/>
          </p:cNvSpPr>
          <p:nvPr>
            <p:ph type="ctrTitle"/>
          </p:nvPr>
        </p:nvSpPr>
        <p:spPr>
          <a:xfrm>
            <a:off x="3814057" y="0"/>
            <a:ext cx="5206574" cy="1672389"/>
          </a:xfrm>
        </p:spPr>
        <p:txBody>
          <a:bodyPr/>
          <a:lstStyle/>
          <a:p>
            <a:pPr algn="l"/>
            <a:r>
              <a:rPr lang="en-US" sz="2800" dirty="0" smtClean="0"/>
              <a:t>Review of Open Actions</a:t>
            </a:r>
            <a:endParaRPr lang="en-US" sz="2800" dirty="0" smtClean="0">
              <a:solidFill>
                <a:srgbClr val="FFFF00"/>
              </a:solidFill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sz="quarter" idx="1"/>
          </p:nvPr>
        </p:nvSpPr>
        <p:spPr>
          <a:xfrm>
            <a:off x="3814057" y="2011944"/>
            <a:ext cx="4826977" cy="1564105"/>
          </a:xfrm>
        </p:spPr>
        <p:txBody>
          <a:bodyPr/>
          <a:lstStyle/>
          <a:p>
            <a:r>
              <a:rPr lang="en-US" b="0" dirty="0" smtClean="0"/>
              <a:t>Stephen Ward</a:t>
            </a:r>
          </a:p>
          <a:p>
            <a:r>
              <a:rPr lang="en-US" b="0" dirty="0" smtClean="0"/>
              <a:t>SIT Chair Team</a:t>
            </a:r>
            <a:r>
              <a:rPr lang="en-US" b="0" dirty="0" smtClean="0"/>
              <a:t/>
            </a:r>
            <a:br>
              <a:rPr lang="en-US" b="0" dirty="0" smtClean="0"/>
            </a:br>
            <a:endParaRPr lang="en-US" b="0" dirty="0" smtClean="0"/>
          </a:p>
          <a:p>
            <a:r>
              <a:rPr lang="en-US" b="0" dirty="0" smtClean="0"/>
              <a:t>CNES</a:t>
            </a:r>
            <a:r>
              <a:rPr lang="en-US" b="0" dirty="0" smtClean="0"/>
              <a:t>, Toulouse, France</a:t>
            </a:r>
            <a:br>
              <a:rPr lang="en-US" b="0" dirty="0" smtClean="0"/>
            </a:br>
            <a:r>
              <a:rPr lang="en-US" b="0" dirty="0" smtClean="0"/>
              <a:t>9</a:t>
            </a:r>
            <a:r>
              <a:rPr lang="en-US" b="0" baseline="30000" dirty="0" smtClean="0"/>
              <a:t>th</a:t>
            </a:r>
            <a:r>
              <a:rPr lang="en-US" b="0" dirty="0" smtClean="0"/>
              <a:t>-10</a:t>
            </a:r>
            <a:r>
              <a:rPr lang="en-US" b="0" baseline="30000" dirty="0" smtClean="0"/>
              <a:t>th</a:t>
            </a:r>
            <a:r>
              <a:rPr lang="en-US" b="0" dirty="0" smtClean="0"/>
              <a:t> April 2014</a:t>
            </a:r>
            <a:endParaRPr lang="en-US" b="0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2</a:t>
            </a:fld>
            <a:endParaRPr lang="en-US" dirty="0" smtClean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550457" y="109710"/>
            <a:ext cx="724429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kern="0" noProof="0" dirty="0" smtClean="0">
                <a:solidFill>
                  <a:schemeClr val="bg1"/>
                </a:solidFill>
                <a:latin typeface="Tahoma" pitchFamily="-106" charset="0"/>
                <a:cs typeface="Tahoma" pitchFamily="-106" charset="0"/>
              </a:rPr>
              <a:t>Summary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-106" charset="0"/>
              <a:ea typeface="ＭＳ Ｐゴシック" pitchFamily="-106" charset="-128"/>
              <a:cs typeface="Tahoma" pitchFamily="-10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8167" y="1499718"/>
            <a:ext cx="8710648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Arial"/>
              <a:buChar char="•"/>
            </a:pPr>
            <a:r>
              <a:rPr lang="en-US" sz="2000" dirty="0" smtClean="0"/>
              <a:t>Actions from SIT-28 with SIT-29 deadline: </a:t>
            </a:r>
            <a:r>
              <a:rPr lang="en-US" sz="2000" b="1" i="1" dirty="0" smtClean="0"/>
              <a:t>1</a:t>
            </a:r>
          </a:p>
          <a:p>
            <a:pPr marL="800100" lvl="1" indent="-342900">
              <a:buFont typeface="Arial"/>
              <a:buChar char="•"/>
            </a:pPr>
            <a:r>
              <a:rPr lang="en-AU" sz="1600" i="1" dirty="0"/>
              <a:t>Element 2 of the CEOS Data Strategy for GFOI </a:t>
            </a:r>
            <a:endParaRPr lang="en-US" sz="1600" i="1" dirty="0" smtClean="0"/>
          </a:p>
          <a:p>
            <a:pPr marL="800100" lvl="1" indent="-342900">
              <a:buFont typeface="Arial"/>
              <a:buChar char="•"/>
            </a:pPr>
            <a:endParaRPr lang="en-US" sz="2000" dirty="0"/>
          </a:p>
          <a:p>
            <a:pPr marL="342900" lvl="0" indent="-342900">
              <a:buFont typeface="Arial"/>
              <a:buChar char="•"/>
            </a:pPr>
            <a:r>
              <a:rPr lang="en-US" sz="2000" dirty="0" smtClean="0"/>
              <a:t>Actions from Montreal Plenary with SIT-29 deadline: </a:t>
            </a:r>
            <a:r>
              <a:rPr lang="en-US" sz="2000" b="1" i="1" dirty="0" smtClean="0"/>
              <a:t>11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0479756"/>
              </p:ext>
            </p:extLst>
          </p:nvPr>
        </p:nvGraphicFramePr>
        <p:xfrm>
          <a:off x="1254293" y="2754147"/>
          <a:ext cx="6444540" cy="4079240"/>
        </p:xfrm>
        <a:graphic>
          <a:graphicData uri="http://schemas.openxmlformats.org/drawingml/2006/table">
            <a:tbl>
              <a:tblPr firstRow="1" bandRow="1">
                <a:tableStyleId>{91EBBBCC-DAD2-459C-BE2E-F6DE35CF9A28}</a:tableStyleId>
              </a:tblPr>
              <a:tblGrid>
                <a:gridCol w="1566942"/>
                <a:gridCol w="3432782"/>
                <a:gridCol w="14448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#(s)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Topic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Agenda Item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27-4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WG/NI Process Paper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27-5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Document Management System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27-9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Recovery Observatory 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27-10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WCDRR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27-11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Data</a:t>
                      </a:r>
                      <a:r>
                        <a:rPr lang="en-US" b="0" baseline="0" dirty="0" smtClean="0"/>
                        <a:t> Strategy for Disasters Pilots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27-12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WG Disasters Structure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27-14, 27-15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Carbon Strategy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27-16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GFOI</a:t>
                      </a:r>
                      <a:r>
                        <a:rPr lang="en-US" b="0" baseline="0" dirty="0" smtClean="0"/>
                        <a:t> Strategies and Services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27-17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GEOGLAM Phase 1 Update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27-18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Approval of Supersites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3922441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4_EUM_template_v03">
  <a:themeElements>
    <a:clrScheme name="1_EUM_template_v03 1">
      <a:dk1>
        <a:srgbClr val="002569"/>
      </a:dk1>
      <a:lt1>
        <a:srgbClr val="FFFFFF"/>
      </a:lt1>
      <a:dk2>
        <a:srgbClr val="002569"/>
      </a:dk2>
      <a:lt2>
        <a:srgbClr val="5F758D"/>
      </a:lt2>
      <a:accent1>
        <a:srgbClr val="FF9A00"/>
      </a:accent1>
      <a:accent2>
        <a:srgbClr val="9F2D20"/>
      </a:accent2>
      <a:accent3>
        <a:srgbClr val="FFFFFF"/>
      </a:accent3>
      <a:accent4>
        <a:srgbClr val="001E59"/>
      </a:accent4>
      <a:accent5>
        <a:srgbClr val="FFCAAA"/>
      </a:accent5>
      <a:accent6>
        <a:srgbClr val="90281C"/>
      </a:accent6>
      <a:hlink>
        <a:srgbClr val="7498C0"/>
      </a:hlink>
      <a:folHlink>
        <a:srgbClr val="929497"/>
      </a:folHlink>
    </a:clrScheme>
    <a:fontScheme name="4_EUM_template_v03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1_EUM_template_v03 1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F9A00"/>
        </a:accent1>
        <a:accent2>
          <a:srgbClr val="9F2D20"/>
        </a:accent2>
        <a:accent3>
          <a:srgbClr val="FFFFFF"/>
        </a:accent3>
        <a:accent4>
          <a:srgbClr val="001E59"/>
        </a:accent4>
        <a:accent5>
          <a:srgbClr val="FFCAAA"/>
        </a:accent5>
        <a:accent6>
          <a:srgbClr val="90281C"/>
        </a:accent6>
        <a:hlink>
          <a:srgbClr val="7498C0"/>
        </a:hlink>
        <a:folHlink>
          <a:srgbClr val="92949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2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6D0A9"/>
        </a:accent1>
        <a:accent2>
          <a:srgbClr val="EBCAE3"/>
        </a:accent2>
        <a:accent3>
          <a:srgbClr val="FFFFFF"/>
        </a:accent3>
        <a:accent4>
          <a:srgbClr val="001E59"/>
        </a:accent4>
        <a:accent5>
          <a:srgbClr val="FAE4D1"/>
        </a:accent5>
        <a:accent6>
          <a:srgbClr val="D5B7CE"/>
        </a:accent6>
        <a:hlink>
          <a:srgbClr val="4E2029"/>
        </a:hlink>
        <a:folHlink>
          <a:srgbClr val="423B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3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5B97B1"/>
        </a:accent1>
        <a:accent2>
          <a:srgbClr val="F39600"/>
        </a:accent2>
        <a:accent3>
          <a:srgbClr val="FFFFFF"/>
        </a:accent3>
        <a:accent4>
          <a:srgbClr val="001E59"/>
        </a:accent4>
        <a:accent5>
          <a:srgbClr val="B5C9D5"/>
        </a:accent5>
        <a:accent6>
          <a:srgbClr val="DC8700"/>
        </a:accent6>
        <a:hlink>
          <a:srgbClr val="FFE4AE"/>
        </a:hlink>
        <a:folHlink>
          <a:srgbClr val="002A3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4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003F80"/>
        </a:accent1>
        <a:accent2>
          <a:srgbClr val="BDD7EE"/>
        </a:accent2>
        <a:accent3>
          <a:srgbClr val="FFFFFF"/>
        </a:accent3>
        <a:accent4>
          <a:srgbClr val="001E59"/>
        </a:accent4>
        <a:accent5>
          <a:srgbClr val="AAAFC0"/>
        </a:accent5>
        <a:accent6>
          <a:srgbClr val="ABC3D8"/>
        </a:accent6>
        <a:hlink>
          <a:srgbClr val="FFD350"/>
        </a:hlink>
        <a:folHlink>
          <a:srgbClr val="EB6F3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5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C75B12"/>
        </a:accent1>
        <a:accent2>
          <a:srgbClr val="003359"/>
        </a:accent2>
        <a:accent3>
          <a:srgbClr val="FFFFFF"/>
        </a:accent3>
        <a:accent4>
          <a:srgbClr val="001E59"/>
        </a:accent4>
        <a:accent5>
          <a:srgbClr val="E0B5AA"/>
        </a:accent5>
        <a:accent6>
          <a:srgbClr val="002D50"/>
        </a:accent6>
        <a:hlink>
          <a:srgbClr val="92A2BD"/>
        </a:hlink>
        <a:folHlink>
          <a:srgbClr val="C7B37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2946</TotalTime>
  <Words>128</Words>
  <Application>Microsoft Macintosh PowerPoint</Application>
  <PresentationFormat>On-screen Show (4:3)</PresentationFormat>
  <Paragraphs>45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4_EUM_template_v03</vt:lpstr>
      <vt:lpstr>Review of Open Actions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Brian Killough</dc:creator>
  <cp:lastModifiedBy>George Dyke</cp:lastModifiedBy>
  <cp:revision>323</cp:revision>
  <dcterms:created xsi:type="dcterms:W3CDTF">2012-08-31T01:11:17Z</dcterms:created>
  <dcterms:modified xsi:type="dcterms:W3CDTF">2014-03-31T05:56:55Z</dcterms:modified>
</cp:coreProperties>
</file>