
<file path=[Content_Types].xml><?xml version="1.0" encoding="utf-8"?>
<Types xmlns="http://schemas.openxmlformats.org/package/2006/content-types">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viewProps.xml" ContentType="application/vnd.openxmlformats-officedocument.presentationml.viewProps+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6"/>
  </p:notesMasterIdLst>
  <p:sldIdLst>
    <p:sldId id="260" r:id="rId2"/>
    <p:sldId id="275" r:id="rId3"/>
    <p:sldId id="276" r:id="rId4"/>
    <p:sldId id="277" r:id="rId5"/>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34" charset="-128"/>
        <a:cs typeface="Arial" charset="0"/>
      </a:defRPr>
    </a:lvl1pPr>
    <a:lvl2pPr marL="457200" algn="l" defTabSz="457200" rtl="0" fontAlgn="base">
      <a:spcBef>
        <a:spcPct val="0"/>
      </a:spcBef>
      <a:spcAft>
        <a:spcPct val="0"/>
      </a:spcAft>
      <a:defRPr kern="1200">
        <a:solidFill>
          <a:schemeClr val="tx1"/>
        </a:solidFill>
        <a:latin typeface="Arial" charset="0"/>
        <a:ea typeface="ＭＳ Ｐゴシック" pitchFamily="34" charset="-128"/>
        <a:cs typeface="Arial" charset="0"/>
      </a:defRPr>
    </a:lvl2pPr>
    <a:lvl3pPr marL="914400" algn="l" defTabSz="457200" rtl="0" fontAlgn="base">
      <a:spcBef>
        <a:spcPct val="0"/>
      </a:spcBef>
      <a:spcAft>
        <a:spcPct val="0"/>
      </a:spcAft>
      <a:defRPr kern="1200">
        <a:solidFill>
          <a:schemeClr val="tx1"/>
        </a:solidFill>
        <a:latin typeface="Arial" charset="0"/>
        <a:ea typeface="ＭＳ Ｐゴシック" pitchFamily="34" charset="-128"/>
        <a:cs typeface="Arial" charset="0"/>
      </a:defRPr>
    </a:lvl3pPr>
    <a:lvl4pPr marL="1371600" algn="l" defTabSz="457200" rtl="0" fontAlgn="base">
      <a:spcBef>
        <a:spcPct val="0"/>
      </a:spcBef>
      <a:spcAft>
        <a:spcPct val="0"/>
      </a:spcAft>
      <a:defRPr kern="1200">
        <a:solidFill>
          <a:schemeClr val="tx1"/>
        </a:solidFill>
        <a:latin typeface="Arial" charset="0"/>
        <a:ea typeface="ＭＳ Ｐゴシック" pitchFamily="34" charset="-128"/>
        <a:cs typeface="Arial" charset="0"/>
      </a:defRPr>
    </a:lvl4pPr>
    <a:lvl5pPr marL="1828800" algn="l" defTabSz="457200" rtl="0" fontAlgn="base">
      <a:spcBef>
        <a:spcPct val="0"/>
      </a:spcBef>
      <a:spcAft>
        <a:spcPct val="0"/>
      </a:spcAft>
      <a:defRPr kern="1200">
        <a:solidFill>
          <a:schemeClr val="tx1"/>
        </a:solidFill>
        <a:latin typeface="Arial" charset="0"/>
        <a:ea typeface="ＭＳ Ｐゴシック" pitchFamily="34" charset="-128"/>
        <a:cs typeface="Arial" charset="0"/>
      </a:defRPr>
    </a:lvl5pPr>
    <a:lvl6pPr marL="2286000" algn="l" defTabSz="914400" rtl="0" eaLnBrk="1" latinLnBrk="0" hangingPunct="1">
      <a:defRPr kern="1200">
        <a:solidFill>
          <a:schemeClr val="tx1"/>
        </a:solidFill>
        <a:latin typeface="Arial" charset="0"/>
        <a:ea typeface="ＭＳ Ｐゴシック" pitchFamily="34" charset="-128"/>
        <a:cs typeface="Arial" charset="0"/>
      </a:defRPr>
    </a:lvl6pPr>
    <a:lvl7pPr marL="2743200" algn="l" defTabSz="914400" rtl="0" eaLnBrk="1" latinLnBrk="0" hangingPunct="1">
      <a:defRPr kern="1200">
        <a:solidFill>
          <a:schemeClr val="tx1"/>
        </a:solidFill>
        <a:latin typeface="Arial" charset="0"/>
        <a:ea typeface="ＭＳ Ｐゴシック" pitchFamily="34" charset="-128"/>
        <a:cs typeface="Arial" charset="0"/>
      </a:defRPr>
    </a:lvl7pPr>
    <a:lvl8pPr marL="3200400" algn="l" defTabSz="914400" rtl="0" eaLnBrk="1" latinLnBrk="0" hangingPunct="1">
      <a:defRPr kern="1200">
        <a:solidFill>
          <a:schemeClr val="tx1"/>
        </a:solidFill>
        <a:latin typeface="Arial" charset="0"/>
        <a:ea typeface="ＭＳ Ｐゴシック" pitchFamily="34" charset="-128"/>
        <a:cs typeface="Arial" charset="0"/>
      </a:defRPr>
    </a:lvl8pPr>
    <a:lvl9pPr marL="3657600" algn="l" defTabSz="914400" rtl="0" eaLnBrk="1" latinLnBrk="0" hangingPunct="1">
      <a:defRPr kern="1200">
        <a:solidFill>
          <a:schemeClr val="tx1"/>
        </a:solidFill>
        <a:latin typeface="Arial" charset="0"/>
        <a:ea typeface="ＭＳ Ｐゴシック" pitchFamily="34" charset="-128"/>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A3360"/>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49" autoAdjust="0"/>
    <p:restoredTop sz="95833" autoAdjust="0"/>
  </p:normalViewPr>
  <p:slideViewPr>
    <p:cSldViewPr snapToGrid="0" snapToObjects="1">
      <p:cViewPr>
        <p:scale>
          <a:sx n="81" d="100"/>
          <a:sy n="81" d="100"/>
        </p:scale>
        <p:origin x="-432" y="-534"/>
      </p:cViewPr>
      <p:guideLst>
        <p:guide orient="horz" pos="4277"/>
        <p:guide pos="289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106" charset="0"/>
                <a:ea typeface="ＭＳ Ｐゴシック" pitchFamily="-106" charset="-128"/>
                <a:cs typeface="+mn-cs"/>
              </a:defRPr>
            </a:lvl1pPr>
          </a:lstStyle>
          <a:p>
            <a:pPr>
              <a:defRPr/>
            </a:pPr>
            <a:fld id="{BE317BBF-3005-470D-BE59-17867B6EA2FB}" type="datetime1">
              <a:rPr lang="en-US"/>
              <a:pPr>
                <a:defRPr/>
              </a:pPr>
              <a:t>4/2/2014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106" charset="0"/>
                <a:ea typeface="ＭＳ Ｐゴシック" pitchFamily="-106" charset="-128"/>
                <a:cs typeface="+mn-cs"/>
              </a:defRPr>
            </a:lvl1pPr>
          </a:lstStyle>
          <a:p>
            <a:pPr>
              <a:defRPr/>
            </a:pPr>
            <a:fld id="{2842F08F-7FD7-4EF2-8EFE-C2B4AEB83F2F}"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ＭＳ Ｐゴシック" pitchFamily="-106"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7"/>
          <p:cNvSpPr>
            <a:spLocks noGrp="1" noChangeArrowheads="1"/>
          </p:cNvSpPr>
          <p:nvPr>
            <p:ph type="sldNum" sz="quarter" idx="5"/>
          </p:nvPr>
        </p:nvSpPr>
        <p:spPr bwMode="auto">
          <a:ln>
            <a:miter lim="800000"/>
            <a:headEnd/>
            <a:tailEnd/>
          </a:ln>
        </p:spPr>
        <p:txBody>
          <a:bodyPr/>
          <a:lstStyle/>
          <a:p>
            <a:pPr>
              <a:defRPr/>
            </a:pPr>
            <a:fld id="{F439583D-998E-4A01-9F8F-A6E794DA0042}" type="slidenum">
              <a:rPr lang="de-DE" smtClean="0">
                <a:latin typeface="Times New Roman" pitchFamily="18" charset="0"/>
                <a:ea typeface="ＭＳ Ｐゴシック" pitchFamily="34" charset="-128"/>
              </a:rPr>
              <a:pPr>
                <a:defRPr/>
              </a:pPr>
              <a:t>1</a:t>
            </a:fld>
            <a:endParaRPr lang="de-DE" smtClean="0">
              <a:latin typeface="Times New Roman" pitchFamily="18" charset="0"/>
              <a:ea typeface="ＭＳ Ｐゴシック" pitchFamily="34" charset="-128"/>
            </a:endParaRPr>
          </a:p>
        </p:txBody>
      </p:sp>
      <p:sp>
        <p:nvSpPr>
          <p:cNvPr id="614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147"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de-DE" smtClean="0">
              <a:latin typeface="Times New Roman" pitchFamily="18" charset="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Slide Image Placeholder 1"/>
          <p:cNvSpPr>
            <a:spLocks noGrp="1" noRot="1" noChangeAspect="1" noTextEdit="1"/>
          </p:cNvSpPr>
          <p:nvPr>
            <p:ph type="sldImg"/>
          </p:nvPr>
        </p:nvSpPr>
        <p:spPr bwMode="auto">
          <a:noFill/>
          <a:ln>
            <a:solidFill>
              <a:srgbClr val="000000"/>
            </a:solidFill>
            <a:miter lim="800000"/>
            <a:headEnd/>
            <a:tailEnd/>
          </a:ln>
        </p:spPr>
      </p:sp>
      <p:sp>
        <p:nvSpPr>
          <p:cNvPr id="819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latin typeface="Times New Roman" pitchFamily="18" charset="0"/>
              <a:ea typeface="ＭＳ Ｐゴシック" pitchFamily="34" charset="-128"/>
            </a:endParaRPr>
          </a:p>
        </p:txBody>
      </p:sp>
      <p:sp>
        <p:nvSpPr>
          <p:cNvPr id="8195" name="Slide Number Placeholder 3"/>
          <p:cNvSpPr>
            <a:spLocks noGrp="1"/>
          </p:cNvSpPr>
          <p:nvPr>
            <p:ph type="sldNum" sz="quarter" idx="5"/>
          </p:nvPr>
        </p:nvSpPr>
        <p:spPr bwMode="auto">
          <a:ln>
            <a:miter lim="800000"/>
            <a:headEnd/>
            <a:tailEnd/>
          </a:ln>
        </p:spPr>
        <p:txBody>
          <a:bodyPr/>
          <a:lstStyle/>
          <a:p>
            <a:pPr>
              <a:defRPr/>
            </a:pPr>
            <a:fld id="{37A16F93-DB4B-4642-B6F8-28BF0B8FD15F}" type="slidenum">
              <a:rPr lang="en-US" smtClean="0">
                <a:solidFill>
                  <a:srgbClr val="000000"/>
                </a:solidFill>
                <a:latin typeface="Calibri" pitchFamily="34" charset="0"/>
                <a:ea typeface="ＭＳ Ｐゴシック" pitchFamily="34" charset="-128"/>
              </a:rPr>
              <a:pPr>
                <a:defRPr/>
              </a:pPr>
              <a:t>2</a:t>
            </a:fld>
            <a:endParaRPr lang="en-US" smtClean="0">
              <a:solidFill>
                <a:srgbClr val="000000"/>
              </a:solidFill>
              <a:latin typeface="Calibri" pitchFamily="34" charset="0"/>
              <a:ea typeface="ＭＳ Ｐゴシック" pitchFamily="34" charset="-128"/>
            </a:endParaRPr>
          </a:p>
        </p:txBody>
      </p:sp>
      <p:sp>
        <p:nvSpPr>
          <p:cNvPr id="8196" name="Header Placeholder 4"/>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solidFill>
                <a:srgbClr val="000000"/>
              </a:solidFill>
              <a:latin typeface="Times New Roman" pitchFamily="18" charset="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Slide Image Placeholder 1"/>
          <p:cNvSpPr>
            <a:spLocks noGrp="1" noRot="1" noChangeAspect="1" noTextEdit="1"/>
          </p:cNvSpPr>
          <p:nvPr>
            <p:ph type="sldImg"/>
          </p:nvPr>
        </p:nvSpPr>
        <p:spPr bwMode="auto">
          <a:noFill/>
          <a:ln>
            <a:solidFill>
              <a:srgbClr val="000000"/>
            </a:solidFill>
            <a:miter lim="800000"/>
            <a:headEnd/>
            <a:tailEnd/>
          </a:ln>
        </p:spPr>
      </p:sp>
      <p:sp>
        <p:nvSpPr>
          <p:cNvPr id="1024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latin typeface="Times New Roman" pitchFamily="18" charset="0"/>
              <a:ea typeface="ＭＳ Ｐゴシック" pitchFamily="34" charset="-128"/>
            </a:endParaRPr>
          </a:p>
        </p:txBody>
      </p:sp>
      <p:sp>
        <p:nvSpPr>
          <p:cNvPr id="10243" name="Slide Number Placeholder 3"/>
          <p:cNvSpPr>
            <a:spLocks noGrp="1"/>
          </p:cNvSpPr>
          <p:nvPr>
            <p:ph type="sldNum" sz="quarter" idx="5"/>
          </p:nvPr>
        </p:nvSpPr>
        <p:spPr bwMode="auto">
          <a:ln>
            <a:miter lim="800000"/>
            <a:headEnd/>
            <a:tailEnd/>
          </a:ln>
        </p:spPr>
        <p:txBody>
          <a:bodyPr/>
          <a:lstStyle/>
          <a:p>
            <a:pPr>
              <a:defRPr/>
            </a:pPr>
            <a:fld id="{E71063DD-07F9-4789-AF52-928D3235B547}" type="slidenum">
              <a:rPr lang="en-US" smtClean="0">
                <a:solidFill>
                  <a:srgbClr val="000000"/>
                </a:solidFill>
                <a:latin typeface="Calibri" pitchFamily="34" charset="0"/>
                <a:ea typeface="ＭＳ Ｐゴシック" pitchFamily="34" charset="-128"/>
              </a:rPr>
              <a:pPr>
                <a:defRPr/>
              </a:pPr>
              <a:t>3</a:t>
            </a:fld>
            <a:endParaRPr lang="en-US" smtClean="0">
              <a:solidFill>
                <a:srgbClr val="000000"/>
              </a:solidFill>
              <a:latin typeface="Calibri" pitchFamily="34" charset="0"/>
              <a:ea typeface="ＭＳ Ｐゴシック" pitchFamily="34" charset="-128"/>
            </a:endParaRPr>
          </a:p>
        </p:txBody>
      </p:sp>
      <p:sp>
        <p:nvSpPr>
          <p:cNvPr id="10244" name="Header Placeholder 4"/>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solidFill>
                <a:srgbClr val="000000"/>
              </a:solidFill>
              <a:latin typeface="Times New Roman" pitchFamily="18" charset="0"/>
              <a:ea typeface="ＭＳ Ｐゴシック"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Slide Image Placeholder 1"/>
          <p:cNvSpPr>
            <a:spLocks noGrp="1" noRot="1" noChangeAspect="1" noTextEdit="1"/>
          </p:cNvSpPr>
          <p:nvPr>
            <p:ph type="sldImg"/>
          </p:nvPr>
        </p:nvSpPr>
        <p:spPr bwMode="auto">
          <a:noFill/>
          <a:ln>
            <a:solidFill>
              <a:srgbClr val="000000"/>
            </a:solidFill>
            <a:miter lim="800000"/>
            <a:headEnd/>
            <a:tailEnd/>
          </a:ln>
        </p:spPr>
      </p:sp>
      <p:sp>
        <p:nvSpPr>
          <p:cNvPr id="1229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latin typeface="Times New Roman" pitchFamily="18" charset="0"/>
              <a:ea typeface="ＭＳ Ｐゴシック" pitchFamily="34" charset="-128"/>
            </a:endParaRPr>
          </a:p>
        </p:txBody>
      </p:sp>
      <p:sp>
        <p:nvSpPr>
          <p:cNvPr id="12291" name="Slide Number Placeholder 3"/>
          <p:cNvSpPr>
            <a:spLocks noGrp="1"/>
          </p:cNvSpPr>
          <p:nvPr>
            <p:ph type="sldNum" sz="quarter" idx="5"/>
          </p:nvPr>
        </p:nvSpPr>
        <p:spPr bwMode="auto">
          <a:ln>
            <a:miter lim="800000"/>
            <a:headEnd/>
            <a:tailEnd/>
          </a:ln>
        </p:spPr>
        <p:txBody>
          <a:bodyPr/>
          <a:lstStyle/>
          <a:p>
            <a:pPr>
              <a:defRPr/>
            </a:pPr>
            <a:fld id="{2052FF31-0039-4999-902E-1858F19A1126}" type="slidenum">
              <a:rPr lang="en-US" smtClean="0">
                <a:solidFill>
                  <a:srgbClr val="000000"/>
                </a:solidFill>
                <a:latin typeface="Calibri" pitchFamily="34" charset="0"/>
                <a:ea typeface="ＭＳ Ｐゴシック" pitchFamily="34" charset="-128"/>
              </a:rPr>
              <a:pPr>
                <a:defRPr/>
              </a:pPr>
              <a:t>4</a:t>
            </a:fld>
            <a:endParaRPr lang="en-US" smtClean="0">
              <a:solidFill>
                <a:srgbClr val="000000"/>
              </a:solidFill>
              <a:latin typeface="Calibri" pitchFamily="34" charset="0"/>
              <a:ea typeface="ＭＳ Ｐゴシック" pitchFamily="34" charset="-128"/>
            </a:endParaRPr>
          </a:p>
        </p:txBody>
      </p:sp>
      <p:sp>
        <p:nvSpPr>
          <p:cNvPr id="12292" name="Header Placeholder 4"/>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solidFill>
                <a:srgbClr val="000000"/>
              </a:solidFill>
              <a:latin typeface="Times New Roman" pitchFamily="18" charset="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AutoShape 5"/>
          <p:cNvSpPr>
            <a:spLocks noChangeAspect="1" noChangeArrowheads="1" noTextEdit="1"/>
          </p:cNvSpPr>
          <p:nvPr/>
        </p:nvSpPr>
        <p:spPr bwMode="auto">
          <a:xfrm>
            <a:off x="0" y="3244850"/>
            <a:ext cx="9144000" cy="288925"/>
          </a:xfrm>
          <a:prstGeom prst="rect">
            <a:avLst/>
          </a:prstGeom>
          <a:noFill/>
          <a:ln w="9525">
            <a:noFill/>
            <a:miter lim="800000"/>
            <a:headEnd/>
            <a:tailEnd/>
          </a:ln>
        </p:spPr>
        <p:txBody>
          <a:bodyPr/>
          <a:lstStyle/>
          <a:p>
            <a:pPr>
              <a:defRPr/>
            </a:pPr>
            <a:endParaRPr lang="en-US">
              <a:latin typeface="Tahoma" pitchFamily="34" charset="0"/>
              <a:ea typeface="ＭＳ Ｐゴシック" pitchFamily="-106" charset="-128"/>
              <a:cs typeface="+mn-cs"/>
            </a:endParaRPr>
          </a:p>
        </p:txBody>
      </p:sp>
      <p:sp>
        <p:nvSpPr>
          <p:cNvPr id="328706" name="Rectangle 2"/>
          <p:cNvSpPr>
            <a:spLocks noGrp="1" noChangeArrowheads="1"/>
          </p:cNvSpPr>
          <p:nvPr>
            <p:ph type="ctrTitle" sz="quarter"/>
          </p:nvPr>
        </p:nvSpPr>
        <p:spPr>
          <a:xfrm>
            <a:off x="4089889" y="666750"/>
            <a:ext cx="4810857" cy="1874838"/>
          </a:xfrm>
        </p:spPr>
        <p:txBody>
          <a:bodyPr anchor="b"/>
          <a:lstStyle>
            <a:lvl1pPr>
              <a:defRPr sz="3200"/>
            </a:lvl1pPr>
          </a:lstStyle>
          <a:p>
            <a:r>
              <a:rPr lang="en-GB"/>
              <a:t>Click to edit Master title style</a:t>
            </a:r>
          </a:p>
        </p:txBody>
      </p:sp>
      <p:sp>
        <p:nvSpPr>
          <p:cNvPr id="328707" name="Rectangle 3"/>
          <p:cNvSpPr>
            <a:spLocks noGrp="1" noChangeArrowheads="1"/>
          </p:cNvSpPr>
          <p:nvPr>
            <p:ph type="subTitle" sz="quarter" idx="1"/>
          </p:nvPr>
        </p:nvSpPr>
        <p:spPr>
          <a:xfrm>
            <a:off x="4081097" y="2722564"/>
            <a:ext cx="4826977" cy="1093787"/>
          </a:xfrm>
        </p:spPr>
        <p:txBody>
          <a:bodyPr/>
          <a:lstStyle>
            <a:lvl1pPr marL="0" indent="0">
              <a:buNone/>
              <a:defRPr sz="1800">
                <a:solidFill>
                  <a:schemeClr val="bg1"/>
                </a:solidFill>
                <a:latin typeface="Century Gothic" pitchFamily="34" charset="0"/>
              </a:defRPr>
            </a:lvl1pPr>
          </a:lstStyle>
          <a:p>
            <a:r>
              <a:rPr lang="en-GB" dirty="0"/>
              <a:t>Click to edit Master subtitle style</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xfrm>
            <a:off x="7239000" y="6546850"/>
            <a:ext cx="1905000" cy="311150"/>
          </a:xfrm>
        </p:spPr>
        <p:txBody>
          <a:bodyPr/>
          <a:lstStyle>
            <a:lvl1pPr>
              <a:defRPr/>
            </a:lvl1pPr>
          </a:lstStyle>
          <a:p>
            <a:pPr>
              <a:defRPr/>
            </a:pPr>
            <a:fld id="{417BE83B-97E3-4F36-AD27-FF00CEACCB99}" type="slidenum">
              <a:rPr lang="en-US"/>
              <a:pPr>
                <a:defRPr/>
              </a:pPr>
              <a:t>‹#›</a:t>
            </a:fld>
            <a:endParaRPr lang="en-US"/>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9" name="Rectangle 8"/>
          <p:cNvSpPr/>
          <p:nvPr userDrawn="1"/>
        </p:nvSpPr>
        <p:spPr bwMode="auto">
          <a:xfrm>
            <a:off x="0" y="1347788"/>
            <a:ext cx="9144000" cy="5510212"/>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wrap="none" anchor="ctr"/>
          <a:lstStyle/>
          <a:p>
            <a:pPr algn="r" defTabSz="914400" eaLnBrk="0" hangingPunct="0">
              <a:defRPr/>
            </a:pPr>
            <a:endParaRPr lang="en-US" sz="1500" dirty="0">
              <a:solidFill>
                <a:srgbClr val="000000"/>
              </a:solidFill>
              <a:latin typeface="Tahoma" pitchFamily="34" charset="0"/>
              <a:ea typeface="ＭＳ Ｐゴシック" pitchFamily="-105" charset="-128"/>
              <a:cs typeface="ＭＳ Ｐゴシック" pitchFamily="-105" charset="-128"/>
            </a:endParaRPr>
          </a:p>
        </p:txBody>
      </p:sp>
      <p:sp>
        <p:nvSpPr>
          <p:cNvPr id="1027" name="Rectangle 2"/>
          <p:cNvSpPr>
            <a:spLocks noGrp="1" noChangeArrowheads="1"/>
          </p:cNvSpPr>
          <p:nvPr>
            <p:ph type="title"/>
          </p:nvPr>
        </p:nvSpPr>
        <p:spPr bwMode="auto">
          <a:xfrm>
            <a:off x="1671638" y="188913"/>
            <a:ext cx="7396162" cy="5016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8" name="Rectangle 58"/>
          <p:cNvSpPr>
            <a:spLocks noGrp="1" noChangeArrowheads="1"/>
          </p:cNvSpPr>
          <p:nvPr>
            <p:ph type="body" idx="1"/>
          </p:nvPr>
        </p:nvSpPr>
        <p:spPr bwMode="auto">
          <a:xfrm>
            <a:off x="296863" y="1457325"/>
            <a:ext cx="8445500" cy="4864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4" name="TextBox 3"/>
          <p:cNvSpPr txBox="1"/>
          <p:nvPr userDrawn="1"/>
        </p:nvSpPr>
        <p:spPr>
          <a:xfrm>
            <a:off x="19050" y="482600"/>
            <a:ext cx="1620838" cy="554038"/>
          </a:xfrm>
          <a:prstGeom prst="rect">
            <a:avLst/>
          </a:prstGeom>
          <a:noFill/>
        </p:spPr>
        <p:txBody>
          <a:bodyPr wrap="none">
            <a:spAutoFit/>
          </a:bodyPr>
          <a:lstStyle/>
          <a:p>
            <a:pPr defTabSz="914400" eaLnBrk="0" hangingPunct="0">
              <a:spcBef>
                <a:spcPts val="0"/>
              </a:spcBef>
              <a:defRPr/>
            </a:pPr>
            <a:r>
              <a:rPr lang="en-US" sz="1000" b="1" dirty="0">
                <a:solidFill>
                  <a:srgbClr val="FFFFFF"/>
                </a:solidFill>
                <a:latin typeface="Arial Unicode MS" pitchFamily="-111" charset="0"/>
                <a:ea typeface="ＭＳ Ｐゴシック" pitchFamily="-105" charset="-128"/>
                <a:cs typeface="ＭＳ Ｐゴシック" pitchFamily="-105" charset="-128"/>
              </a:rPr>
              <a:t>SIT-29 Meeting</a:t>
            </a:r>
          </a:p>
          <a:p>
            <a:pPr defTabSz="914400" eaLnBrk="0" hangingPunct="0">
              <a:spcBef>
                <a:spcPts val="0"/>
              </a:spcBef>
              <a:defRPr/>
            </a:pPr>
            <a:r>
              <a:rPr lang="en-US" sz="1000" b="1" dirty="0">
                <a:solidFill>
                  <a:srgbClr val="FFFFFF"/>
                </a:solidFill>
                <a:latin typeface="Arial Unicode MS" pitchFamily="-111" charset="0"/>
                <a:ea typeface="ＭＳ Ｐゴシック" pitchFamily="-105" charset="-128"/>
                <a:cs typeface="ＭＳ Ｐゴシック" pitchFamily="-105" charset="-128"/>
              </a:rPr>
              <a:t>CNES, Toulouse, France</a:t>
            </a:r>
            <a:br>
              <a:rPr lang="en-US" sz="1000" b="1" dirty="0">
                <a:solidFill>
                  <a:srgbClr val="FFFFFF"/>
                </a:solidFill>
                <a:latin typeface="Arial Unicode MS" pitchFamily="-111" charset="0"/>
                <a:ea typeface="ＭＳ Ｐゴシック" pitchFamily="-105" charset="-128"/>
                <a:cs typeface="ＭＳ Ｐゴシック" pitchFamily="-105" charset="-128"/>
              </a:rPr>
            </a:br>
            <a:r>
              <a:rPr lang="en-US" sz="1000" b="1" dirty="0">
                <a:solidFill>
                  <a:srgbClr val="FFFFFF"/>
                </a:solidFill>
                <a:latin typeface="Arial Unicode MS" pitchFamily="-111" charset="0"/>
                <a:ea typeface="ＭＳ Ｐゴシック" pitchFamily="-105" charset="-128"/>
                <a:cs typeface="ＭＳ Ｐゴシック" pitchFamily="-105" charset="-128"/>
              </a:rPr>
              <a:t>9</a:t>
            </a:r>
            <a:r>
              <a:rPr lang="en-US" sz="1000" b="1" baseline="30000" dirty="0">
                <a:solidFill>
                  <a:srgbClr val="FFFFFF"/>
                </a:solidFill>
                <a:latin typeface="Arial Unicode MS" pitchFamily="-111" charset="0"/>
                <a:ea typeface="ＭＳ Ｐゴシック" pitchFamily="-105" charset="-128"/>
                <a:cs typeface="ＭＳ Ｐゴシック" pitchFamily="-105" charset="-128"/>
              </a:rPr>
              <a:t>th</a:t>
            </a:r>
            <a:r>
              <a:rPr lang="en-US" sz="1000" b="1" dirty="0">
                <a:solidFill>
                  <a:srgbClr val="FFFFFF"/>
                </a:solidFill>
                <a:latin typeface="Arial Unicode MS" pitchFamily="-111" charset="0"/>
                <a:ea typeface="ＭＳ Ｐゴシック" pitchFamily="-105" charset="-128"/>
                <a:cs typeface="ＭＳ Ｐゴシック" pitchFamily="-105" charset="-128"/>
              </a:rPr>
              <a:t>-10</a:t>
            </a:r>
            <a:r>
              <a:rPr lang="en-US" sz="1000" b="1" baseline="30000" dirty="0">
                <a:solidFill>
                  <a:srgbClr val="FFFFFF"/>
                </a:solidFill>
                <a:latin typeface="Arial Unicode MS" pitchFamily="-111" charset="0"/>
                <a:ea typeface="ＭＳ Ｐゴシック" pitchFamily="-105" charset="-128"/>
                <a:cs typeface="ＭＳ Ｐゴシック" pitchFamily="-105" charset="-128"/>
              </a:rPr>
              <a:t>th</a:t>
            </a:r>
            <a:r>
              <a:rPr lang="en-US" sz="1000" b="1" dirty="0">
                <a:solidFill>
                  <a:srgbClr val="FFFFFF"/>
                </a:solidFill>
                <a:latin typeface="Arial Unicode MS" pitchFamily="-111" charset="0"/>
                <a:ea typeface="ＭＳ Ｐゴシック" pitchFamily="-105" charset="-128"/>
                <a:cs typeface="ＭＳ Ｐゴシック" pitchFamily="-105" charset="-128"/>
              </a:rPr>
              <a:t> April 2014</a:t>
            </a:r>
          </a:p>
        </p:txBody>
      </p:sp>
      <p:sp>
        <p:nvSpPr>
          <p:cNvPr id="8" name="Rectangle 4"/>
          <p:cNvSpPr>
            <a:spLocks noGrp="1" noChangeArrowheads="1"/>
          </p:cNvSpPr>
          <p:nvPr>
            <p:ph type="sldNum" sz="quarter" idx="4"/>
          </p:nvPr>
        </p:nvSpPr>
        <p:spPr>
          <a:xfrm>
            <a:off x="7239000" y="6600825"/>
            <a:ext cx="1905000" cy="257175"/>
          </a:xfrm>
          <a:prstGeom prst="rect">
            <a:avLst/>
          </a:prstGeom>
        </p:spPr>
        <p:txBody>
          <a:bodyPr vert="horz" wrap="square" lIns="91440" tIns="45720" rIns="91440" bIns="45720" numCol="1" anchor="t" anchorCtr="0" compatLnSpc="1">
            <a:prstTxWarp prst="textNoShape">
              <a:avLst/>
            </a:prstTxWarp>
          </a:bodyPr>
          <a:lstStyle>
            <a:lvl1pPr algn="r" eaLnBrk="0" hangingPunct="0">
              <a:spcBef>
                <a:spcPct val="50000"/>
              </a:spcBef>
              <a:defRPr sz="1000">
                <a:solidFill>
                  <a:srgbClr val="002569"/>
                </a:solidFill>
                <a:latin typeface="Calibri" pitchFamily="-106" charset="0"/>
                <a:ea typeface="ＭＳ Ｐゴシック" pitchFamily="-106" charset="-128"/>
                <a:cs typeface="Calibri" pitchFamily="-106" charset="0"/>
              </a:defRPr>
            </a:lvl1pPr>
          </a:lstStyle>
          <a:p>
            <a:pPr>
              <a:defRPr/>
            </a:pPr>
            <a:fld id="{5BB4C509-1E5C-41A7-B7BA-C97C8FFF9E80}" type="slidenum">
              <a:rPr lang="en-US"/>
              <a:pPr>
                <a:defRPr/>
              </a:pPr>
              <a:t>‹#›</a:t>
            </a:fld>
            <a:endParaRPr lang="en-US"/>
          </a:p>
        </p:txBody>
      </p:sp>
      <p:pic>
        <p:nvPicPr>
          <p:cNvPr id="1031" name="Picture 4" descr="CEOS_logo_trans_SMALL.png"/>
          <p:cNvPicPr>
            <a:picLocks noChangeAspect="1"/>
          </p:cNvPicPr>
          <p:nvPr userDrawn="1"/>
        </p:nvPicPr>
        <p:blipFill>
          <a:blip r:embed="rId5"/>
          <a:srcRect/>
          <a:stretch>
            <a:fillRect/>
          </a:stretch>
        </p:blipFill>
        <p:spPr bwMode="auto">
          <a:xfrm>
            <a:off x="74613" y="119063"/>
            <a:ext cx="915987" cy="3635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3" r:id="rId1"/>
    <p:sldLayoutId id="2147483664" r:id="rId2"/>
  </p:sldLayoutIdLst>
  <p:transition spd="slow"/>
  <p:txStyles>
    <p:titleStyle>
      <a:lvl1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1pPr>
      <a:lvl2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2pPr>
      <a:lvl3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3pPr>
      <a:lvl4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4pPr>
      <a:lvl5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800" b="1">
          <a:solidFill>
            <a:schemeClr val="bg1"/>
          </a:solidFill>
          <a:latin typeface="Century Gothic" pitchFamily="34" charset="0"/>
        </a:defRPr>
      </a:lvl6pPr>
      <a:lvl7pPr marL="914400" algn="l" rtl="0" eaLnBrk="0" fontAlgn="base" hangingPunct="0">
        <a:spcBef>
          <a:spcPct val="0"/>
        </a:spcBef>
        <a:spcAft>
          <a:spcPct val="0"/>
        </a:spcAft>
        <a:defRPr sz="2800" b="1">
          <a:solidFill>
            <a:schemeClr val="bg1"/>
          </a:solidFill>
          <a:latin typeface="Century Gothic" pitchFamily="34" charset="0"/>
        </a:defRPr>
      </a:lvl7pPr>
      <a:lvl8pPr marL="1371600" algn="l" rtl="0" eaLnBrk="0" fontAlgn="base" hangingPunct="0">
        <a:spcBef>
          <a:spcPct val="0"/>
        </a:spcBef>
        <a:spcAft>
          <a:spcPct val="0"/>
        </a:spcAft>
        <a:defRPr sz="2800" b="1">
          <a:solidFill>
            <a:schemeClr val="bg1"/>
          </a:solidFill>
          <a:latin typeface="Century Gothic" pitchFamily="34" charset="0"/>
        </a:defRPr>
      </a:lvl8pPr>
      <a:lvl9pPr marL="1828800" algn="l" rtl="0" eaLnBrk="0" fontAlgn="base" hangingPunct="0">
        <a:spcBef>
          <a:spcPct val="0"/>
        </a:spcBef>
        <a:spcAft>
          <a:spcPct val="0"/>
        </a:spcAft>
        <a:defRPr sz="2800" b="1">
          <a:solidFill>
            <a:schemeClr val="bg1"/>
          </a:solidFill>
          <a:latin typeface="Century Gothic" pitchFamily="34" charset="0"/>
        </a:defRPr>
      </a:lvl9pPr>
    </p:titleStyle>
    <p:bodyStyle>
      <a:lvl1pPr marL="342900" indent="-342900" algn="l" rtl="0" eaLnBrk="0" fontAlgn="base" hangingPunct="0">
        <a:spcBef>
          <a:spcPct val="20000"/>
        </a:spcBef>
        <a:spcAft>
          <a:spcPct val="0"/>
        </a:spcAft>
        <a:buFont typeface="Arial" charset="0"/>
        <a:buChar char="•"/>
        <a:defRPr sz="2400" b="1">
          <a:solidFill>
            <a:schemeClr val="tx2"/>
          </a:solidFill>
          <a:latin typeface="Arial" charset="0"/>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200" b="1">
          <a:solidFill>
            <a:schemeClr val="tx2"/>
          </a:solidFill>
          <a:latin typeface="Arial" charset="0"/>
          <a:ea typeface="ＭＳ Ｐゴシック" charset="-128"/>
        </a:defRPr>
      </a:lvl2pPr>
      <a:lvl3pPr marL="1143000" indent="-228600" algn="l" rtl="0" eaLnBrk="0" fontAlgn="base" hangingPunct="0">
        <a:spcBef>
          <a:spcPct val="20000"/>
        </a:spcBef>
        <a:spcAft>
          <a:spcPct val="0"/>
        </a:spcAft>
        <a:buFont typeface="Courier New" pitchFamily="49" charset="0"/>
        <a:buChar char="o"/>
        <a:defRPr sz="2000" b="1">
          <a:solidFill>
            <a:schemeClr val="tx2"/>
          </a:solidFill>
          <a:latin typeface="Arial" charset="0"/>
          <a:ea typeface="ＭＳ Ｐゴシック" charset="-128"/>
        </a:defRPr>
      </a:lvl3pPr>
      <a:lvl4pPr marL="1600200" indent="-228600" algn="l" rtl="0" eaLnBrk="0" fontAlgn="base" hangingPunct="0">
        <a:spcBef>
          <a:spcPct val="20000"/>
        </a:spcBef>
        <a:spcAft>
          <a:spcPct val="0"/>
        </a:spcAft>
        <a:buFont typeface="Wingdings" pitchFamily="2" charset="2"/>
        <a:buChar char="§"/>
        <a:defRPr b="1">
          <a:solidFill>
            <a:schemeClr val="tx2"/>
          </a:solidFill>
          <a:latin typeface="Arial" charset="0"/>
          <a:ea typeface="ＭＳ Ｐゴシック" charset="-128"/>
        </a:defRPr>
      </a:lvl4pPr>
      <a:lvl5pPr marL="2057400" indent="-228600" algn="l" rtl="0" eaLnBrk="0" fontAlgn="base" hangingPunct="0">
        <a:spcBef>
          <a:spcPct val="20000"/>
        </a:spcBef>
        <a:spcAft>
          <a:spcPct val="0"/>
        </a:spcAft>
        <a:buFont typeface="Arial" charset="0"/>
        <a:buChar char="•"/>
        <a:defRPr sz="1600" b="1">
          <a:solidFill>
            <a:schemeClr val="tx2"/>
          </a:solidFill>
          <a:latin typeface="Arial" charset="0"/>
          <a:ea typeface="ＭＳ Ｐゴシック" charset="-128"/>
        </a:defRPr>
      </a:lvl5pPr>
      <a:lvl6pPr marL="2514600" indent="-228600" algn="l" rtl="0" eaLnBrk="0" fontAlgn="base" hangingPunct="0">
        <a:spcBef>
          <a:spcPct val="20000"/>
        </a:spcBef>
        <a:spcAft>
          <a:spcPct val="0"/>
        </a:spcAft>
        <a:defRPr sz="2400">
          <a:solidFill>
            <a:schemeClr val="tx2"/>
          </a:solidFill>
          <a:latin typeface="+mn-lt"/>
        </a:defRPr>
      </a:lvl6pPr>
      <a:lvl7pPr marL="2971800" indent="-228600" algn="l" rtl="0" eaLnBrk="0" fontAlgn="base" hangingPunct="0">
        <a:spcBef>
          <a:spcPct val="20000"/>
        </a:spcBef>
        <a:spcAft>
          <a:spcPct val="0"/>
        </a:spcAft>
        <a:defRPr sz="2400">
          <a:solidFill>
            <a:schemeClr val="tx2"/>
          </a:solidFill>
          <a:latin typeface="+mn-lt"/>
        </a:defRPr>
      </a:lvl7pPr>
      <a:lvl8pPr marL="3429000" indent="-228600" algn="l" rtl="0" eaLnBrk="0" fontAlgn="base" hangingPunct="0">
        <a:spcBef>
          <a:spcPct val="20000"/>
        </a:spcBef>
        <a:spcAft>
          <a:spcPct val="0"/>
        </a:spcAft>
        <a:defRPr sz="2400">
          <a:solidFill>
            <a:schemeClr val="tx2"/>
          </a:solidFill>
          <a:latin typeface="+mn-lt"/>
        </a:defRPr>
      </a:lvl8pPr>
      <a:lvl9pPr marL="3886200" indent="-228600" algn="l" rtl="0" eaLnBrk="0" fontAlgn="base" hangingPunct="0">
        <a:spcBef>
          <a:spcPct val="20000"/>
        </a:spcBef>
        <a:spcAft>
          <a:spcPct val="0"/>
        </a:spcAft>
        <a:defRPr sz="2400">
          <a:solidFill>
            <a:schemeClr val="tx2"/>
          </a:solidFill>
          <a:latin typeface="+mn-lt"/>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44"/>
          <p:cNvSpPr>
            <a:spLocks noGrp="1" noChangeArrowheads="1"/>
          </p:cNvSpPr>
          <p:nvPr>
            <p:ph type="ctrTitle"/>
          </p:nvPr>
        </p:nvSpPr>
        <p:spPr>
          <a:xfrm>
            <a:off x="3814763" y="0"/>
            <a:ext cx="5205412" cy="1671638"/>
          </a:xfrm>
        </p:spPr>
        <p:txBody>
          <a:bodyPr/>
          <a:lstStyle/>
          <a:p>
            <a:pPr algn="l"/>
            <a:r>
              <a:rPr lang="en-US" sz="2800" smtClean="0">
                <a:ea typeface="ＭＳ Ｐゴシック" pitchFamily="34" charset="-128"/>
              </a:rPr>
              <a:t>GEO Coordination Items</a:t>
            </a:r>
            <a:endParaRPr lang="en-US" sz="2800" smtClean="0">
              <a:solidFill>
                <a:srgbClr val="FFFF00"/>
              </a:solidFill>
              <a:ea typeface="ＭＳ Ｐゴシック" pitchFamily="34" charset="-128"/>
            </a:endParaRPr>
          </a:p>
        </p:txBody>
      </p:sp>
      <p:sp>
        <p:nvSpPr>
          <p:cNvPr id="5122" name="Subtitle 1"/>
          <p:cNvSpPr>
            <a:spLocks noGrp="1"/>
          </p:cNvSpPr>
          <p:nvPr>
            <p:ph type="subTitle" sz="quarter" idx="1"/>
          </p:nvPr>
        </p:nvSpPr>
        <p:spPr>
          <a:xfrm>
            <a:off x="3814763" y="2011363"/>
            <a:ext cx="4826000" cy="1565275"/>
          </a:xfrm>
        </p:spPr>
        <p:txBody>
          <a:bodyPr/>
          <a:lstStyle/>
          <a:p>
            <a:r>
              <a:rPr lang="en-US" b="0" smtClean="0">
                <a:ea typeface="ＭＳ Ｐゴシック" pitchFamily="34" charset="-128"/>
              </a:rPr>
              <a:t>S. Briggs, B. Smith, E. Volden</a:t>
            </a:r>
            <a:br>
              <a:rPr lang="en-US" b="0" smtClean="0">
                <a:ea typeface="ＭＳ Ｐゴシック" pitchFamily="34" charset="-128"/>
              </a:rPr>
            </a:br>
            <a:r>
              <a:rPr lang="en-US" b="0" smtClean="0">
                <a:ea typeface="ＭＳ Ｐゴシック" pitchFamily="34" charset="-128"/>
              </a:rPr>
              <a:t>Agenda Item 5</a:t>
            </a:r>
            <a:br>
              <a:rPr lang="en-US" b="0" smtClean="0">
                <a:ea typeface="ＭＳ Ｐゴシック" pitchFamily="34" charset="-128"/>
              </a:rPr>
            </a:br>
            <a:r>
              <a:rPr lang="en-US" b="0" smtClean="0">
                <a:ea typeface="ＭＳ Ｐゴシック" pitchFamily="34" charset="-128"/>
              </a:rPr>
              <a:t>CEOS SIT-29 Meeting</a:t>
            </a:r>
          </a:p>
          <a:p>
            <a:r>
              <a:rPr lang="en-US" b="0" smtClean="0">
                <a:ea typeface="ＭＳ Ｐゴシック" pitchFamily="34" charset="-128"/>
              </a:rPr>
              <a:t>CNES, Toulouse, France</a:t>
            </a:r>
            <a:br>
              <a:rPr lang="en-US" b="0" smtClean="0">
                <a:ea typeface="ＭＳ Ｐゴシック" pitchFamily="34" charset="-128"/>
              </a:rPr>
            </a:br>
            <a:r>
              <a:rPr lang="en-US" b="0" smtClean="0">
                <a:ea typeface="ＭＳ Ｐゴシック" pitchFamily="34" charset="-128"/>
              </a:rPr>
              <a:t>9</a:t>
            </a:r>
            <a:r>
              <a:rPr lang="en-US" b="0" baseline="30000" smtClean="0">
                <a:ea typeface="ＭＳ Ｐゴシック" pitchFamily="34" charset="-128"/>
              </a:rPr>
              <a:t>th</a:t>
            </a:r>
            <a:r>
              <a:rPr lang="en-US" b="0" smtClean="0">
                <a:ea typeface="ＭＳ Ｐゴシック" pitchFamily="34" charset="-128"/>
              </a:rPr>
              <a:t>-10</a:t>
            </a:r>
            <a:r>
              <a:rPr lang="en-US" b="0" baseline="30000" smtClean="0">
                <a:ea typeface="ＭＳ Ｐゴシック" pitchFamily="34" charset="-128"/>
              </a:rPr>
              <a:t>th</a:t>
            </a:r>
            <a:r>
              <a:rPr lang="en-US" b="0" smtClean="0">
                <a:ea typeface="ＭＳ Ｐゴシック" pitchFamily="34" charset="-128"/>
              </a:rPr>
              <a:t> April 2014</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Slide Number Placeholder 5"/>
          <p:cNvSpPr>
            <a:spLocks noGrp="1"/>
          </p:cNvSpPr>
          <p:nvPr>
            <p:ph type="sldNum" sz="quarter" idx="10"/>
          </p:nvPr>
        </p:nvSpPr>
        <p:spPr bwMode="auto">
          <a:noFill/>
          <a:ln>
            <a:miter lim="800000"/>
            <a:headEnd/>
            <a:tailEnd/>
          </a:ln>
        </p:spPr>
        <p:txBody>
          <a:bodyPr/>
          <a:lstStyle/>
          <a:p>
            <a:pPr eaLnBrk="1" hangingPunct="1">
              <a:spcBef>
                <a:spcPct val="0"/>
              </a:spcBef>
            </a:pPr>
            <a:fld id="{40E522B4-1E83-48EB-8BD9-27D263E51D2D}" type="slidenum">
              <a:rPr lang="en-US" smtClean="0">
                <a:latin typeface="Calibri" pitchFamily="34" charset="0"/>
                <a:ea typeface="ＭＳ Ｐゴシック" pitchFamily="34" charset="-128"/>
              </a:rPr>
              <a:pPr eaLnBrk="1" hangingPunct="1">
                <a:spcBef>
                  <a:spcPct val="0"/>
                </a:spcBef>
              </a:pPr>
              <a:t>2</a:t>
            </a:fld>
            <a:endParaRPr lang="en-US" smtClean="0">
              <a:latin typeface="Calibri" pitchFamily="34" charset="0"/>
              <a:ea typeface="ＭＳ Ｐゴシック" pitchFamily="34" charset="-128"/>
            </a:endParaRPr>
          </a:p>
        </p:txBody>
      </p:sp>
      <p:sp>
        <p:nvSpPr>
          <p:cNvPr id="6" name="Title 1"/>
          <p:cNvSpPr txBox="1">
            <a:spLocks/>
          </p:cNvSpPr>
          <p:nvPr/>
        </p:nvSpPr>
        <p:spPr bwMode="auto">
          <a:xfrm>
            <a:off x="1550988" y="109538"/>
            <a:ext cx="7243762" cy="609600"/>
          </a:xfrm>
          <a:prstGeom prst="rect">
            <a:avLst/>
          </a:prstGeom>
          <a:noFill/>
          <a:ln w="9525">
            <a:noFill/>
            <a:miter lim="800000"/>
            <a:headEnd/>
            <a:tailEnd/>
          </a:ln>
        </p:spPr>
        <p:txBody>
          <a:bodyPr anchor="ctr"/>
          <a:lstStyle/>
          <a:p>
            <a:pPr algn="r" defTabSz="914400">
              <a:defRPr/>
            </a:pPr>
            <a:r>
              <a:rPr lang="en-US" sz="3200" b="1" kern="0" dirty="0">
                <a:solidFill>
                  <a:schemeClr val="bg1"/>
                </a:solidFill>
                <a:latin typeface="Tahoma" pitchFamily="-106" charset="0"/>
                <a:ea typeface="ＭＳ Ｐゴシック" pitchFamily="-106" charset="-128"/>
                <a:cs typeface="Tahoma" pitchFamily="-106" charset="0"/>
              </a:rPr>
              <a:t>CEOS Role in Post-2015 GEOSS</a:t>
            </a:r>
          </a:p>
        </p:txBody>
      </p:sp>
      <p:sp>
        <p:nvSpPr>
          <p:cNvPr id="7" name="TextBox 6"/>
          <p:cNvSpPr txBox="1"/>
          <p:nvPr/>
        </p:nvSpPr>
        <p:spPr>
          <a:xfrm>
            <a:off x="207963" y="1500188"/>
            <a:ext cx="8710612" cy="4800600"/>
          </a:xfrm>
          <a:prstGeom prst="rect">
            <a:avLst/>
          </a:prstGeom>
          <a:noFill/>
        </p:spPr>
        <p:txBody>
          <a:bodyPr>
            <a:spAutoFit/>
          </a:bodyPr>
          <a:lstStyle/>
          <a:p>
            <a:pPr>
              <a:defRPr/>
            </a:pPr>
            <a:r>
              <a:rPr lang="en-US" dirty="0">
                <a:ea typeface="ＭＳ Ｐゴシック" pitchFamily="-106" charset="-128"/>
                <a:cs typeface="+mn-cs"/>
              </a:rPr>
              <a:t>Item for discussion:</a:t>
            </a:r>
          </a:p>
          <a:p>
            <a:pPr marL="342900" indent="-342900">
              <a:buFont typeface="Arial"/>
              <a:buChar char="•"/>
              <a:defRPr/>
            </a:pPr>
            <a:endParaRPr lang="en-US" dirty="0">
              <a:ea typeface="ＭＳ Ｐゴシック" pitchFamily="-106" charset="-128"/>
              <a:cs typeface="+mn-cs"/>
            </a:endParaRPr>
          </a:p>
          <a:p>
            <a:pPr marL="342900" indent="-342900">
              <a:buFont typeface="Arial"/>
              <a:buChar char="•"/>
              <a:defRPr/>
            </a:pPr>
            <a:r>
              <a:rPr lang="en-US" dirty="0">
                <a:ea typeface="ＭＳ Ｐゴシック" pitchFamily="-106" charset="-128"/>
                <a:cs typeface="+mn-cs"/>
              </a:rPr>
              <a:t>GEO continuity endorsed by GEO Plenary/Ministerial; focus on development of 10-year follow-on Implementation Plan in advance of 2015 Ministerial</a:t>
            </a:r>
          </a:p>
          <a:p>
            <a:pPr marL="342900" indent="-342900">
              <a:buFont typeface="Arial"/>
              <a:buChar char="•"/>
              <a:defRPr/>
            </a:pPr>
            <a:endParaRPr lang="en-US" dirty="0">
              <a:ea typeface="ＭＳ Ｐゴシック" pitchFamily="-106" charset="-128"/>
              <a:cs typeface="+mn-cs"/>
            </a:endParaRPr>
          </a:p>
          <a:p>
            <a:pPr marL="342900" indent="-342900">
              <a:buFont typeface="Arial"/>
              <a:buChar char="•"/>
              <a:defRPr/>
            </a:pPr>
            <a:r>
              <a:rPr lang="en-US" dirty="0">
                <a:ea typeface="ＭＳ Ｐゴシック" pitchFamily="-106" charset="-128"/>
                <a:cs typeface="+mn-cs"/>
              </a:rPr>
              <a:t>CEOS continues to make key contributions to GEO Work Plan and associated global initiatives, but will it have role or influence in future GEO governance? </a:t>
            </a:r>
          </a:p>
          <a:p>
            <a:pPr marL="800100" lvl="1" indent="-342900">
              <a:buFont typeface="Arial"/>
              <a:buChar char="•"/>
              <a:defRPr/>
            </a:pPr>
            <a:r>
              <a:rPr lang="en-US" dirty="0">
                <a:ea typeface="ＭＳ Ｐゴシック" pitchFamily="-106" charset="-128"/>
                <a:cs typeface="+mn-cs"/>
              </a:rPr>
              <a:t>Individuals from CEOS Agencies (DLR, INPE, NOAA) have been proposed to participate in GEO Implementation Plan WG but were named by GEO Member countries and have no specific link to CEOS</a:t>
            </a:r>
          </a:p>
          <a:p>
            <a:pPr marL="800100" lvl="1" indent="-342900">
              <a:buFont typeface="Arial"/>
              <a:buChar char="•"/>
              <a:defRPr/>
            </a:pPr>
            <a:r>
              <a:rPr lang="en-US" dirty="0">
                <a:ea typeface="ＭＳ Ｐゴシック" pitchFamily="-106" charset="-128"/>
                <a:cs typeface="+mn-cs"/>
              </a:rPr>
              <a:t>Discussion in </a:t>
            </a:r>
            <a:r>
              <a:rPr lang="en-US" dirty="0" err="1">
                <a:ea typeface="ＭＳ Ｐゴシック" pitchFamily="-106" charset="-128"/>
                <a:cs typeface="+mn-cs"/>
              </a:rPr>
              <a:t>ExCom</a:t>
            </a:r>
            <a:r>
              <a:rPr lang="en-US" dirty="0">
                <a:ea typeface="ＭＳ Ｐゴシック" pitchFamily="-106" charset="-128"/>
                <a:cs typeface="+mn-cs"/>
              </a:rPr>
              <a:t> documents regarding potential role of GEO Participating </a:t>
            </a:r>
            <a:r>
              <a:rPr lang="en-US" dirty="0" err="1">
                <a:ea typeface="ＭＳ Ｐゴシック" pitchFamily="-106" charset="-128"/>
                <a:cs typeface="+mn-cs"/>
              </a:rPr>
              <a:t>Organisations</a:t>
            </a:r>
            <a:r>
              <a:rPr lang="en-US" dirty="0">
                <a:ea typeface="ＭＳ Ｐゴシック" pitchFamily="-106" charset="-128"/>
                <a:cs typeface="+mn-cs"/>
              </a:rPr>
              <a:t> in </a:t>
            </a:r>
            <a:r>
              <a:rPr lang="en-US" dirty="0" err="1">
                <a:ea typeface="ＭＳ Ｐゴシック" pitchFamily="-106" charset="-128"/>
                <a:cs typeface="+mn-cs"/>
              </a:rPr>
              <a:t>ExCom</a:t>
            </a:r>
            <a:r>
              <a:rPr lang="en-US" dirty="0">
                <a:ea typeface="ＭＳ Ｐゴシック" pitchFamily="-106" charset="-128"/>
                <a:cs typeface="+mn-cs"/>
              </a:rPr>
              <a:t>/GEO governance: would CEOS aspire to such involvement? if so, how could it engage? Would this be a role for SIT Chair? (beyond annual CEOS/GEO Tasks coordination role?)</a:t>
            </a:r>
          </a:p>
          <a:p>
            <a:pPr marL="800100" lvl="1" indent="-342900">
              <a:buFont typeface="Arial"/>
              <a:buChar char="•"/>
              <a:defRPr/>
            </a:pPr>
            <a:r>
              <a:rPr lang="en-US" dirty="0">
                <a:ea typeface="ＭＳ Ｐゴシック" pitchFamily="-106" charset="-128"/>
                <a:cs typeface="+mn-cs"/>
              </a:rPr>
              <a:t>As a matter of concern, how can CEOS maintain continuing proactive role in GEO matters, when it is currently unable to fill Vice-SIT Chair, Deputy CEO positions so critical for such interaction?  </a:t>
            </a:r>
          </a:p>
        </p:txBody>
      </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Number Placeholder 5"/>
          <p:cNvSpPr>
            <a:spLocks noGrp="1"/>
          </p:cNvSpPr>
          <p:nvPr>
            <p:ph type="sldNum" sz="quarter" idx="10"/>
          </p:nvPr>
        </p:nvSpPr>
        <p:spPr bwMode="auto">
          <a:noFill/>
          <a:ln>
            <a:miter lim="800000"/>
            <a:headEnd/>
            <a:tailEnd/>
          </a:ln>
        </p:spPr>
        <p:txBody>
          <a:bodyPr/>
          <a:lstStyle/>
          <a:p>
            <a:pPr eaLnBrk="1" hangingPunct="1">
              <a:spcBef>
                <a:spcPct val="0"/>
              </a:spcBef>
            </a:pPr>
            <a:fld id="{187885E1-D880-4551-A122-CD3773C588B8}" type="slidenum">
              <a:rPr lang="en-US" smtClean="0">
                <a:latin typeface="Calibri" pitchFamily="34" charset="0"/>
                <a:ea typeface="ＭＳ Ｐゴシック" pitchFamily="34" charset="-128"/>
              </a:rPr>
              <a:pPr eaLnBrk="1" hangingPunct="1">
                <a:spcBef>
                  <a:spcPct val="0"/>
                </a:spcBef>
              </a:pPr>
              <a:t>3</a:t>
            </a:fld>
            <a:endParaRPr lang="en-US" smtClean="0">
              <a:latin typeface="Calibri" pitchFamily="34" charset="0"/>
              <a:ea typeface="ＭＳ Ｐゴシック" pitchFamily="34" charset="-128"/>
            </a:endParaRPr>
          </a:p>
        </p:txBody>
      </p:sp>
      <p:sp>
        <p:nvSpPr>
          <p:cNvPr id="6" name="Title 1"/>
          <p:cNvSpPr txBox="1">
            <a:spLocks/>
          </p:cNvSpPr>
          <p:nvPr/>
        </p:nvSpPr>
        <p:spPr bwMode="auto">
          <a:xfrm>
            <a:off x="1828800" y="85725"/>
            <a:ext cx="7089775" cy="665163"/>
          </a:xfrm>
          <a:prstGeom prst="rect">
            <a:avLst/>
          </a:prstGeom>
          <a:noFill/>
          <a:ln w="9525">
            <a:noFill/>
            <a:miter lim="800000"/>
            <a:headEnd/>
            <a:tailEnd/>
          </a:ln>
        </p:spPr>
        <p:txBody>
          <a:bodyPr anchor="ctr"/>
          <a:lstStyle/>
          <a:p>
            <a:pPr defTabSz="914400">
              <a:defRPr/>
            </a:pPr>
            <a:r>
              <a:rPr lang="en-US" sz="2800" b="1" kern="0" dirty="0">
                <a:solidFill>
                  <a:schemeClr val="bg1"/>
                </a:solidFill>
                <a:latin typeface="Tahoma" pitchFamily="-106" charset="0"/>
                <a:ea typeface="ＭＳ Ｐゴシック" pitchFamily="-106" charset="-128"/>
                <a:cs typeface="Tahoma" pitchFamily="-106" charset="0"/>
              </a:rPr>
              <a:t>Observation Requirements: </a:t>
            </a:r>
          </a:p>
          <a:p>
            <a:pPr defTabSz="914400">
              <a:defRPr/>
            </a:pPr>
            <a:r>
              <a:rPr lang="en-US" sz="2800" b="1" kern="0" dirty="0">
                <a:solidFill>
                  <a:schemeClr val="bg1"/>
                </a:solidFill>
                <a:latin typeface="Tahoma" pitchFamily="-106" charset="0"/>
                <a:ea typeface="ＭＳ Ｐゴシック" pitchFamily="-106" charset="-128"/>
                <a:cs typeface="Tahoma" pitchFamily="-106" charset="0"/>
              </a:rPr>
              <a:t>CEOS Expectations &amp; Guidance to GEO</a:t>
            </a:r>
          </a:p>
        </p:txBody>
      </p:sp>
      <p:sp>
        <p:nvSpPr>
          <p:cNvPr id="9219" name="TextBox 6"/>
          <p:cNvSpPr txBox="1">
            <a:spLocks noChangeArrowheads="1"/>
          </p:cNvSpPr>
          <p:nvPr/>
        </p:nvSpPr>
        <p:spPr bwMode="auto">
          <a:xfrm>
            <a:off x="207963" y="1455738"/>
            <a:ext cx="8710612" cy="4995862"/>
          </a:xfrm>
          <a:prstGeom prst="rect">
            <a:avLst/>
          </a:prstGeom>
          <a:noFill/>
          <a:ln w="9525">
            <a:noFill/>
            <a:miter lim="800000"/>
            <a:headEnd/>
            <a:tailEnd/>
          </a:ln>
        </p:spPr>
        <p:txBody>
          <a:bodyPr>
            <a:spAutoFit/>
          </a:bodyPr>
          <a:lstStyle/>
          <a:p>
            <a:pPr marL="633413" indent="-574675">
              <a:lnSpc>
                <a:spcPct val="150000"/>
              </a:lnSpc>
              <a:spcBef>
                <a:spcPts val="1200"/>
              </a:spcBef>
              <a:tabLst>
                <a:tab pos="457200" algn="l"/>
              </a:tabLst>
            </a:pPr>
            <a:r>
              <a:rPr lang="en-US" b="1"/>
              <a:t>Geneva Declaration</a:t>
            </a:r>
            <a:r>
              <a:rPr lang="en-US"/>
              <a:t>: “… agree to develop the work of GEO through 2025 in line with the </a:t>
            </a:r>
            <a:r>
              <a:rPr lang="en-US" b="1">
                <a:solidFill>
                  <a:schemeClr val="tx2"/>
                </a:solidFill>
              </a:rPr>
              <a:t>recommendations put forward by the GEO-X Plenary</a:t>
            </a:r>
            <a:r>
              <a:rPr lang="en-US" b="1"/>
              <a:t> </a:t>
            </a:r>
            <a:r>
              <a:rPr lang="en-US"/>
              <a:t>as the foundation for shaping GEO through 2025”</a:t>
            </a:r>
          </a:p>
          <a:p>
            <a:pPr marL="633413" indent="-574675">
              <a:lnSpc>
                <a:spcPct val="150000"/>
              </a:lnSpc>
              <a:spcBef>
                <a:spcPts val="1200"/>
              </a:spcBef>
              <a:tabLst>
                <a:tab pos="457200" algn="l"/>
              </a:tabLst>
            </a:pPr>
            <a:endParaRPr lang="en-US" sz="400"/>
          </a:p>
          <a:p>
            <a:pPr marL="633413" indent="-574675">
              <a:lnSpc>
                <a:spcPct val="150000"/>
              </a:lnSpc>
              <a:spcBef>
                <a:spcPts val="1200"/>
              </a:spcBef>
              <a:tabLst>
                <a:tab pos="457200" algn="l"/>
              </a:tabLst>
            </a:pPr>
            <a:r>
              <a:rPr lang="en-US" b="1"/>
              <a:t>Recommendations</a:t>
            </a:r>
            <a:r>
              <a:rPr lang="en-US"/>
              <a:t> put forward related to </a:t>
            </a:r>
            <a:r>
              <a:rPr lang="en-US" b="1"/>
              <a:t>observation requirements</a:t>
            </a:r>
            <a:r>
              <a:rPr lang="en-US"/>
              <a:t>:</a:t>
            </a:r>
          </a:p>
          <a:p>
            <a:pPr marL="633413" indent="-574675">
              <a:lnSpc>
                <a:spcPct val="150000"/>
              </a:lnSpc>
              <a:spcBef>
                <a:spcPts val="1200"/>
              </a:spcBef>
              <a:buFont typeface="Arial" charset="0"/>
              <a:buChar char="•"/>
              <a:tabLst>
                <a:tab pos="457200" algn="l"/>
              </a:tabLst>
            </a:pPr>
            <a:r>
              <a:rPr lang="en-US" b="1" i="1"/>
              <a:t> </a:t>
            </a:r>
            <a:r>
              <a:rPr lang="en-US" i="1"/>
              <a:t>Ministerial Guidance on the Evolution of GEOSS </a:t>
            </a:r>
            <a:r>
              <a:rPr lang="en-US"/>
              <a:t>document: “Develop a comprehensive interdisciplinary knowledge base </a:t>
            </a:r>
            <a:r>
              <a:rPr lang="en-US" b="1"/>
              <a:t>defining and documenting observations needed </a:t>
            </a:r>
            <a:r>
              <a:rPr lang="en-US"/>
              <a:t>for all disciplines”</a:t>
            </a:r>
          </a:p>
          <a:p>
            <a:pPr marL="633413" indent="-574675">
              <a:lnSpc>
                <a:spcPct val="150000"/>
              </a:lnSpc>
              <a:spcBef>
                <a:spcPts val="1200"/>
              </a:spcBef>
              <a:buFont typeface="Arial" charset="0"/>
              <a:buChar char="•"/>
              <a:tabLst>
                <a:tab pos="457200" algn="l"/>
              </a:tabLst>
            </a:pPr>
            <a:r>
              <a:rPr lang="en-US" b="1" i="1"/>
              <a:t> </a:t>
            </a:r>
            <a:r>
              <a:rPr lang="en-US" i="1"/>
              <a:t>Interventions at Plenary/Ministerial, in particular from ESA</a:t>
            </a:r>
            <a:endParaRPr lang="en-US"/>
          </a:p>
          <a:p>
            <a:pPr marL="633413" indent="-574675">
              <a:lnSpc>
                <a:spcPct val="150000"/>
              </a:lnSpc>
              <a:spcBef>
                <a:spcPts val="1200"/>
              </a:spcBef>
              <a:tabLst>
                <a:tab pos="457200" algn="l"/>
              </a:tabLst>
            </a:pPr>
            <a:endParaRPr lang="en-US" sz="800"/>
          </a:p>
          <a:p>
            <a:pPr marL="633413" indent="-574675">
              <a:lnSpc>
                <a:spcPct val="150000"/>
              </a:lnSpc>
              <a:spcBef>
                <a:spcPts val="1200"/>
              </a:spcBef>
              <a:tabLst>
                <a:tab pos="457200" algn="l"/>
              </a:tabLst>
            </a:pPr>
            <a:r>
              <a:rPr lang="en-US"/>
              <a:t>					</a:t>
            </a:r>
            <a:r>
              <a:rPr lang="en-US" b="1"/>
              <a:t>Which requirements and what process?</a:t>
            </a: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Slide Number Placeholder 5"/>
          <p:cNvSpPr>
            <a:spLocks noGrp="1"/>
          </p:cNvSpPr>
          <p:nvPr>
            <p:ph type="sldNum" sz="quarter" idx="10"/>
          </p:nvPr>
        </p:nvSpPr>
        <p:spPr bwMode="auto">
          <a:noFill/>
          <a:ln>
            <a:miter lim="800000"/>
            <a:headEnd/>
            <a:tailEnd/>
          </a:ln>
        </p:spPr>
        <p:txBody>
          <a:bodyPr/>
          <a:lstStyle/>
          <a:p>
            <a:pPr eaLnBrk="1" hangingPunct="1">
              <a:spcBef>
                <a:spcPct val="0"/>
              </a:spcBef>
            </a:pPr>
            <a:fld id="{31F85852-4BCF-408C-B93E-7D5352B1D140}" type="slidenum">
              <a:rPr lang="en-US" smtClean="0">
                <a:latin typeface="Calibri" pitchFamily="34" charset="0"/>
                <a:ea typeface="ＭＳ Ｐゴシック" pitchFamily="34" charset="-128"/>
              </a:rPr>
              <a:pPr eaLnBrk="1" hangingPunct="1">
                <a:spcBef>
                  <a:spcPct val="0"/>
                </a:spcBef>
              </a:pPr>
              <a:t>4</a:t>
            </a:fld>
            <a:endParaRPr lang="en-US" smtClean="0">
              <a:latin typeface="Calibri" pitchFamily="34" charset="0"/>
              <a:ea typeface="ＭＳ Ｐゴシック" pitchFamily="34" charset="-128"/>
            </a:endParaRPr>
          </a:p>
        </p:txBody>
      </p:sp>
      <p:sp>
        <p:nvSpPr>
          <p:cNvPr id="6" name="Title 1"/>
          <p:cNvSpPr txBox="1">
            <a:spLocks/>
          </p:cNvSpPr>
          <p:nvPr/>
        </p:nvSpPr>
        <p:spPr bwMode="auto">
          <a:xfrm>
            <a:off x="1828800" y="85725"/>
            <a:ext cx="7089775" cy="665163"/>
          </a:xfrm>
          <a:prstGeom prst="rect">
            <a:avLst/>
          </a:prstGeom>
          <a:noFill/>
          <a:ln w="9525">
            <a:noFill/>
            <a:miter lim="800000"/>
            <a:headEnd/>
            <a:tailEnd/>
          </a:ln>
        </p:spPr>
        <p:txBody>
          <a:bodyPr anchor="ctr"/>
          <a:lstStyle/>
          <a:p>
            <a:pPr defTabSz="914400">
              <a:defRPr/>
            </a:pPr>
            <a:r>
              <a:rPr lang="en-US" sz="2800" b="1" kern="0" dirty="0">
                <a:solidFill>
                  <a:schemeClr val="bg1"/>
                </a:solidFill>
                <a:latin typeface="Tahoma" pitchFamily="-106" charset="0"/>
                <a:ea typeface="ＭＳ Ｐゴシック" pitchFamily="-106" charset="-128"/>
                <a:cs typeface="Tahoma" pitchFamily="-106" charset="0"/>
              </a:rPr>
              <a:t>Observation Requirements: </a:t>
            </a:r>
          </a:p>
          <a:p>
            <a:pPr defTabSz="914400">
              <a:defRPr/>
            </a:pPr>
            <a:r>
              <a:rPr lang="en-US" sz="2800" b="1" kern="0" dirty="0">
                <a:solidFill>
                  <a:schemeClr val="bg1"/>
                </a:solidFill>
                <a:latin typeface="Tahoma" pitchFamily="-106" charset="0"/>
                <a:ea typeface="ＭＳ Ｐゴシック" pitchFamily="-106" charset="-128"/>
                <a:cs typeface="Tahoma" pitchFamily="-106" charset="0"/>
              </a:rPr>
              <a:t>CEOS Expectations &amp; Guidance to GEO</a:t>
            </a:r>
          </a:p>
        </p:txBody>
      </p:sp>
      <p:sp>
        <p:nvSpPr>
          <p:cNvPr id="11267" name="TextBox 6"/>
          <p:cNvSpPr txBox="1">
            <a:spLocks noChangeArrowheads="1"/>
          </p:cNvSpPr>
          <p:nvPr/>
        </p:nvSpPr>
        <p:spPr bwMode="auto">
          <a:xfrm>
            <a:off x="207963" y="1500188"/>
            <a:ext cx="8710612" cy="3892550"/>
          </a:xfrm>
          <a:prstGeom prst="rect">
            <a:avLst/>
          </a:prstGeom>
          <a:noFill/>
          <a:ln w="9525">
            <a:noFill/>
            <a:miter lim="800000"/>
            <a:headEnd/>
            <a:tailEnd/>
          </a:ln>
        </p:spPr>
        <p:txBody>
          <a:bodyPr>
            <a:spAutoFit/>
          </a:bodyPr>
          <a:lstStyle/>
          <a:p>
            <a:pPr>
              <a:lnSpc>
                <a:spcPct val="150000"/>
              </a:lnSpc>
            </a:pPr>
            <a:r>
              <a:rPr lang="en-US" b="1"/>
              <a:t>Preliminary Guidance for GEO 2025</a:t>
            </a:r>
            <a:endParaRPr lang="en-US" b="1">
              <a:solidFill>
                <a:srgbClr val="005FAA"/>
              </a:solidFill>
            </a:endParaRPr>
          </a:p>
          <a:p>
            <a:pPr>
              <a:spcBef>
                <a:spcPts val="1200"/>
              </a:spcBef>
            </a:pPr>
            <a:r>
              <a:rPr lang="en-US"/>
              <a:t>“Develop a comprehensive, interdisciplinary Earth observations (EO) knowledge base, by engaging with existing and new Communities of Practice and </a:t>
            </a:r>
            <a:r>
              <a:rPr lang="en-US" b="1"/>
              <a:t>leveraging the expertise of partner organizations</a:t>
            </a:r>
            <a:r>
              <a:rPr lang="en-US"/>
              <a:t>, to </a:t>
            </a:r>
            <a:r>
              <a:rPr lang="en-US" b="1"/>
              <a:t>define clearly the observations needed for all discipline</a:t>
            </a:r>
            <a:r>
              <a:rPr lang="en-US"/>
              <a:t>s […]</a:t>
            </a:r>
          </a:p>
          <a:p>
            <a:pPr>
              <a:spcBef>
                <a:spcPts val="1200"/>
              </a:spcBef>
            </a:pPr>
            <a:r>
              <a:rPr lang="en-US"/>
              <a:t>The knowledge base will: </a:t>
            </a:r>
          </a:p>
          <a:p>
            <a:pPr>
              <a:spcBef>
                <a:spcPts val="1200"/>
              </a:spcBef>
            </a:pPr>
            <a:r>
              <a:rPr lang="en-GB"/>
              <a:t>a. </a:t>
            </a:r>
            <a:r>
              <a:rPr lang="en-US" b="1"/>
              <a:t>Document new information on essential observation requirements </a:t>
            </a:r>
            <a:r>
              <a:rPr lang="en-US"/>
              <a:t>for key domains and </a:t>
            </a:r>
            <a:r>
              <a:rPr lang="en-US" b="1"/>
              <a:t>integrate with existing observation requirements databases</a:t>
            </a:r>
          </a:p>
          <a:p>
            <a:pPr>
              <a:spcBef>
                <a:spcPts val="1200"/>
              </a:spcBef>
            </a:pPr>
            <a:r>
              <a:rPr lang="en-GB"/>
              <a:t>b. </a:t>
            </a:r>
            <a:r>
              <a:rPr lang="en-US" b="1"/>
              <a:t>Allow for requirements gap analysis through an iterative documentation process</a:t>
            </a:r>
            <a:r>
              <a:rPr lang="en-US"/>
              <a:t>”</a:t>
            </a:r>
          </a:p>
          <a:p>
            <a:endParaRPr lang="en-US"/>
          </a:p>
        </p:txBody>
      </p:sp>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4_EUM_template_v03">
  <a:themeElements>
    <a:clrScheme name="1_EUM_template_v03 1">
      <a:dk1>
        <a:srgbClr val="002569"/>
      </a:dk1>
      <a:lt1>
        <a:srgbClr val="FFFFFF"/>
      </a:lt1>
      <a:dk2>
        <a:srgbClr val="002569"/>
      </a:dk2>
      <a:lt2>
        <a:srgbClr val="5F758D"/>
      </a:lt2>
      <a:accent1>
        <a:srgbClr val="FF9A00"/>
      </a:accent1>
      <a:accent2>
        <a:srgbClr val="9F2D20"/>
      </a:accent2>
      <a:accent3>
        <a:srgbClr val="FFFFFF"/>
      </a:accent3>
      <a:accent4>
        <a:srgbClr val="001E59"/>
      </a:accent4>
      <a:accent5>
        <a:srgbClr val="FFCAAA"/>
      </a:accent5>
      <a:accent6>
        <a:srgbClr val="90281C"/>
      </a:accent6>
      <a:hlink>
        <a:srgbClr val="7498C0"/>
      </a:hlink>
      <a:folHlink>
        <a:srgbClr val="929497"/>
      </a:folHlink>
    </a:clrScheme>
    <a:fontScheme name="4_EUM_template_v03">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500" b="0" i="0" u="none" strike="noStrike" cap="none" normalizeH="0" baseline="0" smtClean="0">
            <a:ln>
              <a:noFill/>
            </a:ln>
            <a:solidFill>
              <a:srgbClr val="000000"/>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500" b="0" i="0" u="none" strike="noStrike" cap="none" normalizeH="0" baseline="0" smtClean="0">
            <a:ln>
              <a:noFill/>
            </a:ln>
            <a:solidFill>
              <a:srgbClr val="000000"/>
            </a:solidFill>
            <a:effectLst/>
            <a:latin typeface="Tahoma" pitchFamily="34" charset="0"/>
          </a:defRPr>
        </a:defPPr>
      </a:lstStyle>
    </a:lnDef>
  </a:objectDefaults>
  <a:extraClrSchemeLst>
    <a:extraClrScheme>
      <a:clrScheme name="1_EUM_template_v03 1">
        <a:dk1>
          <a:srgbClr val="002569"/>
        </a:dk1>
        <a:lt1>
          <a:srgbClr val="FFFFFF"/>
        </a:lt1>
        <a:dk2>
          <a:srgbClr val="002569"/>
        </a:dk2>
        <a:lt2>
          <a:srgbClr val="5F758D"/>
        </a:lt2>
        <a:accent1>
          <a:srgbClr val="FF9A00"/>
        </a:accent1>
        <a:accent2>
          <a:srgbClr val="9F2D20"/>
        </a:accent2>
        <a:accent3>
          <a:srgbClr val="FFFFFF"/>
        </a:accent3>
        <a:accent4>
          <a:srgbClr val="001E59"/>
        </a:accent4>
        <a:accent5>
          <a:srgbClr val="FFCAAA"/>
        </a:accent5>
        <a:accent6>
          <a:srgbClr val="90281C"/>
        </a:accent6>
        <a:hlink>
          <a:srgbClr val="7498C0"/>
        </a:hlink>
        <a:folHlink>
          <a:srgbClr val="929497"/>
        </a:folHlink>
      </a:clrScheme>
      <a:clrMap bg1="lt1" tx1="dk1" bg2="lt2" tx2="dk2" accent1="accent1" accent2="accent2" accent3="accent3" accent4="accent4" accent5="accent5" accent6="accent6" hlink="hlink" folHlink="folHlink"/>
    </a:extraClrScheme>
    <a:extraClrScheme>
      <a:clrScheme name="1_EUM_template_v03 2">
        <a:dk1>
          <a:srgbClr val="002569"/>
        </a:dk1>
        <a:lt1>
          <a:srgbClr val="FFFFFF"/>
        </a:lt1>
        <a:dk2>
          <a:srgbClr val="002569"/>
        </a:dk2>
        <a:lt2>
          <a:srgbClr val="5F758D"/>
        </a:lt2>
        <a:accent1>
          <a:srgbClr val="F6D0A9"/>
        </a:accent1>
        <a:accent2>
          <a:srgbClr val="EBCAE3"/>
        </a:accent2>
        <a:accent3>
          <a:srgbClr val="FFFFFF"/>
        </a:accent3>
        <a:accent4>
          <a:srgbClr val="001E59"/>
        </a:accent4>
        <a:accent5>
          <a:srgbClr val="FAE4D1"/>
        </a:accent5>
        <a:accent6>
          <a:srgbClr val="D5B7CE"/>
        </a:accent6>
        <a:hlink>
          <a:srgbClr val="4E2029"/>
        </a:hlink>
        <a:folHlink>
          <a:srgbClr val="423B69"/>
        </a:folHlink>
      </a:clrScheme>
      <a:clrMap bg1="lt1" tx1="dk1" bg2="lt2" tx2="dk2" accent1="accent1" accent2="accent2" accent3="accent3" accent4="accent4" accent5="accent5" accent6="accent6" hlink="hlink" folHlink="folHlink"/>
    </a:extraClrScheme>
    <a:extraClrScheme>
      <a:clrScheme name="1_EUM_template_v03 3">
        <a:dk1>
          <a:srgbClr val="002569"/>
        </a:dk1>
        <a:lt1>
          <a:srgbClr val="FFFFFF"/>
        </a:lt1>
        <a:dk2>
          <a:srgbClr val="002569"/>
        </a:dk2>
        <a:lt2>
          <a:srgbClr val="5F758D"/>
        </a:lt2>
        <a:accent1>
          <a:srgbClr val="5B97B1"/>
        </a:accent1>
        <a:accent2>
          <a:srgbClr val="F39600"/>
        </a:accent2>
        <a:accent3>
          <a:srgbClr val="FFFFFF"/>
        </a:accent3>
        <a:accent4>
          <a:srgbClr val="001E59"/>
        </a:accent4>
        <a:accent5>
          <a:srgbClr val="B5C9D5"/>
        </a:accent5>
        <a:accent6>
          <a:srgbClr val="DC8700"/>
        </a:accent6>
        <a:hlink>
          <a:srgbClr val="FFE4AE"/>
        </a:hlink>
        <a:folHlink>
          <a:srgbClr val="002A3D"/>
        </a:folHlink>
      </a:clrScheme>
      <a:clrMap bg1="lt1" tx1="dk1" bg2="lt2" tx2="dk2" accent1="accent1" accent2="accent2" accent3="accent3" accent4="accent4" accent5="accent5" accent6="accent6" hlink="hlink" folHlink="folHlink"/>
    </a:extraClrScheme>
    <a:extraClrScheme>
      <a:clrScheme name="1_EUM_template_v03 4">
        <a:dk1>
          <a:srgbClr val="002569"/>
        </a:dk1>
        <a:lt1>
          <a:srgbClr val="FFFFFF"/>
        </a:lt1>
        <a:dk2>
          <a:srgbClr val="002569"/>
        </a:dk2>
        <a:lt2>
          <a:srgbClr val="5F758D"/>
        </a:lt2>
        <a:accent1>
          <a:srgbClr val="003F80"/>
        </a:accent1>
        <a:accent2>
          <a:srgbClr val="BDD7EE"/>
        </a:accent2>
        <a:accent3>
          <a:srgbClr val="FFFFFF"/>
        </a:accent3>
        <a:accent4>
          <a:srgbClr val="001E59"/>
        </a:accent4>
        <a:accent5>
          <a:srgbClr val="AAAFC0"/>
        </a:accent5>
        <a:accent6>
          <a:srgbClr val="ABC3D8"/>
        </a:accent6>
        <a:hlink>
          <a:srgbClr val="FFD350"/>
        </a:hlink>
        <a:folHlink>
          <a:srgbClr val="EB6F3F"/>
        </a:folHlink>
      </a:clrScheme>
      <a:clrMap bg1="lt1" tx1="dk1" bg2="lt2" tx2="dk2" accent1="accent1" accent2="accent2" accent3="accent3" accent4="accent4" accent5="accent5" accent6="accent6" hlink="hlink" folHlink="folHlink"/>
    </a:extraClrScheme>
    <a:extraClrScheme>
      <a:clrScheme name="1_EUM_template_v03 5">
        <a:dk1>
          <a:srgbClr val="002569"/>
        </a:dk1>
        <a:lt1>
          <a:srgbClr val="FFFFFF"/>
        </a:lt1>
        <a:dk2>
          <a:srgbClr val="002569"/>
        </a:dk2>
        <a:lt2>
          <a:srgbClr val="5F758D"/>
        </a:lt2>
        <a:accent1>
          <a:srgbClr val="C75B12"/>
        </a:accent1>
        <a:accent2>
          <a:srgbClr val="003359"/>
        </a:accent2>
        <a:accent3>
          <a:srgbClr val="FFFFFF"/>
        </a:accent3>
        <a:accent4>
          <a:srgbClr val="001E59"/>
        </a:accent4>
        <a:accent5>
          <a:srgbClr val="E0B5AA"/>
        </a:accent5>
        <a:accent6>
          <a:srgbClr val="002D50"/>
        </a:accent6>
        <a:hlink>
          <a:srgbClr val="92A2BD"/>
        </a:hlink>
        <a:folHlink>
          <a:srgbClr val="C7B37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97</TotalTime>
  <Words>340</Words>
  <Application>Microsoft Office PowerPoint</Application>
  <PresentationFormat>On-screen Show (4:3)</PresentationFormat>
  <Paragraphs>35</Paragraphs>
  <Slides>4</Slides>
  <Notes>4</Notes>
  <HiddenSlides>0</HiddenSlides>
  <MMClips>0</MMClips>
  <ScaleCrop>false</ScaleCrop>
  <HeadingPairs>
    <vt:vector size="6" baseType="variant">
      <vt:variant>
        <vt:lpstr>Fonts Used</vt:lpstr>
      </vt:variant>
      <vt:variant>
        <vt:i4>9</vt:i4>
      </vt:variant>
      <vt:variant>
        <vt:lpstr>Design Template</vt:lpstr>
      </vt:variant>
      <vt:variant>
        <vt:i4>3</vt:i4>
      </vt:variant>
      <vt:variant>
        <vt:lpstr>Slide Titles</vt:lpstr>
      </vt:variant>
      <vt:variant>
        <vt:i4>4</vt:i4>
      </vt:variant>
    </vt:vector>
  </HeadingPairs>
  <TitlesOfParts>
    <vt:vector size="16" baseType="lpstr">
      <vt:lpstr>Arial</vt:lpstr>
      <vt:lpstr>ＭＳ Ｐゴシック</vt:lpstr>
      <vt:lpstr>Courier New</vt:lpstr>
      <vt:lpstr>Wingdings</vt:lpstr>
      <vt:lpstr>Calibri</vt:lpstr>
      <vt:lpstr>Tahoma</vt:lpstr>
      <vt:lpstr>Arial Unicode MS</vt:lpstr>
      <vt:lpstr>Century Gothic</vt:lpstr>
      <vt:lpstr>Times New Roman</vt:lpstr>
      <vt:lpstr>4_EUM_template_v03</vt:lpstr>
      <vt:lpstr>4_EUM_template_v03</vt:lpstr>
      <vt:lpstr>4_EUM_template_v03</vt:lpstr>
      <vt:lpstr>GEO Coordination Items</vt:lpstr>
      <vt:lpstr>Slide 2</vt:lpstr>
      <vt:lpstr>Slide 3</vt:lpstr>
      <vt:lpstr>Slide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Brian Killough</dc:creator>
  <cp:lastModifiedBy>Espen Volden</cp:lastModifiedBy>
  <cp:revision>306</cp:revision>
  <dcterms:created xsi:type="dcterms:W3CDTF">2012-08-31T01:11:17Z</dcterms:created>
  <dcterms:modified xsi:type="dcterms:W3CDTF">2014-04-02T11:10:29Z</dcterms:modified>
</cp:coreProperties>
</file>