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60" r:id="rId2"/>
    <p:sldId id="276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5833" autoAdjust="0"/>
  </p:normalViewPr>
  <p:slideViewPr>
    <p:cSldViewPr snapToGrid="0" snapToObjects="1">
      <p:cViewPr varScale="1">
        <p:scale>
          <a:sx n="194" d="100"/>
          <a:sy n="194" d="100"/>
        </p:scale>
        <p:origin x="-272" y="-11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31/03/2014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62095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SIT-29 Meeting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Toulouse,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9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-10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April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US" sz="2800" dirty="0" smtClean="0"/>
              <a:t>Review of Open Actions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2011944"/>
            <a:ext cx="4826977" cy="1564105"/>
          </a:xfrm>
        </p:spPr>
        <p:txBody>
          <a:bodyPr/>
          <a:lstStyle/>
          <a:p>
            <a:r>
              <a:rPr lang="en-US" b="0" dirty="0" smtClean="0"/>
              <a:t>Stephen Ward</a:t>
            </a:r>
          </a:p>
          <a:p>
            <a:r>
              <a:rPr lang="en-US" b="0" dirty="0" smtClean="0"/>
              <a:t>SIT Chair Team</a:t>
            </a:r>
            <a:r>
              <a:rPr lang="en-US" b="0" dirty="0" smtClean="0"/>
              <a:t/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CNES</a:t>
            </a:r>
            <a:r>
              <a:rPr lang="en-US" b="0" dirty="0" smtClean="0"/>
              <a:t>, Toulouse, France</a:t>
            </a:r>
            <a:br>
              <a:rPr lang="en-US" b="0" dirty="0" smtClean="0"/>
            </a:br>
            <a:r>
              <a:rPr lang="en-US" b="0" dirty="0" smtClean="0"/>
              <a:t>9</a:t>
            </a:r>
            <a:r>
              <a:rPr lang="en-US" b="0" baseline="30000" dirty="0" smtClean="0"/>
              <a:t>th</a:t>
            </a:r>
            <a:r>
              <a:rPr lang="en-US" b="0" dirty="0" smtClean="0"/>
              <a:t>-10</a:t>
            </a:r>
            <a:r>
              <a:rPr lang="en-US" b="0" baseline="30000" dirty="0" smtClean="0"/>
              <a:t>th</a:t>
            </a:r>
            <a:r>
              <a:rPr lang="en-US" b="0" dirty="0" smtClean="0"/>
              <a:t> April 2014</a:t>
            </a:r>
            <a:endParaRPr lang="en-US" b="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Summary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Actions from SIT-28 with SIT-29 deadline: </a:t>
            </a:r>
            <a:r>
              <a:rPr lang="en-US" sz="2000" b="1" i="1" dirty="0" smtClean="0"/>
              <a:t>1</a:t>
            </a:r>
          </a:p>
          <a:p>
            <a:pPr marL="800100" lvl="1" indent="-342900">
              <a:buFont typeface="Arial"/>
              <a:buChar char="•"/>
            </a:pPr>
            <a:r>
              <a:rPr lang="en-AU" sz="1600" i="1" dirty="0"/>
              <a:t>Element 2 of the CEOS Data Strategy for GFOI </a:t>
            </a:r>
            <a:endParaRPr lang="en-US" sz="1600" i="1" dirty="0" smtClean="0"/>
          </a:p>
          <a:p>
            <a:pPr marL="800100" lvl="1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Actions from Montreal Plenary with SIT-29 deadline: </a:t>
            </a:r>
            <a:r>
              <a:rPr lang="en-US" sz="2000" b="1" i="1" dirty="0" smtClean="0"/>
              <a:t>11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479756"/>
              </p:ext>
            </p:extLst>
          </p:nvPr>
        </p:nvGraphicFramePr>
        <p:xfrm>
          <a:off x="1254293" y="2754147"/>
          <a:ext cx="6444540" cy="407924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566942"/>
                <a:gridCol w="3432782"/>
                <a:gridCol w="14448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Agenda Item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27-4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WG/NI Process Paper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27-5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Management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27-9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Recovery Observatory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27-10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WCDRR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27-11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Data</a:t>
                      </a:r>
                      <a:r>
                        <a:rPr lang="en-US" b="0" baseline="0" dirty="0" smtClean="0"/>
                        <a:t> Strategy for Disasters Pilots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27-12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WG Disasters Structure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27-14, 27-15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Carbon Strategy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27-16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GFOI</a:t>
                      </a:r>
                      <a:r>
                        <a:rPr lang="en-US" b="0" baseline="0" dirty="0" smtClean="0"/>
                        <a:t> Strategies and Services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27-17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GEOGLAM Phase 1 Update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27-18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Approval of Supersites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92244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2946</TotalTime>
  <Words>128</Words>
  <Application>Microsoft Macintosh PowerPoint</Application>
  <PresentationFormat>On-screen Show (4:3)</PresentationFormat>
  <Paragraphs>45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4_EUM_template_v03</vt:lpstr>
      <vt:lpstr>Review of Open Actions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George Dyke</cp:lastModifiedBy>
  <cp:revision>323</cp:revision>
  <dcterms:created xsi:type="dcterms:W3CDTF">2012-08-31T01:11:17Z</dcterms:created>
  <dcterms:modified xsi:type="dcterms:W3CDTF">2014-03-31T05:56:55Z</dcterms:modified>
</cp:coreProperties>
</file>