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5" r:id="rId2"/>
    <p:sldId id="277" r:id="rId3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>
        <p:scale>
          <a:sx n="85" d="100"/>
          <a:sy n="85" d="100"/>
        </p:scale>
        <p:origin x="-846" y="66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Good to know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Welcome </a:t>
            </a:r>
            <a:r>
              <a:rPr lang="en-US" sz="2000" b="1" dirty="0"/>
              <a:t>to the CEOS SIT-29 in CNES Toulouse</a:t>
            </a:r>
          </a:p>
          <a:p>
            <a:pPr marL="0" indent="0">
              <a:buNone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CNES visitors' </a:t>
            </a:r>
            <a:r>
              <a:rPr lang="en-US" sz="2000" dirty="0"/>
              <a:t>WIFI rules and </a:t>
            </a:r>
            <a:r>
              <a:rPr lang="en-US" sz="2000" dirty="0" smtClean="0"/>
              <a:t>operation </a:t>
            </a:r>
            <a:r>
              <a:rPr lang="en-US" sz="2000" dirty="0"/>
              <a:t>for </a:t>
            </a:r>
            <a:r>
              <a:rPr lang="en-US" sz="2000" dirty="0" smtClean="0"/>
              <a:t>access </a:t>
            </a:r>
            <a:r>
              <a:rPr lang="en-US" sz="2000" dirty="0"/>
              <a:t>to </a:t>
            </a:r>
            <a:r>
              <a:rPr lang="en-US" sz="2000" dirty="0" smtClean="0"/>
              <a:t>Internet</a:t>
            </a:r>
            <a:br>
              <a:rPr lang="en-US" sz="2000" dirty="0" smtClean="0"/>
            </a:br>
            <a:r>
              <a:rPr lang="en-US" sz="1600" dirty="0" smtClean="0"/>
              <a:t>To </a:t>
            </a:r>
            <a:r>
              <a:rPr lang="en-US" sz="1600" dirty="0"/>
              <a:t>use WIFI, when opening the navigator, the </a:t>
            </a:r>
            <a:r>
              <a:rPr lang="en-US" sz="1600" b="1" dirty="0"/>
              <a:t>charter</a:t>
            </a:r>
            <a:r>
              <a:rPr lang="en-US" sz="1600" dirty="0"/>
              <a:t> is on the site and you have to </a:t>
            </a:r>
            <a:r>
              <a:rPr lang="en-US" sz="1600" dirty="0" smtClean="0"/>
              <a:t>click </a:t>
            </a:r>
            <a:r>
              <a:rPr lang="en-US" sz="1600" dirty="0"/>
              <a:t>«</a:t>
            </a:r>
            <a:r>
              <a:rPr lang="en-US" sz="1600" b="1" dirty="0"/>
              <a:t>accept</a:t>
            </a:r>
            <a:r>
              <a:rPr lang="en-US" sz="1600" dirty="0" smtClean="0"/>
              <a:t>».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dirty="0" smtClean="0"/>
              <a:t>Then</a:t>
            </a:r>
            <a:r>
              <a:rPr lang="en-US" sz="1600" dirty="0"/>
              <a:t>, you </a:t>
            </a:r>
            <a:r>
              <a:rPr lang="en-US" sz="1600" dirty="0" smtClean="0"/>
              <a:t>type in your </a:t>
            </a:r>
            <a:r>
              <a:rPr lang="en-US" sz="1600" dirty="0"/>
              <a:t>WIFI </a:t>
            </a:r>
            <a:r>
              <a:rPr lang="en-US" sz="1600" b="1" dirty="0"/>
              <a:t>i</a:t>
            </a:r>
            <a:r>
              <a:rPr lang="en-US" sz="1600" b="1" dirty="0" smtClean="0"/>
              <a:t>dentifier </a:t>
            </a:r>
            <a:r>
              <a:rPr lang="en-US" sz="1600" b="1" dirty="0"/>
              <a:t>and </a:t>
            </a:r>
            <a:r>
              <a:rPr lang="en-US" sz="1600" b="1" dirty="0" smtClean="0"/>
              <a:t>password </a:t>
            </a:r>
            <a:r>
              <a:rPr lang="en-US" sz="1600" dirty="0"/>
              <a:t>(</a:t>
            </a:r>
            <a:r>
              <a:rPr lang="en-US" sz="1600" dirty="0" smtClean="0"/>
              <a:t>given at your </a:t>
            </a:r>
            <a:r>
              <a:rPr lang="en-US" sz="1600" dirty="0"/>
              <a:t>first entrance and </a:t>
            </a:r>
            <a:r>
              <a:rPr lang="en-US" sz="1600" dirty="0" smtClean="0"/>
              <a:t>copied on the back of your </a:t>
            </a:r>
            <a:r>
              <a:rPr lang="en-US" sz="1600" dirty="0"/>
              <a:t>badge ; these </a:t>
            </a:r>
            <a:r>
              <a:rPr lang="en-US" sz="1600" dirty="0" smtClean="0"/>
              <a:t>codes </a:t>
            </a:r>
            <a:r>
              <a:rPr lang="en-US" sz="1600" dirty="0"/>
              <a:t>are the </a:t>
            </a:r>
            <a:r>
              <a:rPr lang="en-US" sz="1600" b="1" dirty="0"/>
              <a:t>same for </a:t>
            </a:r>
            <a:r>
              <a:rPr lang="en-US" sz="1600" b="1" dirty="0" smtClean="0"/>
              <a:t>the whole duration of the </a:t>
            </a:r>
            <a:r>
              <a:rPr lang="en-US" sz="1600" dirty="0" smtClean="0"/>
              <a:t>meeting</a:t>
            </a:r>
            <a:r>
              <a:rPr lang="en-US" sz="1600" dirty="0"/>
              <a:t>)</a:t>
            </a:r>
            <a:endParaRPr lang="en-US" sz="1600" dirty="0" smtClean="0"/>
          </a:p>
          <a:p>
            <a:pPr marL="800100" lvl="1" indent="-342900">
              <a:buFont typeface="Arial"/>
              <a:buChar char="•"/>
            </a:pPr>
            <a:r>
              <a:rPr lang="en-US" sz="1600" dirty="0" smtClean="0"/>
              <a:t>No </a:t>
            </a:r>
            <a:r>
              <a:rPr lang="en-US" sz="1600" dirty="0"/>
              <a:t>need to sign the </a:t>
            </a:r>
            <a:r>
              <a:rPr lang="en-US" sz="1600" dirty="0" smtClean="0"/>
              <a:t>document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8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For any information, please ask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dirty="0"/>
              <a:t>Danielle </a:t>
            </a:r>
            <a:r>
              <a:rPr lang="en-US" sz="1600" dirty="0" err="1"/>
              <a:t>Barrère</a:t>
            </a:r>
            <a:r>
              <a:rPr lang="en-US" sz="1600" dirty="0"/>
              <a:t> </a:t>
            </a:r>
            <a:r>
              <a:rPr lang="en-US" sz="1600" b="1" dirty="0" smtClean="0"/>
              <a:t>05 </a:t>
            </a:r>
            <a:r>
              <a:rPr lang="en-US" sz="1600" b="1" dirty="0"/>
              <a:t>61 28 18 02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dirty="0"/>
              <a:t>Mireille Paulin    </a:t>
            </a:r>
            <a:r>
              <a:rPr lang="en-US" sz="1600" dirty="0" smtClean="0"/>
              <a:t> </a:t>
            </a:r>
            <a:r>
              <a:rPr lang="en-US" sz="1600" b="1" dirty="0" smtClean="0"/>
              <a:t>05 </a:t>
            </a:r>
            <a:r>
              <a:rPr lang="en-US" sz="1600" b="1" dirty="0"/>
              <a:t>61 27 44 </a:t>
            </a:r>
            <a:r>
              <a:rPr lang="en-US" sz="1600" b="1" dirty="0" smtClean="0"/>
              <a:t>99</a:t>
            </a:r>
            <a:br>
              <a:rPr lang="en-US" sz="1600" b="1" dirty="0" smtClean="0"/>
            </a:br>
            <a:endParaRPr lang="en-US" sz="8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Please note that </a:t>
            </a:r>
            <a:r>
              <a:rPr lang="en-US" sz="2000" dirty="0"/>
              <a:t>you </a:t>
            </a:r>
            <a:r>
              <a:rPr lang="en-US" sz="2000" dirty="0" smtClean="0"/>
              <a:t>must </a:t>
            </a:r>
            <a:r>
              <a:rPr lang="en-US" sz="2000" dirty="0"/>
              <a:t>be accompanied by a </a:t>
            </a:r>
            <a:r>
              <a:rPr lang="en-US" sz="2000" dirty="0" smtClean="0"/>
              <a:t>CNES employee at all times 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800" b="1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switch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off your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microphone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being used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 to NASA team for their support, particularly for GTM </a:t>
            </a:r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defTabSz="914400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Points to note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47318"/>
            <a:ext cx="871064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April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12:00 to 02:00pm	Lunch time - Location: L. de Vinci building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03:30 pm			CNES visit - meeting place: L. de Vinci building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- CNES presentation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						- Part Expertise Laboratory 	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						- Automatic Transfer Vehicle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						- Data use and expertise (C</a:t>
            </a: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harter - </a:t>
            </a:r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Kal-Haïti</a:t>
            </a: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Pléiades</a:t>
            </a: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6:15 pm 			Bus departure to downtown</a:t>
            </a:r>
            <a:br>
              <a:rPr 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800" dirty="0" smtClean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07:45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am	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Bus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departure 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CNES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10:30 am			Group photo 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1:15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2:15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pm	Lunch time - Location: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de Vinci building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5:45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pm			Bus departure to downtown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7:00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pm			Visit of the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Bemberg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collection at «Hôtel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d’Assezat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8:30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pm			Hosted dinner at «Hôtel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d’Assezat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April</a:t>
            </a:r>
          </a:p>
          <a:p>
            <a:pPr marL="0" indent="0"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07:45 am			Bus departure to CNES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12:30 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2pm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Lunch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time - Location: L. de Vinci building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5:45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pm			Bus departure to downtown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6:30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pm			Toulouse visit - Duration 2 hours -Meeting point: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Capitole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908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3024</TotalTime>
  <Words>31</Words>
  <Application>Microsoft Office PowerPoint</Application>
  <PresentationFormat>Affichage à l'écran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4_EUM_template_v03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Hosford</cp:lastModifiedBy>
  <cp:revision>309</cp:revision>
  <cp:lastPrinted>2014-04-03T11:25:07Z</cp:lastPrinted>
  <dcterms:created xsi:type="dcterms:W3CDTF">2012-08-31T01:11:17Z</dcterms:created>
  <dcterms:modified xsi:type="dcterms:W3CDTF">2014-04-08T20:09:44Z</dcterms:modified>
</cp:coreProperties>
</file>