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Rg st="1" end="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49" autoAdjust="0"/>
  </p:normalViewPr>
  <p:slideViewPr>
    <p:cSldViewPr>
      <p:cViewPr varScale="1">
        <p:scale>
          <a:sx n="74" d="100"/>
          <a:sy n="74" d="100"/>
        </p:scale>
        <p:origin x="-8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A264-EE00-415F-A796-1D0252EE6DC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23770-3ED4-4949-8556-90869B25B4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7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21" y="0"/>
            <a:ext cx="6438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21" y="0"/>
            <a:ext cx="6438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2"/>
            <a:ext cx="8984692" cy="593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1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21" y="0"/>
            <a:ext cx="6438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fade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5:45 pm 	Bus departure to downtown</a:t>
            </a:r>
            <a:endParaRPr lang="en-US" sz="3200" b="1" dirty="0" smtClean="0">
              <a:latin typeface="Arial Black" panose="020B0A040201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7:45 am 	Bus departure to CNES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Photo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</a:p>
        </p:txBody>
      </p:sp>
    </p:spTree>
    <p:extLst>
      <p:ext uri="{BB962C8B-B14F-4D97-AF65-F5344CB8AC3E}">
        <p14:creationId xmlns:p14="http://schemas.microsoft.com/office/powerpoint/2010/main" val="38971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0</Words>
  <Application>Microsoft Office PowerPoint</Application>
  <PresentationFormat>Affichage à l'écran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paulinm</dc:creator>
  <cp:lastModifiedBy>paulinm</cp:lastModifiedBy>
  <cp:revision>17</cp:revision>
  <dcterms:created xsi:type="dcterms:W3CDTF">2014-04-06T12:31:01Z</dcterms:created>
  <dcterms:modified xsi:type="dcterms:W3CDTF">2014-04-09T13:31:47Z</dcterms:modified>
</cp:coreProperties>
</file>