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0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D095924-C50D-493D-8FA5-DEC78BB19319}" type="datetimeFigureOut">
              <a:rPr lang="en-US"/>
              <a:pPr>
                <a:defRPr/>
              </a:pPr>
              <a:t>4/8/2010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77B211C-CCD5-451B-AF6F-E593B28738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645D7AE-4F08-457B-9C70-CDE851DEA5BA}" type="datetimeFigureOut">
              <a:rPr lang="en-US"/>
              <a:pPr>
                <a:defRPr/>
              </a:pPr>
              <a:t>4/8/2010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424CBE1-564D-4AA0-81CC-FE74398B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E10EB-EB65-4AD3-A5E1-791D93D0A005}" type="datetime1">
              <a:rPr lang="en-US"/>
              <a:pPr>
                <a:defRPr/>
              </a:pPr>
              <a:t>4/8/2010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1F662-70B1-464C-9876-728802550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6E03D-E696-4A77-BEFE-B80392DB96C4}" type="datetime1">
              <a:rPr lang="en-US"/>
              <a:pPr>
                <a:defRPr/>
              </a:pPr>
              <a:t>4/8/2010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6B8DC-9962-4D7D-ACD5-97785D7C25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BF380-E41B-4792-B345-97272E8B12D6}" type="datetime1">
              <a:rPr lang="en-US"/>
              <a:pPr>
                <a:defRPr/>
              </a:pPr>
              <a:t>4/8/2010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F5585-E3F4-47F4-9AEA-AE621EC390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F8C9D-35B7-4FD8-AE0E-01AA77A5402F}" type="datetime1">
              <a:rPr lang="en-US"/>
              <a:pPr>
                <a:defRPr/>
              </a:pPr>
              <a:t>4/8/2010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F2FA2-75C4-4937-B2FA-F4BB41667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DB443-4263-4F93-B4A5-C308F5EC53AE}" type="datetime1">
              <a:rPr lang="en-US"/>
              <a:pPr>
                <a:defRPr/>
              </a:pPr>
              <a:t>4/8/2010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8202B-AD99-4486-BFB3-0DF1BC35B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14D6F-3407-4C28-A18E-14B4B262FEE6}" type="datetime1">
              <a:rPr lang="en-US"/>
              <a:pPr>
                <a:defRPr/>
              </a:pPr>
              <a:t>4/8/2010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2B6D4-0F2E-48CE-AC16-E23514BAF2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0DDF9-8491-42F8-826A-DF81F0CB80E5}" type="datetime1">
              <a:rPr lang="en-US"/>
              <a:pPr>
                <a:defRPr/>
              </a:pPr>
              <a:t>4/8/2010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A9B5A-4F11-4D06-971A-0DB8180EC0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9909B-E4C1-409D-8237-48E27BA3B4F6}" type="datetime1">
              <a:rPr lang="en-US"/>
              <a:pPr>
                <a:defRPr/>
              </a:pPr>
              <a:t>4/8/2010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A82F2-8D01-4145-88E7-433B1CD53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7A934-0EE2-44A5-BF5C-1D84405F8151}" type="datetime1">
              <a:rPr lang="en-US"/>
              <a:pPr>
                <a:defRPr/>
              </a:pPr>
              <a:t>4/8/2010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55B93-D8C4-40AA-8415-1FEFD6811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BBB25-0A6A-475C-9A20-ACCEEB40E0F6}" type="datetime1">
              <a:rPr lang="en-US"/>
              <a:pPr>
                <a:defRPr/>
              </a:pPr>
              <a:t>4/8/2010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A6E93-2A69-4560-AAC5-3AA925776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9ECC9-9230-467D-9B16-FC3367C59E6A}" type="datetime1">
              <a:rPr lang="en-US"/>
              <a:pPr>
                <a:defRPr/>
              </a:pPr>
              <a:t>4/8/2010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0F384-9596-4B28-B929-3F79BEF935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9AECD24-B86B-434F-B276-90E44E130FFF}" type="datetime1">
              <a:rPr lang="en-US"/>
              <a:pPr>
                <a:defRPr/>
              </a:pPr>
              <a:t>4/8/2010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ED19F3-384F-445C-8EE5-23DCDB4C5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10" descr="eesa_logo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95250" y="39688"/>
            <a:ext cx="985838" cy="457200"/>
          </a:xfrm>
          <a:prstGeom prst="rect">
            <a:avLst/>
          </a:prstGeom>
          <a:solidFill>
            <a:srgbClr val="F9FCCC"/>
          </a:solidFill>
          <a:ln w="9525">
            <a:noFill/>
            <a:miter lim="800000"/>
            <a:headEnd/>
            <a:tailEnd/>
          </a:ln>
        </p:spPr>
      </p:pic>
      <p:pic>
        <p:nvPicPr>
          <p:cNvPr id="1032" name="Picture 6" descr="G:\เครื่องติ๊บเดิม\DATA (D)\CEOS_Project\Logo\CEOS_clear.tif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221663" y="79375"/>
            <a:ext cx="85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CEOS Missions, Instruments and Measurements Database</a:t>
            </a:r>
            <a:br>
              <a:rPr lang="en-US" dirty="0" smtClean="0"/>
            </a:br>
            <a:r>
              <a:rPr lang="en-US" sz="2667" i="1" dirty="0" smtClean="0"/>
              <a:t>2010 Update and Development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898989"/>
                </a:solidFill>
              </a:rPr>
              <a:t>Dr. E. Oriol-Pibernat/ESA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52D8BA-7565-4ED5-830C-FA93A1090552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2010 Database Updates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1563"/>
          </a:xfrm>
        </p:spPr>
        <p:txBody>
          <a:bodyPr/>
          <a:lstStyle/>
          <a:p>
            <a:r>
              <a:rPr lang="en-US" sz="2800" smtClean="0"/>
              <a:t>CGMS relevant agencies involved</a:t>
            </a:r>
          </a:p>
          <a:p>
            <a:r>
              <a:rPr lang="en-US" sz="2800" smtClean="0"/>
              <a:t>Improved measurement confidence and data access information</a:t>
            </a:r>
          </a:p>
          <a:p>
            <a:r>
              <a:rPr lang="en-US" sz="2800" smtClean="0"/>
              <a:t>Continued coordination with WMO on information quality</a:t>
            </a:r>
          </a:p>
          <a:p>
            <a:r>
              <a:rPr lang="en-US" sz="2800" smtClean="0"/>
              <a:t>Continued coordination with the SEO on data refinement, applications and sharing</a:t>
            </a:r>
          </a:p>
          <a:p>
            <a:endParaRPr lang="en-US" sz="2800" smtClean="0"/>
          </a:p>
          <a:p>
            <a:r>
              <a:rPr lang="en-US" sz="2800" b="1" smtClean="0"/>
              <a:t>Overall improved utility for gap analysis and capability assessments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787D7B-3ED3-4CE6-9127-F563CE53FFBB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2010 MIM Online Updates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Enhanced timeline generation tool with graphic and table export capabilities</a:t>
            </a:r>
          </a:p>
          <a:p>
            <a:r>
              <a:rPr lang="en-US" smtClean="0"/>
              <a:t>Improved linkage to WMO GOS Dossier materials through collaboration with the SEO</a:t>
            </a:r>
          </a:p>
          <a:p>
            <a:r>
              <a:rPr lang="en-US" smtClean="0"/>
              <a:t>Improved linkage to the ESA’s EO Portal</a:t>
            </a:r>
          </a:p>
          <a:p>
            <a:r>
              <a:rPr lang="en-US" smtClean="0"/>
              <a:t>Enhancements to descriptive information available online</a:t>
            </a:r>
          </a:p>
          <a:p>
            <a:pPr lvl="1">
              <a:buFont typeface="Wingdings" pitchFamily="2" charset="2"/>
              <a:buChar char="Ø"/>
            </a:pPr>
            <a:r>
              <a:rPr lang="en-US" smtClean="0">
                <a:solidFill>
                  <a:srgbClr val="FF0000"/>
                </a:solidFill>
              </a:rPr>
              <a:t>database.eohandbook.com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219A94-E917-4E3F-81C7-01D158C617E6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2010 Survey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1563"/>
          </a:xfrm>
        </p:spPr>
        <p:txBody>
          <a:bodyPr/>
          <a:lstStyle/>
          <a:p>
            <a:r>
              <a:rPr lang="en-US" smtClean="0"/>
              <a:t>The CEOS MIM update survey will start in early May and close in early June 2010. </a:t>
            </a:r>
          </a:p>
          <a:p>
            <a:r>
              <a:rPr lang="en-US" smtClean="0"/>
              <a:t>Updated information will be put online ahead of CEOS Plenary</a:t>
            </a:r>
          </a:p>
          <a:p>
            <a:pPr marL="342900" lvl="1" indent="-342900" algn="ctr">
              <a:buFont typeface="Arial" charset="0"/>
              <a:buNone/>
            </a:pPr>
            <a:endParaRPr lang="en-US" b="1" i="1" smtClean="0"/>
          </a:p>
          <a:p>
            <a:pPr marL="342900" lvl="1" indent="-342900" algn="ctr">
              <a:buFont typeface="Arial" charset="0"/>
              <a:buNone/>
            </a:pPr>
            <a:r>
              <a:rPr lang="en-US" b="1" i="1" smtClean="0">
                <a:solidFill>
                  <a:srgbClr val="FF0000"/>
                </a:solidFill>
              </a:rPr>
              <a:t>Please respond to the request for updated Agency MIM information</a:t>
            </a:r>
          </a:p>
          <a:p>
            <a:pPr>
              <a:buFont typeface="Arial" charset="0"/>
              <a:buNone/>
            </a:pPr>
            <a:endParaRPr lang="en-US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652260-D01E-4E06-81F6-BC4D14D16852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57200" y="2465388"/>
            <a:ext cx="8229600" cy="1143000"/>
          </a:xfrm>
        </p:spPr>
        <p:txBody>
          <a:bodyPr/>
          <a:lstStyle/>
          <a:p>
            <a:r>
              <a:rPr lang="en-US" smtClean="0"/>
              <a:t>Tour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6E41DD-36CB-405A-BCA2-C07B2C7EC324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2465388"/>
            <a:ext cx="8229600" cy="1143000"/>
          </a:xfrm>
        </p:spPr>
        <p:txBody>
          <a:bodyPr/>
          <a:lstStyle/>
          <a:p>
            <a:r>
              <a:rPr lang="en-US" smtClean="0"/>
              <a:t>Screen Shots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FCDA6-8E41-4598-A44D-2E3E18F3CBF3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shot 2010-04-07 at 4.07.23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913" y="2132013"/>
            <a:ext cx="7802562" cy="3648075"/>
          </a:xfrm>
          <a:prstGeom prst="rect">
            <a:avLst/>
          </a:prstGeom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150" y="552450"/>
            <a:ext cx="423545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Enhanced Timelines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BF7C0-5E8E-45AE-ACE2-0AAE6EF5A37A}" type="slidenum">
              <a:rPr lang="en-US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6" descr="CEOS_MIMDB_MeasurementTimelineExport_Measurement_Aerosols_20100407-01063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7713" y="165100"/>
            <a:ext cx="3660775" cy="6556375"/>
          </a:xfrm>
          <a:prstGeom prst="rect">
            <a:avLst/>
          </a:prstGeom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Measurements Browser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15AF0A-6CE1-468E-9D79-CCB47167E255}" type="slidenum">
              <a:rPr lang="en-US"/>
              <a:pPr>
                <a:defRPr/>
              </a:pPr>
              <a:t>8</a:t>
            </a:fld>
            <a:endParaRPr lang="en-US"/>
          </a:p>
        </p:txBody>
      </p:sp>
      <p:pic>
        <p:nvPicPr>
          <p:cNvPr id="22531" name="Picture 4" descr="Screen shot 2010-04-07 at 4.15.22 P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63638" y="1243013"/>
            <a:ext cx="7161212" cy="529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Measurements Browser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6F0F89-BFDA-4A1F-A021-E9FB0C9F5B69}" type="slidenum">
              <a:rPr lang="en-US"/>
              <a:pPr>
                <a:defRPr/>
              </a:pPr>
              <a:t>9</a:t>
            </a:fld>
            <a:endParaRPr lang="en-US"/>
          </a:p>
        </p:txBody>
      </p:sp>
      <p:pic>
        <p:nvPicPr>
          <p:cNvPr id="23555" name="Picture 5" descr="Screen shot 2010-04-07 at 4.19.21 P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400175"/>
            <a:ext cx="8221663" cy="479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1604</TotalTime>
  <Words>150</Words>
  <Application>Microsoft Macintosh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Arial</vt:lpstr>
      <vt:lpstr>Wingdings</vt:lpstr>
      <vt:lpstr>Office Theme</vt:lpstr>
      <vt:lpstr>CEOS Missions, Instruments and Measurements Database 2010 Update and Development</vt:lpstr>
      <vt:lpstr>2010 Database Updates</vt:lpstr>
      <vt:lpstr>2010 MIM Online Updates</vt:lpstr>
      <vt:lpstr>2010 Survey</vt:lpstr>
      <vt:lpstr>Tour</vt:lpstr>
      <vt:lpstr>Screen Shots</vt:lpstr>
      <vt:lpstr>Enhanced Timelines</vt:lpstr>
      <vt:lpstr>Measurements Browser</vt:lpstr>
      <vt:lpstr>Measurements Browser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CEOS Missions, Instruments and Measurements Database 2010 Update and Development</dc:title>
  <dc:creator>George Dyke</dc:creator>
  <cp:lastModifiedBy>eoriol</cp:lastModifiedBy>
  <cp:revision>31</cp:revision>
  <dcterms:created xsi:type="dcterms:W3CDTF">2010-04-07T07:25:00Z</dcterms:created>
  <dcterms:modified xsi:type="dcterms:W3CDTF">2010-04-08T09:45:23Z</dcterms:modified>
</cp:coreProperties>
</file>