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oJqFJ/sPJpfVmuGDDYALM3b74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9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0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11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2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2024, 18-19 September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8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SIT Technical Workshop </a:t>
            </a: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</a:t>
            </a:r>
            <a:r>
              <a:rPr lang="en-GB" sz="7500"/>
              <a:t>4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i="1" lang="en-GB" sz="4000"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OST-VC</a:t>
            </a:r>
            <a:br>
              <a:rPr i="1" lang="en-GB" sz="4000">
                <a:latin typeface="Montserrat"/>
                <a:ea typeface="Montserrat"/>
                <a:cs typeface="Montserrat"/>
                <a:sym typeface="Montserrat"/>
              </a:rPr>
            </a:b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72909" y="3846899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Y. Faugère (CNES)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E. Obligis (EUMETSAT)</a:t>
            </a:r>
            <a:endParaRPr/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9.8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Technical Workshop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Sydney, Australia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September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178861" y="137746"/>
            <a:ext cx="8668512" cy="984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OST-VC missions timeline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598985" y="137746"/>
            <a:ext cx="54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3">
            <a:alphaModFix/>
          </a:blip>
          <a:srcRect b="2651" l="239" r="682" t="1000"/>
          <a:stretch/>
        </p:blipFill>
        <p:spPr>
          <a:xfrm>
            <a:off x="290286" y="1285240"/>
            <a:ext cx="7913914" cy="456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407" y="1237866"/>
            <a:ext cx="3194594" cy="4788949"/>
          </a:xfrm>
          <a:prstGeom prst="rect">
            <a:avLst/>
          </a:prstGeom>
          <a:solidFill>
            <a:srgbClr val="DFF1F5"/>
          </a:solidFill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Breaking news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94019" y="1166658"/>
            <a:ext cx="6542569" cy="624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Launch of Sentinel-6B confirmed in November 2025</a:t>
            </a:r>
            <a:endParaRPr/>
          </a:p>
          <a:p>
            <a:pPr indent="-184150" lvl="0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years of altimetry Symposium was organized by ESA and CNES, with the support of EUMETSAT, on 2-6 September 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448 participants from 33 countries 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Looking at the past, lessons learned, the 30 year climate data record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Future scientific challenges and open science questions</a:t>
            </a:r>
            <a:endParaRPr/>
          </a:p>
          <a:p>
            <a:pPr indent="-1841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3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Parallel intensive Copernicus activities related to the preparation of future Copernicus Altimetry missions (Sentinel-3 C/D, Sentinel-6 B/C, Sentinel-3 Topography and Sentinel-6 Next Generation, CRISTAL)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After the  success of the SWOT demonstration, it was decided in May 2024 to fly swath altimetry onboard Sentinel-3 Next Generation Topography</a:t>
            </a:r>
            <a:endParaRPr/>
          </a:p>
          <a:p>
            <a:pPr indent="-1841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4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009"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1929" y="1166658"/>
            <a:ext cx="4624972" cy="25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1929" y="3876085"/>
            <a:ext cx="4624972" cy="258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/>
        </p:nvSpPr>
        <p:spPr>
          <a:xfrm>
            <a:off x="94019" y="103248"/>
            <a:ext cx="9724683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2024 OSTST calls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180284" y="1252922"/>
            <a:ext cx="11112000" cy="3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2024 TOSCA (CNES/EUMETSAT) call</a:t>
            </a:r>
            <a:endParaRPr/>
          </a:p>
          <a:p>
            <a:pPr indent="3175" lvl="0" marL="269999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 received proposals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French supported by CNES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15 International (6 German, 2 Netherland, 1 Danish, 1 Portugal, 1 England, 1 Greece, 1 Australian, 1 Japan, 1 Chile)</a:t>
            </a:r>
            <a:endParaRPr/>
          </a:p>
          <a:p>
            <a:pPr indent="3175" lvl="0" marL="269999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 in progress for a start on 01/01/2025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98244" lvl="0" marL="3356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69051" lvl="0" marL="69051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1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2020 NASA call</a:t>
            </a:r>
            <a:endParaRPr/>
          </a:p>
          <a:p>
            <a:pPr indent="3175" lvl="0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NASA: expecting proposals on October 17th </a:t>
            </a:r>
            <a:endParaRPr/>
          </a:p>
          <a:p>
            <a:pPr indent="98244" lvl="0" marL="3356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98244" lvl="0" marL="3356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OST-VC White Paper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5"/>
          <p:cNvSpPr txBox="1"/>
          <p:nvPr/>
        </p:nvSpPr>
        <p:spPr>
          <a:xfrm>
            <a:off x="309245" y="1166658"/>
            <a:ext cx="4291500" cy="57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841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Update of the “Next 15 years of altimetry – OST Constellation User Requirement Document”, 2009.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“A Coordinated International Satellite Altimetry Virtual Constellation: Toward 2050”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◆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inventory of current user needs including emerging ones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◆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identification of gaps in the current international space constellation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Action: to deliver a first version to CEOS by Q4 2024.</a:t>
            </a:r>
            <a:endParaRPr/>
          </a:p>
          <a:p>
            <a:pPr indent="-1841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4" marL="387350" marR="0" rtl="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4686" y="1615736"/>
            <a:ext cx="3126962" cy="4320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2058" y="1615736"/>
            <a:ext cx="3040707" cy="4320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8" name="Google Shape;98;p5"/>
          <p:cNvSpPr txBox="1"/>
          <p:nvPr/>
        </p:nvSpPr>
        <p:spPr>
          <a:xfrm>
            <a:off x="10360241" y="1166658"/>
            <a:ext cx="69923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2009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6558552" y="1166658"/>
            <a:ext cx="6254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1992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/>
        </p:nvSpPr>
        <p:spPr>
          <a:xfrm>
            <a:off x="94020" y="103248"/>
            <a:ext cx="86685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 status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94020" y="1166658"/>
            <a:ext cx="7417380" cy="5262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Editorial team:  CNES-EUMETSAT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Book captains contacted to coordinate dedicated parts in June 2023, with user needs and gaps in different areas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Ocean (S. Gille)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Sea state and surface currents (L. Aouf)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Inland waters (JF. Cretaux)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Coastal and continental shelf waters (D. Griffin)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Ice (S. Farrell)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Geodesy (F. Perosanz)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Extreme events, Weather monitoring and forecast (L. Aouf)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Climate Monitoring and Research (B. Meyssignac)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Calibration and validation (S. Labroue and JD. Desjonqueres)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End-user Applications (F. Lefevre)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VC (R. Sharma)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and service (H. Evers-King)</a:t>
            </a:r>
            <a:endParaRPr/>
          </a:p>
          <a:p>
            <a:pPr indent="-2857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Technical annex (C. Martin-Puig, A. Couhert, J. Fernandes)</a:t>
            </a:r>
            <a:endParaRPr/>
          </a:p>
          <a:p>
            <a:pPr indent="-184150" lvl="4" marL="108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First version of the paper gathering the contributions sent to book captains for review in June 2024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/>
        </p:nvSpPr>
        <p:spPr>
          <a:xfrm>
            <a:off x="94020" y="103248"/>
            <a:ext cx="8668512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94020" y="1166658"/>
            <a:ext cx="111894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Consolidation, editing, formatting by the editorial team in progress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Review and finalization of the paper by beginning 2025, involving the OST-VC members and the OSTST project scientists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❖"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Publication by first quarter 2025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Estelle Obligis</dc:creator>
</cp:coreProperties>
</file>