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0c04c02b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2f0c04c02b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0c04c03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f0c04c03f6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1Bbo3VkxqTNtpSvbwOiVM-Lgj3MK5jaKd/view?usp=drive_link" TargetMode="External"/><Relationship Id="rId4" Type="http://schemas.openxmlformats.org/officeDocument/2006/relationships/hyperlink" Target="https://drive.google.com/file/d/1aym-rwdov2Xe7HR-F_y12xiWD1Qi2Hrw/view?usp=drive_link" TargetMode="External"/><Relationship Id="rId5" Type="http://schemas.openxmlformats.org/officeDocument/2006/relationships/hyperlink" Target="https://drive.google.com/file/d/1FVaxCZClQ2rf9GzAg-EE2UQGr1_yRvjX/view?usp=drive_link" TargetMode="External"/><Relationship Id="rId6" Type="http://schemas.openxmlformats.org/officeDocument/2006/relationships/image" Target="../media/image10.jpg"/><Relationship Id="rId7" Type="http://schemas.openxmlformats.org/officeDocument/2006/relationships/image" Target="../media/image13.jp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R0Efpu0A7kBG4DV-cKgD9G3rvscVhtga/view?usp=drive_link" TargetMode="External"/><Relationship Id="rId4" Type="http://schemas.openxmlformats.org/officeDocument/2006/relationships/hyperlink" Target="https://docs.google.com/presentation/d/1JwJjFeIDJN1bEILZuWmIqS4dps6WRuoK/edit#slide=id.p1" TargetMode="External"/><Relationship Id="rId5" Type="http://schemas.openxmlformats.org/officeDocument/2006/relationships/hyperlink" Target="https://drive.google.com/file/d/1whoiqQjHuRVSsv1BPkKwkbOC96Og3JZD/view?usp=drive_link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700"/>
              <a:t>Working Group Leadership Changes expected at CEOS Plenary 2024</a:t>
            </a:r>
            <a:endParaRPr sz="5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830000" y="4252800"/>
            <a:ext cx="4362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Hironori Maejima, JAXA SIT Chair, on behalf of Eric Laliberté, CSA CEOS Chair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4.5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2024 Sydney, Australia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290950"/>
            <a:ext cx="75639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971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Philippe Goryl (ESA) will step down as WGCV Chair after two years in the role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971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Cody Anderson (USGS) will transition from WGCV Vice Chair to WGCV Chair at CEOS Plenary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971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nomination has been 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received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from Geoscience Australia for 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Medhavy Thankappan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take on the role of Vice-Chair for 2025-2026, and 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subsequently Chair for 2027-2028. 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971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Medhavy has been an active member of WGCV for many years and contributes to numerous areas of WGCV activity, such as RadCalNet, CEOS-ARD assessments, the SITSat Task Team, and many more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❖"/>
            </a:pPr>
            <a:r>
              <a:rPr lang="en-GB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References: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Nomination letter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Presentation</a:t>
            </a:r>
            <a:r>
              <a:rPr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CV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WGCV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8747450" y="6071650"/>
            <a:ext cx="29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Medhavy Thankappan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(GA)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8158796" y="3261450"/>
            <a:ext cx="193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Philippe Goryl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(ESA, outgoing WGCV Chair)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10217250" y="3261475"/>
            <a:ext cx="208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Cody Anderson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(USGS, incoming WGCV Chair)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3024" y="1290950"/>
            <a:ext cx="1389554" cy="197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84350" y="4287600"/>
            <a:ext cx="1674099" cy="167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 rotWithShape="1">
          <a:blip r:embed="rId8">
            <a:alphaModFix/>
          </a:blip>
          <a:srcRect b="0" l="6560" r="21739" t="0"/>
          <a:stretch/>
        </p:blipFill>
        <p:spPr>
          <a:xfrm>
            <a:off x="10604021" y="1317750"/>
            <a:ext cx="1352754" cy="197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/>
        </p:nvSpPr>
        <p:spPr>
          <a:xfrm>
            <a:off x="165600" y="1394175"/>
            <a:ext cx="7993200" cy="49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Jeff Privette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(NOAA) will step down as WGClimate Chair after two years in the role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Wenying Su (NASA) will transition from WGClimate Vice Chair to WGClimate Chair at CEOS Plenary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nomination has been received from ECMWF for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Vincent-Henri Peuch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take on the role of Vice-Chair for 2025-2026, and subsequently Chair for 2027-2028.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Vincent-Henri 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has been active in WGClimate and CEOS for a few years, with a long track record in using EO for climate and atmosphere monitoring in the context of Copernicus. Has supported GCOS and GHG monitoring and insures close liaison with WMO.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719999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References: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7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Nomination letter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7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Presentation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7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CV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WGClimate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6">
            <a:alphaModFix/>
          </a:blip>
          <a:srcRect b="39824" l="28692" r="21846" t="0"/>
          <a:stretch/>
        </p:blipFill>
        <p:spPr>
          <a:xfrm>
            <a:off x="9086763" y="4214625"/>
            <a:ext cx="2289575" cy="18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47660" y="1394186"/>
            <a:ext cx="1688673" cy="162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62172" y="1227562"/>
            <a:ext cx="1353475" cy="203391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/>
          <p:nvPr/>
        </p:nvSpPr>
        <p:spPr>
          <a:xfrm>
            <a:off x="8747450" y="6071650"/>
            <a:ext cx="29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Vincent-Henri Peuch (ECMWF)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8158796" y="3261450"/>
            <a:ext cx="193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Jeff Privette (NOAA, outgoing WGClimate Chair)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10217250" y="3261475"/>
            <a:ext cx="208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Wenying Su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(NASA, incoming WGClimate Chair)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