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lR4NQrsJKSJs5pOn33eRPds427Nm1OQD?usp=sharing" TargetMode="External"/><Relationship Id="rId4" Type="http://schemas.openxmlformats.org/officeDocument/2006/relationships/hyperlink" Target="mailto:jaxa-sit-chair-2024-25@googlegroups.com" TargetMode="External"/><Relationship Id="rId5" Type="http://schemas.openxmlformats.org/officeDocument/2006/relationships/hyperlink" Target="https://ceos.org/meetings/2024-sit-technical-worksho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document_management/Meetings/Plenary/37/Supporting%20Documents/New%20Space%20White%20Paper%20v1.0.docx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1.1_Maejima_Welcome_v1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jaxa-sit-chair-2024-25@googlegroups.com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September</a:t>
            </a:r>
            <a:endParaRPr b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September</a:t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https://ceos.org/meetings/2024-sit-technical-workshop/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2024-2026 Work Plan where relevant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are asked to highlight their group’s interactions with the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commercial sector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as recommended in the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2023 New Space White Paper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In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particular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Working Groups and Virtual Constellations.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