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DBFB67-A27B-4147-A84E-345CC0A60849}">
  <a:tblStyle styleId="{98DBFB67-A27B-4147-A84E-345CC0A608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3ec611d4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3ec611d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3ec611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f3ec611d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os.org/meetings/38th-ceos-plenary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Chair Nominations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38652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Hironori Maejima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Chair Nominations</a:t>
            </a:r>
            <a:endParaRPr/>
          </a:p>
        </p:txBody>
      </p:sp>
      <p:graphicFrame>
        <p:nvGraphicFramePr>
          <p:cNvPr id="73" name="Google Shape;73;p8"/>
          <p:cNvGraphicFramePr/>
          <p:nvPr/>
        </p:nvGraphicFramePr>
        <p:xfrm>
          <a:off x="493350" y="146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{98DBFB67-A27B-4147-A84E-345CC0A60849}</a:tableStyleId>
              </a:tblPr>
              <a:tblGrid>
                <a:gridCol w="1389675"/>
                <a:gridCol w="2474050"/>
                <a:gridCol w="3792900"/>
                <a:gridCol w="3548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</a:t>
                      </a:r>
                      <a:endParaRPr b="1" sz="2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Region</a:t>
                      </a:r>
                      <a:endParaRPr b="1" sz="2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Agency</a:t>
                      </a:r>
                      <a:endParaRPr b="1" sz="2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</a:t>
                      </a:r>
                      <a:endParaRPr b="1" sz="2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Europe / Africa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Approved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2026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 / Oceania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Nomination </a:t>
                      </a: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received - TBC at Plenary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2027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Americas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TBA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2028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Europe / Africa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TBA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888" y="2042125"/>
            <a:ext cx="2622050" cy="7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224" y="2913674"/>
            <a:ext cx="1030651" cy="10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9962" y="2908838"/>
            <a:ext cx="2188275" cy="5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 rotWithShape="1">
          <a:blip r:embed="rId6">
            <a:alphaModFix/>
          </a:blip>
          <a:srcRect b="23655" l="0" r="0" t="35614"/>
          <a:stretch/>
        </p:blipFill>
        <p:spPr>
          <a:xfrm>
            <a:off x="5549965" y="3403237"/>
            <a:ext cx="2123919" cy="57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Closing Remarks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7292434" y="38750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Hironori Maejima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9.3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48308" y="12947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38th CEOS Plenary 2024: 22-24 October, 2024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Montreal, Canada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 u="sng">
                <a:solidFill>
                  <a:schemeClr val="hlink"/>
                </a:solidFill>
                <a:hlinkClick r:id="rId3"/>
              </a:rPr>
              <a:t>https://ceos.org/meetings/38th-ceos-plenary/</a:t>
            </a:r>
            <a:r>
              <a:rPr lang="en-GB" sz="2200"/>
              <a:t> </a:t>
            </a:r>
            <a:endParaRPr sz="22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SIT-40: 8-10 April, 2025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Fukuoka, Japan</a:t>
            </a:r>
            <a:endParaRPr sz="22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2025 SIT Technical Workshop: 9 - 11 September, 2025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Darmstadt, Germany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Thank you EUMETSAT for hosting!</a:t>
            </a:r>
            <a:endParaRPr sz="22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39th CEOS Plenary: 4 - 6 November, 2025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Bath, UK</a:t>
            </a:r>
            <a:endParaRPr sz="2200"/>
          </a:p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Upcoming CEOS Meetings</a:t>
            </a:r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9250" y="1733175"/>
            <a:ext cx="3025525" cy="45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