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2" Type="http://schemas.openxmlformats.org/officeDocument/2006/relationships/font" Target="fonts/Montserrat-boldItalic.fntdata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08e3c9e7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f08e3c9e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RWXly3gxfH3WEUYlh4Qu6z8N-KFYkRlf?usp=drive_link" TargetMode="External"/><Relationship Id="rId4" Type="http://schemas.openxmlformats.org/officeDocument/2006/relationships/hyperlink" Target="mailto:matthew@symbioscomms.com" TargetMode="External"/><Relationship Id="rId5" Type="http://schemas.openxmlformats.org/officeDocument/2006/relationships/hyperlink" Target="mailto:eleni.Paliouras@esa.int" TargetMode="External"/><Relationship Id="rId6" Type="http://schemas.openxmlformats.org/officeDocument/2006/relationships/hyperlink" Target="https://ceos.org/meetings/2023-sit-technical-workshop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sz="7500"/>
              <a:t> Technical Workshop</a:t>
            </a: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 2023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Closing Remarks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85225" y="43784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Eleni Paliouras, ESA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9.4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2023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October 2023,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ESA/ESRIN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5" y="1290957"/>
            <a:ext cx="111120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AgendaItemNumber_LastName_Subject_Version 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1.1_Petiteville_Welcome_v1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Shared Presentation Folder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(default view only, ask for upload/edit permission as required)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</a:t>
            </a:r>
            <a:r>
              <a:rPr i="1"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matthew@symbioscomms.com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and/or </a:t>
            </a:r>
            <a:r>
              <a:rPr i="1"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eleni.Paliouras@esa.int</a:t>
            </a:r>
            <a:endParaRPr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decision 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4th October</a:t>
            </a:r>
            <a:endParaRPr b="1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</a:t>
            </a: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11th October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112712" lvl="1" marL="6715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i="1" sz="1600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Reporting to engage discussion or decision is encouraged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but detailed reporting should be provided as pre-meeting reading material or in background slides.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Meeting website: </a:t>
            </a:r>
            <a:r>
              <a:rPr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https://ceos.org/meetings/2023-sit-technical-workshop/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57100" y="1290946"/>
            <a:ext cx="111120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CEOS Plenary.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Where relevant and possible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presenters are invited to highlight for the CEOS community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especially for CEOS Principals and stakeholders,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significant milestones and key accomplishments. Please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reference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the CEOS 2023-2025 Work Plan where relevant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deliverables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or other CEOS services and functions apply.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