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0"/>
  </p:notesMasterIdLst>
  <p:sldIdLst>
    <p:sldId id="256" r:id="rId2"/>
    <p:sldId id="260" r:id="rId3"/>
    <p:sldId id="262" r:id="rId4"/>
    <p:sldId id="264" r:id="rId5"/>
    <p:sldId id="261" r:id="rId6"/>
    <p:sldId id="265" r:id="rId7"/>
    <p:sldId id="266" r:id="rId8"/>
    <p:sldId id="267" r:id="rId9"/>
  </p:sldIdLst>
  <p:sldSz cx="12192000" cy="6858000"/>
  <p:notesSz cx="6858000" cy="9144000"/>
  <p:embeddedFontLst>
    <p:embeddedFont>
      <p:font typeface="Montserrat" panose="000005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7B44F3-31E7-406B-84D6-364580B868FE}" v="31" dt="2023-10-15T12:53:31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72" autoAdjust="0"/>
  </p:normalViewPr>
  <p:slideViewPr>
    <p:cSldViewPr snapToGrid="0">
      <p:cViewPr varScale="1">
        <p:scale>
          <a:sx n="62" d="100"/>
          <a:sy n="62" d="100"/>
        </p:scale>
        <p:origin x="7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hre, Tom" userId="525ec922-1a6b-434f-b059-b63478ff1b6f" providerId="ADAL" clId="{E87B44F3-31E7-406B-84D6-364580B868FE}"/>
    <pc:docChg chg="undo custSel addSld delSld modSld sldOrd">
      <pc:chgData name="Sohre, Tom" userId="525ec922-1a6b-434f-b059-b63478ff1b6f" providerId="ADAL" clId="{E87B44F3-31E7-406B-84D6-364580B868FE}" dt="2023-10-16T12:24:14.826" v="1572" actId="20577"/>
      <pc:docMkLst>
        <pc:docMk/>
      </pc:docMkLst>
      <pc:sldChg chg="modSp mod">
        <pc:chgData name="Sohre, Tom" userId="525ec922-1a6b-434f-b059-b63478ff1b6f" providerId="ADAL" clId="{E87B44F3-31E7-406B-84D6-364580B868FE}" dt="2023-10-12T07:29:16.466" v="104" actId="20577"/>
        <pc:sldMkLst>
          <pc:docMk/>
          <pc:sldMk cId="0" sldId="256"/>
        </pc:sldMkLst>
        <pc:spChg chg="mod">
          <ac:chgData name="Sohre, Tom" userId="525ec922-1a6b-434f-b059-b63478ff1b6f" providerId="ADAL" clId="{E87B44F3-31E7-406B-84D6-364580B868FE}" dt="2023-10-12T07:29:16.466" v="104" actId="20577"/>
          <ac:spMkLst>
            <pc:docMk/>
            <pc:sldMk cId="0" sldId="256"/>
            <ac:spMk id="66" creationId="{00000000-0000-0000-0000-000000000000}"/>
          </ac:spMkLst>
        </pc:spChg>
        <pc:spChg chg="mod">
          <ac:chgData name="Sohre, Tom" userId="525ec922-1a6b-434f-b059-b63478ff1b6f" providerId="ADAL" clId="{E87B44F3-31E7-406B-84D6-364580B868FE}" dt="2023-10-12T07:28:53.135" v="55" actId="20577"/>
          <ac:spMkLst>
            <pc:docMk/>
            <pc:sldMk cId="0" sldId="256"/>
            <ac:spMk id="67" creationId="{00000000-0000-0000-0000-000000000000}"/>
          </ac:spMkLst>
        </pc:spChg>
      </pc:sldChg>
      <pc:sldChg chg="del ord modNotes">
        <pc:chgData name="Sohre, Tom" userId="525ec922-1a6b-434f-b059-b63478ff1b6f" providerId="ADAL" clId="{E87B44F3-31E7-406B-84D6-364580B868FE}" dt="2023-10-16T12:23:54.863" v="1566" actId="47"/>
        <pc:sldMkLst>
          <pc:docMk/>
          <pc:sldMk cId="0" sldId="257"/>
        </pc:sldMkLst>
      </pc:sldChg>
      <pc:sldChg chg="del">
        <pc:chgData name="Sohre, Tom" userId="525ec922-1a6b-434f-b059-b63478ff1b6f" providerId="ADAL" clId="{E87B44F3-31E7-406B-84D6-364580B868FE}" dt="2023-10-12T07:24:44.394" v="0" actId="47"/>
        <pc:sldMkLst>
          <pc:docMk/>
          <pc:sldMk cId="0" sldId="258"/>
        </pc:sldMkLst>
      </pc:sldChg>
      <pc:sldChg chg="del">
        <pc:chgData name="Sohre, Tom" userId="525ec922-1a6b-434f-b059-b63478ff1b6f" providerId="ADAL" clId="{E87B44F3-31E7-406B-84D6-364580B868FE}" dt="2023-10-15T12:59:23.818" v="1325" actId="47"/>
        <pc:sldMkLst>
          <pc:docMk/>
          <pc:sldMk cId="0" sldId="259"/>
        </pc:sldMkLst>
      </pc:sldChg>
      <pc:sldChg chg="addSp delSp modSp mod">
        <pc:chgData name="Sohre, Tom" userId="525ec922-1a6b-434f-b059-b63478ff1b6f" providerId="ADAL" clId="{E87B44F3-31E7-406B-84D6-364580B868FE}" dt="2023-10-15T13:07:36.615" v="1562" actId="113"/>
        <pc:sldMkLst>
          <pc:docMk/>
          <pc:sldMk cId="1955568659" sldId="260"/>
        </pc:sldMkLst>
        <pc:spChg chg="mod">
          <ac:chgData name="Sohre, Tom" userId="525ec922-1a6b-434f-b059-b63478ff1b6f" providerId="ADAL" clId="{E87B44F3-31E7-406B-84D6-364580B868FE}" dt="2023-10-12T07:32:36.670" v="115" actId="20577"/>
          <ac:spMkLst>
            <pc:docMk/>
            <pc:sldMk cId="1955568659" sldId="260"/>
            <ac:spMk id="3" creationId="{ED873675-F380-228F-29DE-CA59FABE5A3A}"/>
          </ac:spMkLst>
        </pc:spChg>
        <pc:spChg chg="mod">
          <ac:chgData name="Sohre, Tom" userId="525ec922-1a6b-434f-b059-b63478ff1b6f" providerId="ADAL" clId="{E87B44F3-31E7-406B-84D6-364580B868FE}" dt="2023-10-15T13:07:36.615" v="1562" actId="113"/>
          <ac:spMkLst>
            <pc:docMk/>
            <pc:sldMk cId="1955568659" sldId="260"/>
            <ac:spMk id="4" creationId="{5DA29A3B-A9C7-E80C-11DE-2F6CA16455E9}"/>
          </ac:spMkLst>
        </pc:spChg>
        <pc:picChg chg="add mod">
          <ac:chgData name="Sohre, Tom" userId="525ec922-1a6b-434f-b059-b63478ff1b6f" providerId="ADAL" clId="{E87B44F3-31E7-406B-84D6-364580B868FE}" dt="2023-10-15T13:07:17.964" v="1560" actId="1035"/>
          <ac:picMkLst>
            <pc:docMk/>
            <pc:sldMk cId="1955568659" sldId="260"/>
            <ac:picMk id="2" creationId="{041920E7-B175-C640-B9DD-F0A0DFE44AED}"/>
          </ac:picMkLst>
        </pc:picChg>
        <pc:picChg chg="del">
          <ac:chgData name="Sohre, Tom" userId="525ec922-1a6b-434f-b059-b63478ff1b6f" providerId="ADAL" clId="{E87B44F3-31E7-406B-84D6-364580B868FE}" dt="2023-10-12T07:32:49.791" v="116" actId="478"/>
          <ac:picMkLst>
            <pc:docMk/>
            <pc:sldMk cId="1955568659" sldId="260"/>
            <ac:picMk id="5" creationId="{FB0C4F9E-A578-AEE4-6A36-3708A09AFE26}"/>
          </ac:picMkLst>
        </pc:picChg>
      </pc:sldChg>
      <pc:sldChg chg="modNotesTx">
        <pc:chgData name="Sohre, Tom" userId="525ec922-1a6b-434f-b059-b63478ff1b6f" providerId="ADAL" clId="{E87B44F3-31E7-406B-84D6-364580B868FE}" dt="2023-10-13T12:50:08.683" v="672" actId="20577"/>
        <pc:sldMkLst>
          <pc:docMk/>
          <pc:sldMk cId="975723888" sldId="261"/>
        </pc:sldMkLst>
      </pc:sldChg>
      <pc:sldChg chg="modSp modNotesTx">
        <pc:chgData name="Sohre, Tom" userId="525ec922-1a6b-434f-b059-b63478ff1b6f" providerId="ADAL" clId="{E87B44F3-31E7-406B-84D6-364580B868FE}" dt="2023-10-16T12:16:53.287" v="1565" actId="5793"/>
        <pc:sldMkLst>
          <pc:docMk/>
          <pc:sldMk cId="424474854" sldId="262"/>
        </pc:sldMkLst>
        <pc:graphicFrameChg chg="mod">
          <ac:chgData name="Sohre, Tom" userId="525ec922-1a6b-434f-b059-b63478ff1b6f" providerId="ADAL" clId="{E87B44F3-31E7-406B-84D6-364580B868FE}" dt="2023-10-15T12:51:06.312" v="1018" actId="207"/>
          <ac:graphicFrameMkLst>
            <pc:docMk/>
            <pc:sldMk cId="424474854" sldId="262"/>
            <ac:graphicFrameMk id="4" creationId="{94F1268A-6233-A8AE-2F02-72AE821388D3}"/>
          </ac:graphicFrameMkLst>
        </pc:graphicFrameChg>
      </pc:sldChg>
      <pc:sldChg chg="modSp mod">
        <pc:chgData name="Sohre, Tom" userId="525ec922-1a6b-434f-b059-b63478ff1b6f" providerId="ADAL" clId="{E87B44F3-31E7-406B-84D6-364580B868FE}" dt="2023-10-15T12:56:43.211" v="1161" actId="113"/>
        <pc:sldMkLst>
          <pc:docMk/>
          <pc:sldMk cId="0" sldId="264"/>
        </pc:sldMkLst>
        <pc:graphicFrameChg chg="mod modGraphic">
          <ac:chgData name="Sohre, Tom" userId="525ec922-1a6b-434f-b059-b63478ff1b6f" providerId="ADAL" clId="{E87B44F3-31E7-406B-84D6-364580B868FE}" dt="2023-10-15T12:56:43.211" v="1161" actId="113"/>
          <ac:graphicFrameMkLst>
            <pc:docMk/>
            <pc:sldMk cId="0" sldId="264"/>
            <ac:graphicFrameMk id="2" creationId="{EAEBA407-DD1E-D70F-EC52-58844DA54887}"/>
          </ac:graphicFrameMkLst>
        </pc:graphicFrameChg>
      </pc:sldChg>
      <pc:sldChg chg="modSp mod">
        <pc:chgData name="Sohre, Tom" userId="525ec922-1a6b-434f-b059-b63478ff1b6f" providerId="ADAL" clId="{E87B44F3-31E7-406B-84D6-364580B868FE}" dt="2023-10-15T13:06:27.229" v="1538" actId="14100"/>
        <pc:sldMkLst>
          <pc:docMk/>
          <pc:sldMk cId="2010718819" sldId="266"/>
        </pc:sldMkLst>
        <pc:spChg chg="mod">
          <ac:chgData name="Sohre, Tom" userId="525ec922-1a6b-434f-b059-b63478ff1b6f" providerId="ADAL" clId="{E87B44F3-31E7-406B-84D6-364580B868FE}" dt="2023-10-15T13:06:27.229" v="1538" actId="14100"/>
          <ac:spMkLst>
            <pc:docMk/>
            <pc:sldMk cId="2010718819" sldId="266"/>
            <ac:spMk id="2" creationId="{450D56B4-926D-5C04-6165-D2FB4EF28DAD}"/>
          </ac:spMkLst>
        </pc:spChg>
        <pc:spChg chg="mod">
          <ac:chgData name="Sohre, Tom" userId="525ec922-1a6b-434f-b059-b63478ff1b6f" providerId="ADAL" clId="{E87B44F3-31E7-406B-84D6-364580B868FE}" dt="2023-10-13T12:33:39.366" v="346" actId="404"/>
          <ac:spMkLst>
            <pc:docMk/>
            <pc:sldMk cId="2010718819" sldId="266"/>
            <ac:spMk id="3" creationId="{EF18A201-399A-72AC-BB11-3C0EED790B7A}"/>
          </ac:spMkLst>
        </pc:spChg>
      </pc:sldChg>
      <pc:sldChg chg="modSp new mod">
        <pc:chgData name="Sohre, Tom" userId="525ec922-1a6b-434f-b059-b63478ff1b6f" providerId="ADAL" clId="{E87B44F3-31E7-406B-84D6-364580B868FE}" dt="2023-10-16T12:24:14.826" v="1572" actId="20577"/>
        <pc:sldMkLst>
          <pc:docMk/>
          <pc:sldMk cId="106365215" sldId="267"/>
        </pc:sldMkLst>
        <pc:spChg chg="mod">
          <ac:chgData name="Sohre, Tom" userId="525ec922-1a6b-434f-b059-b63478ff1b6f" providerId="ADAL" clId="{E87B44F3-31E7-406B-84D6-364580B868FE}" dt="2023-10-16T12:24:14.826" v="1572" actId="20577"/>
          <ac:spMkLst>
            <pc:docMk/>
            <pc:sldMk cId="106365215" sldId="267"/>
            <ac:spMk id="2" creationId="{F36C36D0-82D2-490E-2552-9C8788653E6B}"/>
          </ac:spMkLst>
        </pc:spChg>
        <pc:spChg chg="mod">
          <ac:chgData name="Sohre, Tom" userId="525ec922-1a6b-434f-b059-b63478ff1b6f" providerId="ADAL" clId="{E87B44F3-31E7-406B-84D6-364580B868FE}" dt="2023-10-13T12:53:19.594" v="705" actId="20577"/>
          <ac:spMkLst>
            <pc:docMk/>
            <pc:sldMk cId="106365215" sldId="267"/>
            <ac:spMk id="3" creationId="{5633B98C-B35C-D061-555B-B693297F0B26}"/>
          </ac:spMkLst>
        </pc:spChg>
      </pc:sldChg>
      <pc:sldChg chg="del">
        <pc:chgData name="Sohre, Tom" userId="525ec922-1a6b-434f-b059-b63478ff1b6f" providerId="ADAL" clId="{E87B44F3-31E7-406B-84D6-364580B868FE}" dt="2023-10-12T07:24:58.296" v="3" actId="47"/>
        <pc:sldMkLst>
          <pc:docMk/>
          <pc:sldMk cId="3052471084" sldId="26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F5CE3-8724-4EC0-B28C-7F7FF31B8505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</dgm:pt>
    <dgm:pt modelId="{A62A5FE0-73E2-4782-A18A-35159A62A81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CEOS WGISS</a:t>
          </a:r>
        </a:p>
      </dgm:t>
    </dgm:pt>
    <dgm:pt modelId="{1080764C-4726-4A53-BB61-3D8F061A7D5D}" type="parTrans" cxnId="{019CC7C3-5788-4F10-8146-95435C083DA9}">
      <dgm:prSet/>
      <dgm:spPr/>
      <dgm:t>
        <a:bodyPr/>
        <a:lstStyle/>
        <a:p>
          <a:endParaRPr lang="en-US"/>
        </a:p>
      </dgm:t>
    </dgm:pt>
    <dgm:pt modelId="{E724FD74-5016-4494-B796-FEF20FC2BCCD}" type="sibTrans" cxnId="{019CC7C3-5788-4F10-8146-95435C083DA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2C84393B-88C4-4D3C-B6E3-58CD2DCD09C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CEOS ARD OG</a:t>
          </a:r>
        </a:p>
      </dgm:t>
    </dgm:pt>
    <dgm:pt modelId="{7929A94F-784F-4582-B114-48F88D06FDC2}" type="parTrans" cxnId="{07683C4A-8F37-425F-8CAF-F538287DCFB5}">
      <dgm:prSet/>
      <dgm:spPr/>
      <dgm:t>
        <a:bodyPr/>
        <a:lstStyle/>
        <a:p>
          <a:endParaRPr lang="en-US"/>
        </a:p>
      </dgm:t>
    </dgm:pt>
    <dgm:pt modelId="{A55EAD7C-C4FF-4ECB-ACE3-A2F116E18245}" type="sibTrans" cxnId="{07683C4A-8F37-425F-8CAF-F538287DCFB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3302B615-1880-47A6-9A69-C4E940696AF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CEOS WGCV</a:t>
          </a:r>
        </a:p>
      </dgm:t>
    </dgm:pt>
    <dgm:pt modelId="{0884416B-F1A6-4473-A5AE-F0D1CC47B937}" type="parTrans" cxnId="{F2D5E56B-8AD9-44D9-AC8B-455AF976D3D8}">
      <dgm:prSet/>
      <dgm:spPr/>
      <dgm:t>
        <a:bodyPr/>
        <a:lstStyle/>
        <a:p>
          <a:endParaRPr lang="en-US"/>
        </a:p>
      </dgm:t>
    </dgm:pt>
    <dgm:pt modelId="{572E28FA-6D2E-4352-BE3F-C71910B2AC2A}" type="sibTrans" cxnId="{F2D5E56B-8AD9-44D9-AC8B-455AF976D3D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828CC8C5-4FB7-4B65-922A-99D632DE4A2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CEOS SEO</a:t>
          </a:r>
        </a:p>
      </dgm:t>
    </dgm:pt>
    <dgm:pt modelId="{88ACC789-935E-446A-818B-FF8999CC2A56}" type="parTrans" cxnId="{A890FB54-43C3-4800-AEF4-E59A777282C9}">
      <dgm:prSet/>
      <dgm:spPr/>
      <dgm:t>
        <a:bodyPr/>
        <a:lstStyle/>
        <a:p>
          <a:endParaRPr lang="en-US"/>
        </a:p>
      </dgm:t>
    </dgm:pt>
    <dgm:pt modelId="{57108A98-453C-437E-AB24-94C65FE86250}" type="sibTrans" cxnId="{A890FB54-43C3-4800-AEF4-E59A777282C9}">
      <dgm:prSet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7865C59-EAAB-4C02-8E76-6CA575C00E33}">
      <dgm:prSet phldrT="[Text]"/>
      <dgm:spPr>
        <a:blipFill rotWithShape="0">
          <a:blip xmlns:r="http://schemas.openxmlformats.org/officeDocument/2006/relationships" r:embed="rId3"/>
          <a:srcRect/>
          <a:stretch>
            <a:fillRect l="-8000" r="-8000"/>
          </a:stretch>
        </a:blipFill>
      </dgm:spPr>
      <dgm:t>
        <a:bodyPr/>
        <a:lstStyle/>
        <a:p>
          <a:endParaRPr lang="en-US" dirty="0"/>
        </a:p>
      </dgm:t>
    </dgm:pt>
    <dgm:pt modelId="{679A9E38-A4ED-48CF-B413-0850A5774523}" type="parTrans" cxnId="{09FF3F18-A8C2-4891-92C5-218BE7631ECF}">
      <dgm:prSet/>
      <dgm:spPr/>
      <dgm:t>
        <a:bodyPr/>
        <a:lstStyle/>
        <a:p>
          <a:endParaRPr lang="en-US"/>
        </a:p>
      </dgm:t>
    </dgm:pt>
    <dgm:pt modelId="{BEC19DA2-5BAF-45B8-92C3-DDEB5D8A9AF1}" type="sibTrans" cxnId="{09FF3F18-A8C2-4891-92C5-218BE7631ECF}">
      <dgm:prSet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53886FD-6815-417B-B85A-C6BCDED99788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Other WG/VC</a:t>
          </a:r>
        </a:p>
      </dgm:t>
    </dgm:pt>
    <dgm:pt modelId="{9E658FF5-8D59-4F47-AC21-F79A82D8419F}" type="parTrans" cxnId="{03714C0C-7F3E-4E2C-B14A-EAC67BC4C818}">
      <dgm:prSet/>
      <dgm:spPr/>
      <dgm:t>
        <a:bodyPr/>
        <a:lstStyle/>
        <a:p>
          <a:endParaRPr lang="en-US"/>
        </a:p>
      </dgm:t>
    </dgm:pt>
    <dgm:pt modelId="{7F647909-A5AF-40DD-9BCC-0B8F2B971623}" type="sibTrans" cxnId="{03714C0C-7F3E-4E2C-B14A-EAC67BC4C818}">
      <dgm:prSet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1D3DEE2-E175-4C13-BDA2-7D1F698C2F8C}" type="pres">
      <dgm:prSet presAssocID="{9A7F5CE3-8724-4EC0-B28C-7F7FF31B8505}" presName="Name0" presStyleCnt="0">
        <dgm:presLayoutVars>
          <dgm:chMax val="21"/>
          <dgm:chPref val="21"/>
        </dgm:presLayoutVars>
      </dgm:prSet>
      <dgm:spPr/>
    </dgm:pt>
    <dgm:pt modelId="{0C012F4A-9F4E-4F86-BCE2-C0A1F1FC8192}" type="pres">
      <dgm:prSet presAssocID="{2C84393B-88C4-4D3C-B6E3-58CD2DCD09CF}" presName="text1" presStyleCnt="0"/>
      <dgm:spPr/>
    </dgm:pt>
    <dgm:pt modelId="{7163C30F-0516-491B-B453-6F98A2447FDD}" type="pres">
      <dgm:prSet presAssocID="{2C84393B-88C4-4D3C-B6E3-58CD2DCD09CF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5959375B-AFD2-482C-BA68-EFF3E15CBC3B}" type="pres">
      <dgm:prSet presAssocID="{2C84393B-88C4-4D3C-B6E3-58CD2DCD09CF}" presName="textaccent1" presStyleCnt="0"/>
      <dgm:spPr/>
    </dgm:pt>
    <dgm:pt modelId="{F24B8134-F69B-4938-99FB-F7DCEB35BCFE}" type="pres">
      <dgm:prSet presAssocID="{2C84393B-88C4-4D3C-B6E3-58CD2DCD09CF}" presName="accentRepeatNode" presStyleLbl="solidAlignAcc1" presStyleIdx="0" presStyleCnt="12"/>
      <dgm:spPr/>
    </dgm:pt>
    <dgm:pt modelId="{BBA6E6AA-8FF4-4EC6-935D-C7DF6795EA1E}" type="pres">
      <dgm:prSet presAssocID="{A55EAD7C-C4FF-4ECB-ACE3-A2F116E18245}" presName="image1" presStyleCnt="0"/>
      <dgm:spPr/>
    </dgm:pt>
    <dgm:pt modelId="{29958A3C-46C3-4880-9D19-8D1F806EB4DA}" type="pres">
      <dgm:prSet presAssocID="{A55EAD7C-C4FF-4ECB-ACE3-A2F116E18245}" presName="imageRepeatNode" presStyleLbl="alignAcc1" presStyleIdx="0" presStyleCnt="6"/>
      <dgm:spPr/>
    </dgm:pt>
    <dgm:pt modelId="{EE631C81-F9E2-4CD1-919F-F09AF9BC37B7}" type="pres">
      <dgm:prSet presAssocID="{A55EAD7C-C4FF-4ECB-ACE3-A2F116E18245}" presName="imageaccent1" presStyleCnt="0"/>
      <dgm:spPr/>
    </dgm:pt>
    <dgm:pt modelId="{BC7D2E8E-0D7F-491C-981F-D683E008CA78}" type="pres">
      <dgm:prSet presAssocID="{A55EAD7C-C4FF-4ECB-ACE3-A2F116E18245}" presName="accentRepeatNode" presStyleLbl="solidAlignAcc1" presStyleIdx="1" presStyleCnt="12"/>
      <dgm:spPr/>
    </dgm:pt>
    <dgm:pt modelId="{6F3673FD-94C5-4142-970D-2E7FC83D9A4F}" type="pres">
      <dgm:prSet presAssocID="{A62A5FE0-73E2-4782-A18A-35159A62A811}" presName="text2" presStyleCnt="0"/>
      <dgm:spPr/>
    </dgm:pt>
    <dgm:pt modelId="{16501B38-5A4D-4ABB-BC9E-CD76C9BB82D1}" type="pres">
      <dgm:prSet presAssocID="{A62A5FE0-73E2-4782-A18A-35159A62A811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820A48A2-497E-417E-B739-21F300441B15}" type="pres">
      <dgm:prSet presAssocID="{A62A5FE0-73E2-4782-A18A-35159A62A811}" presName="textaccent2" presStyleCnt="0"/>
      <dgm:spPr/>
    </dgm:pt>
    <dgm:pt modelId="{41574EAA-BDAF-4908-9961-73C95362ACF3}" type="pres">
      <dgm:prSet presAssocID="{A62A5FE0-73E2-4782-A18A-35159A62A811}" presName="accentRepeatNode" presStyleLbl="solidAlignAcc1" presStyleIdx="2" presStyleCnt="12"/>
      <dgm:spPr/>
    </dgm:pt>
    <dgm:pt modelId="{722075F7-8223-4E60-BDDF-41D11DF529FF}" type="pres">
      <dgm:prSet presAssocID="{E724FD74-5016-4494-B796-FEF20FC2BCCD}" presName="image2" presStyleCnt="0"/>
      <dgm:spPr/>
    </dgm:pt>
    <dgm:pt modelId="{8CD9A44D-62BD-48C3-AC90-73B1ABE316A9}" type="pres">
      <dgm:prSet presAssocID="{E724FD74-5016-4494-B796-FEF20FC2BCCD}" presName="imageRepeatNode" presStyleLbl="alignAcc1" presStyleIdx="1" presStyleCnt="6"/>
      <dgm:spPr/>
    </dgm:pt>
    <dgm:pt modelId="{2F629CC9-9839-42D3-9CD0-A9205BDDD48D}" type="pres">
      <dgm:prSet presAssocID="{E724FD74-5016-4494-B796-FEF20FC2BCCD}" presName="imageaccent2" presStyleCnt="0"/>
      <dgm:spPr/>
    </dgm:pt>
    <dgm:pt modelId="{3D112718-784D-4E2E-A921-D31A03BE7A4D}" type="pres">
      <dgm:prSet presAssocID="{E724FD74-5016-4494-B796-FEF20FC2BCCD}" presName="accentRepeatNode" presStyleLbl="solidAlignAcc1" presStyleIdx="3" presStyleCnt="12"/>
      <dgm:spPr/>
    </dgm:pt>
    <dgm:pt modelId="{A4825B88-DE45-4596-AD70-8F48ABFD91B1}" type="pres">
      <dgm:prSet presAssocID="{3302B615-1880-47A6-9A69-C4E940696AFF}" presName="text3" presStyleCnt="0"/>
      <dgm:spPr/>
    </dgm:pt>
    <dgm:pt modelId="{BB4B9FD9-3293-486A-BFDF-918927340214}" type="pres">
      <dgm:prSet presAssocID="{3302B615-1880-47A6-9A69-C4E940696AFF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4753EC31-4A73-47DF-A4EC-FA9AF1336364}" type="pres">
      <dgm:prSet presAssocID="{3302B615-1880-47A6-9A69-C4E940696AFF}" presName="textaccent3" presStyleCnt="0"/>
      <dgm:spPr/>
    </dgm:pt>
    <dgm:pt modelId="{0FE7133B-BBB8-4936-863A-9EE49868AD2A}" type="pres">
      <dgm:prSet presAssocID="{3302B615-1880-47A6-9A69-C4E940696AFF}" presName="accentRepeatNode" presStyleLbl="solidAlignAcc1" presStyleIdx="4" presStyleCnt="12"/>
      <dgm:spPr/>
    </dgm:pt>
    <dgm:pt modelId="{A4CCB792-787A-4D38-ADF0-C2D4C58613C2}" type="pres">
      <dgm:prSet presAssocID="{572E28FA-6D2E-4352-BE3F-C71910B2AC2A}" presName="image3" presStyleCnt="0"/>
      <dgm:spPr/>
    </dgm:pt>
    <dgm:pt modelId="{A3E65DC6-4973-432E-8BC6-10DF605191C3}" type="pres">
      <dgm:prSet presAssocID="{572E28FA-6D2E-4352-BE3F-C71910B2AC2A}" presName="imageRepeatNode" presStyleLbl="alignAcc1" presStyleIdx="2" presStyleCnt="6"/>
      <dgm:spPr/>
    </dgm:pt>
    <dgm:pt modelId="{276C71A7-D0DA-4400-B315-6276D42F825D}" type="pres">
      <dgm:prSet presAssocID="{572E28FA-6D2E-4352-BE3F-C71910B2AC2A}" presName="imageaccent3" presStyleCnt="0"/>
      <dgm:spPr/>
    </dgm:pt>
    <dgm:pt modelId="{29963E24-9F64-4312-998A-09E7DE4D6DAC}" type="pres">
      <dgm:prSet presAssocID="{572E28FA-6D2E-4352-BE3F-C71910B2AC2A}" presName="accentRepeatNode" presStyleLbl="solidAlignAcc1" presStyleIdx="5" presStyleCnt="12"/>
      <dgm:spPr/>
    </dgm:pt>
    <dgm:pt modelId="{3755D380-2CB9-49D4-9D4E-2D0B4FAB756D}" type="pres">
      <dgm:prSet presAssocID="{828CC8C5-4FB7-4B65-922A-99D632DE4A2B}" presName="text4" presStyleCnt="0"/>
      <dgm:spPr/>
    </dgm:pt>
    <dgm:pt modelId="{B4FC651D-EC6E-4DA2-904F-FBDDA8D09FA8}" type="pres">
      <dgm:prSet presAssocID="{828CC8C5-4FB7-4B65-922A-99D632DE4A2B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C99ED40B-43F6-4914-8119-7EA1DFA982A6}" type="pres">
      <dgm:prSet presAssocID="{828CC8C5-4FB7-4B65-922A-99D632DE4A2B}" presName="textaccent4" presStyleCnt="0"/>
      <dgm:spPr/>
    </dgm:pt>
    <dgm:pt modelId="{5F766762-6F74-462E-97AB-BBF2F7EF9EB2}" type="pres">
      <dgm:prSet presAssocID="{828CC8C5-4FB7-4B65-922A-99D632DE4A2B}" presName="accentRepeatNode" presStyleLbl="solidAlignAcc1" presStyleIdx="6" presStyleCnt="12"/>
      <dgm:spPr/>
    </dgm:pt>
    <dgm:pt modelId="{C639231C-EFB1-4104-90F0-351E4006FFBF}" type="pres">
      <dgm:prSet presAssocID="{57108A98-453C-437E-AB24-94C65FE86250}" presName="image4" presStyleCnt="0"/>
      <dgm:spPr/>
    </dgm:pt>
    <dgm:pt modelId="{A482F7DA-4944-4444-8BA9-3C931F1D4F59}" type="pres">
      <dgm:prSet presAssocID="{57108A98-453C-437E-AB24-94C65FE86250}" presName="imageRepeatNode" presStyleLbl="alignAcc1" presStyleIdx="3" presStyleCnt="6"/>
      <dgm:spPr/>
    </dgm:pt>
    <dgm:pt modelId="{1C1C0EC2-227D-4D6E-9B5F-8B4FBE681886}" type="pres">
      <dgm:prSet presAssocID="{57108A98-453C-437E-AB24-94C65FE86250}" presName="imageaccent4" presStyleCnt="0"/>
      <dgm:spPr/>
    </dgm:pt>
    <dgm:pt modelId="{641B9869-5EC9-43AD-89B7-4A5F2DBD81B0}" type="pres">
      <dgm:prSet presAssocID="{57108A98-453C-437E-AB24-94C65FE86250}" presName="accentRepeatNode" presStyleLbl="solidAlignAcc1" presStyleIdx="7" presStyleCnt="12"/>
      <dgm:spPr/>
    </dgm:pt>
    <dgm:pt modelId="{345A68F8-49B6-4017-A5C1-74C89FA58844}" type="pres">
      <dgm:prSet presAssocID="{17865C59-EAAB-4C02-8E76-6CA575C00E33}" presName="text5" presStyleCnt="0"/>
      <dgm:spPr/>
    </dgm:pt>
    <dgm:pt modelId="{FDB278D9-65D7-4DC5-B299-B6CC5948C061}" type="pres">
      <dgm:prSet presAssocID="{17865C59-EAAB-4C02-8E76-6CA575C00E33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3DC03BC7-F135-413C-B89E-C7B2152B844C}" type="pres">
      <dgm:prSet presAssocID="{17865C59-EAAB-4C02-8E76-6CA575C00E33}" presName="textaccent5" presStyleCnt="0"/>
      <dgm:spPr/>
    </dgm:pt>
    <dgm:pt modelId="{DF9A2DE2-2679-4ED7-8D81-F2654DA3DCA2}" type="pres">
      <dgm:prSet presAssocID="{17865C59-EAAB-4C02-8E76-6CA575C00E33}" presName="accentRepeatNode" presStyleLbl="solidAlignAcc1" presStyleIdx="8" presStyleCnt="12"/>
      <dgm:spPr/>
    </dgm:pt>
    <dgm:pt modelId="{8628FF5A-F28A-49E7-AD33-1986627711FE}" type="pres">
      <dgm:prSet presAssocID="{BEC19DA2-5BAF-45B8-92C3-DDEB5D8A9AF1}" presName="image5" presStyleCnt="0"/>
      <dgm:spPr/>
    </dgm:pt>
    <dgm:pt modelId="{5E3672BB-9786-4082-8D6E-DE3E80C8B9C7}" type="pres">
      <dgm:prSet presAssocID="{BEC19DA2-5BAF-45B8-92C3-DDEB5D8A9AF1}" presName="imageRepeatNode" presStyleLbl="alignAcc1" presStyleIdx="4" presStyleCnt="6"/>
      <dgm:spPr/>
    </dgm:pt>
    <dgm:pt modelId="{F040CD2F-F64D-4D3E-AD2F-48613E9E458D}" type="pres">
      <dgm:prSet presAssocID="{BEC19DA2-5BAF-45B8-92C3-DDEB5D8A9AF1}" presName="imageaccent5" presStyleCnt="0"/>
      <dgm:spPr/>
    </dgm:pt>
    <dgm:pt modelId="{3C8CDA18-E938-4C29-95FA-C14220531CF5}" type="pres">
      <dgm:prSet presAssocID="{BEC19DA2-5BAF-45B8-92C3-DDEB5D8A9AF1}" presName="accentRepeatNode" presStyleLbl="solidAlignAcc1" presStyleIdx="9" presStyleCnt="12"/>
      <dgm:spPr/>
    </dgm:pt>
    <dgm:pt modelId="{35060EFC-6C14-425A-AD9E-59DD297D196F}" type="pres">
      <dgm:prSet presAssocID="{B53886FD-6815-417B-B85A-C6BCDED99788}" presName="text6" presStyleCnt="0"/>
      <dgm:spPr/>
    </dgm:pt>
    <dgm:pt modelId="{426A0548-AD29-4962-B64B-9C98ED89BAB0}" type="pres">
      <dgm:prSet presAssocID="{B53886FD-6815-417B-B85A-C6BCDED99788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CF996545-A245-4892-9095-9B5EDE51B045}" type="pres">
      <dgm:prSet presAssocID="{B53886FD-6815-417B-B85A-C6BCDED99788}" presName="textaccent6" presStyleCnt="0"/>
      <dgm:spPr/>
    </dgm:pt>
    <dgm:pt modelId="{B0CB521F-4E5F-4887-A6F5-5C3FAD4BE8F8}" type="pres">
      <dgm:prSet presAssocID="{B53886FD-6815-417B-B85A-C6BCDED99788}" presName="accentRepeatNode" presStyleLbl="solidAlignAcc1" presStyleIdx="10" presStyleCnt="12"/>
      <dgm:spPr/>
    </dgm:pt>
    <dgm:pt modelId="{F28A733C-4283-45B1-B5A7-DA2648E4BF65}" type="pres">
      <dgm:prSet presAssocID="{7F647909-A5AF-40DD-9BCC-0B8F2B971623}" presName="image6" presStyleCnt="0"/>
      <dgm:spPr/>
    </dgm:pt>
    <dgm:pt modelId="{B5E506C7-1F61-40C1-9694-D31EDB153861}" type="pres">
      <dgm:prSet presAssocID="{7F647909-A5AF-40DD-9BCC-0B8F2B971623}" presName="imageRepeatNode" presStyleLbl="alignAcc1" presStyleIdx="5" presStyleCnt="6"/>
      <dgm:spPr/>
    </dgm:pt>
    <dgm:pt modelId="{7C2ADC96-420C-443A-A086-9767FAF70F45}" type="pres">
      <dgm:prSet presAssocID="{7F647909-A5AF-40DD-9BCC-0B8F2B971623}" presName="imageaccent6" presStyleCnt="0"/>
      <dgm:spPr/>
    </dgm:pt>
    <dgm:pt modelId="{F87A87D6-3D87-4C08-B65A-E68AF429F5A7}" type="pres">
      <dgm:prSet presAssocID="{7F647909-A5AF-40DD-9BCC-0B8F2B971623}" presName="accentRepeatNode" presStyleLbl="solidAlignAcc1" presStyleIdx="11" presStyleCnt="12"/>
      <dgm:spPr/>
    </dgm:pt>
  </dgm:ptLst>
  <dgm:cxnLst>
    <dgm:cxn modelId="{6B0E1301-A690-4DAC-A0D4-DA0AAE59F26A}" type="presOf" srcId="{2C84393B-88C4-4D3C-B6E3-58CD2DCD09CF}" destId="{7163C30F-0516-491B-B453-6F98A2447FDD}" srcOrd="0" destOrd="0" presId="urn:microsoft.com/office/officeart/2008/layout/HexagonCluster"/>
    <dgm:cxn modelId="{03714C0C-7F3E-4E2C-B14A-EAC67BC4C818}" srcId="{9A7F5CE3-8724-4EC0-B28C-7F7FF31B8505}" destId="{B53886FD-6815-417B-B85A-C6BCDED99788}" srcOrd="5" destOrd="0" parTransId="{9E658FF5-8D59-4F47-AC21-F79A82D8419F}" sibTransId="{7F647909-A5AF-40DD-9BCC-0B8F2B971623}"/>
    <dgm:cxn modelId="{09FF3F18-A8C2-4891-92C5-218BE7631ECF}" srcId="{9A7F5CE3-8724-4EC0-B28C-7F7FF31B8505}" destId="{17865C59-EAAB-4C02-8E76-6CA575C00E33}" srcOrd="4" destOrd="0" parTransId="{679A9E38-A4ED-48CF-B413-0850A5774523}" sibTransId="{BEC19DA2-5BAF-45B8-92C3-DDEB5D8A9AF1}"/>
    <dgm:cxn modelId="{B4B03F23-3465-4057-8A7F-0FA071CE8C7B}" type="presOf" srcId="{572E28FA-6D2E-4352-BE3F-C71910B2AC2A}" destId="{A3E65DC6-4973-432E-8BC6-10DF605191C3}" srcOrd="0" destOrd="0" presId="urn:microsoft.com/office/officeart/2008/layout/HexagonCluster"/>
    <dgm:cxn modelId="{ABEFEB45-9F6D-4D64-BD0D-AB4D9A72894C}" type="presOf" srcId="{A55EAD7C-C4FF-4ECB-ACE3-A2F116E18245}" destId="{29958A3C-46C3-4880-9D19-8D1F806EB4DA}" srcOrd="0" destOrd="0" presId="urn:microsoft.com/office/officeart/2008/layout/HexagonCluster"/>
    <dgm:cxn modelId="{D6812B68-4BB2-4536-9A7B-C9BFE8804F3D}" type="presOf" srcId="{7F647909-A5AF-40DD-9BCC-0B8F2B971623}" destId="{B5E506C7-1F61-40C1-9694-D31EDB153861}" srcOrd="0" destOrd="0" presId="urn:microsoft.com/office/officeart/2008/layout/HexagonCluster"/>
    <dgm:cxn modelId="{07683C4A-8F37-425F-8CAF-F538287DCFB5}" srcId="{9A7F5CE3-8724-4EC0-B28C-7F7FF31B8505}" destId="{2C84393B-88C4-4D3C-B6E3-58CD2DCD09CF}" srcOrd="0" destOrd="0" parTransId="{7929A94F-784F-4582-B114-48F88D06FDC2}" sibTransId="{A55EAD7C-C4FF-4ECB-ACE3-A2F116E18245}"/>
    <dgm:cxn modelId="{F2D5E56B-8AD9-44D9-AC8B-455AF976D3D8}" srcId="{9A7F5CE3-8724-4EC0-B28C-7F7FF31B8505}" destId="{3302B615-1880-47A6-9A69-C4E940696AFF}" srcOrd="2" destOrd="0" parTransId="{0884416B-F1A6-4473-A5AE-F0D1CC47B937}" sibTransId="{572E28FA-6D2E-4352-BE3F-C71910B2AC2A}"/>
    <dgm:cxn modelId="{F5D5BC73-5C20-48FE-96B3-94865B2D1993}" type="presOf" srcId="{B53886FD-6815-417B-B85A-C6BCDED99788}" destId="{426A0548-AD29-4962-B64B-9C98ED89BAB0}" srcOrd="0" destOrd="0" presId="urn:microsoft.com/office/officeart/2008/layout/HexagonCluster"/>
    <dgm:cxn modelId="{A890FB54-43C3-4800-AEF4-E59A777282C9}" srcId="{9A7F5CE3-8724-4EC0-B28C-7F7FF31B8505}" destId="{828CC8C5-4FB7-4B65-922A-99D632DE4A2B}" srcOrd="3" destOrd="0" parTransId="{88ACC789-935E-446A-818B-FF8999CC2A56}" sibTransId="{57108A98-453C-437E-AB24-94C65FE86250}"/>
    <dgm:cxn modelId="{3B29C65A-3E21-4BC6-B933-D79B6AEFD6F2}" type="presOf" srcId="{17865C59-EAAB-4C02-8E76-6CA575C00E33}" destId="{FDB278D9-65D7-4DC5-B299-B6CC5948C061}" srcOrd="0" destOrd="0" presId="urn:microsoft.com/office/officeart/2008/layout/HexagonCluster"/>
    <dgm:cxn modelId="{1BF9E698-C944-4721-891A-090AEFD90CB3}" type="presOf" srcId="{E724FD74-5016-4494-B796-FEF20FC2BCCD}" destId="{8CD9A44D-62BD-48C3-AC90-73B1ABE316A9}" srcOrd="0" destOrd="0" presId="urn:microsoft.com/office/officeart/2008/layout/HexagonCluster"/>
    <dgm:cxn modelId="{034DDFAA-1EB5-4DEC-9C8C-97DE9045DB93}" type="presOf" srcId="{A62A5FE0-73E2-4782-A18A-35159A62A811}" destId="{16501B38-5A4D-4ABB-BC9E-CD76C9BB82D1}" srcOrd="0" destOrd="0" presId="urn:microsoft.com/office/officeart/2008/layout/HexagonCluster"/>
    <dgm:cxn modelId="{AA583EB1-D8E8-41AF-A1E2-57DCA75C6727}" type="presOf" srcId="{BEC19DA2-5BAF-45B8-92C3-DDEB5D8A9AF1}" destId="{5E3672BB-9786-4082-8D6E-DE3E80C8B9C7}" srcOrd="0" destOrd="0" presId="urn:microsoft.com/office/officeart/2008/layout/HexagonCluster"/>
    <dgm:cxn modelId="{9B8455B9-13BA-4579-92A3-CC7197AEC939}" type="presOf" srcId="{9A7F5CE3-8724-4EC0-B28C-7F7FF31B8505}" destId="{A1D3DEE2-E175-4C13-BDA2-7D1F698C2F8C}" srcOrd="0" destOrd="0" presId="urn:microsoft.com/office/officeart/2008/layout/HexagonCluster"/>
    <dgm:cxn modelId="{019CC7C3-5788-4F10-8146-95435C083DA9}" srcId="{9A7F5CE3-8724-4EC0-B28C-7F7FF31B8505}" destId="{A62A5FE0-73E2-4782-A18A-35159A62A811}" srcOrd="1" destOrd="0" parTransId="{1080764C-4726-4A53-BB61-3D8F061A7D5D}" sibTransId="{E724FD74-5016-4494-B796-FEF20FC2BCCD}"/>
    <dgm:cxn modelId="{877C54CF-4D8C-486E-AFC4-82E0D8818998}" type="presOf" srcId="{828CC8C5-4FB7-4B65-922A-99D632DE4A2B}" destId="{B4FC651D-EC6E-4DA2-904F-FBDDA8D09FA8}" srcOrd="0" destOrd="0" presId="urn:microsoft.com/office/officeart/2008/layout/HexagonCluster"/>
    <dgm:cxn modelId="{C82FB4DA-9F35-4DCF-BEBB-EAAC6FC01902}" type="presOf" srcId="{57108A98-453C-437E-AB24-94C65FE86250}" destId="{A482F7DA-4944-4444-8BA9-3C931F1D4F59}" srcOrd="0" destOrd="0" presId="urn:microsoft.com/office/officeart/2008/layout/HexagonCluster"/>
    <dgm:cxn modelId="{A0F87AE3-7790-4F3D-BA57-CDD95A4BE30E}" type="presOf" srcId="{3302B615-1880-47A6-9A69-C4E940696AFF}" destId="{BB4B9FD9-3293-486A-BFDF-918927340214}" srcOrd="0" destOrd="0" presId="urn:microsoft.com/office/officeart/2008/layout/HexagonCluster"/>
    <dgm:cxn modelId="{9CCB8AFF-F11A-4495-84D9-1FD7922959FA}" type="presParOf" srcId="{A1D3DEE2-E175-4C13-BDA2-7D1F698C2F8C}" destId="{0C012F4A-9F4E-4F86-BCE2-C0A1F1FC8192}" srcOrd="0" destOrd="0" presId="urn:microsoft.com/office/officeart/2008/layout/HexagonCluster"/>
    <dgm:cxn modelId="{5544842B-8F40-4B82-B242-F9EC794C6CDF}" type="presParOf" srcId="{0C012F4A-9F4E-4F86-BCE2-C0A1F1FC8192}" destId="{7163C30F-0516-491B-B453-6F98A2447FDD}" srcOrd="0" destOrd="0" presId="urn:microsoft.com/office/officeart/2008/layout/HexagonCluster"/>
    <dgm:cxn modelId="{B5ED589C-A1AA-4E11-ACC7-EED70D3A203C}" type="presParOf" srcId="{A1D3DEE2-E175-4C13-BDA2-7D1F698C2F8C}" destId="{5959375B-AFD2-482C-BA68-EFF3E15CBC3B}" srcOrd="1" destOrd="0" presId="urn:microsoft.com/office/officeart/2008/layout/HexagonCluster"/>
    <dgm:cxn modelId="{A5BDE87D-906A-4C1E-8002-19556B84C3D4}" type="presParOf" srcId="{5959375B-AFD2-482C-BA68-EFF3E15CBC3B}" destId="{F24B8134-F69B-4938-99FB-F7DCEB35BCFE}" srcOrd="0" destOrd="0" presId="urn:microsoft.com/office/officeart/2008/layout/HexagonCluster"/>
    <dgm:cxn modelId="{BD802C4F-1478-4A83-874D-3E174B9DC444}" type="presParOf" srcId="{A1D3DEE2-E175-4C13-BDA2-7D1F698C2F8C}" destId="{BBA6E6AA-8FF4-4EC6-935D-C7DF6795EA1E}" srcOrd="2" destOrd="0" presId="urn:microsoft.com/office/officeart/2008/layout/HexagonCluster"/>
    <dgm:cxn modelId="{EB0695A2-0ECC-468E-858C-7627067B2E74}" type="presParOf" srcId="{BBA6E6AA-8FF4-4EC6-935D-C7DF6795EA1E}" destId="{29958A3C-46C3-4880-9D19-8D1F806EB4DA}" srcOrd="0" destOrd="0" presId="urn:microsoft.com/office/officeart/2008/layout/HexagonCluster"/>
    <dgm:cxn modelId="{943CCA27-B736-42F5-B244-1D1D0366EC7A}" type="presParOf" srcId="{A1D3DEE2-E175-4C13-BDA2-7D1F698C2F8C}" destId="{EE631C81-F9E2-4CD1-919F-F09AF9BC37B7}" srcOrd="3" destOrd="0" presId="urn:microsoft.com/office/officeart/2008/layout/HexagonCluster"/>
    <dgm:cxn modelId="{CADB06AF-C5F2-4E92-905A-E45E02C2A4B9}" type="presParOf" srcId="{EE631C81-F9E2-4CD1-919F-F09AF9BC37B7}" destId="{BC7D2E8E-0D7F-491C-981F-D683E008CA78}" srcOrd="0" destOrd="0" presId="urn:microsoft.com/office/officeart/2008/layout/HexagonCluster"/>
    <dgm:cxn modelId="{4997AFE8-4FDA-444C-977B-BCC5346CE6B4}" type="presParOf" srcId="{A1D3DEE2-E175-4C13-BDA2-7D1F698C2F8C}" destId="{6F3673FD-94C5-4142-970D-2E7FC83D9A4F}" srcOrd="4" destOrd="0" presId="urn:microsoft.com/office/officeart/2008/layout/HexagonCluster"/>
    <dgm:cxn modelId="{71805715-4B42-40D2-8F88-1C961B693CE4}" type="presParOf" srcId="{6F3673FD-94C5-4142-970D-2E7FC83D9A4F}" destId="{16501B38-5A4D-4ABB-BC9E-CD76C9BB82D1}" srcOrd="0" destOrd="0" presId="urn:microsoft.com/office/officeart/2008/layout/HexagonCluster"/>
    <dgm:cxn modelId="{C9B4F83D-CA15-4C96-B16C-673FCBF530F7}" type="presParOf" srcId="{A1D3DEE2-E175-4C13-BDA2-7D1F698C2F8C}" destId="{820A48A2-497E-417E-B739-21F300441B15}" srcOrd="5" destOrd="0" presId="urn:microsoft.com/office/officeart/2008/layout/HexagonCluster"/>
    <dgm:cxn modelId="{70872AE6-63C3-42AC-B2E2-7433F59F2186}" type="presParOf" srcId="{820A48A2-497E-417E-B739-21F300441B15}" destId="{41574EAA-BDAF-4908-9961-73C95362ACF3}" srcOrd="0" destOrd="0" presId="urn:microsoft.com/office/officeart/2008/layout/HexagonCluster"/>
    <dgm:cxn modelId="{49734800-9ABF-4561-BF00-2873BD5B243F}" type="presParOf" srcId="{A1D3DEE2-E175-4C13-BDA2-7D1F698C2F8C}" destId="{722075F7-8223-4E60-BDDF-41D11DF529FF}" srcOrd="6" destOrd="0" presId="urn:microsoft.com/office/officeart/2008/layout/HexagonCluster"/>
    <dgm:cxn modelId="{BBBA79AB-A193-4163-B4DB-9CB5088306B3}" type="presParOf" srcId="{722075F7-8223-4E60-BDDF-41D11DF529FF}" destId="{8CD9A44D-62BD-48C3-AC90-73B1ABE316A9}" srcOrd="0" destOrd="0" presId="urn:microsoft.com/office/officeart/2008/layout/HexagonCluster"/>
    <dgm:cxn modelId="{F4D55EB7-C234-4D28-B7AF-37605312FE6D}" type="presParOf" srcId="{A1D3DEE2-E175-4C13-BDA2-7D1F698C2F8C}" destId="{2F629CC9-9839-42D3-9CD0-A9205BDDD48D}" srcOrd="7" destOrd="0" presId="urn:microsoft.com/office/officeart/2008/layout/HexagonCluster"/>
    <dgm:cxn modelId="{43347F07-9E3E-4029-A09F-6A289FA66DA6}" type="presParOf" srcId="{2F629CC9-9839-42D3-9CD0-A9205BDDD48D}" destId="{3D112718-784D-4E2E-A921-D31A03BE7A4D}" srcOrd="0" destOrd="0" presId="urn:microsoft.com/office/officeart/2008/layout/HexagonCluster"/>
    <dgm:cxn modelId="{C630D0D5-6116-40DE-AC4B-D01AB23CD35D}" type="presParOf" srcId="{A1D3DEE2-E175-4C13-BDA2-7D1F698C2F8C}" destId="{A4825B88-DE45-4596-AD70-8F48ABFD91B1}" srcOrd="8" destOrd="0" presId="urn:microsoft.com/office/officeart/2008/layout/HexagonCluster"/>
    <dgm:cxn modelId="{9D4D99CD-1673-49F0-96EC-80EA1FC3ADE0}" type="presParOf" srcId="{A4825B88-DE45-4596-AD70-8F48ABFD91B1}" destId="{BB4B9FD9-3293-486A-BFDF-918927340214}" srcOrd="0" destOrd="0" presId="urn:microsoft.com/office/officeart/2008/layout/HexagonCluster"/>
    <dgm:cxn modelId="{05D35C90-C7DB-462C-8DC9-78160853DF34}" type="presParOf" srcId="{A1D3DEE2-E175-4C13-BDA2-7D1F698C2F8C}" destId="{4753EC31-4A73-47DF-A4EC-FA9AF1336364}" srcOrd="9" destOrd="0" presId="urn:microsoft.com/office/officeart/2008/layout/HexagonCluster"/>
    <dgm:cxn modelId="{2B1C355E-EA08-4D51-AB26-07F72E6273C0}" type="presParOf" srcId="{4753EC31-4A73-47DF-A4EC-FA9AF1336364}" destId="{0FE7133B-BBB8-4936-863A-9EE49868AD2A}" srcOrd="0" destOrd="0" presId="urn:microsoft.com/office/officeart/2008/layout/HexagonCluster"/>
    <dgm:cxn modelId="{6EB00660-0285-4A3F-8C1F-B4596D82A2F6}" type="presParOf" srcId="{A1D3DEE2-E175-4C13-BDA2-7D1F698C2F8C}" destId="{A4CCB792-787A-4D38-ADF0-C2D4C58613C2}" srcOrd="10" destOrd="0" presId="urn:microsoft.com/office/officeart/2008/layout/HexagonCluster"/>
    <dgm:cxn modelId="{36C045AB-278D-4C2F-8E4F-73C1A3462E71}" type="presParOf" srcId="{A4CCB792-787A-4D38-ADF0-C2D4C58613C2}" destId="{A3E65DC6-4973-432E-8BC6-10DF605191C3}" srcOrd="0" destOrd="0" presId="urn:microsoft.com/office/officeart/2008/layout/HexagonCluster"/>
    <dgm:cxn modelId="{F795268F-5B01-484E-8DF1-7523D6BF2FCD}" type="presParOf" srcId="{A1D3DEE2-E175-4C13-BDA2-7D1F698C2F8C}" destId="{276C71A7-D0DA-4400-B315-6276D42F825D}" srcOrd="11" destOrd="0" presId="urn:microsoft.com/office/officeart/2008/layout/HexagonCluster"/>
    <dgm:cxn modelId="{A1D7C234-FDDB-4FF5-8B22-FBC16AB63B25}" type="presParOf" srcId="{276C71A7-D0DA-4400-B315-6276D42F825D}" destId="{29963E24-9F64-4312-998A-09E7DE4D6DAC}" srcOrd="0" destOrd="0" presId="urn:microsoft.com/office/officeart/2008/layout/HexagonCluster"/>
    <dgm:cxn modelId="{3BBA8A6B-9E1F-4843-A094-F67653EBFC26}" type="presParOf" srcId="{A1D3DEE2-E175-4C13-BDA2-7D1F698C2F8C}" destId="{3755D380-2CB9-49D4-9D4E-2D0B4FAB756D}" srcOrd="12" destOrd="0" presId="urn:microsoft.com/office/officeart/2008/layout/HexagonCluster"/>
    <dgm:cxn modelId="{E1BD5B74-7520-4852-84BF-46422192EB82}" type="presParOf" srcId="{3755D380-2CB9-49D4-9D4E-2D0B4FAB756D}" destId="{B4FC651D-EC6E-4DA2-904F-FBDDA8D09FA8}" srcOrd="0" destOrd="0" presId="urn:microsoft.com/office/officeart/2008/layout/HexagonCluster"/>
    <dgm:cxn modelId="{5C25F898-7779-4280-AA01-F58EAA089D0A}" type="presParOf" srcId="{A1D3DEE2-E175-4C13-BDA2-7D1F698C2F8C}" destId="{C99ED40B-43F6-4914-8119-7EA1DFA982A6}" srcOrd="13" destOrd="0" presId="urn:microsoft.com/office/officeart/2008/layout/HexagonCluster"/>
    <dgm:cxn modelId="{0D04C973-FE30-41DF-BC56-FF387A80E0A0}" type="presParOf" srcId="{C99ED40B-43F6-4914-8119-7EA1DFA982A6}" destId="{5F766762-6F74-462E-97AB-BBF2F7EF9EB2}" srcOrd="0" destOrd="0" presId="urn:microsoft.com/office/officeart/2008/layout/HexagonCluster"/>
    <dgm:cxn modelId="{EDA2EB02-911A-42C8-99E3-A444261ABFA0}" type="presParOf" srcId="{A1D3DEE2-E175-4C13-BDA2-7D1F698C2F8C}" destId="{C639231C-EFB1-4104-90F0-351E4006FFBF}" srcOrd="14" destOrd="0" presId="urn:microsoft.com/office/officeart/2008/layout/HexagonCluster"/>
    <dgm:cxn modelId="{FD512DCE-6B25-44F5-9FFE-E7AA960EBC2A}" type="presParOf" srcId="{C639231C-EFB1-4104-90F0-351E4006FFBF}" destId="{A482F7DA-4944-4444-8BA9-3C931F1D4F59}" srcOrd="0" destOrd="0" presId="urn:microsoft.com/office/officeart/2008/layout/HexagonCluster"/>
    <dgm:cxn modelId="{85D9D01B-5ED8-4AF8-8FDA-0D1F22F5CD77}" type="presParOf" srcId="{A1D3DEE2-E175-4C13-BDA2-7D1F698C2F8C}" destId="{1C1C0EC2-227D-4D6E-9B5F-8B4FBE681886}" srcOrd="15" destOrd="0" presId="urn:microsoft.com/office/officeart/2008/layout/HexagonCluster"/>
    <dgm:cxn modelId="{AC082ABB-7234-4559-9293-2F17E49691CF}" type="presParOf" srcId="{1C1C0EC2-227D-4D6E-9B5F-8B4FBE681886}" destId="{641B9869-5EC9-43AD-89B7-4A5F2DBD81B0}" srcOrd="0" destOrd="0" presId="urn:microsoft.com/office/officeart/2008/layout/HexagonCluster"/>
    <dgm:cxn modelId="{BF1EF0DF-E29F-4FC7-8FD0-DBA8210F73CF}" type="presParOf" srcId="{A1D3DEE2-E175-4C13-BDA2-7D1F698C2F8C}" destId="{345A68F8-49B6-4017-A5C1-74C89FA58844}" srcOrd="16" destOrd="0" presId="urn:microsoft.com/office/officeart/2008/layout/HexagonCluster"/>
    <dgm:cxn modelId="{0B58A370-BD5B-45F1-BED3-4303C2E13A83}" type="presParOf" srcId="{345A68F8-49B6-4017-A5C1-74C89FA58844}" destId="{FDB278D9-65D7-4DC5-B299-B6CC5948C061}" srcOrd="0" destOrd="0" presId="urn:microsoft.com/office/officeart/2008/layout/HexagonCluster"/>
    <dgm:cxn modelId="{22C180CB-5A0B-4C2C-9C67-07089FFFA846}" type="presParOf" srcId="{A1D3DEE2-E175-4C13-BDA2-7D1F698C2F8C}" destId="{3DC03BC7-F135-413C-B89E-C7B2152B844C}" srcOrd="17" destOrd="0" presId="urn:microsoft.com/office/officeart/2008/layout/HexagonCluster"/>
    <dgm:cxn modelId="{2B625147-F6BF-458D-88B9-C9B4182B6B45}" type="presParOf" srcId="{3DC03BC7-F135-413C-B89E-C7B2152B844C}" destId="{DF9A2DE2-2679-4ED7-8D81-F2654DA3DCA2}" srcOrd="0" destOrd="0" presId="urn:microsoft.com/office/officeart/2008/layout/HexagonCluster"/>
    <dgm:cxn modelId="{4857262D-B6A9-4F85-B3DF-BF2D1C2B11EB}" type="presParOf" srcId="{A1D3DEE2-E175-4C13-BDA2-7D1F698C2F8C}" destId="{8628FF5A-F28A-49E7-AD33-1986627711FE}" srcOrd="18" destOrd="0" presId="urn:microsoft.com/office/officeart/2008/layout/HexagonCluster"/>
    <dgm:cxn modelId="{16800DC6-E219-46A6-B5D8-46D4E4196B0F}" type="presParOf" srcId="{8628FF5A-F28A-49E7-AD33-1986627711FE}" destId="{5E3672BB-9786-4082-8D6E-DE3E80C8B9C7}" srcOrd="0" destOrd="0" presId="urn:microsoft.com/office/officeart/2008/layout/HexagonCluster"/>
    <dgm:cxn modelId="{297D7282-712A-467B-B0C6-80470A3F9CFB}" type="presParOf" srcId="{A1D3DEE2-E175-4C13-BDA2-7D1F698C2F8C}" destId="{F040CD2F-F64D-4D3E-AD2F-48613E9E458D}" srcOrd="19" destOrd="0" presId="urn:microsoft.com/office/officeart/2008/layout/HexagonCluster"/>
    <dgm:cxn modelId="{D3FC8129-D4D4-4D97-A4FD-E5FF8298E7D7}" type="presParOf" srcId="{F040CD2F-F64D-4D3E-AD2F-48613E9E458D}" destId="{3C8CDA18-E938-4C29-95FA-C14220531CF5}" srcOrd="0" destOrd="0" presId="urn:microsoft.com/office/officeart/2008/layout/HexagonCluster"/>
    <dgm:cxn modelId="{3094ACCB-01C4-4A7F-83F6-106597FDA3E9}" type="presParOf" srcId="{A1D3DEE2-E175-4C13-BDA2-7D1F698C2F8C}" destId="{35060EFC-6C14-425A-AD9E-59DD297D196F}" srcOrd="20" destOrd="0" presId="urn:microsoft.com/office/officeart/2008/layout/HexagonCluster"/>
    <dgm:cxn modelId="{52A3040D-8A7E-4BC7-9775-C5041E08BA3B}" type="presParOf" srcId="{35060EFC-6C14-425A-AD9E-59DD297D196F}" destId="{426A0548-AD29-4962-B64B-9C98ED89BAB0}" srcOrd="0" destOrd="0" presId="urn:microsoft.com/office/officeart/2008/layout/HexagonCluster"/>
    <dgm:cxn modelId="{409BD9FE-5921-43E8-9BF3-B05DDDAA1850}" type="presParOf" srcId="{A1D3DEE2-E175-4C13-BDA2-7D1F698C2F8C}" destId="{CF996545-A245-4892-9095-9B5EDE51B045}" srcOrd="21" destOrd="0" presId="urn:microsoft.com/office/officeart/2008/layout/HexagonCluster"/>
    <dgm:cxn modelId="{4310C001-37CC-4F7D-AAE3-9075B57AD418}" type="presParOf" srcId="{CF996545-A245-4892-9095-9B5EDE51B045}" destId="{B0CB521F-4E5F-4887-A6F5-5C3FAD4BE8F8}" srcOrd="0" destOrd="0" presId="urn:microsoft.com/office/officeart/2008/layout/HexagonCluster"/>
    <dgm:cxn modelId="{54AB95C8-6DD4-4BDB-B33E-951B8924644F}" type="presParOf" srcId="{A1D3DEE2-E175-4C13-BDA2-7D1F698C2F8C}" destId="{F28A733C-4283-45B1-B5A7-DA2648E4BF65}" srcOrd="22" destOrd="0" presId="urn:microsoft.com/office/officeart/2008/layout/HexagonCluster"/>
    <dgm:cxn modelId="{5816A44C-817B-4DEF-BA6D-74793287BD90}" type="presParOf" srcId="{F28A733C-4283-45B1-B5A7-DA2648E4BF65}" destId="{B5E506C7-1F61-40C1-9694-D31EDB153861}" srcOrd="0" destOrd="0" presId="urn:microsoft.com/office/officeart/2008/layout/HexagonCluster"/>
    <dgm:cxn modelId="{8FCB89AB-4721-4F34-AE48-C3830EE621EB}" type="presParOf" srcId="{A1D3DEE2-E175-4C13-BDA2-7D1F698C2F8C}" destId="{7C2ADC96-420C-443A-A086-9767FAF70F45}" srcOrd="23" destOrd="0" presId="urn:microsoft.com/office/officeart/2008/layout/HexagonCluster"/>
    <dgm:cxn modelId="{502387E2-E33A-4329-981A-FB368797B49C}" type="presParOf" srcId="{7C2ADC96-420C-443A-A086-9767FAF70F45}" destId="{F87A87D6-3D87-4C08-B65A-E68AF429F5A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3C30F-0516-491B-B453-6F98A2447FDD}">
      <dsp:nvSpPr>
        <dsp:cNvPr id="0" name=""/>
        <dsp:cNvSpPr/>
      </dsp:nvSpPr>
      <dsp:spPr>
        <a:xfrm>
          <a:off x="2076668" y="2500081"/>
          <a:ext cx="1752557" cy="150489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CEOS ARD OG</a:t>
          </a:r>
        </a:p>
      </dsp:txBody>
      <dsp:txXfrm>
        <a:off x="2348122" y="2733175"/>
        <a:ext cx="1209649" cy="1038706"/>
      </dsp:txXfrm>
    </dsp:sp>
    <dsp:sp modelId="{F24B8134-F69B-4938-99FB-F7DCEB35BCFE}">
      <dsp:nvSpPr>
        <dsp:cNvPr id="0" name=""/>
        <dsp:cNvSpPr/>
      </dsp:nvSpPr>
      <dsp:spPr>
        <a:xfrm>
          <a:off x="2118484" y="3173069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58A3C-46C3-4880-9D19-8D1F806EB4DA}">
      <dsp:nvSpPr>
        <dsp:cNvPr id="0" name=""/>
        <dsp:cNvSpPr/>
      </dsp:nvSpPr>
      <dsp:spPr>
        <a:xfrm>
          <a:off x="568502" y="1668174"/>
          <a:ext cx="1752557" cy="150489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D2E8E-0D7F-491C-981F-D683E008CA78}">
      <dsp:nvSpPr>
        <dsp:cNvPr id="0" name=""/>
        <dsp:cNvSpPr/>
      </dsp:nvSpPr>
      <dsp:spPr>
        <a:xfrm>
          <a:off x="1769087" y="2973450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01B38-5A4D-4ABB-BC9E-CD76C9BB82D1}">
      <dsp:nvSpPr>
        <dsp:cNvPr id="0" name=""/>
        <dsp:cNvSpPr/>
      </dsp:nvSpPr>
      <dsp:spPr>
        <a:xfrm>
          <a:off x="3584833" y="1663814"/>
          <a:ext cx="1752557" cy="150489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CEOS WGISS</a:t>
          </a:r>
        </a:p>
      </dsp:txBody>
      <dsp:txXfrm>
        <a:off x="3856287" y="1896908"/>
        <a:ext cx="1209649" cy="1038706"/>
      </dsp:txXfrm>
    </dsp:sp>
    <dsp:sp modelId="{41574EAA-BDAF-4908-9961-73C95362ACF3}">
      <dsp:nvSpPr>
        <dsp:cNvPr id="0" name=""/>
        <dsp:cNvSpPr/>
      </dsp:nvSpPr>
      <dsp:spPr>
        <a:xfrm>
          <a:off x="4790994" y="2965213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9A44D-62BD-48C3-AC90-73B1ABE316A9}">
      <dsp:nvSpPr>
        <dsp:cNvPr id="0" name=""/>
        <dsp:cNvSpPr/>
      </dsp:nvSpPr>
      <dsp:spPr>
        <a:xfrm>
          <a:off x="5092070" y="2497174"/>
          <a:ext cx="1752557" cy="150489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12718-784D-4E2E-A921-D31A03BE7A4D}">
      <dsp:nvSpPr>
        <dsp:cNvPr id="0" name=""/>
        <dsp:cNvSpPr/>
      </dsp:nvSpPr>
      <dsp:spPr>
        <a:xfrm>
          <a:off x="5134815" y="3166770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B9FD9-3293-486A-BFDF-918927340214}">
      <dsp:nvSpPr>
        <dsp:cNvPr id="0" name=""/>
        <dsp:cNvSpPr/>
      </dsp:nvSpPr>
      <dsp:spPr>
        <a:xfrm>
          <a:off x="2076668" y="836752"/>
          <a:ext cx="1752557" cy="150489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CEOS WGCV</a:t>
          </a:r>
        </a:p>
      </dsp:txBody>
      <dsp:txXfrm>
        <a:off x="2348122" y="1069846"/>
        <a:ext cx="1209649" cy="1038706"/>
      </dsp:txXfrm>
    </dsp:sp>
    <dsp:sp modelId="{0FE7133B-BBB8-4936-863A-9EE49868AD2A}">
      <dsp:nvSpPr>
        <dsp:cNvPr id="0" name=""/>
        <dsp:cNvSpPr/>
      </dsp:nvSpPr>
      <dsp:spPr>
        <a:xfrm>
          <a:off x="3277253" y="865338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65DC6-4973-432E-8BC6-10DF605191C3}">
      <dsp:nvSpPr>
        <dsp:cNvPr id="0" name=""/>
        <dsp:cNvSpPr/>
      </dsp:nvSpPr>
      <dsp:spPr>
        <a:xfrm>
          <a:off x="3584833" y="0"/>
          <a:ext cx="1752557" cy="150489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63E24-9F64-4312-998A-09E7DE4D6DAC}">
      <dsp:nvSpPr>
        <dsp:cNvPr id="0" name=""/>
        <dsp:cNvSpPr/>
      </dsp:nvSpPr>
      <dsp:spPr>
        <a:xfrm>
          <a:off x="3634083" y="666688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C651D-EC6E-4DA2-904F-FBDDA8D09FA8}">
      <dsp:nvSpPr>
        <dsp:cNvPr id="0" name=""/>
        <dsp:cNvSpPr/>
      </dsp:nvSpPr>
      <dsp:spPr>
        <a:xfrm>
          <a:off x="5092070" y="833360"/>
          <a:ext cx="1752557" cy="150489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CEOS SEO</a:t>
          </a:r>
        </a:p>
      </dsp:txBody>
      <dsp:txXfrm>
        <a:off x="5363524" y="1066454"/>
        <a:ext cx="1209649" cy="1038706"/>
      </dsp:txXfrm>
    </dsp:sp>
    <dsp:sp modelId="{5F766762-6F74-462E-97AB-BBF2F7EF9EB2}">
      <dsp:nvSpPr>
        <dsp:cNvPr id="0" name=""/>
        <dsp:cNvSpPr/>
      </dsp:nvSpPr>
      <dsp:spPr>
        <a:xfrm>
          <a:off x="6608598" y="1500049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2F7DA-4944-4444-8BA9-3C931F1D4F59}">
      <dsp:nvSpPr>
        <dsp:cNvPr id="0" name=""/>
        <dsp:cNvSpPr/>
      </dsp:nvSpPr>
      <dsp:spPr>
        <a:xfrm>
          <a:off x="6600235" y="1679318"/>
          <a:ext cx="1752557" cy="150489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B9869-5EC9-43AD-89B7-4A5F2DBD81B0}">
      <dsp:nvSpPr>
        <dsp:cNvPr id="0" name=""/>
        <dsp:cNvSpPr/>
      </dsp:nvSpPr>
      <dsp:spPr>
        <a:xfrm>
          <a:off x="6942198" y="1706451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278D9-65D7-4DC5-B299-B6CC5948C061}">
      <dsp:nvSpPr>
        <dsp:cNvPr id="0" name=""/>
        <dsp:cNvSpPr/>
      </dsp:nvSpPr>
      <dsp:spPr>
        <a:xfrm>
          <a:off x="6600235" y="15988"/>
          <a:ext cx="1752557" cy="150489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rcRect/>
          <a:stretch>
            <a:fillRect l="-8000" r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871689" y="249082"/>
        <a:ext cx="1209649" cy="1038706"/>
      </dsp:txXfrm>
    </dsp:sp>
    <dsp:sp modelId="{DF9A2DE2-2679-4ED7-8D81-F2654DA3DCA2}">
      <dsp:nvSpPr>
        <dsp:cNvPr id="0" name=""/>
        <dsp:cNvSpPr/>
      </dsp:nvSpPr>
      <dsp:spPr>
        <a:xfrm>
          <a:off x="8116764" y="690429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672BB-9786-4082-8D6E-DE3E80C8B9C7}">
      <dsp:nvSpPr>
        <dsp:cNvPr id="0" name=""/>
        <dsp:cNvSpPr/>
      </dsp:nvSpPr>
      <dsp:spPr>
        <a:xfrm>
          <a:off x="8108401" y="855648"/>
          <a:ext cx="1752557" cy="150489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CDA18-E938-4C29-95FA-C14220531CF5}">
      <dsp:nvSpPr>
        <dsp:cNvPr id="0" name=""/>
        <dsp:cNvSpPr/>
      </dsp:nvSpPr>
      <dsp:spPr>
        <a:xfrm>
          <a:off x="8457797" y="889079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A0548-AD29-4962-B64B-9C98ED89BAB0}">
      <dsp:nvSpPr>
        <dsp:cNvPr id="0" name=""/>
        <dsp:cNvSpPr/>
      </dsp:nvSpPr>
      <dsp:spPr>
        <a:xfrm>
          <a:off x="8108401" y="2516555"/>
          <a:ext cx="1752557" cy="1504894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Other WG/VC</a:t>
          </a:r>
        </a:p>
      </dsp:txBody>
      <dsp:txXfrm>
        <a:off x="8379855" y="2749649"/>
        <a:ext cx="1209649" cy="1038706"/>
      </dsp:txXfrm>
    </dsp:sp>
    <dsp:sp modelId="{B0CB521F-4E5F-4887-A6F5-5C3FAD4BE8F8}">
      <dsp:nvSpPr>
        <dsp:cNvPr id="0" name=""/>
        <dsp:cNvSpPr/>
      </dsp:nvSpPr>
      <dsp:spPr>
        <a:xfrm>
          <a:off x="8455939" y="3834427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506C7-1F61-40C1-9694-D31EDB153861}">
      <dsp:nvSpPr>
        <dsp:cNvPr id="0" name=""/>
        <dsp:cNvSpPr/>
      </dsp:nvSpPr>
      <dsp:spPr>
        <a:xfrm>
          <a:off x="6600235" y="3340225"/>
          <a:ext cx="1752557" cy="150489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A87D6-3D87-4C08-B65A-E68AF429F5A7}">
      <dsp:nvSpPr>
        <dsp:cNvPr id="0" name=""/>
        <dsp:cNvSpPr/>
      </dsp:nvSpPr>
      <dsp:spPr>
        <a:xfrm>
          <a:off x="8130703" y="4000615"/>
          <a:ext cx="204434" cy="176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9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08e3c9e7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f08e3c9e7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Looked at other frameworks</a:t>
            </a:r>
          </a:p>
          <a:p>
            <a:pPr marL="158750" indent="0">
              <a:buNone/>
            </a:pPr>
            <a:r>
              <a:rPr lang="en-US" dirty="0"/>
              <a:t>Didn’t try to re-invent wheel</a:t>
            </a:r>
          </a:p>
          <a:p>
            <a:pPr marL="158750" indent="0">
              <a:buNone/>
            </a:pPr>
            <a:r>
              <a:rPr lang="en-US" dirty="0"/>
              <a:t>This is the “CEOS” framework … vs. “adopting” someone else’s framework</a:t>
            </a:r>
          </a:p>
        </p:txBody>
      </p:sp>
    </p:spTree>
    <p:extLst>
      <p:ext uri="{BB962C8B-B14F-4D97-AF65-F5344CB8AC3E}">
        <p14:creationId xmlns:p14="http://schemas.microsoft.com/office/powerpoint/2010/main" val="422522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5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data201618" TargetMode="External"/><Relationship Id="rId2" Type="http://schemas.openxmlformats.org/officeDocument/2006/relationships/hyperlink" Target="https://www.isko.org/cyclo/interoperability#ref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>
                <a:latin typeface="Montserrat"/>
                <a:ea typeface="Montserrat"/>
                <a:cs typeface="Montserrat"/>
                <a:sym typeface="Montserrat"/>
              </a:rPr>
              <a:t>CEOS Interoperability Framework</a:t>
            </a:r>
            <a:endParaRPr sz="75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685225" y="4821382"/>
            <a:ext cx="6459300" cy="2036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Makoto Natsuisaka, JAXA, WGISS Chair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#8.2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2023 </a:t>
            </a:r>
            <a:endParaRPr sz="18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October 2023, ESA/ESRIN</a:t>
            </a:r>
            <a:endParaRPr sz="18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873675-F380-228F-29DE-CA59FABE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DA29A3B-A9C7-E80C-11DE-2F6CA16455E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323850" y="1558925"/>
            <a:ext cx="11495088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Interoperability challenge discussed at 2022 CEOS Plenary</a:t>
            </a:r>
          </a:p>
          <a:p>
            <a:pPr lvl="1"/>
            <a:r>
              <a:rPr lang="en-US" sz="1800" kern="0" dirty="0"/>
              <a:t>Development of a CEOS Interoperability </a:t>
            </a:r>
            <a:r>
              <a:rPr lang="en-US" sz="1800" kern="0" dirty="0">
                <a:solidFill>
                  <a:schemeClr val="accent1">
                    <a:lumMod val="50000"/>
                  </a:schemeClr>
                </a:solidFill>
              </a:rPr>
              <a:t>Framework and Roadmap needed</a:t>
            </a:r>
          </a:p>
          <a:p>
            <a:pPr lvl="1"/>
            <a:r>
              <a:rPr lang="en-US" sz="1800" kern="0" dirty="0"/>
              <a:t>Goal to consider </a:t>
            </a:r>
            <a:r>
              <a:rPr lang="en-US" sz="1800" kern="0" dirty="0">
                <a:solidFill>
                  <a:schemeClr val="accent1">
                    <a:lumMod val="50000"/>
                  </a:schemeClr>
                </a:solidFill>
              </a:rPr>
              <a:t>Data and Service </a:t>
            </a:r>
            <a:r>
              <a:rPr lang="en-US" sz="1800" kern="0" dirty="0"/>
              <a:t>Interoperability</a:t>
            </a:r>
          </a:p>
          <a:p>
            <a:pPr lvl="1"/>
            <a:r>
              <a:rPr lang="en-US" sz="1800" kern="0" dirty="0">
                <a:solidFill>
                  <a:schemeClr val="accent1">
                    <a:lumMod val="50000"/>
                  </a:schemeClr>
                </a:solidFill>
              </a:rPr>
              <a:t>Assigned to WGISS w/ goal of building upon WGISS expertise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en-US" sz="1800" kern="0" dirty="0">
                <a:solidFill>
                  <a:schemeClr val="accent1">
                    <a:lumMod val="50000"/>
                  </a:schemeClr>
                </a:solidFill>
              </a:rPr>
              <a:t> prior work</a:t>
            </a:r>
          </a:p>
          <a:p>
            <a:endParaRPr lang="en-US" sz="2000" kern="0" dirty="0"/>
          </a:p>
          <a:p>
            <a:r>
              <a:rPr lang="en-US" sz="2000" kern="0" dirty="0"/>
              <a:t>Reference Interoperability Definition(s):</a:t>
            </a:r>
            <a:endParaRPr lang="en-US" kern="0" dirty="0"/>
          </a:p>
          <a:p>
            <a:pPr lvl="1"/>
            <a:endParaRPr lang="en-US" sz="2000" kern="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Interoperability</a:t>
            </a:r>
            <a:r>
              <a:rPr lang="en-US" sz="2000" b="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the</a:t>
            </a:r>
            <a:br>
              <a:rPr lang="en-US" sz="2000" b="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of two or more systems or components to </a:t>
            </a:r>
            <a:r>
              <a:rPr lang="en-US" sz="2000" b="0" i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exchange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information</a:t>
            </a:r>
            <a:br>
              <a:rPr lang="en-US" sz="2000" b="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to </a:t>
            </a:r>
            <a:r>
              <a:rPr lang="en-US" sz="2000" b="0" i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information that has been exchanged</a:t>
            </a:r>
            <a:r>
              <a:rPr lang="en-US" sz="2000" b="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lang="en-US" kern="0" dirty="0"/>
          </a:p>
          <a:p>
            <a:pPr marL="0" indent="0" algn="r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b="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 25964 </a:t>
            </a:r>
            <a:r>
              <a:rPr lang="en-US" sz="1100" b="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Thesauri and Interoperability with other Vocabularies</a:t>
            </a:r>
            <a:r>
              <a:rPr lang="en-US" sz="1100" b="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100" b="0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ISO 25964-2:2013</a:t>
            </a:r>
            <a:r>
              <a:rPr lang="en-US" sz="1100" b="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kern="0" dirty="0"/>
          </a:p>
          <a:p>
            <a:pPr lvl="1"/>
            <a:endParaRPr lang="en-US" sz="2000" kern="0" dirty="0"/>
          </a:p>
          <a:p>
            <a:pPr marL="533400" lvl="1" indent="0" algn="ctr">
              <a:buFont typeface="Wingdings" pitchFamily="2" charset="2"/>
              <a:buNone/>
            </a:pPr>
            <a:r>
              <a:rPr lang="en-US" sz="2000" kern="0" dirty="0"/>
              <a:t>F.A.I.R. </a:t>
            </a:r>
            <a:r>
              <a:rPr lang="en-US" sz="2000" b="1" kern="0" dirty="0"/>
              <a:t>Interoperability</a:t>
            </a:r>
            <a:r>
              <a:rPr lang="en-US" sz="2000" kern="0" dirty="0"/>
              <a:t>:  </a:t>
            </a:r>
            <a:r>
              <a:rPr lang="en-US" sz="2000" i="1" kern="0" dirty="0"/>
              <a:t>Data is interoperable when it can be </a:t>
            </a:r>
            <a:r>
              <a:rPr lang="en-US" sz="2000" i="1" kern="0" dirty="0">
                <a:solidFill>
                  <a:schemeClr val="accent1">
                    <a:lumMod val="50000"/>
                  </a:schemeClr>
                </a:solidFill>
              </a:rPr>
              <a:t>integrated</a:t>
            </a:r>
            <a:r>
              <a:rPr lang="en-US" sz="2000" i="1" kern="0" dirty="0"/>
              <a:t> with other data and systems to leverage </a:t>
            </a:r>
            <a:r>
              <a:rPr lang="en-US" sz="2000" i="1" kern="0" dirty="0">
                <a:solidFill>
                  <a:schemeClr val="accent1">
                    <a:lumMod val="50000"/>
                  </a:schemeClr>
                </a:solidFill>
              </a:rPr>
              <a:t>open standards and specifications</a:t>
            </a:r>
            <a:r>
              <a:rPr lang="en-US" sz="2000" i="1" kern="0" dirty="0"/>
              <a:t>.</a:t>
            </a:r>
          </a:p>
          <a:p>
            <a:pPr marL="533400" lvl="1" indent="0" algn="r">
              <a:buFont typeface="Wingdings" pitchFamily="2" charset="2"/>
              <a:buNone/>
            </a:pPr>
            <a:r>
              <a:rPr lang="en-US" sz="1100" i="1" kern="0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FAIR Guiding Principles for scientific data management and stewardship | Scientific Data (nature.com)</a:t>
            </a:r>
            <a:endParaRPr lang="en-US" sz="1100" i="1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533400" lvl="1" indent="0" algn="r">
              <a:buFont typeface="Wingdings" pitchFamily="2" charset="2"/>
              <a:buNone/>
            </a:pPr>
            <a:endParaRPr lang="en-US" sz="1100" i="1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533400" lvl="1" indent="0" algn="r">
              <a:buFont typeface="Wingdings" pitchFamily="2" charset="2"/>
              <a:buNone/>
            </a:pPr>
            <a:endParaRPr lang="en-US" sz="1100" i="1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1920E7-B175-C640-B9DD-F0A0DFE44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888" y="1286834"/>
            <a:ext cx="2645326" cy="189060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5556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F9622D-D7EC-661B-58EF-6D5442D0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Development Team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F1268A-6233-A8AE-2F02-72AE821388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738978"/>
              </p:ext>
            </p:extLst>
          </p:nvPr>
        </p:nvGraphicFramePr>
        <p:xfrm>
          <a:off x="881269" y="1268491"/>
          <a:ext cx="10429461" cy="484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47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Framework Development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表 9">
            <a:extLst>
              <a:ext uri="{FF2B5EF4-FFF2-40B4-BE49-F238E27FC236}">
                <a16:creationId xmlns:a16="http://schemas.microsoft.com/office/drawing/2014/main" id="{EAEBA407-DD1E-D70F-EC52-58844DA54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18525"/>
              </p:ext>
            </p:extLst>
          </p:nvPr>
        </p:nvGraphicFramePr>
        <p:xfrm>
          <a:off x="420517" y="1136688"/>
          <a:ext cx="10881179" cy="5137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005">
                  <a:extLst>
                    <a:ext uri="{9D8B030D-6E8A-4147-A177-3AD203B41FA5}">
                      <a16:colId xmlns:a16="http://schemas.microsoft.com/office/drawing/2014/main" val="638077793"/>
                    </a:ext>
                  </a:extLst>
                </a:gridCol>
                <a:gridCol w="2292141">
                  <a:extLst>
                    <a:ext uri="{9D8B030D-6E8A-4147-A177-3AD203B41FA5}">
                      <a16:colId xmlns:a16="http://schemas.microsoft.com/office/drawing/2014/main" val="400109927"/>
                    </a:ext>
                  </a:extLst>
                </a:gridCol>
                <a:gridCol w="6771033">
                  <a:extLst>
                    <a:ext uri="{9D8B030D-6E8A-4147-A177-3AD203B41FA5}">
                      <a16:colId xmlns:a16="http://schemas.microsoft.com/office/drawing/2014/main" val="2701479208"/>
                    </a:ext>
                  </a:extLst>
                </a:gridCol>
              </a:tblGrid>
              <a:tr h="31612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Meeting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Topics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280548"/>
                  </a:ext>
                </a:extLst>
              </a:tr>
              <a:tr h="410964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Kick off meeting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February 2023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Discussed vision,  teams, topics, membership and annual process.</a:t>
                      </a:r>
                    </a:p>
                    <a:p>
                      <a:r>
                        <a:rPr kumimoji="1" lang="en-US" altLang="ja-JP" sz="1000" dirty="0"/>
                        <a:t>WGISS, LSI-VC, CEOS ARD OG, WGCV, SEO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60679"/>
                  </a:ext>
                </a:extLst>
              </a:tr>
              <a:tr h="252901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#2 meeting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March 2023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Discussed the components and the topics.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685957"/>
                  </a:ext>
                </a:extLst>
              </a:tr>
              <a:tr h="569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#3 meeting</a:t>
                      </a:r>
                      <a:endParaRPr kumimoji="1" lang="ja-JP" altLang="en-US" sz="1000" dirty="0"/>
                    </a:p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March 2023</a:t>
                      </a:r>
                      <a:endParaRPr kumimoji="1" lang="ja-JP" altLang="en-US" sz="1000" dirty="0"/>
                    </a:p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Draft roadmap was proposed.</a:t>
                      </a:r>
                    </a:p>
                    <a:p>
                      <a:r>
                        <a:rPr kumimoji="1" lang="en-US" altLang="ja-JP" sz="1000" dirty="0"/>
                        <a:t>Discussed the components and the topics based on the roadmap.</a:t>
                      </a:r>
                    </a:p>
                    <a:p>
                      <a:r>
                        <a:rPr kumimoji="1" lang="en-US" altLang="ja-JP" sz="1000" dirty="0"/>
                        <a:t>Further discussions in each VC/WG were requested.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866772"/>
                  </a:ext>
                </a:extLst>
              </a:tr>
              <a:tr h="410964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SIT-38 side meeting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March 2023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Discussion on draft roadmap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Initial identification of “Factors” critical for Interoperability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138433"/>
                  </a:ext>
                </a:extLst>
              </a:tr>
              <a:tr h="410964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WGISS-55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April 2023</a:t>
                      </a:r>
                      <a:endParaRPr kumimoji="1" lang="ja-JP" alt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Reviewed SIT-38 recommendations</a:t>
                      </a:r>
                    </a:p>
                    <a:p>
                      <a:r>
                        <a:rPr kumimoji="1" lang="en-US" altLang="ja-JP" sz="1000" dirty="0"/>
                        <a:t>Discussed history of WGISS Interoperability Handbook (2008)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62066"/>
                  </a:ext>
                </a:extLst>
              </a:tr>
              <a:tr h="569027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#4 meeting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May 2023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Reviewed current Framework concept (7 factors)</a:t>
                      </a:r>
                    </a:p>
                    <a:p>
                      <a:r>
                        <a:rPr kumimoji="1" lang="en-US" altLang="ja-JP" sz="1000" dirty="0"/>
                        <a:t>Assigned action to WG Leads to identify Factor Champions</a:t>
                      </a:r>
                    </a:p>
                    <a:p>
                      <a:r>
                        <a:rPr kumimoji="1" lang="en-US" altLang="ja-JP" sz="1000" dirty="0"/>
                        <a:t>Set up recurring Interoperability IG meeting (2</a:t>
                      </a:r>
                      <a:r>
                        <a:rPr kumimoji="1" lang="en-US" altLang="ja-JP" sz="1000" baseline="30000" dirty="0"/>
                        <a:t>nd</a:t>
                      </a:r>
                      <a:r>
                        <a:rPr kumimoji="1" lang="en-US" altLang="ja-JP" sz="1000" dirty="0"/>
                        <a:t> Wed. of month)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918884"/>
                  </a:ext>
                </a:extLst>
              </a:tr>
              <a:tr h="269644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WGCV, CGMS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June 2023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Presented Status of Framework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098318"/>
                  </a:ext>
                </a:extLst>
              </a:tr>
              <a:tr h="252901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#6 meeting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June 2023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Reviewed Factors, Definitions, In/Out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154631"/>
                  </a:ext>
                </a:extLst>
              </a:tr>
              <a:tr h="410964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#7 meeting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August 2023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Roadmap Factors consensus</a:t>
                      </a:r>
                    </a:p>
                    <a:p>
                      <a:r>
                        <a:rPr kumimoji="1" lang="en-US" altLang="ja-JP" sz="1000" dirty="0"/>
                        <a:t>Data Call to ALL CEOS WG Chairs re: Interoperability Supporting Activities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247228"/>
                  </a:ext>
                </a:extLst>
              </a:tr>
              <a:tr h="252901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#8 meeting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September 2023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Reviewed CEOS Work Plan initial mapping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554844"/>
                  </a:ext>
                </a:extLst>
              </a:tr>
              <a:tr h="252901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LSI-VC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October 2023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Present Status of Framework / Roadmap for Input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855901"/>
                  </a:ext>
                </a:extLst>
              </a:tr>
              <a:tr h="252901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SIT-TW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Present Status of Framework / Roadmap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32311"/>
                  </a:ext>
                </a:extLst>
              </a:tr>
              <a:tr h="252901"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WGISS-56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Discuss WGISS Interoperability Interest Group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56241"/>
                  </a:ext>
                </a:extLst>
              </a:tr>
              <a:tr h="252901">
                <a:tc>
                  <a:txBody>
                    <a:bodyPr/>
                    <a:lstStyle/>
                    <a:p>
                      <a:r>
                        <a:rPr kumimoji="1" lang="en-US" altLang="ja-JP" sz="1000" b="1" dirty="0"/>
                        <a:t>Plenary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00" b="1" dirty="0"/>
                        <a:t>November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/>
                        <a:t>Present Interoperability Framework / Roadmap for Endorsement</a:t>
                      </a:r>
                      <a:endParaRPr kumimoji="1" lang="ja-JP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5726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89DCB1-6B55-C81A-ED35-612DC98E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 Framework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32CC9-0309-FDF0-2AA2-E9F6ECD13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57" y="1377518"/>
            <a:ext cx="11790686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Interoperability Roadmap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1C87B-F2B1-9C5D-6AD4-E8328D263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12" y="1077686"/>
            <a:ext cx="9551628" cy="53993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613A3C-B122-33FF-6794-9B16E542757B}"/>
              </a:ext>
            </a:extLst>
          </p:cNvPr>
          <p:cNvSpPr txBox="1"/>
          <p:nvPr/>
        </p:nvSpPr>
        <p:spPr>
          <a:xfrm>
            <a:off x="10033348" y="3194137"/>
            <a:ext cx="2004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Mapping of Interoperability Factors to CEOS Activities Identified in 2023-2025 Work Plan (March 2023 v1.1)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0D56B4-926D-5C04-6165-D2FB4EF28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48" y="1454998"/>
            <a:ext cx="11538874" cy="4778781"/>
          </a:xfrm>
        </p:spPr>
        <p:txBody>
          <a:bodyPr/>
          <a:lstStyle/>
          <a:p>
            <a:r>
              <a:rPr lang="en-US" sz="1600" dirty="0"/>
              <a:t>Framework will benefit from Factor “champions” to guide implementation </a:t>
            </a:r>
          </a:p>
          <a:p>
            <a:pPr lvl="1"/>
            <a:r>
              <a:rPr lang="en-US" sz="1400" b="1" dirty="0"/>
              <a:t>Develop CEOS Interoperability Handbook 2.0</a:t>
            </a:r>
          </a:p>
          <a:p>
            <a:pPr lvl="1"/>
            <a:endParaRPr lang="en-US" sz="1200" dirty="0"/>
          </a:p>
          <a:p>
            <a:r>
              <a:rPr lang="en-US" sz="1600" dirty="0"/>
              <a:t>Activities may (likely) support more than one Factor</a:t>
            </a:r>
          </a:p>
          <a:p>
            <a:pPr lvl="1"/>
            <a:r>
              <a:rPr lang="en-US" sz="1400" b="1" dirty="0"/>
              <a:t>Develop matrix of activities to Factor(s)</a:t>
            </a:r>
          </a:p>
          <a:p>
            <a:pPr lvl="1"/>
            <a:endParaRPr lang="en-US" sz="1400" dirty="0"/>
          </a:p>
          <a:p>
            <a:r>
              <a:rPr lang="en-US" sz="1600" dirty="0"/>
              <a:t>Activities benefit from the Factors as well as contribute to improving the overall Framework maturity</a:t>
            </a:r>
          </a:p>
          <a:p>
            <a:pPr lvl="1"/>
            <a:r>
              <a:rPr lang="en-US" sz="1400" b="1" dirty="0"/>
              <a:t>Identify Use Cases (Demonstrators) for Framework</a:t>
            </a:r>
          </a:p>
          <a:p>
            <a:pPr lvl="1"/>
            <a:r>
              <a:rPr lang="en-US" sz="1400" b="1" dirty="0"/>
              <a:t>Develop a Maturity Matrix (measure improvement &amp; communicate ongoing maturity)</a:t>
            </a:r>
          </a:p>
          <a:p>
            <a:pPr lvl="1"/>
            <a:endParaRPr lang="en-US" sz="1400" dirty="0"/>
          </a:p>
          <a:p>
            <a:r>
              <a:rPr lang="en-US" sz="1600" dirty="0"/>
              <a:t>Initial Roadmap identifies existing activities, but this will be an ongoing effort</a:t>
            </a:r>
          </a:p>
          <a:p>
            <a:pPr lvl="1"/>
            <a:r>
              <a:rPr lang="en-US" sz="1400" b="1" dirty="0"/>
              <a:t>Identify gaps and propose new supporting efforts</a:t>
            </a:r>
          </a:p>
          <a:p>
            <a:pPr marL="533400" lvl="1" indent="0">
              <a:buNone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18A201-399A-72AC-BB11-3C0EED79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Framework/Roadmap Next Steps</a:t>
            </a:r>
          </a:p>
        </p:txBody>
      </p:sp>
    </p:spTree>
    <p:extLst>
      <p:ext uri="{BB962C8B-B14F-4D97-AF65-F5344CB8AC3E}">
        <p14:creationId xmlns:p14="http://schemas.microsoft.com/office/powerpoint/2010/main" val="201071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6C36D0-82D2-490E-2552-9C8788653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sz="2400" i="1" dirty="0"/>
              <a:t>(Decision) 36-09: CEOS Principals confirmed that coordination of interoperability related work remains within the WGISS perimeter.</a:t>
            </a:r>
          </a:p>
          <a:p>
            <a:pPr marL="50800" indent="0">
              <a:buNone/>
            </a:pPr>
            <a:r>
              <a:rPr lang="en-US" sz="2400" i="1" dirty="0"/>
              <a:t>(Action) 36-10: WGISS is invited to propose an interoperability roadmap.</a:t>
            </a:r>
          </a:p>
          <a:p>
            <a:pPr marL="50800" indent="0">
              <a:buNone/>
            </a:pPr>
            <a:endParaRPr lang="en-US" sz="2400" i="1" dirty="0"/>
          </a:p>
          <a:p>
            <a:pPr marL="50800" indent="0">
              <a:buNone/>
            </a:pPr>
            <a:r>
              <a:rPr lang="en-US" sz="2400" b="1"/>
              <a:t>Recommend </a:t>
            </a:r>
            <a:r>
              <a:rPr lang="en-US" sz="2400" b="1" dirty="0"/>
              <a:t>Endorsement of proposed CEOS Interoperability Framework and approach toward development of Interoperability Roadmap. </a:t>
            </a:r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33B98C-B35C-D061-555B-B693297F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Plenary Endorsement</a:t>
            </a:r>
          </a:p>
        </p:txBody>
      </p:sp>
    </p:spTree>
    <p:extLst>
      <p:ext uri="{BB962C8B-B14F-4D97-AF65-F5344CB8AC3E}">
        <p14:creationId xmlns:p14="http://schemas.microsoft.com/office/powerpoint/2010/main" val="106365215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601</Words>
  <Application>Microsoft Office PowerPoint</Application>
  <PresentationFormat>Widescreen</PresentationFormat>
  <Paragraphs>103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Wingdings</vt:lpstr>
      <vt:lpstr>Arial</vt:lpstr>
      <vt:lpstr>Montserrat</vt:lpstr>
      <vt:lpstr>ceos</vt:lpstr>
      <vt:lpstr>CEOS Interoperability Framework</vt:lpstr>
      <vt:lpstr>Context</vt:lpstr>
      <vt:lpstr>Framework Development Team</vt:lpstr>
      <vt:lpstr>Framework Development </vt:lpstr>
      <vt:lpstr>Interoperability Framework</vt:lpstr>
      <vt:lpstr>Interoperability Roadmap</vt:lpstr>
      <vt:lpstr>Framework/Roadmap Next Steps</vt:lpstr>
      <vt:lpstr>Proposed Plenary Endorsement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CEOS Interoperability Framework</dc:title>
  <cp:lastModifiedBy>Sohre, Tom</cp:lastModifiedBy>
  <cp:revision>1</cp:revision>
  <dcterms:modified xsi:type="dcterms:W3CDTF">2023-10-16T12:24:24Z</dcterms:modified>
</cp:coreProperties>
</file>