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55" r:id="rId4"/>
    <p:sldMasterId id="2147483662" r:id="rId5"/>
    <p:sldMasterId id="214748367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Lst>
  <p:sldSz cy="6858000" cx="12192000"/>
  <p:notesSz cx="6858000" cy="9144000"/>
  <p:embeddedFontLst>
    <p:embeddedFont>
      <p:font typeface="Roboto"/>
      <p:regular r:id="rId24"/>
      <p:bold r:id="rId25"/>
      <p:italic r:id="rId26"/>
      <p:boldItalic r:id="rId27"/>
    </p:embeddedFont>
    <p:embeddedFont>
      <p:font typeface="Montserrat"/>
      <p:regular r:id="rId28"/>
      <p:bold r:id="rId29"/>
      <p:italic r:id="rId30"/>
      <p:boldItalic r:id="rId31"/>
    </p:embeddedFont>
    <p:embeddedFont>
      <p:font typeface="Montserrat Black"/>
      <p:bold r:id="rId32"/>
      <p:boldItalic r:id="rId33"/>
    </p:embeddedFont>
    <p:embeddedFont>
      <p:font typeface="Helvetica Neue Light"/>
      <p:regular r:id="rId34"/>
      <p:bold r:id="rId35"/>
      <p:italic r:id="rId36"/>
      <p:boldItalic r:id="rId37"/>
    </p:embeddedFont>
    <p:embeddedFont>
      <p:font typeface="Open Sans"/>
      <p:regular r:id="rId38"/>
      <p:bold r:id="rId39"/>
      <p:italic r:id="rId40"/>
      <p:boldItalic r:id="rId41"/>
    </p:embeddedFont>
    <p:embeddedFont>
      <p:font typeface="Century Gothic"/>
      <p:regular r:id="rId42"/>
      <p:bold r:id="rId43"/>
      <p:italic r:id="rId44"/>
      <p:boldItalic r:id="rId4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6" roundtripDataSignature="AMtx7mi1YI2GqQjHGatQkoqxXxxuyvaI3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OpenSans-italic.fntdata"/><Relationship Id="rId20" Type="http://schemas.openxmlformats.org/officeDocument/2006/relationships/slide" Target="slides/slide13.xml"/><Relationship Id="rId42" Type="http://schemas.openxmlformats.org/officeDocument/2006/relationships/font" Target="fonts/CenturyGothic-regular.fntdata"/><Relationship Id="rId41" Type="http://schemas.openxmlformats.org/officeDocument/2006/relationships/font" Target="fonts/OpenSans-boldItalic.fntdata"/><Relationship Id="rId22" Type="http://schemas.openxmlformats.org/officeDocument/2006/relationships/slide" Target="slides/slide15.xml"/><Relationship Id="rId44" Type="http://schemas.openxmlformats.org/officeDocument/2006/relationships/font" Target="fonts/CenturyGothic-italic.fntdata"/><Relationship Id="rId21" Type="http://schemas.openxmlformats.org/officeDocument/2006/relationships/slide" Target="slides/slide14.xml"/><Relationship Id="rId43" Type="http://schemas.openxmlformats.org/officeDocument/2006/relationships/font" Target="fonts/CenturyGothic-bold.fntdata"/><Relationship Id="rId24" Type="http://schemas.openxmlformats.org/officeDocument/2006/relationships/font" Target="fonts/Roboto-regular.fntdata"/><Relationship Id="rId46" Type="http://customschemas.google.com/relationships/presentationmetadata" Target="metadata"/><Relationship Id="rId23" Type="http://schemas.openxmlformats.org/officeDocument/2006/relationships/slide" Target="slides/slide16.xml"/><Relationship Id="rId45" Type="http://schemas.openxmlformats.org/officeDocument/2006/relationships/font" Target="fonts/CenturyGothic-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2.xml"/><Relationship Id="rId26" Type="http://schemas.openxmlformats.org/officeDocument/2006/relationships/font" Target="fonts/Roboto-italic.fntdata"/><Relationship Id="rId25" Type="http://schemas.openxmlformats.org/officeDocument/2006/relationships/font" Target="fonts/Roboto-bold.fntdata"/><Relationship Id="rId28" Type="http://schemas.openxmlformats.org/officeDocument/2006/relationships/font" Target="fonts/Montserrat-regular.fntdata"/><Relationship Id="rId27" Type="http://schemas.openxmlformats.org/officeDocument/2006/relationships/font" Target="fonts/Roboto-boldItalic.fntdata"/><Relationship Id="rId5" Type="http://schemas.openxmlformats.org/officeDocument/2006/relationships/slideMaster" Target="slideMasters/slideMaster3.xml"/><Relationship Id="rId6" Type="http://schemas.openxmlformats.org/officeDocument/2006/relationships/slideMaster" Target="slideMasters/slideMaster4.xml"/><Relationship Id="rId29" Type="http://schemas.openxmlformats.org/officeDocument/2006/relationships/font" Target="fonts/Montserrat-bold.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Montserrat-boldItalic.fntdata"/><Relationship Id="rId30" Type="http://schemas.openxmlformats.org/officeDocument/2006/relationships/font" Target="fonts/Montserrat-italic.fntdata"/><Relationship Id="rId11" Type="http://schemas.openxmlformats.org/officeDocument/2006/relationships/slide" Target="slides/slide4.xml"/><Relationship Id="rId33" Type="http://schemas.openxmlformats.org/officeDocument/2006/relationships/font" Target="fonts/MontserratBlack-boldItalic.fntdata"/><Relationship Id="rId10" Type="http://schemas.openxmlformats.org/officeDocument/2006/relationships/slide" Target="slides/slide3.xml"/><Relationship Id="rId32" Type="http://schemas.openxmlformats.org/officeDocument/2006/relationships/font" Target="fonts/MontserratBlack-bold.fntdata"/><Relationship Id="rId13" Type="http://schemas.openxmlformats.org/officeDocument/2006/relationships/slide" Target="slides/slide6.xml"/><Relationship Id="rId35" Type="http://schemas.openxmlformats.org/officeDocument/2006/relationships/font" Target="fonts/HelveticaNeueLight-bold.fntdata"/><Relationship Id="rId12" Type="http://schemas.openxmlformats.org/officeDocument/2006/relationships/slide" Target="slides/slide5.xml"/><Relationship Id="rId34" Type="http://schemas.openxmlformats.org/officeDocument/2006/relationships/font" Target="fonts/HelveticaNeueLight-regular.fntdata"/><Relationship Id="rId15" Type="http://schemas.openxmlformats.org/officeDocument/2006/relationships/slide" Target="slides/slide8.xml"/><Relationship Id="rId37" Type="http://schemas.openxmlformats.org/officeDocument/2006/relationships/font" Target="fonts/HelveticaNeueLight-boldItalic.fntdata"/><Relationship Id="rId14" Type="http://schemas.openxmlformats.org/officeDocument/2006/relationships/slide" Target="slides/slide7.xml"/><Relationship Id="rId36" Type="http://schemas.openxmlformats.org/officeDocument/2006/relationships/font" Target="fonts/HelveticaNeueLight-italic.fntdata"/><Relationship Id="rId17" Type="http://schemas.openxmlformats.org/officeDocument/2006/relationships/slide" Target="slides/slide10.xml"/><Relationship Id="rId39" Type="http://schemas.openxmlformats.org/officeDocument/2006/relationships/font" Target="fonts/OpenSans-bold.fntdata"/><Relationship Id="rId16" Type="http://schemas.openxmlformats.org/officeDocument/2006/relationships/slide" Target="slides/slide9.xml"/><Relationship Id="rId38" Type="http://schemas.openxmlformats.org/officeDocument/2006/relationships/font" Target="fonts/OpenSans-regular.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5" name="Google Shape;285;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9" name="Google Shape;39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3000"/>
              <a:t>The total balance for emission was positive, so they will get payments for results based on a positive balance of emission reductions of about 1.6 millions of tons of C02 per year</a:t>
            </a:r>
            <a:endParaRPr sz="3000"/>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3" name="Google Shape;423;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Field surveys with partners – SWAMP, CIFOR, Academia</a:t>
            </a:r>
            <a:endParaRPr/>
          </a:p>
        </p:txBody>
      </p:sp>
      <p:sp>
        <p:nvSpPr>
          <p:cNvPr id="424" name="Google Shape;424;p1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1" name="Google Shape;441;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2" name="Google Shape;452;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453" name="Google Shape;453;p1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8" name="Google Shape;46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469" name="Google Shape;469;p1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2" name="Google Shape;482;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We are not stopping this initiative now. We have raised interest from many countries now and as a next steps we are requesting inventory data from 27 countries to improve biomass global and pantropical maps. We will also include case studies in the NASA Biomass Dashboard. We will move forward with understanding the uptake of other CEOS datasets in all SilvaCarbon countries. Last,  we will join forces with other partners to have a greater impact. Thank you!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1" name="Google Shape;29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a:t>The overarching goals of the national user engagement effort are to demonstrate the uptake of space data and derive products in a way that is useful to guide country reporting to the UNFCCC. This is not  easy, there is a lot of work and tweaking that needs to be done to datasets to fit specific country requirements. Also, is not a new problem, there have been many datasets  distribute for free and available to all for a long time, but not being utilize, and the reason is that the uptake require specific work to adjust the dataset to each country definitions and classifications, but also there is a capacity building component to get the data ready to use it. If this capacity component is not set in place then the country will resource to what they know, and the data they have been using. </a:t>
            </a:r>
            <a:endParaRPr/>
          </a:p>
          <a:p>
            <a:pPr indent="-298450" lvl="0" marL="457200" rtl="0" algn="l">
              <a:lnSpc>
                <a:spcPct val="100000"/>
              </a:lnSpc>
              <a:spcBef>
                <a:spcPts val="0"/>
              </a:spcBef>
              <a:spcAft>
                <a:spcPts val="0"/>
              </a:spcAft>
              <a:buSzPts val="1100"/>
              <a:buChar char="●"/>
            </a:pPr>
            <a:r>
              <a:rPr lang="en"/>
              <a:t>The next goals are to validate a harmonize biomass map with ground base data from countries and to provide national feedback to improve the data available, and this can be done by calibrating existing datasets with country-based data. This is a two-way benefit here. If we use country data to calibrate global products, the maps will be more accurate, and more likely to get use. </a:t>
            </a:r>
            <a:endParaRPr/>
          </a:p>
          <a:p>
            <a:pPr indent="-228600" lvl="0" marL="457200" rtl="0" algn="l">
              <a:lnSpc>
                <a:spcPct val="100000"/>
              </a:lnSpc>
              <a:spcBef>
                <a:spcPts val="0"/>
              </a:spcBef>
              <a:spcAft>
                <a:spcPts val="0"/>
              </a:spcAft>
              <a:buSzPts val="1100"/>
              <a:buNone/>
            </a:pPr>
            <a:r>
              <a:t/>
            </a:r>
            <a:endParaRPr/>
          </a:p>
          <a:p>
            <a:pPr indent="-298450" lvl="0" marL="457200" rtl="0" algn="l">
              <a:lnSpc>
                <a:spcPct val="100000"/>
              </a:lnSpc>
              <a:spcBef>
                <a:spcPts val="0"/>
              </a:spcBef>
              <a:spcAft>
                <a:spcPts val="0"/>
              </a:spcAft>
              <a:buSzPts val="1100"/>
              <a:buChar char="●"/>
            </a:pPr>
            <a:r>
              <a:rPr lang="en"/>
              <a:t>To fullfill these goals we have embark in many activities, so in the next slide I will explain what we have been doing, and other next steps. </a:t>
            </a:r>
            <a:endParaRPr/>
          </a:p>
          <a:p>
            <a:pPr indent="0" lvl="0" marL="15875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2" name="Google Shape;30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3000"/>
              <a:t>Our main goal is to support the generation of reliable and transparent data for reporting to REDD+, and for the countries to enter the carbon markets. So, here is a little bit about the REDD+ process.</a:t>
            </a:r>
            <a:endParaRPr sz="3000"/>
          </a:p>
          <a:p>
            <a:pPr indent="0" lvl="0" marL="0" rtl="0" algn="l">
              <a:lnSpc>
                <a:spcPct val="115000"/>
              </a:lnSpc>
              <a:spcBef>
                <a:spcPts val="0"/>
              </a:spcBef>
              <a:spcAft>
                <a:spcPts val="0"/>
              </a:spcAft>
              <a:buClr>
                <a:schemeClr val="dk1"/>
              </a:buClr>
              <a:buSzPts val="1100"/>
              <a:buFont typeface="Arial"/>
              <a:buNone/>
            </a:pPr>
            <a:r>
              <a:t/>
            </a:r>
            <a:endParaRPr sz="3000"/>
          </a:p>
          <a:p>
            <a:pPr indent="0" lvl="0" marL="0" rtl="0" algn="l">
              <a:lnSpc>
                <a:spcPct val="115000"/>
              </a:lnSpc>
              <a:spcBef>
                <a:spcPts val="0"/>
              </a:spcBef>
              <a:spcAft>
                <a:spcPts val="0"/>
              </a:spcAft>
              <a:buSzPts val="1100"/>
              <a:buNone/>
            </a:pPr>
            <a:r>
              <a:rPr lang="en" sz="3000"/>
              <a:t>To reduce carbon emissions REDD+ call 5 activities</a:t>
            </a:r>
            <a:endParaRPr sz="3000"/>
          </a:p>
          <a:p>
            <a:pPr indent="0" lvl="0" marL="0" rtl="0" algn="l">
              <a:lnSpc>
                <a:spcPct val="115000"/>
              </a:lnSpc>
              <a:spcBef>
                <a:spcPts val="0"/>
              </a:spcBef>
              <a:spcAft>
                <a:spcPts val="0"/>
              </a:spcAft>
              <a:buClr>
                <a:schemeClr val="dk1"/>
              </a:buClr>
              <a:buSzPts val="1100"/>
              <a:buFont typeface="Arial"/>
              <a:buNone/>
            </a:pPr>
            <a:r>
              <a:t/>
            </a:r>
            <a:endParaRPr sz="3000"/>
          </a:p>
          <a:p>
            <a:pPr indent="0" lvl="0" marL="0" rtl="0" algn="l">
              <a:lnSpc>
                <a:spcPct val="115000"/>
              </a:lnSpc>
              <a:spcBef>
                <a:spcPts val="0"/>
              </a:spcBef>
              <a:spcAft>
                <a:spcPts val="0"/>
              </a:spcAft>
              <a:buSzPts val="1100"/>
              <a:buNone/>
            </a:pPr>
            <a:r>
              <a:rPr lang="en" sz="3000"/>
              <a:t>REDD+ happens in 3 different phases, the readiness which is the preparation, the implementation, and the results.</a:t>
            </a:r>
            <a:endParaRPr sz="3000"/>
          </a:p>
          <a:p>
            <a:pPr indent="0" lvl="0" marL="0" rtl="0" algn="l">
              <a:lnSpc>
                <a:spcPct val="115000"/>
              </a:lnSpc>
              <a:spcBef>
                <a:spcPts val="0"/>
              </a:spcBef>
              <a:spcAft>
                <a:spcPts val="0"/>
              </a:spcAft>
              <a:buSzPts val="1100"/>
              <a:buNone/>
            </a:pPr>
            <a:r>
              <a:t/>
            </a:r>
            <a:endParaRPr sz="3000"/>
          </a:p>
          <a:p>
            <a:pPr indent="0" lvl="0" marL="0" rtl="0" algn="l">
              <a:lnSpc>
                <a:spcPct val="115000"/>
              </a:lnSpc>
              <a:spcBef>
                <a:spcPts val="0"/>
              </a:spcBef>
              <a:spcAft>
                <a:spcPts val="0"/>
              </a:spcAft>
              <a:buSzPts val="1100"/>
              <a:buNone/>
            </a:pPr>
            <a:r>
              <a:rPr lang="en" sz="3000"/>
              <a:t>Five requirements to enter REDD+</a:t>
            </a:r>
            <a:endParaRPr sz="3000"/>
          </a:p>
          <a:p>
            <a:pPr indent="0" lvl="0" marL="0" rtl="0" algn="l">
              <a:lnSpc>
                <a:spcPct val="115000"/>
              </a:lnSpc>
              <a:spcBef>
                <a:spcPts val="0"/>
              </a:spcBef>
              <a:spcAft>
                <a:spcPts val="0"/>
              </a:spcAft>
              <a:buClr>
                <a:schemeClr val="dk1"/>
              </a:buClr>
              <a:buSzPts val="1100"/>
              <a:buFont typeface="Arial"/>
              <a:buNone/>
            </a:pPr>
            <a:r>
              <a:t/>
            </a:r>
            <a:endParaRPr sz="3000"/>
          </a:p>
          <a:p>
            <a:pPr indent="0" lvl="0" marL="0" rtl="0" algn="l">
              <a:lnSpc>
                <a:spcPct val="115000"/>
              </a:lnSpc>
              <a:spcBef>
                <a:spcPts val="0"/>
              </a:spcBef>
              <a:spcAft>
                <a:spcPts val="0"/>
              </a:spcAft>
              <a:buClr>
                <a:schemeClr val="dk1"/>
              </a:buClr>
              <a:buSzPts val="1100"/>
              <a:buFont typeface="Arial"/>
              <a:buNone/>
            </a:pPr>
            <a:r>
              <a:rPr lang="en" sz="3000"/>
              <a:t>Results are measured against the Forest Reference levels and they go thru two rigorous review processes, the technical assessment and the technical analysis.</a:t>
            </a:r>
            <a:endParaRPr sz="3000"/>
          </a:p>
          <a:p>
            <a:pPr indent="0" lvl="0" marL="0" rtl="0" algn="l">
              <a:lnSpc>
                <a:spcPct val="115000"/>
              </a:lnSpc>
              <a:spcBef>
                <a:spcPts val="0"/>
              </a:spcBef>
              <a:spcAft>
                <a:spcPts val="0"/>
              </a:spcAft>
              <a:buClr>
                <a:schemeClr val="dk1"/>
              </a:buClr>
              <a:buSzPts val="1100"/>
              <a:buFont typeface="Arial"/>
              <a:buNone/>
            </a:pPr>
            <a:r>
              <a:rPr lang="en" sz="3000"/>
              <a:t>Then reports are posted in a web hub. The Lima redd hub is used to publish information on results based activities and increase transparency on payments, actions, and methods to receive finance.</a:t>
            </a:r>
            <a:r>
              <a:rPr lang="en"/>
              <a:t>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4" name="Google Shape;31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3000"/>
              <a:t>The redd+ process have been adopted with multiple designs and is not uncomplicated. But I am going to talk a bit about a jurisdictional approach, and show you a case studies of the jurisdiction approach for reduction of emissions.</a:t>
            </a:r>
            <a:endParaRPr sz="3000"/>
          </a:p>
          <a:p>
            <a:pPr indent="0" lvl="0" marL="0" rtl="0" algn="l">
              <a:lnSpc>
                <a:spcPct val="115000"/>
              </a:lnSpc>
              <a:spcBef>
                <a:spcPts val="0"/>
              </a:spcBef>
              <a:spcAft>
                <a:spcPts val="0"/>
              </a:spcAft>
              <a:buClr>
                <a:schemeClr val="dk1"/>
              </a:buClr>
              <a:buSzPts val="1100"/>
              <a:buFont typeface="Arial"/>
              <a:buNone/>
            </a:pPr>
            <a:r>
              <a:rPr lang="en" sz="3000"/>
              <a:t>Pre-national level redd, where countries embarked on finer scale carbon projects, individually carbon projects, where verification and reporting are independent of a national level.</a:t>
            </a:r>
            <a:endParaRPr sz="3000"/>
          </a:p>
          <a:p>
            <a:pPr indent="0" lvl="0" marL="0" rtl="0" algn="l">
              <a:lnSpc>
                <a:spcPct val="115000"/>
              </a:lnSpc>
              <a:spcBef>
                <a:spcPts val="0"/>
              </a:spcBef>
              <a:spcAft>
                <a:spcPts val="0"/>
              </a:spcAft>
              <a:buClr>
                <a:schemeClr val="dk1"/>
              </a:buClr>
              <a:buSzPts val="1100"/>
              <a:buFont typeface="Arial"/>
              <a:buNone/>
            </a:pPr>
            <a:r>
              <a:rPr lang="en" sz="3000"/>
              <a:t>Project level is difficult to account for deforestation leakage, and integration into a national level to not double count emission reductions is difficult.</a:t>
            </a:r>
            <a:endParaRPr sz="3000"/>
          </a:p>
          <a:p>
            <a:pPr indent="0" lvl="0" marL="0" rtl="0" algn="l">
              <a:lnSpc>
                <a:spcPct val="115000"/>
              </a:lnSpc>
              <a:spcBef>
                <a:spcPts val="0"/>
              </a:spcBef>
              <a:spcAft>
                <a:spcPts val="0"/>
              </a:spcAft>
              <a:buClr>
                <a:schemeClr val="dk1"/>
              </a:buClr>
              <a:buSzPts val="1100"/>
              <a:buFont typeface="Arial"/>
              <a:buNone/>
            </a:pPr>
            <a:r>
              <a:rPr lang="en" sz="3000"/>
              <a:t>Nested is when redd+ activities occur at multiple administratives scales, but it’s a harmonized system, that is the main difference from a project level. There is a better monitoring of leakage</a:t>
            </a:r>
            <a:endParaRPr sz="3000"/>
          </a:p>
          <a:p>
            <a:pPr indent="0" lvl="0" marL="0" rtl="0" algn="l">
              <a:lnSpc>
                <a:spcPct val="115000"/>
              </a:lnSpc>
              <a:spcBef>
                <a:spcPts val="0"/>
              </a:spcBef>
              <a:spcAft>
                <a:spcPts val="0"/>
              </a:spcAft>
              <a:buClr>
                <a:schemeClr val="dk1"/>
              </a:buClr>
              <a:buSzPts val="1100"/>
              <a:buFont typeface="Arial"/>
              <a:buNone/>
            </a:pPr>
            <a:r>
              <a:rPr lang="en" sz="3000"/>
              <a:t>The jurisdictional level, it is the largest scale, usually country, state or province. The main difference is that it needs to include all the jurisdiction in the baseline. The big advantage is that by including all the jurisdiction they align with international reporting standards, and methods, and leakage is immediately accounted for.</a:t>
            </a:r>
            <a:endParaRPr sz="3000"/>
          </a:p>
          <a:p>
            <a:pPr indent="0" lvl="0" marL="0" rtl="0" algn="l">
              <a:lnSpc>
                <a:spcPct val="115000"/>
              </a:lnSpc>
              <a:spcBef>
                <a:spcPts val="0"/>
              </a:spcBef>
              <a:spcAft>
                <a:spcPts val="0"/>
              </a:spcAft>
              <a:buClr>
                <a:schemeClr val="dk1"/>
              </a:buClr>
              <a:buSzPts val="1100"/>
              <a:buFont typeface="Arial"/>
              <a:buNone/>
            </a:pPr>
            <a:r>
              <a:rPr lang="en" sz="3000"/>
              <a:t>As there are different scales of REDD+ projects, there are also different scales on how REDD+ finance flows.</a:t>
            </a:r>
            <a:endParaRPr sz="3000"/>
          </a:p>
          <a:p>
            <a:pPr indent="0" lvl="0" marL="0" rtl="0" algn="l">
              <a:lnSpc>
                <a:spcPct val="115000"/>
              </a:lnSpc>
              <a:spcBef>
                <a:spcPts val="0"/>
              </a:spcBef>
              <a:spcAft>
                <a:spcPts val="0"/>
              </a:spcAft>
              <a:buClr>
                <a:schemeClr val="dk1"/>
              </a:buClr>
              <a:buSzPts val="1100"/>
              <a:buFont typeface="Arial"/>
              <a:buNone/>
            </a:pPr>
            <a:r>
              <a:rPr lang="en" sz="3000"/>
              <a:t>Independently on the scale of REDD, there are baselines that need to be set as requirement, as I mentioned in the previous slide.</a:t>
            </a:r>
            <a:endParaRPr sz="3000"/>
          </a:p>
          <a:p>
            <a:pPr indent="0" lvl="0" marL="0" rtl="0" algn="l">
              <a:lnSpc>
                <a:spcPct val="115000"/>
              </a:lnSpc>
              <a:spcBef>
                <a:spcPts val="0"/>
              </a:spcBef>
              <a:spcAft>
                <a:spcPts val="0"/>
              </a:spcAft>
              <a:buClr>
                <a:schemeClr val="dk1"/>
              </a:buClr>
              <a:buSzPts val="1100"/>
              <a:buFont typeface="Arial"/>
              <a:buNone/>
            </a:pPr>
            <a:r>
              <a:rPr lang="en" sz="3000"/>
              <a:t>Story about GEE support jurisdictial, project level redd+ was easier in the past than a jurdistiction</a:t>
            </a:r>
            <a:endParaRPr sz="3000"/>
          </a:p>
          <a:p>
            <a:pPr indent="0" lvl="0" marL="0" rtl="0" algn="l">
              <a:lnSpc>
                <a:spcPct val="115000"/>
              </a:lnSpc>
              <a:spcBef>
                <a:spcPts val="0"/>
              </a:spcBef>
              <a:spcAft>
                <a:spcPts val="0"/>
              </a:spcAft>
              <a:buClr>
                <a:schemeClr val="dk1"/>
              </a:buClr>
              <a:buSzPts val="1100"/>
              <a:buFont typeface="Arial"/>
              <a:buNone/>
            </a:pPr>
            <a:r>
              <a:rPr lang="en" sz="3000"/>
              <a:t>al level. How do you handle space data without the cloud infrastructure, this was very difficult to achieve in the past for countries for a jurisdictional level. </a:t>
            </a:r>
            <a:endParaRPr sz="3000"/>
          </a:p>
          <a:p>
            <a:pPr indent="0" lvl="0" marL="0" rtl="0" algn="l">
              <a:lnSpc>
                <a:spcPct val="115000"/>
              </a:lnSpc>
              <a:spcBef>
                <a:spcPts val="0"/>
              </a:spcBef>
              <a:spcAft>
                <a:spcPts val="0"/>
              </a:spcAft>
              <a:buClr>
                <a:schemeClr val="dk1"/>
              </a:buClr>
              <a:buSzPts val="1100"/>
              <a:buFont typeface="Arial"/>
              <a:buNone/>
            </a:pPr>
            <a:r>
              <a:t/>
            </a:r>
            <a:endParaRPr sz="3000"/>
          </a:p>
          <a:p>
            <a:pPr indent="0" lvl="0" marL="0" rtl="0" algn="l">
              <a:lnSpc>
                <a:spcPct val="100000"/>
              </a:lnSpc>
              <a:spcBef>
                <a:spcPts val="0"/>
              </a:spcBef>
              <a:spcAft>
                <a:spcPts val="0"/>
              </a:spcAft>
              <a:buSzPts val="1100"/>
              <a:buNone/>
            </a:pPr>
            <a:r>
              <a:t/>
            </a:r>
            <a:endParaRPr sz="30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6" name="Google Shape;326;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7" name="Google Shape;33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3000"/>
              <a:t>The first reference level is from 2006 – 2016, and the second one is 2016 – 2021. They improved because they have access to Google Earth Engine algorithms, but also NICFI High resolution data through GEE from SEPAL and Collect earth</a:t>
            </a:r>
            <a:endParaRPr sz="3000"/>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1" name="Google Shape;35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3000"/>
              <a:t>Total deforestation decrease by a total of about 2.3 millions of tons of CO2 per year</a:t>
            </a:r>
            <a:endParaRPr sz="3000"/>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7" name="Google Shape;36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3000"/>
              <a:t>Total degradation increased, more accurate data by using HR data from planet. Degradation increased by 0.9 million tons of CO2 per year</a:t>
            </a:r>
            <a:endParaRPr sz="3000"/>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3" name="Google Shape;38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3000"/>
              <a:t>The last activity enhancement of carbon stocks also decreased. The Tons of CO2 sinks were less in the second period by about 0.2 million tons of CO2 capture.</a:t>
            </a:r>
            <a:endParaRPr sz="3000"/>
          </a:p>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8.png"/><Relationship Id="rId6" Type="http://schemas.openxmlformats.org/officeDocument/2006/relationships/image" Target="../media/image1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 Id="rId3" Type="http://schemas.openxmlformats.org/officeDocument/2006/relationships/image" Target="../media/image2.jpg"/><Relationship Id="rId4" Type="http://schemas.openxmlformats.org/officeDocument/2006/relationships/image" Target="../media/image3.jpg"/><Relationship Id="rId5" Type="http://schemas.openxmlformats.org/officeDocument/2006/relationships/image" Target="../media/image8.png"/><Relationship Id="rId6"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18"/>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3" name="Google Shape;13;p18"/>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14" name="Google Shape;14;p18"/>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15" name="Google Shape;15;p18"/>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 name="Google Shape;16;p18"/>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7" name="Google Shape;17;p18"/>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18" name="Google Shape;18;p18"/>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19" name="Google Shape;19;p18"/>
          <p:cNvPicPr preferRelativeResize="0"/>
          <p:nvPr/>
        </p:nvPicPr>
        <p:blipFill rotWithShape="1">
          <a:blip r:embed="rId6">
            <a:alphaModFix amt="34000"/>
          </a:blip>
          <a:srcRect b="672" l="54016" r="11355" t="36081"/>
          <a:stretch/>
        </p:blipFill>
        <p:spPr>
          <a:xfrm rot="-5400000">
            <a:off x="5792642" y="4819952"/>
            <a:ext cx="1719709" cy="2366806"/>
          </a:xfrm>
          <a:prstGeom prst="rtTriangle">
            <a:avLst/>
          </a:prstGeom>
          <a:noFill/>
          <a:ln>
            <a:noFill/>
          </a:ln>
        </p:spPr>
      </p:pic>
      <p:sp>
        <p:nvSpPr>
          <p:cNvPr id="20" name="Google Shape;20;p18"/>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Montserrat"/>
              <a:buNone/>
              <a:defRPr b="0" i="0" sz="80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78" name="Shape 78"/>
        <p:cNvGrpSpPr/>
        <p:nvPr/>
      </p:nvGrpSpPr>
      <p:grpSpPr>
        <a:xfrm>
          <a:off x="0" y="0"/>
          <a:ext cx="0" cy="0"/>
          <a:chOff x="0" y="0"/>
          <a:chExt cx="0" cy="0"/>
        </a:xfrm>
      </p:grpSpPr>
      <p:sp>
        <p:nvSpPr>
          <p:cNvPr id="79" name="Google Shape;79;p33"/>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80" name="Google Shape;80;p33"/>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81" name="Google Shape;81;p33"/>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82" name="Google Shape;82;p33"/>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83" name="Google Shape;83;p33"/>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84" name="Google Shape;84;p33"/>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85" name="Google Shape;85;p33"/>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Noto Sans Symbols"/>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Courier New"/>
              <a:buChar char="o"/>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86" name="Google Shape;86;p33"/>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 sz="1400" u="none" cap="none" strike="noStrike">
                <a:solidFill>
                  <a:schemeClr val="accent1"/>
                </a:solidFill>
                <a:latin typeface="Arial"/>
                <a:ea typeface="Arial"/>
                <a:cs typeface="Arial"/>
                <a:sym typeface="Arial"/>
              </a:rPr>
              <a:t>Slide </a:t>
            </a:r>
            <a:fld id="{00000000-1234-1234-1234-123412341234}" type="slidenum">
              <a:rPr b="1" i="0" lang="en"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87" name="Google Shape;87;p33"/>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8" name="Google Shape;88;p33"/>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accent1"/>
                </a:solidFill>
                <a:latin typeface="Arial"/>
                <a:ea typeface="Arial"/>
                <a:cs typeface="Arial"/>
                <a:sym typeface="Arial"/>
              </a:rPr>
              <a:t>CEOS Plenary, 1-4  November 2021</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89" name="Shape 89"/>
        <p:cNvGrpSpPr/>
        <p:nvPr/>
      </p:nvGrpSpPr>
      <p:grpSpPr>
        <a:xfrm>
          <a:off x="0" y="0"/>
          <a:ext cx="0" cy="0"/>
          <a:chOff x="0" y="0"/>
          <a:chExt cx="0" cy="0"/>
        </a:xfrm>
      </p:grpSpPr>
      <p:sp>
        <p:nvSpPr>
          <p:cNvPr id="90" name="Google Shape;90;p34"/>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91" name="Google Shape;91;p34"/>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92" name="Google Shape;92;p34"/>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3" name="Google Shape;93;p34"/>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94" name="Google Shape;94;p34"/>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95" name="Google Shape;95;p34"/>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 sz="1400" u="none" cap="none" strike="noStrike">
                <a:solidFill>
                  <a:schemeClr val="accent1"/>
                </a:solidFill>
                <a:latin typeface="Arial"/>
                <a:ea typeface="Arial"/>
                <a:cs typeface="Arial"/>
                <a:sym typeface="Arial"/>
              </a:rPr>
              <a:t>Slide </a:t>
            </a:r>
            <a:fld id="{00000000-1234-1234-1234-123412341234}" type="slidenum">
              <a:rPr b="1" i="0" lang="en"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96" name="Google Shape;96;p34"/>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7" name="Google Shape;97;p34"/>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accent1"/>
                </a:solidFill>
                <a:latin typeface="Arial"/>
                <a:ea typeface="Arial"/>
                <a:cs typeface="Arial"/>
                <a:sym typeface="Arial"/>
              </a:rPr>
              <a:t>CEOS Plenary, 1-4  November 2021</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98" name="Shape 98"/>
        <p:cNvGrpSpPr/>
        <p:nvPr/>
      </p:nvGrpSpPr>
      <p:grpSpPr>
        <a:xfrm>
          <a:off x="0" y="0"/>
          <a:ext cx="0" cy="0"/>
          <a:chOff x="0" y="0"/>
          <a:chExt cx="0" cy="0"/>
        </a:xfrm>
      </p:grpSpPr>
      <p:sp>
        <p:nvSpPr>
          <p:cNvPr id="99" name="Google Shape;99;p35"/>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100" name="Google Shape;100;p35"/>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101" name="Google Shape;101;p35"/>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102" name="Google Shape;102;p35"/>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3" name="Google Shape;103;p35"/>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4" name="Google Shape;104;p35"/>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Noto Sans Symbols"/>
              <a:buChar char="❖"/>
              <a:defRPr b="0" i="0" sz="3200" u="none" cap="none" strike="noStrike">
                <a:solidFill>
                  <a:schemeClr val="dk1"/>
                </a:solidFill>
                <a:latin typeface="Arial"/>
                <a:ea typeface="Arial"/>
                <a:cs typeface="Arial"/>
                <a:sym typeface="Arial"/>
              </a:defRPr>
            </a:lvl1pPr>
            <a:lvl2pPr indent="-406400" lvl="1" marL="914400" marR="0" rtl="0" algn="l">
              <a:lnSpc>
                <a:spcPct val="90000"/>
              </a:lnSpc>
              <a:spcBef>
                <a:spcPts val="500"/>
              </a:spcBef>
              <a:spcAft>
                <a:spcPts val="0"/>
              </a:spcAft>
              <a:buClr>
                <a:schemeClr val="dk1"/>
              </a:buClr>
              <a:buSzPts val="2800"/>
              <a:buFont typeface="Noto Sans Symbols"/>
              <a:buChar char="▪"/>
              <a:defRPr b="0" i="0" sz="2800" u="none" cap="none" strike="noStrike">
                <a:solidFill>
                  <a:schemeClr val="dk1"/>
                </a:solidFill>
                <a:latin typeface="Arial"/>
                <a:ea typeface="Arial"/>
                <a:cs typeface="Arial"/>
                <a:sym typeface="Arial"/>
              </a:defRPr>
            </a:lvl2pPr>
            <a:lvl3pPr indent="-381000" lvl="2" marL="1371600" marR="0" rtl="0" algn="l">
              <a:lnSpc>
                <a:spcPct val="90000"/>
              </a:lnSpc>
              <a:spcBef>
                <a:spcPts val="500"/>
              </a:spcBef>
              <a:spcAft>
                <a:spcPts val="0"/>
              </a:spcAft>
              <a:buClr>
                <a:schemeClr val="dk1"/>
              </a:buClr>
              <a:buSzPts val="2400"/>
              <a:buFont typeface="Courier New"/>
              <a:buChar char="o"/>
              <a:defRPr b="0" i="0" sz="2400" u="none" cap="none" strike="noStrike">
                <a:solidFill>
                  <a:schemeClr val="dk1"/>
                </a:solidFill>
                <a:latin typeface="Arial"/>
                <a:ea typeface="Arial"/>
                <a:cs typeface="Arial"/>
                <a:sym typeface="Arial"/>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05" name="Google Shape;105;p35"/>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Arial"/>
                <a:ea typeface="Arial"/>
                <a:cs typeface="Arial"/>
                <a:sym typeface="Arial"/>
              </a:defRPr>
            </a:lvl9pPr>
          </a:lstStyle>
          <a:p/>
        </p:txBody>
      </p:sp>
      <p:sp>
        <p:nvSpPr>
          <p:cNvPr id="106" name="Google Shape;106;p35"/>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 sz="1400" u="none" cap="none" strike="noStrike">
                <a:solidFill>
                  <a:schemeClr val="accent1"/>
                </a:solidFill>
                <a:latin typeface="Arial"/>
                <a:ea typeface="Arial"/>
                <a:cs typeface="Arial"/>
                <a:sym typeface="Arial"/>
              </a:rPr>
              <a:t>Slide </a:t>
            </a:r>
            <a:fld id="{00000000-1234-1234-1234-123412341234}" type="slidenum">
              <a:rPr b="1" i="0" lang="en" sz="1400" u="none" cap="none" strike="noStrike">
                <a:solidFill>
                  <a:schemeClr val="accent1"/>
                </a:solidFill>
                <a:latin typeface="Arial"/>
                <a:ea typeface="Arial"/>
                <a:cs typeface="Arial"/>
                <a:sym typeface="Arial"/>
              </a:rPr>
              <a:t>‹#›</a:t>
            </a:fld>
            <a:endParaRPr b="1" i="0" sz="1400" u="none" cap="none" strike="noStrike">
              <a:solidFill>
                <a:schemeClr val="accent1"/>
              </a:solidFill>
              <a:latin typeface="Arial"/>
              <a:ea typeface="Arial"/>
              <a:cs typeface="Arial"/>
              <a:sym typeface="Arial"/>
            </a:endParaRPr>
          </a:p>
        </p:txBody>
      </p:sp>
      <p:sp>
        <p:nvSpPr>
          <p:cNvPr id="107" name="Google Shape;107;p35"/>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8" name="Google Shape;108;p35"/>
          <p:cNvSpPr txBox="1"/>
          <p:nvPr/>
        </p:nvSpPr>
        <p:spPr>
          <a:xfrm>
            <a:off x="-24384" y="6562799"/>
            <a:ext cx="4925568"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accent1"/>
                </a:solidFill>
                <a:latin typeface="Arial"/>
                <a:ea typeface="Arial"/>
                <a:cs typeface="Arial"/>
                <a:sym typeface="Arial"/>
              </a:rPr>
              <a:t>CEOS Plenary, 1-4  November 2021</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5" name="Shape 115"/>
        <p:cNvGrpSpPr/>
        <p:nvPr/>
      </p:nvGrpSpPr>
      <p:grpSpPr>
        <a:xfrm>
          <a:off x="0" y="0"/>
          <a:ext cx="0" cy="0"/>
          <a:chOff x="0" y="0"/>
          <a:chExt cx="0" cy="0"/>
        </a:xfrm>
      </p:grpSpPr>
      <p:sp>
        <p:nvSpPr>
          <p:cNvPr id="116" name="Google Shape;116;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 name="Google Shape;117;p2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 name="Google Shape;118;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1" name="Shape 121"/>
        <p:cNvGrpSpPr/>
        <p:nvPr/>
      </p:nvGrpSpPr>
      <p:grpSpPr>
        <a:xfrm>
          <a:off x="0" y="0"/>
          <a:ext cx="0" cy="0"/>
          <a:chOff x="0" y="0"/>
          <a:chExt cx="0" cy="0"/>
        </a:xfrm>
      </p:grpSpPr>
      <p:sp>
        <p:nvSpPr>
          <p:cNvPr id="122" name="Google Shape;122;p5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 name="Google Shape;123;p5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24" name="Google Shape;124;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r>
              <a:rPr lang="en"/>
              <a:t>Guatemala</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7" name="Shape 127"/>
        <p:cNvGrpSpPr/>
        <p:nvPr/>
      </p:nvGrpSpPr>
      <p:grpSpPr>
        <a:xfrm>
          <a:off x="0" y="0"/>
          <a:ext cx="0" cy="0"/>
          <a:chOff x="0" y="0"/>
          <a:chExt cx="0" cy="0"/>
        </a:xfrm>
      </p:grpSpPr>
      <p:sp>
        <p:nvSpPr>
          <p:cNvPr id="128" name="Google Shape;128;p5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9" name="Google Shape;129;p5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30" name="Google Shape;130;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33" name="Shape 133"/>
        <p:cNvGrpSpPr/>
        <p:nvPr/>
      </p:nvGrpSpPr>
      <p:grpSpPr>
        <a:xfrm>
          <a:off x="0" y="0"/>
          <a:ext cx="0" cy="0"/>
          <a:chOff x="0" y="0"/>
          <a:chExt cx="0" cy="0"/>
        </a:xfrm>
      </p:grpSpPr>
      <p:sp>
        <p:nvSpPr>
          <p:cNvPr id="134" name="Google Shape;134;p5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 name="Google Shape;135;p5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6" name="Google Shape;136;p5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 name="Google Shape;137;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8" name="Google Shape;138;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40" name="Shape 140"/>
        <p:cNvGrpSpPr/>
        <p:nvPr/>
      </p:nvGrpSpPr>
      <p:grpSpPr>
        <a:xfrm>
          <a:off x="0" y="0"/>
          <a:ext cx="0" cy="0"/>
          <a:chOff x="0" y="0"/>
          <a:chExt cx="0" cy="0"/>
        </a:xfrm>
      </p:grpSpPr>
      <p:sp>
        <p:nvSpPr>
          <p:cNvPr id="141" name="Google Shape;141;p5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2" name="Google Shape;142;p5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3" name="Google Shape;143;p5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 name="Google Shape;144;p5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5" name="Google Shape;145;p5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 name="Google Shape;146;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7" name="Google Shape;147;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8" name="Google Shape;148;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9" name="Shape 149"/>
        <p:cNvGrpSpPr/>
        <p:nvPr/>
      </p:nvGrpSpPr>
      <p:grpSpPr>
        <a:xfrm>
          <a:off x="0" y="0"/>
          <a:ext cx="0" cy="0"/>
          <a:chOff x="0" y="0"/>
          <a:chExt cx="0" cy="0"/>
        </a:xfrm>
      </p:grpSpPr>
      <p:sp>
        <p:nvSpPr>
          <p:cNvPr id="150" name="Google Shape;150;p6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1" name="Google Shape;151;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2" name="Google Shape;152;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3" name="Google Shape;153;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4" name="Shape 154"/>
        <p:cNvGrpSpPr/>
        <p:nvPr/>
      </p:nvGrpSpPr>
      <p:grpSpPr>
        <a:xfrm>
          <a:off x="0" y="0"/>
          <a:ext cx="0" cy="0"/>
          <a:chOff x="0" y="0"/>
          <a:chExt cx="0" cy="0"/>
        </a:xfrm>
      </p:grpSpPr>
      <p:sp>
        <p:nvSpPr>
          <p:cNvPr id="155" name="Google Shape;155;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6" name="Google Shape;156;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7" name="Google Shape;157;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 Header 1 + subhead">
  <p:cSld name="02 - Header 1 + subhead">
    <p:spTree>
      <p:nvGrpSpPr>
        <p:cNvPr id="21" name="Shape 21"/>
        <p:cNvGrpSpPr/>
        <p:nvPr/>
      </p:nvGrpSpPr>
      <p:grpSpPr>
        <a:xfrm>
          <a:off x="0" y="0"/>
          <a:ext cx="0" cy="0"/>
          <a:chOff x="0" y="0"/>
          <a:chExt cx="0" cy="0"/>
        </a:xfrm>
      </p:grpSpPr>
      <p:sp>
        <p:nvSpPr>
          <p:cNvPr id="22" name="Google Shape;22;p21"/>
          <p:cNvSpPr txBox="1"/>
          <p:nvPr>
            <p:ph idx="1" type="subTitle"/>
          </p:nvPr>
        </p:nvSpPr>
        <p:spPr>
          <a:xfrm>
            <a:off x="476900" y="727867"/>
            <a:ext cx="11238800" cy="3640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80868B"/>
              </a:buClr>
              <a:buSzPts val="1200"/>
              <a:buFont typeface="Arial"/>
              <a:buNone/>
              <a:defRPr b="0" i="0" sz="1600" u="none" cap="none" strike="noStrike">
                <a:solidFill>
                  <a:srgbClr val="80868B"/>
                </a:solidFill>
                <a:latin typeface="Arial"/>
                <a:ea typeface="Arial"/>
                <a:cs typeface="Arial"/>
                <a:sym typeface="Arial"/>
              </a:defRPr>
            </a:lvl1pPr>
            <a:lvl2pPr lvl="1" marR="0" rtl="0" algn="ctr">
              <a:lnSpc>
                <a:spcPct val="100000"/>
              </a:lnSpc>
              <a:spcBef>
                <a:spcPts val="0"/>
              </a:spcBef>
              <a:spcAft>
                <a:spcPts val="0"/>
              </a:spcAft>
              <a:buClr>
                <a:srgbClr val="000000"/>
              </a:buClr>
              <a:buSzPts val="2800"/>
              <a:buFont typeface="Arial"/>
              <a:buNone/>
              <a:defRPr b="0" i="0" sz="3733"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2800"/>
              <a:buFont typeface="Arial"/>
              <a:buNone/>
              <a:defRPr b="0" i="0" sz="3733"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2800"/>
              <a:buFont typeface="Arial"/>
              <a:buNone/>
              <a:defRPr b="0" i="0" sz="3733"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2800"/>
              <a:buFont typeface="Arial"/>
              <a:buNone/>
              <a:defRPr b="0" i="0" sz="3733"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2800"/>
              <a:buFont typeface="Arial"/>
              <a:buNone/>
              <a:defRPr b="0" i="0" sz="3733"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2800"/>
              <a:buFont typeface="Arial"/>
              <a:buNone/>
              <a:defRPr b="0" i="0" sz="3733"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2800"/>
              <a:buFont typeface="Arial"/>
              <a:buNone/>
              <a:defRPr b="0" i="0" sz="3733"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2800"/>
              <a:buFont typeface="Arial"/>
              <a:buNone/>
              <a:defRPr b="0" i="0" sz="3733" u="none" cap="none" strike="noStrike">
                <a:solidFill>
                  <a:srgbClr val="000000"/>
                </a:solidFill>
                <a:latin typeface="Arial"/>
                <a:ea typeface="Arial"/>
                <a:cs typeface="Arial"/>
                <a:sym typeface="Arial"/>
              </a:defRPr>
            </a:lvl9pPr>
          </a:lstStyle>
          <a:p/>
        </p:txBody>
      </p:sp>
      <p:sp>
        <p:nvSpPr>
          <p:cNvPr id="23" name="Google Shape;23;p21"/>
          <p:cNvSpPr txBox="1"/>
          <p:nvPr>
            <p:ph type="ctrTitle"/>
          </p:nvPr>
        </p:nvSpPr>
        <p:spPr>
          <a:xfrm>
            <a:off x="476900" y="0"/>
            <a:ext cx="11238800" cy="9124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rgbClr val="3C4043"/>
              </a:buClr>
              <a:buSzPts val="1800"/>
              <a:buFont typeface="Arial"/>
              <a:buNone/>
              <a:defRPr b="0" i="0" sz="2400" u="none" cap="none" strike="noStrike">
                <a:solidFill>
                  <a:srgbClr val="3C4043"/>
                </a:solidFill>
                <a:latin typeface="Arial"/>
                <a:ea typeface="Arial"/>
                <a:cs typeface="Arial"/>
                <a:sym typeface="Arial"/>
              </a:defRPr>
            </a:lvl1pPr>
            <a:lvl2pPr lvl="1" marR="0" rtl="0" algn="ctr">
              <a:lnSpc>
                <a:spcPct val="100000"/>
              </a:lnSpc>
              <a:spcBef>
                <a:spcPts val="0"/>
              </a:spcBef>
              <a:spcAft>
                <a:spcPts val="0"/>
              </a:spcAft>
              <a:buClr>
                <a:srgbClr val="3C4043"/>
              </a:buClr>
              <a:buSzPts val="1800"/>
              <a:buFont typeface="Arial"/>
              <a:buNone/>
              <a:defRPr b="0" i="0" sz="2400" u="none" cap="none" strike="noStrike">
                <a:solidFill>
                  <a:srgbClr val="3C4043"/>
                </a:solidFill>
                <a:latin typeface="Arial"/>
                <a:ea typeface="Arial"/>
                <a:cs typeface="Arial"/>
                <a:sym typeface="Arial"/>
              </a:defRPr>
            </a:lvl2pPr>
            <a:lvl3pPr lvl="2" marR="0" rtl="0" algn="ctr">
              <a:lnSpc>
                <a:spcPct val="100000"/>
              </a:lnSpc>
              <a:spcBef>
                <a:spcPts val="0"/>
              </a:spcBef>
              <a:spcAft>
                <a:spcPts val="0"/>
              </a:spcAft>
              <a:buClr>
                <a:srgbClr val="3C4043"/>
              </a:buClr>
              <a:buSzPts val="1800"/>
              <a:buFont typeface="Arial"/>
              <a:buNone/>
              <a:defRPr b="0" i="0" sz="2400" u="none" cap="none" strike="noStrike">
                <a:solidFill>
                  <a:srgbClr val="3C4043"/>
                </a:solidFill>
                <a:latin typeface="Arial"/>
                <a:ea typeface="Arial"/>
                <a:cs typeface="Arial"/>
                <a:sym typeface="Arial"/>
              </a:defRPr>
            </a:lvl3pPr>
            <a:lvl4pPr lvl="3" marR="0" rtl="0" algn="ctr">
              <a:lnSpc>
                <a:spcPct val="100000"/>
              </a:lnSpc>
              <a:spcBef>
                <a:spcPts val="0"/>
              </a:spcBef>
              <a:spcAft>
                <a:spcPts val="0"/>
              </a:spcAft>
              <a:buClr>
                <a:srgbClr val="3C4043"/>
              </a:buClr>
              <a:buSzPts val="1800"/>
              <a:buFont typeface="Arial"/>
              <a:buNone/>
              <a:defRPr b="0" i="0" sz="2400" u="none" cap="none" strike="noStrike">
                <a:solidFill>
                  <a:srgbClr val="3C4043"/>
                </a:solidFill>
                <a:latin typeface="Arial"/>
                <a:ea typeface="Arial"/>
                <a:cs typeface="Arial"/>
                <a:sym typeface="Arial"/>
              </a:defRPr>
            </a:lvl4pPr>
            <a:lvl5pPr lvl="4" marR="0" rtl="0" algn="ctr">
              <a:lnSpc>
                <a:spcPct val="100000"/>
              </a:lnSpc>
              <a:spcBef>
                <a:spcPts val="0"/>
              </a:spcBef>
              <a:spcAft>
                <a:spcPts val="0"/>
              </a:spcAft>
              <a:buClr>
                <a:srgbClr val="3C4043"/>
              </a:buClr>
              <a:buSzPts val="1800"/>
              <a:buFont typeface="Arial"/>
              <a:buNone/>
              <a:defRPr b="0" i="0" sz="2400" u="none" cap="none" strike="noStrike">
                <a:solidFill>
                  <a:srgbClr val="3C4043"/>
                </a:solidFill>
                <a:latin typeface="Arial"/>
                <a:ea typeface="Arial"/>
                <a:cs typeface="Arial"/>
                <a:sym typeface="Arial"/>
              </a:defRPr>
            </a:lvl5pPr>
            <a:lvl6pPr lvl="5" marR="0" rtl="0" algn="ctr">
              <a:lnSpc>
                <a:spcPct val="100000"/>
              </a:lnSpc>
              <a:spcBef>
                <a:spcPts val="0"/>
              </a:spcBef>
              <a:spcAft>
                <a:spcPts val="0"/>
              </a:spcAft>
              <a:buClr>
                <a:srgbClr val="3C4043"/>
              </a:buClr>
              <a:buSzPts val="1800"/>
              <a:buFont typeface="Arial"/>
              <a:buNone/>
              <a:defRPr b="0" i="0" sz="2400" u="none" cap="none" strike="noStrike">
                <a:solidFill>
                  <a:srgbClr val="3C4043"/>
                </a:solidFill>
                <a:latin typeface="Arial"/>
                <a:ea typeface="Arial"/>
                <a:cs typeface="Arial"/>
                <a:sym typeface="Arial"/>
              </a:defRPr>
            </a:lvl6pPr>
            <a:lvl7pPr lvl="6" marR="0" rtl="0" algn="ctr">
              <a:lnSpc>
                <a:spcPct val="100000"/>
              </a:lnSpc>
              <a:spcBef>
                <a:spcPts val="0"/>
              </a:spcBef>
              <a:spcAft>
                <a:spcPts val="0"/>
              </a:spcAft>
              <a:buClr>
                <a:srgbClr val="3C4043"/>
              </a:buClr>
              <a:buSzPts val="1800"/>
              <a:buFont typeface="Arial"/>
              <a:buNone/>
              <a:defRPr b="0" i="0" sz="2400" u="none" cap="none" strike="noStrike">
                <a:solidFill>
                  <a:srgbClr val="3C4043"/>
                </a:solidFill>
                <a:latin typeface="Arial"/>
                <a:ea typeface="Arial"/>
                <a:cs typeface="Arial"/>
                <a:sym typeface="Arial"/>
              </a:defRPr>
            </a:lvl7pPr>
            <a:lvl8pPr lvl="7" marR="0" rtl="0" algn="ctr">
              <a:lnSpc>
                <a:spcPct val="100000"/>
              </a:lnSpc>
              <a:spcBef>
                <a:spcPts val="0"/>
              </a:spcBef>
              <a:spcAft>
                <a:spcPts val="0"/>
              </a:spcAft>
              <a:buClr>
                <a:srgbClr val="3C4043"/>
              </a:buClr>
              <a:buSzPts val="1800"/>
              <a:buFont typeface="Arial"/>
              <a:buNone/>
              <a:defRPr b="0" i="0" sz="2400" u="none" cap="none" strike="noStrike">
                <a:solidFill>
                  <a:srgbClr val="3C4043"/>
                </a:solidFill>
                <a:latin typeface="Arial"/>
                <a:ea typeface="Arial"/>
                <a:cs typeface="Arial"/>
                <a:sym typeface="Arial"/>
              </a:defRPr>
            </a:lvl8pPr>
            <a:lvl9pPr lvl="8" marR="0" rtl="0" algn="ctr">
              <a:lnSpc>
                <a:spcPct val="100000"/>
              </a:lnSpc>
              <a:spcBef>
                <a:spcPts val="0"/>
              </a:spcBef>
              <a:spcAft>
                <a:spcPts val="0"/>
              </a:spcAft>
              <a:buClr>
                <a:srgbClr val="3C4043"/>
              </a:buClr>
              <a:buSzPts val="1800"/>
              <a:buFont typeface="Arial"/>
              <a:buNone/>
              <a:defRPr b="0" i="0" sz="2400" u="none" cap="none" strike="noStrike">
                <a:solidFill>
                  <a:srgbClr val="3C4043"/>
                </a:solidFill>
                <a:latin typeface="Arial"/>
                <a:ea typeface="Arial"/>
                <a:cs typeface="Arial"/>
                <a:sym typeface="Arial"/>
              </a:defRPr>
            </a:lvl9pPr>
          </a:lstStyle>
          <a:p/>
        </p:txBody>
      </p:sp>
    </p:spTree>
  </p:cSld>
  <p:clrMapOvr>
    <a:masterClrMapping/>
  </p:clrMapOvr>
  <p:extLst>
    <p:ext uri="{DCECCB84-F9BA-43D5-87BE-67443E8EF086}">
      <p15:sldGuideLst>
        <p15:guide id="1" orient="horz" pos="850">
          <p15:clr>
            <a:srgbClr val="FA7B17"/>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58" name="Shape 158"/>
        <p:cNvGrpSpPr/>
        <p:nvPr/>
      </p:nvGrpSpPr>
      <p:grpSpPr>
        <a:xfrm>
          <a:off x="0" y="0"/>
          <a:ext cx="0" cy="0"/>
          <a:chOff x="0" y="0"/>
          <a:chExt cx="0" cy="0"/>
        </a:xfrm>
      </p:grpSpPr>
      <p:sp>
        <p:nvSpPr>
          <p:cNvPr id="159" name="Google Shape;159;p6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0" name="Google Shape;160;p6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61" name="Google Shape;161;p6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62" name="Google Shape;162;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3" name="Google Shape;163;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4" name="Google Shape;164;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65" name="Shape 165"/>
        <p:cNvGrpSpPr/>
        <p:nvPr/>
      </p:nvGrpSpPr>
      <p:grpSpPr>
        <a:xfrm>
          <a:off x="0" y="0"/>
          <a:ext cx="0" cy="0"/>
          <a:chOff x="0" y="0"/>
          <a:chExt cx="0" cy="0"/>
        </a:xfrm>
      </p:grpSpPr>
      <p:sp>
        <p:nvSpPr>
          <p:cNvPr id="166" name="Google Shape;166;p6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7" name="Google Shape;167;p63"/>
          <p:cNvSpPr/>
          <p:nvPr>
            <p:ph idx="2" type="pic"/>
          </p:nvPr>
        </p:nvSpPr>
        <p:spPr>
          <a:xfrm>
            <a:off x="5183188" y="987425"/>
            <a:ext cx="6172200" cy="4873625"/>
          </a:xfrm>
          <a:prstGeom prst="rect">
            <a:avLst/>
          </a:prstGeom>
          <a:noFill/>
          <a:ln>
            <a:noFill/>
          </a:ln>
        </p:spPr>
      </p:sp>
      <p:sp>
        <p:nvSpPr>
          <p:cNvPr id="168" name="Google Shape;168;p6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69" name="Google Shape;169;p6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0" name="Google Shape;170;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1" name="Google Shape;171;p6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72" name="Shape 172"/>
        <p:cNvGrpSpPr/>
        <p:nvPr/>
      </p:nvGrpSpPr>
      <p:grpSpPr>
        <a:xfrm>
          <a:off x="0" y="0"/>
          <a:ext cx="0" cy="0"/>
          <a:chOff x="0" y="0"/>
          <a:chExt cx="0" cy="0"/>
        </a:xfrm>
      </p:grpSpPr>
      <p:sp>
        <p:nvSpPr>
          <p:cNvPr id="173" name="Google Shape;173;p6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4" name="Google Shape;174;p6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 name="Google Shape;175;p6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6" name="Google Shape;176;p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7" name="Google Shape;177;p6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78" name="Shape 178"/>
        <p:cNvGrpSpPr/>
        <p:nvPr/>
      </p:nvGrpSpPr>
      <p:grpSpPr>
        <a:xfrm>
          <a:off x="0" y="0"/>
          <a:ext cx="0" cy="0"/>
          <a:chOff x="0" y="0"/>
          <a:chExt cx="0" cy="0"/>
        </a:xfrm>
      </p:grpSpPr>
      <p:sp>
        <p:nvSpPr>
          <p:cNvPr id="179" name="Google Shape;179;p6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0" name="Google Shape;180;p6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1" name="Google Shape;181;p6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2" name="Google Shape;182;p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3" name="Google Shape;183;p6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None/>
              <a:defRPr/>
            </a:lvl1pPr>
            <a:lvl2pPr indent="0" lvl="1" marL="0" algn="r">
              <a:lnSpc>
                <a:spcPct val="100000"/>
              </a:lnSpc>
              <a:spcBef>
                <a:spcPts val="0"/>
              </a:spcBef>
              <a:spcAft>
                <a:spcPts val="0"/>
              </a:spcAft>
              <a:buNone/>
              <a:defRPr/>
            </a:lvl2pPr>
            <a:lvl3pPr indent="0" lvl="2" marL="0" algn="r">
              <a:lnSpc>
                <a:spcPct val="100000"/>
              </a:lnSpc>
              <a:spcBef>
                <a:spcPts val="0"/>
              </a:spcBef>
              <a:spcAft>
                <a:spcPts val="0"/>
              </a:spcAft>
              <a:buNone/>
              <a:defRPr/>
            </a:lvl3pPr>
            <a:lvl4pPr indent="0" lvl="3" marL="0" algn="r">
              <a:lnSpc>
                <a:spcPct val="100000"/>
              </a:lnSpc>
              <a:spcBef>
                <a:spcPts val="0"/>
              </a:spcBef>
              <a:spcAft>
                <a:spcPts val="0"/>
              </a:spcAft>
              <a:buNone/>
              <a:defRPr/>
            </a:lvl4pPr>
            <a:lvl5pPr indent="0" lvl="4" marL="0" algn="r">
              <a:lnSpc>
                <a:spcPct val="100000"/>
              </a:lnSpc>
              <a:spcBef>
                <a:spcPts val="0"/>
              </a:spcBef>
              <a:spcAft>
                <a:spcPts val="0"/>
              </a:spcAft>
              <a:buNone/>
              <a:defRPr/>
            </a:lvl5pPr>
            <a:lvl6pPr indent="0" lvl="5" marL="0" algn="r">
              <a:lnSpc>
                <a:spcPct val="100000"/>
              </a:lnSpc>
              <a:spcBef>
                <a:spcPts val="0"/>
              </a:spcBef>
              <a:spcAft>
                <a:spcPts val="0"/>
              </a:spcAft>
              <a:buNone/>
              <a:defRPr/>
            </a:lvl6pPr>
            <a:lvl7pPr indent="0" lvl="6" marL="0" algn="r">
              <a:lnSpc>
                <a:spcPct val="100000"/>
              </a:lnSpc>
              <a:spcBef>
                <a:spcPts val="0"/>
              </a:spcBef>
              <a:spcAft>
                <a:spcPts val="0"/>
              </a:spcAft>
              <a:buNone/>
              <a:defRPr/>
            </a:lvl7pPr>
            <a:lvl8pPr indent="0" lvl="7" marL="0" algn="r">
              <a:lnSpc>
                <a:spcPct val="100000"/>
              </a:lnSpc>
              <a:spcBef>
                <a:spcPts val="0"/>
              </a:spcBef>
              <a:spcAft>
                <a:spcPts val="0"/>
              </a:spcAft>
              <a:buNone/>
              <a:defRPr/>
            </a:lvl8pPr>
            <a:lvl9pPr indent="0" lvl="8" marL="0" algn="r">
              <a:lnSpc>
                <a:spcPct val="100000"/>
              </a:lnSpc>
              <a:spcBef>
                <a:spcPts val="0"/>
              </a:spcBef>
              <a:spcAft>
                <a:spcPts val="0"/>
              </a:spcAft>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8" name="Shape 188"/>
        <p:cNvGrpSpPr/>
        <p:nvPr/>
      </p:nvGrpSpPr>
      <p:grpSpPr>
        <a:xfrm>
          <a:off x="0" y="0"/>
          <a:ext cx="0" cy="0"/>
          <a:chOff x="0" y="0"/>
          <a:chExt cx="0" cy="0"/>
        </a:xfrm>
      </p:grpSpPr>
      <p:sp>
        <p:nvSpPr>
          <p:cNvPr id="189" name="Google Shape;189;p27"/>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sz="4000">
                <a:latin typeface="Montserrat Black"/>
                <a:ea typeface="Montserrat Black"/>
                <a:cs typeface="Montserrat Black"/>
                <a:sym typeface="Montserrat Black"/>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90" name="Google Shape;190;p27"/>
          <p:cNvSpPr txBox="1"/>
          <p:nvPr>
            <p:ph idx="1" type="body"/>
          </p:nvPr>
        </p:nvSpPr>
        <p:spPr>
          <a:xfrm>
            <a:off x="415600" y="1536633"/>
            <a:ext cx="11360800" cy="45552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sz="2000">
                <a:latin typeface="Montserrat"/>
                <a:ea typeface="Montserrat"/>
                <a:cs typeface="Montserrat"/>
                <a:sym typeface="Montserrat"/>
              </a:defRPr>
            </a:lvl1pPr>
            <a:lvl2pPr indent="-317500" lvl="1" marL="914400" algn="l">
              <a:lnSpc>
                <a:spcPct val="115000"/>
              </a:lnSpc>
              <a:spcBef>
                <a:spcPts val="1600"/>
              </a:spcBef>
              <a:spcAft>
                <a:spcPts val="0"/>
              </a:spcAft>
              <a:buSzPts val="1400"/>
              <a:buChar char="○"/>
              <a:defRPr sz="2000">
                <a:latin typeface="Montserrat"/>
                <a:ea typeface="Montserrat"/>
                <a:cs typeface="Montserrat"/>
                <a:sym typeface="Montserrat"/>
              </a:defRPr>
            </a:lvl2pPr>
            <a:lvl3pPr indent="-317500" lvl="2" marL="1371600" algn="l">
              <a:lnSpc>
                <a:spcPct val="115000"/>
              </a:lnSpc>
              <a:spcBef>
                <a:spcPts val="1600"/>
              </a:spcBef>
              <a:spcAft>
                <a:spcPts val="0"/>
              </a:spcAft>
              <a:buSzPts val="1400"/>
              <a:buChar char="■"/>
              <a:defRPr sz="2000">
                <a:latin typeface="Montserrat"/>
                <a:ea typeface="Montserrat"/>
                <a:cs typeface="Montserrat"/>
                <a:sym typeface="Montserrat"/>
              </a:defRPr>
            </a:lvl3pPr>
            <a:lvl4pPr indent="-317500" lvl="3" marL="1828800" algn="l">
              <a:lnSpc>
                <a:spcPct val="115000"/>
              </a:lnSpc>
              <a:spcBef>
                <a:spcPts val="1600"/>
              </a:spcBef>
              <a:spcAft>
                <a:spcPts val="0"/>
              </a:spcAft>
              <a:buSzPts val="1400"/>
              <a:buChar char="●"/>
              <a:defRPr sz="2000">
                <a:latin typeface="Montserrat"/>
                <a:ea typeface="Montserrat"/>
                <a:cs typeface="Montserrat"/>
                <a:sym typeface="Montserrat"/>
              </a:defRPr>
            </a:lvl4pPr>
            <a:lvl5pPr indent="-317500" lvl="4" marL="2286000" algn="l">
              <a:lnSpc>
                <a:spcPct val="115000"/>
              </a:lnSpc>
              <a:spcBef>
                <a:spcPts val="1600"/>
              </a:spcBef>
              <a:spcAft>
                <a:spcPts val="0"/>
              </a:spcAft>
              <a:buSzPts val="1400"/>
              <a:buChar char="○"/>
              <a:defRPr sz="2000">
                <a:latin typeface="Montserrat"/>
                <a:ea typeface="Montserrat"/>
                <a:cs typeface="Montserrat"/>
                <a:sym typeface="Montserrat"/>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1" name="Shape 191"/>
        <p:cNvGrpSpPr/>
        <p:nvPr/>
      </p:nvGrpSpPr>
      <p:grpSpPr>
        <a:xfrm>
          <a:off x="0" y="0"/>
          <a:ext cx="0" cy="0"/>
          <a:chOff x="0" y="0"/>
          <a:chExt cx="0" cy="0"/>
        </a:xfrm>
      </p:grpSpPr>
      <p:sp>
        <p:nvSpPr>
          <p:cNvPr id="192" name="Google Shape;192;p28"/>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3" name="Shape 193"/>
        <p:cNvGrpSpPr/>
        <p:nvPr/>
      </p:nvGrpSpPr>
      <p:grpSpPr>
        <a:xfrm>
          <a:off x="0" y="0"/>
          <a:ext cx="0" cy="0"/>
          <a:chOff x="0" y="0"/>
          <a:chExt cx="0" cy="0"/>
        </a:xfrm>
      </p:grpSpPr>
      <p:sp>
        <p:nvSpPr>
          <p:cNvPr id="194" name="Google Shape;194;p36"/>
          <p:cNvSpPr txBox="1"/>
          <p:nvPr>
            <p:ph type="title"/>
          </p:nvPr>
        </p:nvSpPr>
        <p:spPr>
          <a:xfrm>
            <a:off x="415600" y="2867800"/>
            <a:ext cx="11360800" cy="1122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p:txBody>
      </p:sp>
      <p:sp>
        <p:nvSpPr>
          <p:cNvPr id="195" name="Google Shape;195;p36"/>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6" name="Shape 196"/>
        <p:cNvGrpSpPr/>
        <p:nvPr/>
      </p:nvGrpSpPr>
      <p:grpSpPr>
        <a:xfrm>
          <a:off x="0" y="0"/>
          <a:ext cx="0" cy="0"/>
          <a:chOff x="0" y="0"/>
          <a:chExt cx="0" cy="0"/>
        </a:xfrm>
      </p:grpSpPr>
      <p:sp>
        <p:nvSpPr>
          <p:cNvPr id="197" name="Google Shape;197;p37"/>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98" name="Google Shape;198;p37"/>
          <p:cNvSpPr txBox="1"/>
          <p:nvPr>
            <p:ph idx="1" type="body"/>
          </p:nvPr>
        </p:nvSpPr>
        <p:spPr>
          <a:xfrm>
            <a:off x="415600" y="1536633"/>
            <a:ext cx="11360800" cy="45552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2133"/>
              </a:spcBef>
              <a:spcAft>
                <a:spcPts val="0"/>
              </a:spcAft>
              <a:buSzPts val="1400"/>
              <a:buChar char="○"/>
              <a:defRPr/>
            </a:lvl2pPr>
            <a:lvl3pPr indent="-317500" lvl="2" marL="1371600" algn="l">
              <a:lnSpc>
                <a:spcPct val="115000"/>
              </a:lnSpc>
              <a:spcBef>
                <a:spcPts val="2133"/>
              </a:spcBef>
              <a:spcAft>
                <a:spcPts val="0"/>
              </a:spcAft>
              <a:buSzPts val="1400"/>
              <a:buChar char="■"/>
              <a:defRPr/>
            </a:lvl3pPr>
            <a:lvl4pPr indent="-317500" lvl="3" marL="1828800" algn="l">
              <a:lnSpc>
                <a:spcPct val="115000"/>
              </a:lnSpc>
              <a:spcBef>
                <a:spcPts val="2133"/>
              </a:spcBef>
              <a:spcAft>
                <a:spcPts val="0"/>
              </a:spcAft>
              <a:buSzPts val="1400"/>
              <a:buChar char="●"/>
              <a:defRPr/>
            </a:lvl4pPr>
            <a:lvl5pPr indent="-317500" lvl="4" marL="2286000" algn="l">
              <a:lnSpc>
                <a:spcPct val="115000"/>
              </a:lnSpc>
              <a:spcBef>
                <a:spcPts val="2133"/>
              </a:spcBef>
              <a:spcAft>
                <a:spcPts val="0"/>
              </a:spcAft>
              <a:buSzPts val="1400"/>
              <a:buChar char="○"/>
              <a:defRPr/>
            </a:lvl5pPr>
            <a:lvl6pPr indent="-317500" lvl="5" marL="2743200" algn="l">
              <a:lnSpc>
                <a:spcPct val="115000"/>
              </a:lnSpc>
              <a:spcBef>
                <a:spcPts val="2133"/>
              </a:spcBef>
              <a:spcAft>
                <a:spcPts val="0"/>
              </a:spcAft>
              <a:buSzPts val="1400"/>
              <a:buChar char="■"/>
              <a:defRPr/>
            </a:lvl6pPr>
            <a:lvl7pPr indent="-317500" lvl="6" marL="3200400" algn="l">
              <a:lnSpc>
                <a:spcPct val="115000"/>
              </a:lnSpc>
              <a:spcBef>
                <a:spcPts val="2133"/>
              </a:spcBef>
              <a:spcAft>
                <a:spcPts val="0"/>
              </a:spcAft>
              <a:buSzPts val="1400"/>
              <a:buChar char="●"/>
              <a:defRPr/>
            </a:lvl7pPr>
            <a:lvl8pPr indent="-317500" lvl="7" marL="3657600" algn="l">
              <a:lnSpc>
                <a:spcPct val="115000"/>
              </a:lnSpc>
              <a:spcBef>
                <a:spcPts val="2133"/>
              </a:spcBef>
              <a:spcAft>
                <a:spcPts val="0"/>
              </a:spcAft>
              <a:buSzPts val="1400"/>
              <a:buChar char="○"/>
              <a:defRPr/>
            </a:lvl8pPr>
            <a:lvl9pPr indent="-317500" lvl="8" marL="4114800" algn="l">
              <a:lnSpc>
                <a:spcPct val="115000"/>
              </a:lnSpc>
              <a:spcBef>
                <a:spcPts val="2133"/>
              </a:spcBef>
              <a:spcAft>
                <a:spcPts val="2133"/>
              </a:spcAft>
              <a:buSzPts val="1400"/>
              <a:buChar char="■"/>
              <a:defRPr/>
            </a:lvl9pPr>
          </a:lstStyle>
          <a:p/>
        </p:txBody>
      </p:sp>
      <p:sp>
        <p:nvSpPr>
          <p:cNvPr id="199" name="Google Shape;199;p37"/>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0" name="Shape 200"/>
        <p:cNvGrpSpPr/>
        <p:nvPr/>
      </p:nvGrpSpPr>
      <p:grpSpPr>
        <a:xfrm>
          <a:off x="0" y="0"/>
          <a:ext cx="0" cy="0"/>
          <a:chOff x="0" y="0"/>
          <a:chExt cx="0" cy="0"/>
        </a:xfrm>
      </p:grpSpPr>
      <p:sp>
        <p:nvSpPr>
          <p:cNvPr id="201" name="Google Shape;201;p38"/>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2" name="Google Shape;202;p38"/>
          <p:cNvSpPr txBox="1"/>
          <p:nvPr>
            <p:ph idx="1" type="body"/>
          </p:nvPr>
        </p:nvSpPr>
        <p:spPr>
          <a:xfrm>
            <a:off x="415600" y="1536633"/>
            <a:ext cx="5333200" cy="4555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867"/>
            </a:lvl1pPr>
            <a:lvl2pPr indent="-304800" lvl="1" marL="914400" algn="l">
              <a:lnSpc>
                <a:spcPct val="115000"/>
              </a:lnSpc>
              <a:spcBef>
                <a:spcPts val="2133"/>
              </a:spcBef>
              <a:spcAft>
                <a:spcPts val="0"/>
              </a:spcAft>
              <a:buSzPts val="1200"/>
              <a:buChar char="○"/>
              <a:defRPr sz="1600"/>
            </a:lvl2pPr>
            <a:lvl3pPr indent="-304800" lvl="2" marL="1371600" algn="l">
              <a:lnSpc>
                <a:spcPct val="115000"/>
              </a:lnSpc>
              <a:spcBef>
                <a:spcPts val="2133"/>
              </a:spcBef>
              <a:spcAft>
                <a:spcPts val="0"/>
              </a:spcAft>
              <a:buSzPts val="1200"/>
              <a:buChar char="■"/>
              <a:defRPr sz="1600"/>
            </a:lvl3pPr>
            <a:lvl4pPr indent="-304800" lvl="3" marL="1828800" algn="l">
              <a:lnSpc>
                <a:spcPct val="115000"/>
              </a:lnSpc>
              <a:spcBef>
                <a:spcPts val="2133"/>
              </a:spcBef>
              <a:spcAft>
                <a:spcPts val="0"/>
              </a:spcAft>
              <a:buSzPts val="1200"/>
              <a:buChar char="●"/>
              <a:defRPr sz="1600"/>
            </a:lvl4pPr>
            <a:lvl5pPr indent="-304800" lvl="4" marL="2286000" algn="l">
              <a:lnSpc>
                <a:spcPct val="115000"/>
              </a:lnSpc>
              <a:spcBef>
                <a:spcPts val="2133"/>
              </a:spcBef>
              <a:spcAft>
                <a:spcPts val="0"/>
              </a:spcAft>
              <a:buSzPts val="1200"/>
              <a:buChar char="○"/>
              <a:defRPr sz="1600"/>
            </a:lvl5pPr>
            <a:lvl6pPr indent="-304800" lvl="5" marL="2743200" algn="l">
              <a:lnSpc>
                <a:spcPct val="115000"/>
              </a:lnSpc>
              <a:spcBef>
                <a:spcPts val="2133"/>
              </a:spcBef>
              <a:spcAft>
                <a:spcPts val="0"/>
              </a:spcAft>
              <a:buSzPts val="1200"/>
              <a:buChar char="■"/>
              <a:defRPr sz="1600"/>
            </a:lvl6pPr>
            <a:lvl7pPr indent="-304800" lvl="6" marL="3200400" algn="l">
              <a:lnSpc>
                <a:spcPct val="115000"/>
              </a:lnSpc>
              <a:spcBef>
                <a:spcPts val="2133"/>
              </a:spcBef>
              <a:spcAft>
                <a:spcPts val="0"/>
              </a:spcAft>
              <a:buSzPts val="1200"/>
              <a:buChar char="●"/>
              <a:defRPr sz="1600"/>
            </a:lvl7pPr>
            <a:lvl8pPr indent="-304800" lvl="7" marL="3657600" algn="l">
              <a:lnSpc>
                <a:spcPct val="115000"/>
              </a:lnSpc>
              <a:spcBef>
                <a:spcPts val="2133"/>
              </a:spcBef>
              <a:spcAft>
                <a:spcPts val="0"/>
              </a:spcAft>
              <a:buSzPts val="1200"/>
              <a:buChar char="○"/>
              <a:defRPr sz="1600"/>
            </a:lvl8pPr>
            <a:lvl9pPr indent="-304800" lvl="8" marL="4114800" algn="l">
              <a:lnSpc>
                <a:spcPct val="115000"/>
              </a:lnSpc>
              <a:spcBef>
                <a:spcPts val="2133"/>
              </a:spcBef>
              <a:spcAft>
                <a:spcPts val="2133"/>
              </a:spcAft>
              <a:buSzPts val="1200"/>
              <a:buChar char="■"/>
              <a:defRPr sz="1600"/>
            </a:lvl9pPr>
          </a:lstStyle>
          <a:p/>
        </p:txBody>
      </p:sp>
      <p:sp>
        <p:nvSpPr>
          <p:cNvPr id="203" name="Google Shape;203;p38"/>
          <p:cNvSpPr txBox="1"/>
          <p:nvPr>
            <p:ph idx="2" type="body"/>
          </p:nvPr>
        </p:nvSpPr>
        <p:spPr>
          <a:xfrm>
            <a:off x="6443200" y="1536633"/>
            <a:ext cx="5333200" cy="45552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867"/>
            </a:lvl1pPr>
            <a:lvl2pPr indent="-304800" lvl="1" marL="914400" algn="l">
              <a:lnSpc>
                <a:spcPct val="115000"/>
              </a:lnSpc>
              <a:spcBef>
                <a:spcPts val="2133"/>
              </a:spcBef>
              <a:spcAft>
                <a:spcPts val="0"/>
              </a:spcAft>
              <a:buSzPts val="1200"/>
              <a:buChar char="○"/>
              <a:defRPr sz="1600"/>
            </a:lvl2pPr>
            <a:lvl3pPr indent="-304800" lvl="2" marL="1371600" algn="l">
              <a:lnSpc>
                <a:spcPct val="115000"/>
              </a:lnSpc>
              <a:spcBef>
                <a:spcPts val="2133"/>
              </a:spcBef>
              <a:spcAft>
                <a:spcPts val="0"/>
              </a:spcAft>
              <a:buSzPts val="1200"/>
              <a:buChar char="■"/>
              <a:defRPr sz="1600"/>
            </a:lvl3pPr>
            <a:lvl4pPr indent="-304800" lvl="3" marL="1828800" algn="l">
              <a:lnSpc>
                <a:spcPct val="115000"/>
              </a:lnSpc>
              <a:spcBef>
                <a:spcPts val="2133"/>
              </a:spcBef>
              <a:spcAft>
                <a:spcPts val="0"/>
              </a:spcAft>
              <a:buSzPts val="1200"/>
              <a:buChar char="●"/>
              <a:defRPr sz="1600"/>
            </a:lvl4pPr>
            <a:lvl5pPr indent="-304800" lvl="4" marL="2286000" algn="l">
              <a:lnSpc>
                <a:spcPct val="115000"/>
              </a:lnSpc>
              <a:spcBef>
                <a:spcPts val="2133"/>
              </a:spcBef>
              <a:spcAft>
                <a:spcPts val="0"/>
              </a:spcAft>
              <a:buSzPts val="1200"/>
              <a:buChar char="○"/>
              <a:defRPr sz="1600"/>
            </a:lvl5pPr>
            <a:lvl6pPr indent="-304800" lvl="5" marL="2743200" algn="l">
              <a:lnSpc>
                <a:spcPct val="115000"/>
              </a:lnSpc>
              <a:spcBef>
                <a:spcPts val="2133"/>
              </a:spcBef>
              <a:spcAft>
                <a:spcPts val="0"/>
              </a:spcAft>
              <a:buSzPts val="1200"/>
              <a:buChar char="■"/>
              <a:defRPr sz="1600"/>
            </a:lvl6pPr>
            <a:lvl7pPr indent="-304800" lvl="6" marL="3200400" algn="l">
              <a:lnSpc>
                <a:spcPct val="115000"/>
              </a:lnSpc>
              <a:spcBef>
                <a:spcPts val="2133"/>
              </a:spcBef>
              <a:spcAft>
                <a:spcPts val="0"/>
              </a:spcAft>
              <a:buSzPts val="1200"/>
              <a:buChar char="●"/>
              <a:defRPr sz="1600"/>
            </a:lvl7pPr>
            <a:lvl8pPr indent="-304800" lvl="7" marL="3657600" algn="l">
              <a:lnSpc>
                <a:spcPct val="115000"/>
              </a:lnSpc>
              <a:spcBef>
                <a:spcPts val="2133"/>
              </a:spcBef>
              <a:spcAft>
                <a:spcPts val="0"/>
              </a:spcAft>
              <a:buSzPts val="1200"/>
              <a:buChar char="○"/>
              <a:defRPr sz="1600"/>
            </a:lvl8pPr>
            <a:lvl9pPr indent="-304800" lvl="8" marL="4114800" algn="l">
              <a:lnSpc>
                <a:spcPct val="115000"/>
              </a:lnSpc>
              <a:spcBef>
                <a:spcPts val="2133"/>
              </a:spcBef>
              <a:spcAft>
                <a:spcPts val="2133"/>
              </a:spcAft>
              <a:buSzPts val="1200"/>
              <a:buChar char="■"/>
              <a:defRPr sz="1600"/>
            </a:lvl9pPr>
          </a:lstStyle>
          <a:p/>
        </p:txBody>
      </p:sp>
      <p:sp>
        <p:nvSpPr>
          <p:cNvPr id="204" name="Google Shape;204;p38"/>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5" name="Shape 205"/>
        <p:cNvGrpSpPr/>
        <p:nvPr/>
      </p:nvGrpSpPr>
      <p:grpSpPr>
        <a:xfrm>
          <a:off x="0" y="0"/>
          <a:ext cx="0" cy="0"/>
          <a:chOff x="0" y="0"/>
          <a:chExt cx="0" cy="0"/>
        </a:xfrm>
      </p:grpSpPr>
      <p:sp>
        <p:nvSpPr>
          <p:cNvPr id="206" name="Google Shape;206;p39"/>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7" name="Google Shape;207;p39"/>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4" name="Shape 24"/>
        <p:cNvGrpSpPr/>
        <p:nvPr/>
      </p:nvGrpSpPr>
      <p:grpSpPr>
        <a:xfrm>
          <a:off x="0" y="0"/>
          <a:ext cx="0" cy="0"/>
          <a:chOff x="0" y="0"/>
          <a:chExt cx="0" cy="0"/>
        </a:xfrm>
      </p:grpSpPr>
      <p:sp>
        <p:nvSpPr>
          <p:cNvPr id="25" name="Google Shape;25;p22"/>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208" name="Shape 208"/>
        <p:cNvGrpSpPr/>
        <p:nvPr/>
      </p:nvGrpSpPr>
      <p:grpSpPr>
        <a:xfrm>
          <a:off x="0" y="0"/>
          <a:ext cx="0" cy="0"/>
          <a:chOff x="0" y="0"/>
          <a:chExt cx="0" cy="0"/>
        </a:xfrm>
      </p:grpSpPr>
      <p:sp>
        <p:nvSpPr>
          <p:cNvPr id="209" name="Google Shape;209;p40"/>
          <p:cNvSpPr txBox="1"/>
          <p:nvPr>
            <p:ph type="title"/>
          </p:nvPr>
        </p:nvSpPr>
        <p:spPr>
          <a:xfrm>
            <a:off x="415600" y="740800"/>
            <a:ext cx="3744000" cy="10076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p:txBody>
      </p:sp>
      <p:sp>
        <p:nvSpPr>
          <p:cNvPr id="210" name="Google Shape;210;p40"/>
          <p:cNvSpPr txBox="1"/>
          <p:nvPr>
            <p:ph idx="1" type="body"/>
          </p:nvPr>
        </p:nvSpPr>
        <p:spPr>
          <a:xfrm>
            <a:off x="415600" y="1852800"/>
            <a:ext cx="3744000" cy="42392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600"/>
            </a:lvl1pPr>
            <a:lvl2pPr indent="-304800" lvl="1" marL="914400" algn="l">
              <a:lnSpc>
                <a:spcPct val="115000"/>
              </a:lnSpc>
              <a:spcBef>
                <a:spcPts val="2133"/>
              </a:spcBef>
              <a:spcAft>
                <a:spcPts val="0"/>
              </a:spcAft>
              <a:buSzPts val="1200"/>
              <a:buChar char="○"/>
              <a:defRPr sz="1600"/>
            </a:lvl2pPr>
            <a:lvl3pPr indent="-304800" lvl="2" marL="1371600" algn="l">
              <a:lnSpc>
                <a:spcPct val="115000"/>
              </a:lnSpc>
              <a:spcBef>
                <a:spcPts val="2133"/>
              </a:spcBef>
              <a:spcAft>
                <a:spcPts val="0"/>
              </a:spcAft>
              <a:buSzPts val="1200"/>
              <a:buChar char="■"/>
              <a:defRPr sz="1600"/>
            </a:lvl3pPr>
            <a:lvl4pPr indent="-304800" lvl="3" marL="1828800" algn="l">
              <a:lnSpc>
                <a:spcPct val="115000"/>
              </a:lnSpc>
              <a:spcBef>
                <a:spcPts val="2133"/>
              </a:spcBef>
              <a:spcAft>
                <a:spcPts val="0"/>
              </a:spcAft>
              <a:buSzPts val="1200"/>
              <a:buChar char="●"/>
              <a:defRPr sz="1600"/>
            </a:lvl4pPr>
            <a:lvl5pPr indent="-304800" lvl="4" marL="2286000" algn="l">
              <a:lnSpc>
                <a:spcPct val="115000"/>
              </a:lnSpc>
              <a:spcBef>
                <a:spcPts val="2133"/>
              </a:spcBef>
              <a:spcAft>
                <a:spcPts val="0"/>
              </a:spcAft>
              <a:buSzPts val="1200"/>
              <a:buChar char="○"/>
              <a:defRPr sz="1600"/>
            </a:lvl5pPr>
            <a:lvl6pPr indent="-304800" lvl="5" marL="2743200" algn="l">
              <a:lnSpc>
                <a:spcPct val="115000"/>
              </a:lnSpc>
              <a:spcBef>
                <a:spcPts val="2133"/>
              </a:spcBef>
              <a:spcAft>
                <a:spcPts val="0"/>
              </a:spcAft>
              <a:buSzPts val="1200"/>
              <a:buChar char="■"/>
              <a:defRPr sz="1600"/>
            </a:lvl6pPr>
            <a:lvl7pPr indent="-304800" lvl="6" marL="3200400" algn="l">
              <a:lnSpc>
                <a:spcPct val="115000"/>
              </a:lnSpc>
              <a:spcBef>
                <a:spcPts val="2133"/>
              </a:spcBef>
              <a:spcAft>
                <a:spcPts val="0"/>
              </a:spcAft>
              <a:buSzPts val="1200"/>
              <a:buChar char="●"/>
              <a:defRPr sz="1600"/>
            </a:lvl7pPr>
            <a:lvl8pPr indent="-304800" lvl="7" marL="3657600" algn="l">
              <a:lnSpc>
                <a:spcPct val="115000"/>
              </a:lnSpc>
              <a:spcBef>
                <a:spcPts val="2133"/>
              </a:spcBef>
              <a:spcAft>
                <a:spcPts val="0"/>
              </a:spcAft>
              <a:buSzPts val="1200"/>
              <a:buChar char="○"/>
              <a:defRPr sz="1600"/>
            </a:lvl8pPr>
            <a:lvl9pPr indent="-304800" lvl="8" marL="4114800" algn="l">
              <a:lnSpc>
                <a:spcPct val="115000"/>
              </a:lnSpc>
              <a:spcBef>
                <a:spcPts val="2133"/>
              </a:spcBef>
              <a:spcAft>
                <a:spcPts val="2133"/>
              </a:spcAft>
              <a:buSzPts val="1200"/>
              <a:buChar char="■"/>
              <a:defRPr sz="1600"/>
            </a:lvl9pPr>
          </a:lstStyle>
          <a:p/>
        </p:txBody>
      </p:sp>
      <p:sp>
        <p:nvSpPr>
          <p:cNvPr id="211" name="Google Shape;211;p40"/>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212" name="Shape 212"/>
        <p:cNvGrpSpPr/>
        <p:nvPr/>
      </p:nvGrpSpPr>
      <p:grpSpPr>
        <a:xfrm>
          <a:off x="0" y="0"/>
          <a:ext cx="0" cy="0"/>
          <a:chOff x="0" y="0"/>
          <a:chExt cx="0" cy="0"/>
        </a:xfrm>
      </p:grpSpPr>
      <p:sp>
        <p:nvSpPr>
          <p:cNvPr id="213" name="Google Shape;213;p41"/>
          <p:cNvSpPr txBox="1"/>
          <p:nvPr>
            <p:ph type="title"/>
          </p:nvPr>
        </p:nvSpPr>
        <p:spPr>
          <a:xfrm>
            <a:off x="653667" y="600200"/>
            <a:ext cx="8490400" cy="5454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p:txBody>
      </p:sp>
      <p:sp>
        <p:nvSpPr>
          <p:cNvPr id="214" name="Google Shape;214;p41"/>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215" name="Shape 215"/>
        <p:cNvGrpSpPr/>
        <p:nvPr/>
      </p:nvGrpSpPr>
      <p:grpSpPr>
        <a:xfrm>
          <a:off x="0" y="0"/>
          <a:ext cx="0" cy="0"/>
          <a:chOff x="0" y="0"/>
          <a:chExt cx="0" cy="0"/>
        </a:xfrm>
      </p:grpSpPr>
      <p:sp>
        <p:nvSpPr>
          <p:cNvPr id="216" name="Google Shape;216;p42"/>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
        <p:nvSpPr>
          <p:cNvPr id="217" name="Google Shape;217;p42"/>
          <p:cNvSpPr txBox="1"/>
          <p:nvPr>
            <p:ph type="title"/>
          </p:nvPr>
        </p:nvSpPr>
        <p:spPr>
          <a:xfrm>
            <a:off x="354000" y="1644233"/>
            <a:ext cx="5393600" cy="1976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p:txBody>
      </p:sp>
      <p:sp>
        <p:nvSpPr>
          <p:cNvPr id="218" name="Google Shape;218;p42"/>
          <p:cNvSpPr txBox="1"/>
          <p:nvPr>
            <p:ph idx="1" type="subTitle"/>
          </p:nvPr>
        </p:nvSpPr>
        <p:spPr>
          <a:xfrm>
            <a:off x="354000" y="3737433"/>
            <a:ext cx="5393600" cy="1646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sp>
        <p:nvSpPr>
          <p:cNvPr id="219" name="Google Shape;219;p42"/>
          <p:cNvSpPr txBox="1"/>
          <p:nvPr>
            <p:ph idx="2" type="body"/>
          </p:nvPr>
        </p:nvSpPr>
        <p:spPr>
          <a:xfrm>
            <a:off x="6586000" y="965433"/>
            <a:ext cx="5116000" cy="49268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2133"/>
              </a:spcBef>
              <a:spcAft>
                <a:spcPts val="0"/>
              </a:spcAft>
              <a:buSzPts val="1400"/>
              <a:buChar char="○"/>
              <a:defRPr/>
            </a:lvl2pPr>
            <a:lvl3pPr indent="-317500" lvl="2" marL="1371600" algn="l">
              <a:lnSpc>
                <a:spcPct val="115000"/>
              </a:lnSpc>
              <a:spcBef>
                <a:spcPts val="2133"/>
              </a:spcBef>
              <a:spcAft>
                <a:spcPts val="0"/>
              </a:spcAft>
              <a:buSzPts val="1400"/>
              <a:buChar char="■"/>
              <a:defRPr/>
            </a:lvl3pPr>
            <a:lvl4pPr indent="-317500" lvl="3" marL="1828800" algn="l">
              <a:lnSpc>
                <a:spcPct val="115000"/>
              </a:lnSpc>
              <a:spcBef>
                <a:spcPts val="2133"/>
              </a:spcBef>
              <a:spcAft>
                <a:spcPts val="0"/>
              </a:spcAft>
              <a:buSzPts val="1400"/>
              <a:buChar char="●"/>
              <a:defRPr/>
            </a:lvl4pPr>
            <a:lvl5pPr indent="-317500" lvl="4" marL="2286000" algn="l">
              <a:lnSpc>
                <a:spcPct val="115000"/>
              </a:lnSpc>
              <a:spcBef>
                <a:spcPts val="2133"/>
              </a:spcBef>
              <a:spcAft>
                <a:spcPts val="0"/>
              </a:spcAft>
              <a:buSzPts val="1400"/>
              <a:buChar char="○"/>
              <a:defRPr/>
            </a:lvl5pPr>
            <a:lvl6pPr indent="-317500" lvl="5" marL="2743200" algn="l">
              <a:lnSpc>
                <a:spcPct val="115000"/>
              </a:lnSpc>
              <a:spcBef>
                <a:spcPts val="2133"/>
              </a:spcBef>
              <a:spcAft>
                <a:spcPts val="0"/>
              </a:spcAft>
              <a:buSzPts val="1400"/>
              <a:buChar char="■"/>
              <a:defRPr/>
            </a:lvl6pPr>
            <a:lvl7pPr indent="-317500" lvl="6" marL="3200400" algn="l">
              <a:lnSpc>
                <a:spcPct val="115000"/>
              </a:lnSpc>
              <a:spcBef>
                <a:spcPts val="2133"/>
              </a:spcBef>
              <a:spcAft>
                <a:spcPts val="0"/>
              </a:spcAft>
              <a:buSzPts val="1400"/>
              <a:buChar char="●"/>
              <a:defRPr/>
            </a:lvl7pPr>
            <a:lvl8pPr indent="-317500" lvl="7" marL="3657600" algn="l">
              <a:lnSpc>
                <a:spcPct val="115000"/>
              </a:lnSpc>
              <a:spcBef>
                <a:spcPts val="2133"/>
              </a:spcBef>
              <a:spcAft>
                <a:spcPts val="0"/>
              </a:spcAft>
              <a:buSzPts val="1400"/>
              <a:buChar char="○"/>
              <a:defRPr/>
            </a:lvl8pPr>
            <a:lvl9pPr indent="-317500" lvl="8" marL="4114800" algn="l">
              <a:lnSpc>
                <a:spcPct val="115000"/>
              </a:lnSpc>
              <a:spcBef>
                <a:spcPts val="2133"/>
              </a:spcBef>
              <a:spcAft>
                <a:spcPts val="2133"/>
              </a:spcAft>
              <a:buSzPts val="1400"/>
              <a:buChar char="■"/>
              <a:defRPr/>
            </a:lvl9pPr>
          </a:lstStyle>
          <a:p/>
        </p:txBody>
      </p:sp>
      <p:sp>
        <p:nvSpPr>
          <p:cNvPr id="220" name="Google Shape;220;p42"/>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221" name="Shape 221"/>
        <p:cNvGrpSpPr/>
        <p:nvPr/>
      </p:nvGrpSpPr>
      <p:grpSpPr>
        <a:xfrm>
          <a:off x="0" y="0"/>
          <a:ext cx="0" cy="0"/>
          <a:chOff x="0" y="0"/>
          <a:chExt cx="0" cy="0"/>
        </a:xfrm>
      </p:grpSpPr>
      <p:sp>
        <p:nvSpPr>
          <p:cNvPr id="222" name="Google Shape;222;p43"/>
          <p:cNvSpPr txBox="1"/>
          <p:nvPr>
            <p:ph idx="1" type="body"/>
          </p:nvPr>
        </p:nvSpPr>
        <p:spPr>
          <a:xfrm>
            <a:off x="415600" y="5640767"/>
            <a:ext cx="7998400" cy="8068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23" name="Google Shape;223;p43"/>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224" name="Shape 224"/>
        <p:cNvGrpSpPr/>
        <p:nvPr/>
      </p:nvGrpSpPr>
      <p:grpSpPr>
        <a:xfrm>
          <a:off x="0" y="0"/>
          <a:ext cx="0" cy="0"/>
          <a:chOff x="0" y="0"/>
          <a:chExt cx="0" cy="0"/>
        </a:xfrm>
      </p:grpSpPr>
      <p:sp>
        <p:nvSpPr>
          <p:cNvPr id="225" name="Google Shape;225;p44"/>
          <p:cNvSpPr txBox="1"/>
          <p:nvPr>
            <p:ph type="title"/>
          </p:nvPr>
        </p:nvSpPr>
        <p:spPr>
          <a:xfrm>
            <a:off x="415600" y="1474833"/>
            <a:ext cx="11360800" cy="26180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p:txBody>
      </p:sp>
      <p:sp>
        <p:nvSpPr>
          <p:cNvPr id="226" name="Google Shape;226;p44"/>
          <p:cNvSpPr txBox="1"/>
          <p:nvPr>
            <p:ph idx="1" type="body"/>
          </p:nvPr>
        </p:nvSpPr>
        <p:spPr>
          <a:xfrm>
            <a:off x="415600" y="4202967"/>
            <a:ext cx="11360800" cy="17344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2133"/>
              </a:spcBef>
              <a:spcAft>
                <a:spcPts val="0"/>
              </a:spcAft>
              <a:buSzPts val="1400"/>
              <a:buChar char="○"/>
              <a:defRPr/>
            </a:lvl2pPr>
            <a:lvl3pPr indent="-317500" lvl="2" marL="1371600" algn="ctr">
              <a:lnSpc>
                <a:spcPct val="115000"/>
              </a:lnSpc>
              <a:spcBef>
                <a:spcPts val="2133"/>
              </a:spcBef>
              <a:spcAft>
                <a:spcPts val="0"/>
              </a:spcAft>
              <a:buSzPts val="1400"/>
              <a:buChar char="■"/>
              <a:defRPr/>
            </a:lvl3pPr>
            <a:lvl4pPr indent="-317500" lvl="3" marL="1828800" algn="ctr">
              <a:lnSpc>
                <a:spcPct val="115000"/>
              </a:lnSpc>
              <a:spcBef>
                <a:spcPts val="2133"/>
              </a:spcBef>
              <a:spcAft>
                <a:spcPts val="0"/>
              </a:spcAft>
              <a:buSzPts val="1400"/>
              <a:buChar char="●"/>
              <a:defRPr/>
            </a:lvl4pPr>
            <a:lvl5pPr indent="-317500" lvl="4" marL="2286000" algn="ctr">
              <a:lnSpc>
                <a:spcPct val="115000"/>
              </a:lnSpc>
              <a:spcBef>
                <a:spcPts val="2133"/>
              </a:spcBef>
              <a:spcAft>
                <a:spcPts val="0"/>
              </a:spcAft>
              <a:buSzPts val="1400"/>
              <a:buChar char="○"/>
              <a:defRPr/>
            </a:lvl5pPr>
            <a:lvl6pPr indent="-317500" lvl="5" marL="2743200" algn="ctr">
              <a:lnSpc>
                <a:spcPct val="115000"/>
              </a:lnSpc>
              <a:spcBef>
                <a:spcPts val="2133"/>
              </a:spcBef>
              <a:spcAft>
                <a:spcPts val="0"/>
              </a:spcAft>
              <a:buSzPts val="1400"/>
              <a:buChar char="■"/>
              <a:defRPr/>
            </a:lvl6pPr>
            <a:lvl7pPr indent="-317500" lvl="6" marL="3200400" algn="ctr">
              <a:lnSpc>
                <a:spcPct val="115000"/>
              </a:lnSpc>
              <a:spcBef>
                <a:spcPts val="2133"/>
              </a:spcBef>
              <a:spcAft>
                <a:spcPts val="0"/>
              </a:spcAft>
              <a:buSzPts val="1400"/>
              <a:buChar char="●"/>
              <a:defRPr/>
            </a:lvl7pPr>
            <a:lvl8pPr indent="-317500" lvl="7" marL="3657600" algn="ctr">
              <a:lnSpc>
                <a:spcPct val="115000"/>
              </a:lnSpc>
              <a:spcBef>
                <a:spcPts val="2133"/>
              </a:spcBef>
              <a:spcAft>
                <a:spcPts val="0"/>
              </a:spcAft>
              <a:buSzPts val="1400"/>
              <a:buChar char="○"/>
              <a:defRPr/>
            </a:lvl8pPr>
            <a:lvl9pPr indent="-317500" lvl="8" marL="4114800" algn="ctr">
              <a:lnSpc>
                <a:spcPct val="115000"/>
              </a:lnSpc>
              <a:spcBef>
                <a:spcPts val="2133"/>
              </a:spcBef>
              <a:spcAft>
                <a:spcPts val="2133"/>
              </a:spcAft>
              <a:buSzPts val="1400"/>
              <a:buChar char="■"/>
              <a:defRPr/>
            </a:lvl9pPr>
          </a:lstStyle>
          <a:p/>
        </p:txBody>
      </p:sp>
      <p:sp>
        <p:nvSpPr>
          <p:cNvPr id="227" name="Google Shape;227;p44"/>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Autofit/>
          </a:bodyPr>
          <a:lstStyle>
            <a:lvl1pPr indent="0" lvl="0"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1pPr>
            <a:lvl2pPr indent="0" lvl="1"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2pPr>
            <a:lvl3pPr indent="0" lvl="2"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3pPr>
            <a:lvl4pPr indent="0" lvl="3"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4pPr>
            <a:lvl5pPr indent="0" lvl="4"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5pPr>
            <a:lvl6pPr indent="0" lvl="5"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6pPr>
            <a:lvl7pPr indent="0" lvl="6"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7pPr>
            <a:lvl8pPr indent="0" lvl="7"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8pPr>
            <a:lvl9pPr indent="0" lvl="8" marL="0" algn="r">
              <a:lnSpc>
                <a:spcPct val="100000"/>
              </a:lnSpc>
              <a:spcBef>
                <a:spcPts val="0"/>
              </a:spcBef>
              <a:spcAft>
                <a:spcPts val="0"/>
              </a:spcAft>
              <a:buSzPts val="1333"/>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text">
  <p:cSld name="3 column text">
    <p:bg>
      <p:bgPr>
        <a:solidFill>
          <a:srgbClr val="FAFAFA"/>
        </a:solidFill>
      </p:bgPr>
    </p:bg>
    <p:spTree>
      <p:nvGrpSpPr>
        <p:cNvPr id="228" name="Shape 228"/>
        <p:cNvGrpSpPr/>
        <p:nvPr/>
      </p:nvGrpSpPr>
      <p:grpSpPr>
        <a:xfrm>
          <a:off x="0" y="0"/>
          <a:ext cx="0" cy="0"/>
          <a:chOff x="0" y="0"/>
          <a:chExt cx="0" cy="0"/>
        </a:xfrm>
      </p:grpSpPr>
      <p:sp>
        <p:nvSpPr>
          <p:cNvPr id="229" name="Google Shape;229;p45"/>
          <p:cNvSpPr txBox="1"/>
          <p:nvPr>
            <p:ph type="title"/>
          </p:nvPr>
        </p:nvSpPr>
        <p:spPr>
          <a:xfrm>
            <a:off x="304933" y="753467"/>
            <a:ext cx="3790000" cy="812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solidFill>
                  <a:srgbClr val="4285F4"/>
                </a:solidFill>
                <a:latin typeface="Roboto"/>
                <a:ea typeface="Roboto"/>
                <a:cs typeface="Roboto"/>
                <a:sym typeface="Roboto"/>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30" name="Google Shape;230;p45"/>
          <p:cNvSpPr txBox="1"/>
          <p:nvPr>
            <p:ph idx="1" type="subTitle"/>
          </p:nvPr>
        </p:nvSpPr>
        <p:spPr>
          <a:xfrm>
            <a:off x="304933" y="1566657"/>
            <a:ext cx="3790000" cy="45224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a:solidFill>
                  <a:srgbClr val="666666"/>
                </a:solidFill>
                <a:latin typeface="Roboto"/>
                <a:ea typeface="Roboto"/>
                <a:cs typeface="Roboto"/>
                <a:sym typeface="Roboto"/>
              </a:defRPr>
            </a:lvl1pPr>
            <a:lvl2pPr lvl="1" algn="l">
              <a:lnSpc>
                <a:spcPct val="115000"/>
              </a:lnSpc>
              <a:spcBef>
                <a:spcPts val="1333"/>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p:txBody>
      </p:sp>
      <p:sp>
        <p:nvSpPr>
          <p:cNvPr id="231" name="Google Shape;231;p45"/>
          <p:cNvSpPr txBox="1"/>
          <p:nvPr>
            <p:ph idx="2" type="title"/>
          </p:nvPr>
        </p:nvSpPr>
        <p:spPr>
          <a:xfrm>
            <a:off x="4168123" y="753467"/>
            <a:ext cx="3790000" cy="812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solidFill>
                  <a:srgbClr val="4285F4"/>
                </a:solidFill>
                <a:latin typeface="Roboto"/>
                <a:ea typeface="Roboto"/>
                <a:cs typeface="Roboto"/>
                <a:sym typeface="Roboto"/>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32" name="Google Shape;232;p45"/>
          <p:cNvSpPr txBox="1"/>
          <p:nvPr>
            <p:ph idx="3" type="subTitle"/>
          </p:nvPr>
        </p:nvSpPr>
        <p:spPr>
          <a:xfrm>
            <a:off x="4168123" y="1566657"/>
            <a:ext cx="3790000" cy="45224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a:solidFill>
                  <a:srgbClr val="666666"/>
                </a:solidFill>
                <a:latin typeface="Roboto"/>
                <a:ea typeface="Roboto"/>
                <a:cs typeface="Roboto"/>
                <a:sym typeface="Roboto"/>
              </a:defRPr>
            </a:lvl1pPr>
            <a:lvl2pPr lvl="1" algn="l">
              <a:lnSpc>
                <a:spcPct val="115000"/>
              </a:lnSpc>
              <a:spcBef>
                <a:spcPts val="1333"/>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p:txBody>
      </p:sp>
      <p:sp>
        <p:nvSpPr>
          <p:cNvPr id="233" name="Google Shape;233;p45"/>
          <p:cNvSpPr txBox="1"/>
          <p:nvPr>
            <p:ph idx="4" type="title"/>
          </p:nvPr>
        </p:nvSpPr>
        <p:spPr>
          <a:xfrm>
            <a:off x="8027723" y="753467"/>
            <a:ext cx="3790000" cy="812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solidFill>
                  <a:srgbClr val="4285F4"/>
                </a:solidFill>
                <a:latin typeface="Roboto"/>
                <a:ea typeface="Roboto"/>
                <a:cs typeface="Roboto"/>
                <a:sym typeface="Roboto"/>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34" name="Google Shape;234;p45"/>
          <p:cNvSpPr txBox="1"/>
          <p:nvPr>
            <p:ph idx="5" type="subTitle"/>
          </p:nvPr>
        </p:nvSpPr>
        <p:spPr>
          <a:xfrm>
            <a:off x="8027723" y="1566657"/>
            <a:ext cx="3790000" cy="45224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a:solidFill>
                  <a:srgbClr val="666666"/>
                </a:solidFill>
                <a:latin typeface="Roboto"/>
                <a:ea typeface="Roboto"/>
                <a:cs typeface="Roboto"/>
                <a:sym typeface="Roboto"/>
              </a:defRPr>
            </a:lvl1pPr>
            <a:lvl2pPr lvl="1" algn="l">
              <a:lnSpc>
                <a:spcPct val="115000"/>
              </a:lnSpc>
              <a:spcBef>
                <a:spcPts val="1333"/>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p:txBody>
      </p:sp>
      <p:sp>
        <p:nvSpPr>
          <p:cNvPr id="235" name="Google Shape;235;p45"/>
          <p:cNvSpPr txBox="1"/>
          <p:nvPr>
            <p:ph idx="6" type="subTitle"/>
          </p:nvPr>
        </p:nvSpPr>
        <p:spPr>
          <a:xfrm>
            <a:off x="304933" y="260267"/>
            <a:ext cx="5193200" cy="3912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933">
                <a:solidFill>
                  <a:srgbClr val="B7B7B7"/>
                </a:solidFill>
                <a:latin typeface="Roboto"/>
                <a:ea typeface="Roboto"/>
                <a:cs typeface="Roboto"/>
                <a:sym typeface="Roboto"/>
              </a:defRPr>
            </a:lvl1pPr>
            <a:lvl2pPr lvl="1" algn="l">
              <a:lnSpc>
                <a:spcPct val="115000"/>
              </a:lnSpc>
              <a:spcBef>
                <a:spcPts val="2133"/>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p:txBody>
      </p:sp>
      <p:sp>
        <p:nvSpPr>
          <p:cNvPr id="236" name="Google Shape;236;p45"/>
          <p:cNvSpPr txBox="1"/>
          <p:nvPr>
            <p:ph idx="7" type="subTitle"/>
          </p:nvPr>
        </p:nvSpPr>
        <p:spPr>
          <a:xfrm>
            <a:off x="8027733" y="260267"/>
            <a:ext cx="3768400" cy="3912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933">
                <a:solidFill>
                  <a:srgbClr val="B7B7B7"/>
                </a:solidFill>
                <a:latin typeface="Roboto"/>
                <a:ea typeface="Roboto"/>
                <a:cs typeface="Roboto"/>
                <a:sym typeface="Roboto"/>
              </a:defRPr>
            </a:lvl1pPr>
            <a:lvl2pPr lvl="1" algn="l">
              <a:lnSpc>
                <a:spcPct val="115000"/>
              </a:lnSpc>
              <a:spcBef>
                <a:spcPts val="2133"/>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Layout 1">
    <p:spTree>
      <p:nvGrpSpPr>
        <p:cNvPr id="237" name="Shape 237"/>
        <p:cNvGrpSpPr/>
        <p:nvPr/>
      </p:nvGrpSpPr>
      <p:grpSpPr>
        <a:xfrm>
          <a:off x="0" y="0"/>
          <a:ext cx="0" cy="0"/>
          <a:chOff x="0" y="0"/>
          <a:chExt cx="0" cy="0"/>
        </a:xfrm>
      </p:grpSpPr>
      <p:sp>
        <p:nvSpPr>
          <p:cNvPr id="238" name="Google Shape;238;p46"/>
          <p:cNvSpPr/>
          <p:nvPr/>
        </p:nvSpPr>
        <p:spPr>
          <a:xfrm>
            <a:off x="-2" y="-1"/>
            <a:ext cx="12192003" cy="68580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46"/>
          <p:cNvSpPr txBox="1"/>
          <p:nvPr>
            <p:ph type="title"/>
          </p:nvPr>
        </p:nvSpPr>
        <p:spPr>
          <a:xfrm>
            <a:off x="520700" y="952500"/>
            <a:ext cx="9385200" cy="1181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sz="5333">
                <a:solidFill>
                  <a:srgbClr val="FFFFFF"/>
                </a:solidFill>
                <a:latin typeface="Roboto"/>
                <a:ea typeface="Roboto"/>
                <a:cs typeface="Roboto"/>
                <a:sym typeface="Roboto"/>
              </a:defRPr>
            </a:lvl1pPr>
            <a:lvl2pPr lvl="1" algn="l">
              <a:lnSpc>
                <a:spcPct val="100000"/>
              </a:lnSpc>
              <a:spcBef>
                <a:spcPts val="0"/>
              </a:spcBef>
              <a:spcAft>
                <a:spcPts val="0"/>
              </a:spcAft>
              <a:buSzPts val="2800"/>
              <a:buNone/>
              <a:defRPr>
                <a:solidFill>
                  <a:srgbClr val="FFFFFF"/>
                </a:solidFill>
              </a:defRPr>
            </a:lvl2pPr>
            <a:lvl3pPr lvl="2" algn="l">
              <a:lnSpc>
                <a:spcPct val="100000"/>
              </a:lnSpc>
              <a:spcBef>
                <a:spcPts val="0"/>
              </a:spcBef>
              <a:spcAft>
                <a:spcPts val="0"/>
              </a:spcAft>
              <a:buSzPts val="2800"/>
              <a:buNone/>
              <a:defRPr>
                <a:solidFill>
                  <a:srgbClr val="FFFFFF"/>
                </a:solidFill>
              </a:defRPr>
            </a:lvl3pPr>
            <a:lvl4pPr lvl="3" algn="l">
              <a:lnSpc>
                <a:spcPct val="100000"/>
              </a:lnSpc>
              <a:spcBef>
                <a:spcPts val="0"/>
              </a:spcBef>
              <a:spcAft>
                <a:spcPts val="0"/>
              </a:spcAft>
              <a:buSzPts val="2800"/>
              <a:buNone/>
              <a:defRPr>
                <a:solidFill>
                  <a:srgbClr val="FFFFFF"/>
                </a:solidFill>
              </a:defRPr>
            </a:lvl4pPr>
            <a:lvl5pPr lvl="4" algn="l">
              <a:lnSpc>
                <a:spcPct val="100000"/>
              </a:lnSpc>
              <a:spcBef>
                <a:spcPts val="0"/>
              </a:spcBef>
              <a:spcAft>
                <a:spcPts val="0"/>
              </a:spcAft>
              <a:buSzPts val="2800"/>
              <a:buNone/>
              <a:defRPr>
                <a:solidFill>
                  <a:srgbClr val="FFFFFF"/>
                </a:solidFill>
              </a:defRPr>
            </a:lvl5pPr>
            <a:lvl6pPr lvl="5" algn="l">
              <a:lnSpc>
                <a:spcPct val="100000"/>
              </a:lnSpc>
              <a:spcBef>
                <a:spcPts val="0"/>
              </a:spcBef>
              <a:spcAft>
                <a:spcPts val="0"/>
              </a:spcAft>
              <a:buSzPts val="2800"/>
              <a:buNone/>
              <a:defRPr>
                <a:solidFill>
                  <a:srgbClr val="FFFFFF"/>
                </a:solidFill>
              </a:defRPr>
            </a:lvl6pPr>
            <a:lvl7pPr lvl="6" algn="l">
              <a:lnSpc>
                <a:spcPct val="100000"/>
              </a:lnSpc>
              <a:spcBef>
                <a:spcPts val="0"/>
              </a:spcBef>
              <a:spcAft>
                <a:spcPts val="0"/>
              </a:spcAft>
              <a:buSzPts val="2800"/>
              <a:buNone/>
              <a:defRPr>
                <a:solidFill>
                  <a:srgbClr val="FFFFFF"/>
                </a:solidFill>
              </a:defRPr>
            </a:lvl7pPr>
            <a:lvl8pPr lvl="7" algn="l">
              <a:lnSpc>
                <a:spcPct val="100000"/>
              </a:lnSpc>
              <a:spcBef>
                <a:spcPts val="0"/>
              </a:spcBef>
              <a:spcAft>
                <a:spcPts val="0"/>
              </a:spcAft>
              <a:buSzPts val="2800"/>
              <a:buNone/>
              <a:defRPr>
                <a:solidFill>
                  <a:srgbClr val="FFFFFF"/>
                </a:solidFill>
              </a:defRPr>
            </a:lvl8pPr>
            <a:lvl9pPr lvl="8" algn="l">
              <a:lnSpc>
                <a:spcPct val="100000"/>
              </a:lnSpc>
              <a:spcBef>
                <a:spcPts val="0"/>
              </a:spcBef>
              <a:spcAft>
                <a:spcPts val="0"/>
              </a:spcAft>
              <a:buSzPts val="2800"/>
              <a:buNone/>
              <a:defRPr>
                <a:solidFill>
                  <a:srgbClr val="FFFFFF"/>
                </a:solidFil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large title">
  <p:cSld name="1 column large title">
    <p:bg>
      <p:bgPr>
        <a:solidFill>
          <a:srgbClr val="FAFAFA"/>
        </a:solidFill>
      </p:bgPr>
    </p:bg>
    <p:spTree>
      <p:nvGrpSpPr>
        <p:cNvPr id="240" name="Shape 240"/>
        <p:cNvGrpSpPr/>
        <p:nvPr/>
      </p:nvGrpSpPr>
      <p:grpSpPr>
        <a:xfrm>
          <a:off x="0" y="0"/>
          <a:ext cx="0" cy="0"/>
          <a:chOff x="0" y="0"/>
          <a:chExt cx="0" cy="0"/>
        </a:xfrm>
      </p:grpSpPr>
      <p:sp>
        <p:nvSpPr>
          <p:cNvPr id="241" name="Google Shape;241;p47"/>
          <p:cNvSpPr txBox="1"/>
          <p:nvPr>
            <p:ph idx="1" type="subTitle"/>
          </p:nvPr>
        </p:nvSpPr>
        <p:spPr>
          <a:xfrm>
            <a:off x="304933" y="1981200"/>
            <a:ext cx="5710000" cy="41080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a:solidFill>
                  <a:srgbClr val="666666"/>
                </a:solidFill>
                <a:latin typeface="Roboto"/>
                <a:ea typeface="Roboto"/>
                <a:cs typeface="Roboto"/>
                <a:sym typeface="Roboto"/>
              </a:defRPr>
            </a:lvl1pPr>
            <a:lvl2pPr lvl="1" algn="l">
              <a:lnSpc>
                <a:spcPct val="115000"/>
              </a:lnSpc>
              <a:spcBef>
                <a:spcPts val="1333"/>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p:txBody>
      </p:sp>
      <p:sp>
        <p:nvSpPr>
          <p:cNvPr id="242" name="Google Shape;242;p47"/>
          <p:cNvSpPr txBox="1"/>
          <p:nvPr>
            <p:ph idx="2" type="subTitle"/>
          </p:nvPr>
        </p:nvSpPr>
        <p:spPr>
          <a:xfrm>
            <a:off x="304933" y="260267"/>
            <a:ext cx="5193200" cy="3912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933">
                <a:solidFill>
                  <a:srgbClr val="B7B7B7"/>
                </a:solidFill>
                <a:latin typeface="Roboto"/>
                <a:ea typeface="Roboto"/>
                <a:cs typeface="Roboto"/>
                <a:sym typeface="Roboto"/>
              </a:defRPr>
            </a:lvl1pPr>
            <a:lvl2pPr lvl="1" algn="l">
              <a:lnSpc>
                <a:spcPct val="115000"/>
              </a:lnSpc>
              <a:spcBef>
                <a:spcPts val="2133"/>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p:txBody>
      </p:sp>
      <p:sp>
        <p:nvSpPr>
          <p:cNvPr id="243" name="Google Shape;243;p47"/>
          <p:cNvSpPr txBox="1"/>
          <p:nvPr>
            <p:ph type="title"/>
          </p:nvPr>
        </p:nvSpPr>
        <p:spPr>
          <a:xfrm>
            <a:off x="301367" y="877933"/>
            <a:ext cx="5710000" cy="1025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sz="5333">
                <a:solidFill>
                  <a:srgbClr val="4285F4"/>
                </a:solidFill>
                <a:latin typeface="Roboto"/>
                <a:ea typeface="Roboto"/>
                <a:cs typeface="Roboto"/>
                <a:sym typeface="Roboto"/>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4" name="Google Shape;244;p47"/>
          <p:cNvSpPr txBox="1"/>
          <p:nvPr>
            <p:ph idx="3" type="subTitle"/>
          </p:nvPr>
        </p:nvSpPr>
        <p:spPr>
          <a:xfrm>
            <a:off x="8027733" y="260267"/>
            <a:ext cx="3768400" cy="3912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800"/>
              <a:buNone/>
              <a:defRPr sz="933">
                <a:solidFill>
                  <a:srgbClr val="B7B7B7"/>
                </a:solidFill>
                <a:latin typeface="Roboto"/>
                <a:ea typeface="Roboto"/>
                <a:cs typeface="Roboto"/>
                <a:sym typeface="Roboto"/>
              </a:defRPr>
            </a:lvl1pPr>
            <a:lvl2pPr lvl="1" algn="l">
              <a:lnSpc>
                <a:spcPct val="115000"/>
              </a:lnSpc>
              <a:spcBef>
                <a:spcPts val="2133"/>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 Title Page Google Blue 500">
  <p:cSld name="Sub Title Page Google Blue 500">
    <p:bg>
      <p:bgPr>
        <a:solidFill>
          <a:srgbClr val="DB4437"/>
        </a:solidFill>
      </p:bgPr>
    </p:bg>
    <p:spTree>
      <p:nvGrpSpPr>
        <p:cNvPr id="245" name="Shape 245"/>
        <p:cNvGrpSpPr/>
        <p:nvPr/>
      </p:nvGrpSpPr>
      <p:grpSpPr>
        <a:xfrm>
          <a:off x="0" y="0"/>
          <a:ext cx="0" cy="0"/>
          <a:chOff x="0" y="0"/>
          <a:chExt cx="0" cy="0"/>
        </a:xfrm>
      </p:grpSpPr>
      <p:sp>
        <p:nvSpPr>
          <p:cNvPr id="246" name="Google Shape;246;p48"/>
          <p:cNvSpPr txBox="1"/>
          <p:nvPr>
            <p:ph type="title"/>
          </p:nvPr>
        </p:nvSpPr>
        <p:spPr>
          <a:xfrm>
            <a:off x="520700" y="952500"/>
            <a:ext cx="9385200" cy="1181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sz="5333">
                <a:solidFill>
                  <a:srgbClr val="FFFFFF"/>
                </a:solidFill>
                <a:latin typeface="Roboto"/>
                <a:ea typeface="Roboto"/>
                <a:cs typeface="Roboto"/>
                <a:sym typeface="Roboto"/>
              </a:defRPr>
            </a:lvl1pPr>
            <a:lvl2pPr lvl="1" algn="l">
              <a:lnSpc>
                <a:spcPct val="100000"/>
              </a:lnSpc>
              <a:spcBef>
                <a:spcPts val="0"/>
              </a:spcBef>
              <a:spcAft>
                <a:spcPts val="0"/>
              </a:spcAft>
              <a:buSzPts val="2800"/>
              <a:buNone/>
              <a:defRPr sz="1867">
                <a:solidFill>
                  <a:srgbClr val="FFFFFF"/>
                </a:solidFill>
              </a:defRPr>
            </a:lvl2pPr>
            <a:lvl3pPr lvl="2" algn="l">
              <a:lnSpc>
                <a:spcPct val="100000"/>
              </a:lnSpc>
              <a:spcBef>
                <a:spcPts val="0"/>
              </a:spcBef>
              <a:spcAft>
                <a:spcPts val="0"/>
              </a:spcAft>
              <a:buSzPts val="2800"/>
              <a:buNone/>
              <a:defRPr sz="1867">
                <a:solidFill>
                  <a:srgbClr val="FFFFFF"/>
                </a:solidFill>
              </a:defRPr>
            </a:lvl3pPr>
            <a:lvl4pPr lvl="3" algn="l">
              <a:lnSpc>
                <a:spcPct val="100000"/>
              </a:lnSpc>
              <a:spcBef>
                <a:spcPts val="0"/>
              </a:spcBef>
              <a:spcAft>
                <a:spcPts val="0"/>
              </a:spcAft>
              <a:buSzPts val="2800"/>
              <a:buNone/>
              <a:defRPr sz="1867">
                <a:solidFill>
                  <a:srgbClr val="FFFFFF"/>
                </a:solidFill>
              </a:defRPr>
            </a:lvl4pPr>
            <a:lvl5pPr lvl="4" algn="l">
              <a:lnSpc>
                <a:spcPct val="100000"/>
              </a:lnSpc>
              <a:spcBef>
                <a:spcPts val="0"/>
              </a:spcBef>
              <a:spcAft>
                <a:spcPts val="0"/>
              </a:spcAft>
              <a:buSzPts val="2800"/>
              <a:buNone/>
              <a:defRPr sz="1867">
                <a:solidFill>
                  <a:srgbClr val="FFFFFF"/>
                </a:solidFill>
              </a:defRPr>
            </a:lvl5pPr>
            <a:lvl6pPr lvl="5" algn="l">
              <a:lnSpc>
                <a:spcPct val="100000"/>
              </a:lnSpc>
              <a:spcBef>
                <a:spcPts val="0"/>
              </a:spcBef>
              <a:spcAft>
                <a:spcPts val="0"/>
              </a:spcAft>
              <a:buSzPts val="2800"/>
              <a:buNone/>
              <a:defRPr sz="1867">
                <a:solidFill>
                  <a:srgbClr val="FFFFFF"/>
                </a:solidFill>
              </a:defRPr>
            </a:lvl6pPr>
            <a:lvl7pPr lvl="6" algn="l">
              <a:lnSpc>
                <a:spcPct val="100000"/>
              </a:lnSpc>
              <a:spcBef>
                <a:spcPts val="0"/>
              </a:spcBef>
              <a:spcAft>
                <a:spcPts val="0"/>
              </a:spcAft>
              <a:buSzPts val="2800"/>
              <a:buNone/>
              <a:defRPr sz="1867">
                <a:solidFill>
                  <a:srgbClr val="FFFFFF"/>
                </a:solidFill>
              </a:defRPr>
            </a:lvl7pPr>
            <a:lvl8pPr lvl="7" algn="l">
              <a:lnSpc>
                <a:spcPct val="100000"/>
              </a:lnSpc>
              <a:spcBef>
                <a:spcPts val="0"/>
              </a:spcBef>
              <a:spcAft>
                <a:spcPts val="0"/>
              </a:spcAft>
              <a:buSzPts val="2800"/>
              <a:buNone/>
              <a:defRPr sz="1867">
                <a:solidFill>
                  <a:srgbClr val="FFFFFF"/>
                </a:solidFill>
              </a:defRPr>
            </a:lvl8pPr>
            <a:lvl9pPr lvl="8" algn="l">
              <a:lnSpc>
                <a:spcPct val="100000"/>
              </a:lnSpc>
              <a:spcBef>
                <a:spcPts val="0"/>
              </a:spcBef>
              <a:spcAft>
                <a:spcPts val="0"/>
              </a:spcAft>
              <a:buSzPts val="2800"/>
              <a:buNone/>
              <a:defRPr sz="1867">
                <a:solidFill>
                  <a:srgbClr val="FFFFFF"/>
                </a:solidFill>
              </a:defRPr>
            </a:lvl9pPr>
          </a:lstStyle>
          <a:p/>
        </p:txBody>
      </p:sp>
      <p:sp>
        <p:nvSpPr>
          <p:cNvPr id="247" name="Google Shape;247;p48"/>
          <p:cNvSpPr txBox="1"/>
          <p:nvPr>
            <p:ph idx="1" type="subTitle"/>
          </p:nvPr>
        </p:nvSpPr>
        <p:spPr>
          <a:xfrm>
            <a:off x="590251" y="2010617"/>
            <a:ext cx="8302000" cy="1100400"/>
          </a:xfrm>
          <a:prstGeom prst="rect">
            <a:avLst/>
          </a:prstGeom>
          <a:noFill/>
          <a:ln>
            <a:noFill/>
          </a:ln>
        </p:spPr>
        <p:txBody>
          <a:bodyPr anchorCtr="0" anchor="t" bIns="45725" lIns="45725" spcFirstLastPara="1" rIns="45725" wrap="square" tIns="45725">
            <a:noAutofit/>
          </a:bodyPr>
          <a:lstStyle>
            <a:lvl1pPr lvl="0" algn="l">
              <a:lnSpc>
                <a:spcPct val="115000"/>
              </a:lnSpc>
              <a:spcBef>
                <a:spcPts val="0"/>
              </a:spcBef>
              <a:spcAft>
                <a:spcPts val="0"/>
              </a:spcAft>
              <a:buSzPts val="1800"/>
              <a:buNone/>
              <a:defRPr sz="3200">
                <a:solidFill>
                  <a:srgbClr val="DB9F9F"/>
                </a:solidFill>
                <a:latin typeface="Roboto"/>
                <a:ea typeface="Roboto"/>
                <a:cs typeface="Roboto"/>
                <a:sym typeface="Roboto"/>
              </a:defRPr>
            </a:lvl1pPr>
            <a:lvl2pPr lvl="1" algn="l">
              <a:lnSpc>
                <a:spcPct val="115000"/>
              </a:lnSpc>
              <a:spcBef>
                <a:spcPts val="2133"/>
              </a:spcBef>
              <a:spcAft>
                <a:spcPts val="0"/>
              </a:spcAft>
              <a:buSzPts val="1400"/>
              <a:buNone/>
              <a:defRPr sz="933"/>
            </a:lvl2pPr>
            <a:lvl3pPr lvl="2" algn="l">
              <a:lnSpc>
                <a:spcPct val="115000"/>
              </a:lnSpc>
              <a:spcBef>
                <a:spcPts val="2133"/>
              </a:spcBef>
              <a:spcAft>
                <a:spcPts val="0"/>
              </a:spcAft>
              <a:buSzPts val="1400"/>
              <a:buNone/>
              <a:defRPr sz="933"/>
            </a:lvl3pPr>
            <a:lvl4pPr lvl="3" algn="l">
              <a:lnSpc>
                <a:spcPct val="115000"/>
              </a:lnSpc>
              <a:spcBef>
                <a:spcPts val="2133"/>
              </a:spcBef>
              <a:spcAft>
                <a:spcPts val="0"/>
              </a:spcAft>
              <a:buSzPts val="1400"/>
              <a:buNone/>
              <a:defRPr sz="933"/>
            </a:lvl4pPr>
            <a:lvl5pPr lvl="4" algn="l">
              <a:lnSpc>
                <a:spcPct val="115000"/>
              </a:lnSpc>
              <a:spcBef>
                <a:spcPts val="2133"/>
              </a:spcBef>
              <a:spcAft>
                <a:spcPts val="0"/>
              </a:spcAft>
              <a:buSzPts val="1400"/>
              <a:buNone/>
              <a:defRPr sz="933"/>
            </a:lvl5pPr>
            <a:lvl6pPr lvl="5" algn="l">
              <a:lnSpc>
                <a:spcPct val="115000"/>
              </a:lnSpc>
              <a:spcBef>
                <a:spcPts val="2133"/>
              </a:spcBef>
              <a:spcAft>
                <a:spcPts val="0"/>
              </a:spcAft>
              <a:buSzPts val="1400"/>
              <a:buNone/>
              <a:defRPr sz="933"/>
            </a:lvl6pPr>
            <a:lvl7pPr lvl="6" algn="l">
              <a:lnSpc>
                <a:spcPct val="115000"/>
              </a:lnSpc>
              <a:spcBef>
                <a:spcPts val="2133"/>
              </a:spcBef>
              <a:spcAft>
                <a:spcPts val="0"/>
              </a:spcAft>
              <a:buSzPts val="1400"/>
              <a:buNone/>
              <a:defRPr sz="933"/>
            </a:lvl7pPr>
            <a:lvl8pPr lvl="7" algn="l">
              <a:lnSpc>
                <a:spcPct val="115000"/>
              </a:lnSpc>
              <a:spcBef>
                <a:spcPts val="2133"/>
              </a:spcBef>
              <a:spcAft>
                <a:spcPts val="0"/>
              </a:spcAft>
              <a:buSzPts val="1400"/>
              <a:buNone/>
              <a:defRPr sz="933"/>
            </a:lvl8pPr>
            <a:lvl9pPr lvl="8" algn="l">
              <a:lnSpc>
                <a:spcPct val="115000"/>
              </a:lnSpc>
              <a:spcBef>
                <a:spcPts val="2133"/>
              </a:spcBef>
              <a:spcAft>
                <a:spcPts val="2133"/>
              </a:spcAft>
              <a:buSzPts val="1400"/>
              <a:buNone/>
              <a:defRPr sz="933"/>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Blue Footer">
  <p:cSld name="Blank Blue Footer">
    <p:spTree>
      <p:nvGrpSpPr>
        <p:cNvPr id="248" name="Shape 248"/>
        <p:cNvGrpSpPr/>
        <p:nvPr/>
      </p:nvGrpSpPr>
      <p:grpSpPr>
        <a:xfrm>
          <a:off x="0" y="0"/>
          <a:ext cx="0" cy="0"/>
          <a:chOff x="0" y="0"/>
          <a:chExt cx="0" cy="0"/>
        </a:xfrm>
      </p:grpSpPr>
      <p:sp>
        <p:nvSpPr>
          <p:cNvPr id="249" name="Google Shape;249;p49"/>
          <p:cNvSpPr txBox="1"/>
          <p:nvPr/>
        </p:nvSpPr>
        <p:spPr>
          <a:xfrm>
            <a:off x="6264033" y="6387267"/>
            <a:ext cx="5794400" cy="500800"/>
          </a:xfrm>
          <a:prstGeom prst="rect">
            <a:avLst/>
          </a:prstGeom>
          <a:noFill/>
          <a:ln>
            <a:noFill/>
          </a:ln>
        </p:spPr>
        <p:txBody>
          <a:bodyPr anchorCtr="0" anchor="t" bIns="121900" lIns="121900" spcFirstLastPara="1" rIns="121900" wrap="square" tIns="121900">
            <a:noAutofit/>
          </a:bodyPr>
          <a:lstStyle/>
          <a:p>
            <a:pPr indent="0" lvl="0" marL="0" marR="0" rtl="0" algn="r">
              <a:lnSpc>
                <a:spcPct val="100000"/>
              </a:lnSpc>
              <a:spcBef>
                <a:spcPts val="0"/>
              </a:spcBef>
              <a:spcAft>
                <a:spcPts val="0"/>
              </a:spcAft>
              <a:buClr>
                <a:srgbClr val="000000"/>
              </a:buClr>
              <a:buSzPts val="800"/>
              <a:buFont typeface="Arial"/>
              <a:buNone/>
            </a:pPr>
            <a:r>
              <a:rPr b="0" i="0" lang="en" sz="800" u="none" cap="none" strike="noStrike">
                <a:solidFill>
                  <a:srgbClr val="FFFFFF"/>
                </a:solidFill>
                <a:latin typeface="Roboto"/>
                <a:ea typeface="Roboto"/>
                <a:cs typeface="Roboto"/>
                <a:sym typeface="Roboto"/>
              </a:rPr>
              <a:t>Source:  Lorem ipsum dolor sit amet, consectetur adipiscing elit. Duis non erat sem</a:t>
            </a:r>
            <a:endParaRPr b="0" i="0" sz="800" u="none" cap="none" strike="noStrike">
              <a:solidFill>
                <a:srgbClr val="FFFFFF"/>
              </a:solidFill>
              <a:latin typeface="Roboto"/>
              <a:ea typeface="Roboto"/>
              <a:cs typeface="Roboto"/>
              <a:sym typeface="Roboto"/>
            </a:endParaRPr>
          </a:p>
        </p:txBody>
      </p:sp>
      <p:sp>
        <p:nvSpPr>
          <p:cNvPr id="250" name="Google Shape;250;p49"/>
          <p:cNvSpPr txBox="1"/>
          <p:nvPr>
            <p:ph type="title"/>
          </p:nvPr>
        </p:nvSpPr>
        <p:spPr>
          <a:xfrm>
            <a:off x="222800" y="696500"/>
            <a:ext cx="8818800" cy="10076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rgbClr val="000000"/>
              </a:buClr>
              <a:buSzPts val="1100"/>
              <a:buNone/>
              <a:defRPr sz="3466">
                <a:solidFill>
                  <a:srgbClr val="666666"/>
                </a:solidFill>
                <a:latin typeface="Roboto"/>
                <a:ea typeface="Roboto"/>
                <a:cs typeface="Roboto"/>
                <a:sym typeface="Roboto"/>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51" name="Google Shape;251;p49"/>
          <p:cNvSpPr txBox="1"/>
          <p:nvPr/>
        </p:nvSpPr>
        <p:spPr>
          <a:xfrm>
            <a:off x="10579600" y="291700"/>
            <a:ext cx="1612400" cy="4048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D9D9D9"/>
                </a:solidFill>
                <a:latin typeface="Roboto"/>
                <a:ea typeface="Roboto"/>
                <a:cs typeface="Roboto"/>
                <a:sym typeface="Roboto"/>
              </a:rPr>
              <a:t>Proprietary + Confidential</a:t>
            </a:r>
            <a:endParaRPr b="0" i="0" sz="800" u="none" cap="none" strike="noStrike">
              <a:solidFill>
                <a:srgbClr val="D9D9D9"/>
              </a:solidFill>
              <a:latin typeface="Roboto"/>
              <a:ea typeface="Roboto"/>
              <a:cs typeface="Roboto"/>
              <a:sym typeface="Roboto"/>
            </a:endParaRPr>
          </a:p>
        </p:txBody>
      </p:sp>
      <p:pic>
        <p:nvPicPr>
          <p:cNvPr descr="Google_Logo_2015_gr.png" id="252" name="Google Shape;252;p49"/>
          <p:cNvPicPr preferRelativeResize="0"/>
          <p:nvPr/>
        </p:nvPicPr>
        <p:blipFill rotWithShape="1">
          <a:blip r:embed="rId2">
            <a:alphaModFix/>
          </a:blip>
          <a:srcRect b="0" l="0" r="0" t="0"/>
          <a:stretch/>
        </p:blipFill>
        <p:spPr>
          <a:xfrm>
            <a:off x="234959" y="6455685"/>
            <a:ext cx="740567" cy="22816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6" name="Shape 26"/>
        <p:cNvGrpSpPr/>
        <p:nvPr/>
      </p:nvGrpSpPr>
      <p:grpSpPr>
        <a:xfrm>
          <a:off x="0" y="0"/>
          <a:ext cx="0" cy="0"/>
          <a:chOff x="0" y="0"/>
          <a:chExt cx="0" cy="0"/>
        </a:xfrm>
      </p:grpSpPr>
      <p:sp>
        <p:nvSpPr>
          <p:cNvPr id="27" name="Google Shape;27;p29"/>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28" name="Google Shape;28;p29"/>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29" name="Google Shape;29;p29"/>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30" name="Google Shape;30;p29"/>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1" name="Google Shape;31;p29"/>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2" name="Google Shape;32;p29"/>
          <p:cNvSpPr txBox="1"/>
          <p:nvPr>
            <p:ph idx="1" type="body"/>
          </p:nvPr>
        </p:nvSpPr>
        <p:spPr>
          <a:xfrm>
            <a:off x="386632"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33" name="Google Shape;33;p29"/>
          <p:cNvSpPr txBox="1"/>
          <p:nvPr>
            <p:ph idx="2" type="body"/>
          </p:nvPr>
        </p:nvSpPr>
        <p:spPr>
          <a:xfrm>
            <a:off x="6296361" y="1445923"/>
            <a:ext cx="5509008" cy="477548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115000"/>
              </a:lnSpc>
              <a:spcBef>
                <a:spcPts val="10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1pPr>
            <a:lvl2pPr indent="-381000" lvl="1" marL="914400" marR="0" rtl="0" algn="l">
              <a:lnSpc>
                <a:spcPct val="115000"/>
              </a:lnSpc>
              <a:spcBef>
                <a:spcPts val="500"/>
              </a:spcBef>
              <a:spcAft>
                <a:spcPts val="0"/>
              </a:spcAft>
              <a:buClr>
                <a:schemeClr val="dk1"/>
              </a:buClr>
              <a:buSzPts val="2400"/>
              <a:buFont typeface="Montserrat"/>
              <a:buChar char="▪"/>
              <a:defRPr b="0" i="0" sz="2400" u="none" cap="none" strike="noStrike">
                <a:solidFill>
                  <a:schemeClr val="dk1"/>
                </a:solidFill>
                <a:latin typeface="Montserrat"/>
                <a:ea typeface="Montserrat"/>
                <a:cs typeface="Montserrat"/>
                <a:sym typeface="Montserrat"/>
              </a:defRPr>
            </a:lvl2pPr>
            <a:lvl3pPr indent="-355600" lvl="2" marL="1371600" marR="0" rtl="0" algn="l">
              <a:lnSpc>
                <a:spcPct val="115000"/>
              </a:lnSpc>
              <a:spcBef>
                <a:spcPts val="500"/>
              </a:spcBef>
              <a:spcAft>
                <a:spcPts val="0"/>
              </a:spcAft>
              <a:buClr>
                <a:schemeClr val="dk1"/>
              </a:buClr>
              <a:buSzPts val="2000"/>
              <a:buFont typeface="Montserrat"/>
              <a:buChar char="o"/>
              <a:defRPr b="0" i="0" sz="2000" u="none" cap="none" strike="noStrike">
                <a:solidFill>
                  <a:schemeClr val="dk1"/>
                </a:solidFill>
                <a:latin typeface="Montserrat"/>
                <a:ea typeface="Montserrat"/>
                <a:cs typeface="Montserrat"/>
                <a:sym typeface="Montserrat"/>
              </a:defRPr>
            </a:lvl3pPr>
            <a:lvl4pPr indent="-342900" lvl="3" marL="18288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4pPr>
            <a:lvl5pPr indent="-342900" lvl="4" marL="2286000" marR="0" rtl="0" algn="l">
              <a:lnSpc>
                <a:spcPct val="115000"/>
              </a:lnSpc>
              <a:spcBef>
                <a:spcPts val="5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34" name="Google Shape;34;p29"/>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 sz="1400" u="none" cap="none" strike="noStrike">
                <a:solidFill>
                  <a:schemeClr val="accent1"/>
                </a:solidFill>
                <a:latin typeface="Montserrat"/>
                <a:ea typeface="Montserrat"/>
                <a:cs typeface="Montserrat"/>
                <a:sym typeface="Montserrat"/>
              </a:rPr>
              <a:t>Slide </a:t>
            </a:r>
            <a:fld id="{00000000-1234-1234-1234-123412341234}" type="slidenum">
              <a:rPr b="1" i="0" lang="en"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35" name="Google Shape;35;p29"/>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36" name="Google Shape;36;p29"/>
          <p:cNvSpPr txBox="1"/>
          <p:nvPr/>
        </p:nvSpPr>
        <p:spPr>
          <a:xfrm>
            <a:off x="-24384" y="6562799"/>
            <a:ext cx="49257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accent1"/>
                </a:solidFill>
                <a:latin typeface="Montserrat"/>
                <a:ea typeface="Montserrat"/>
                <a:cs typeface="Montserrat"/>
                <a:sym typeface="Montserrat"/>
              </a:rPr>
              <a:t>SIT Technical Workshop, 18-19 October 2023</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253" name="Shape 253"/>
        <p:cNvGrpSpPr/>
        <p:nvPr/>
      </p:nvGrpSpPr>
      <p:grpSpPr>
        <a:xfrm>
          <a:off x="0" y="0"/>
          <a:ext cx="0" cy="0"/>
          <a:chOff x="0" y="0"/>
          <a:chExt cx="0" cy="0"/>
        </a:xfrm>
      </p:grpSpPr>
      <p:sp>
        <p:nvSpPr>
          <p:cNvPr id="254" name="Google Shape;254;p50"/>
          <p:cNvSpPr txBox="1"/>
          <p:nvPr>
            <p:ph type="title"/>
          </p:nvPr>
        </p:nvSpPr>
        <p:spPr>
          <a:xfrm>
            <a:off x="459335" y="352500"/>
            <a:ext cx="10396000" cy="552400"/>
          </a:xfrm>
          <a:prstGeom prst="rect">
            <a:avLst/>
          </a:prstGeom>
          <a:noFill/>
          <a:ln>
            <a:noFill/>
          </a:ln>
        </p:spPr>
        <p:txBody>
          <a:bodyPr anchorCtr="0" anchor="t" bIns="91425" lIns="91425" spcFirstLastPara="1" rIns="91425" wrap="square" tIns="91425">
            <a:noAutofit/>
          </a:bodyPr>
          <a:lstStyle>
            <a:lvl1pPr lvl="0" marR="0" algn="l">
              <a:lnSpc>
                <a:spcPct val="90000"/>
              </a:lnSpc>
              <a:spcBef>
                <a:spcPts val="0"/>
              </a:spcBef>
              <a:spcAft>
                <a:spcPts val="0"/>
              </a:spcAft>
              <a:buClr>
                <a:schemeClr val="dk1"/>
              </a:buClr>
              <a:buSzPts val="1100"/>
              <a:buFont typeface="Arial"/>
              <a:buNone/>
              <a:defRPr b="0" i="0" sz="3200" u="none" cap="none" strike="noStrike">
                <a:solidFill>
                  <a:srgbClr val="3C4043"/>
                </a:solidFill>
                <a:latin typeface="Arial"/>
                <a:ea typeface="Arial"/>
                <a:cs typeface="Arial"/>
                <a:sym typeface="Arial"/>
              </a:defRPr>
            </a:lvl1pPr>
            <a:lvl2pPr lvl="1" marR="0" algn="ctr">
              <a:lnSpc>
                <a:spcPct val="100000"/>
              </a:lnSpc>
              <a:spcBef>
                <a:spcPts val="0"/>
              </a:spcBef>
              <a:spcAft>
                <a:spcPts val="0"/>
              </a:spcAft>
              <a:buClr>
                <a:srgbClr val="000000"/>
              </a:buClr>
              <a:buSzPts val="42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2pPr>
            <a:lvl3pPr lvl="2" marR="0" algn="ctr">
              <a:lnSpc>
                <a:spcPct val="100000"/>
              </a:lnSpc>
              <a:spcBef>
                <a:spcPts val="0"/>
              </a:spcBef>
              <a:spcAft>
                <a:spcPts val="0"/>
              </a:spcAft>
              <a:buClr>
                <a:srgbClr val="000000"/>
              </a:buClr>
              <a:buSzPts val="42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3pPr>
            <a:lvl4pPr lvl="3" marR="0" algn="ctr">
              <a:lnSpc>
                <a:spcPct val="100000"/>
              </a:lnSpc>
              <a:spcBef>
                <a:spcPts val="0"/>
              </a:spcBef>
              <a:spcAft>
                <a:spcPts val="0"/>
              </a:spcAft>
              <a:buClr>
                <a:srgbClr val="000000"/>
              </a:buClr>
              <a:buSzPts val="42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4pPr>
            <a:lvl5pPr lvl="4" marR="0" algn="ctr">
              <a:lnSpc>
                <a:spcPct val="100000"/>
              </a:lnSpc>
              <a:spcBef>
                <a:spcPts val="0"/>
              </a:spcBef>
              <a:spcAft>
                <a:spcPts val="0"/>
              </a:spcAft>
              <a:buClr>
                <a:srgbClr val="000000"/>
              </a:buClr>
              <a:buSzPts val="42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5pPr>
            <a:lvl6pPr lvl="5" marR="0" algn="ctr">
              <a:lnSpc>
                <a:spcPct val="100000"/>
              </a:lnSpc>
              <a:spcBef>
                <a:spcPts val="0"/>
              </a:spcBef>
              <a:spcAft>
                <a:spcPts val="0"/>
              </a:spcAft>
              <a:buClr>
                <a:srgbClr val="000000"/>
              </a:buClr>
              <a:buSzPts val="42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6pPr>
            <a:lvl7pPr lvl="6" marR="0" algn="ctr">
              <a:lnSpc>
                <a:spcPct val="100000"/>
              </a:lnSpc>
              <a:spcBef>
                <a:spcPts val="0"/>
              </a:spcBef>
              <a:spcAft>
                <a:spcPts val="0"/>
              </a:spcAft>
              <a:buClr>
                <a:srgbClr val="000000"/>
              </a:buClr>
              <a:buSzPts val="42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7pPr>
            <a:lvl8pPr lvl="7" marR="0" algn="ctr">
              <a:lnSpc>
                <a:spcPct val="100000"/>
              </a:lnSpc>
              <a:spcBef>
                <a:spcPts val="0"/>
              </a:spcBef>
              <a:spcAft>
                <a:spcPts val="0"/>
              </a:spcAft>
              <a:buClr>
                <a:srgbClr val="000000"/>
              </a:buClr>
              <a:buSzPts val="42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8pPr>
            <a:lvl9pPr lvl="8" marR="0" algn="ctr">
              <a:lnSpc>
                <a:spcPct val="100000"/>
              </a:lnSpc>
              <a:spcBef>
                <a:spcPts val="0"/>
              </a:spcBef>
              <a:spcAft>
                <a:spcPts val="0"/>
              </a:spcAft>
              <a:buClr>
                <a:srgbClr val="000000"/>
              </a:buClr>
              <a:buSzPts val="4200"/>
              <a:buFont typeface="Helvetica Neue Light"/>
              <a:buNone/>
              <a:defRPr b="0" i="0" sz="5600" u="none" cap="none" strike="noStrike">
                <a:solidFill>
                  <a:srgbClr val="000000"/>
                </a:solidFill>
                <a:latin typeface="Helvetica Neue Light"/>
                <a:ea typeface="Helvetica Neue Light"/>
                <a:cs typeface="Helvetica Neue Light"/>
                <a:sym typeface="Helvetica Neue Light"/>
              </a:defRPr>
            </a:lvl9pPr>
          </a:lstStyle>
          <a:p/>
        </p:txBody>
      </p:sp>
      <p:cxnSp>
        <p:nvCxnSpPr>
          <p:cNvPr id="255" name="Google Shape;255;p50"/>
          <p:cNvCxnSpPr/>
          <p:nvPr/>
        </p:nvCxnSpPr>
        <p:spPr>
          <a:xfrm rot="10800000">
            <a:off x="745672" y="1903144"/>
            <a:ext cx="0" cy="2493200"/>
          </a:xfrm>
          <a:prstGeom prst="straightConnector1">
            <a:avLst/>
          </a:prstGeom>
          <a:noFill/>
          <a:ln cap="flat" cmpd="sng" w="25400">
            <a:solidFill>
              <a:srgbClr val="FFFFFF"/>
            </a:solidFill>
            <a:prstDash val="solid"/>
            <a:miter lim="400000"/>
            <a:headEnd len="sm" w="sm" type="none"/>
            <a:tailEnd len="sm" w="sm" type="none"/>
          </a:ln>
        </p:spPr>
      </p:cxnSp>
      <p:grpSp>
        <p:nvGrpSpPr>
          <p:cNvPr id="256" name="Google Shape;256;p50"/>
          <p:cNvGrpSpPr/>
          <p:nvPr/>
        </p:nvGrpSpPr>
        <p:grpSpPr>
          <a:xfrm>
            <a:off x="11292163" y="6405041"/>
            <a:ext cx="560655" cy="182680"/>
            <a:chOff x="0" y="0"/>
            <a:chExt cx="2077525" cy="676925"/>
          </a:xfrm>
        </p:grpSpPr>
        <p:sp>
          <p:nvSpPr>
            <p:cNvPr id="257" name="Google Shape;257;p50"/>
            <p:cNvSpPr/>
            <p:nvPr/>
          </p:nvSpPr>
          <p:spPr>
            <a:xfrm>
              <a:off x="0" y="0"/>
              <a:ext cx="511375" cy="524800"/>
            </a:xfrm>
            <a:custGeom>
              <a:rect b="b" l="l" r="r" t="t"/>
              <a:pathLst>
                <a:path extrusionOk="0" h="20992" w="20455">
                  <a:moveTo>
                    <a:pt x="10700" y="12450"/>
                  </a:moveTo>
                  <a:lnTo>
                    <a:pt x="10700" y="9583"/>
                  </a:lnTo>
                  <a:lnTo>
                    <a:pt x="20300" y="9583"/>
                  </a:lnTo>
                  <a:cubicBezTo>
                    <a:pt x="20398" y="10088"/>
                    <a:pt x="20455" y="10690"/>
                    <a:pt x="20455" y="11341"/>
                  </a:cubicBezTo>
                  <a:cubicBezTo>
                    <a:pt x="20455" y="13491"/>
                    <a:pt x="19866" y="16154"/>
                    <a:pt x="17972" y="18048"/>
                  </a:cubicBezTo>
                  <a:cubicBezTo>
                    <a:pt x="16129" y="19968"/>
                    <a:pt x="13773" y="20992"/>
                    <a:pt x="10650" y="20992"/>
                  </a:cubicBezTo>
                  <a:cubicBezTo>
                    <a:pt x="4864" y="20993"/>
                    <a:pt x="0" y="16282"/>
                    <a:pt x="0" y="10496"/>
                  </a:cubicBezTo>
                  <a:cubicBezTo>
                    <a:pt x="0" y="4710"/>
                    <a:pt x="4864" y="0"/>
                    <a:pt x="10650" y="0"/>
                  </a:cubicBezTo>
                  <a:cubicBezTo>
                    <a:pt x="13850" y="0"/>
                    <a:pt x="16129" y="1254"/>
                    <a:pt x="17844" y="2893"/>
                  </a:cubicBezTo>
                  <a:lnTo>
                    <a:pt x="15822" y="4915"/>
                  </a:lnTo>
                  <a:cubicBezTo>
                    <a:pt x="14593" y="3763"/>
                    <a:pt x="12929" y="2867"/>
                    <a:pt x="10651" y="2867"/>
                  </a:cubicBezTo>
                  <a:cubicBezTo>
                    <a:pt x="6427" y="2867"/>
                    <a:pt x="3124" y="6272"/>
                    <a:pt x="3124" y="10496"/>
                  </a:cubicBezTo>
                  <a:cubicBezTo>
                    <a:pt x="3124" y="14720"/>
                    <a:pt x="6427" y="18125"/>
                    <a:pt x="10651" y="18125"/>
                  </a:cubicBezTo>
                  <a:cubicBezTo>
                    <a:pt x="13390" y="18125"/>
                    <a:pt x="14952" y="17024"/>
                    <a:pt x="15950" y="16026"/>
                  </a:cubicBezTo>
                  <a:cubicBezTo>
                    <a:pt x="16764" y="15213"/>
                    <a:pt x="17299" y="14046"/>
                    <a:pt x="17507" y="12450"/>
                  </a:cubicBezTo>
                  <a:lnTo>
                    <a:pt x="10700" y="1245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595959"/>
                </a:solidFill>
                <a:latin typeface="Arial"/>
                <a:ea typeface="Arial"/>
                <a:cs typeface="Arial"/>
                <a:sym typeface="Arial"/>
              </a:endParaRPr>
            </a:p>
          </p:txBody>
        </p:sp>
        <p:sp>
          <p:nvSpPr>
            <p:cNvPr id="258" name="Google Shape;258;p50"/>
            <p:cNvSpPr/>
            <p:nvPr/>
          </p:nvSpPr>
          <p:spPr>
            <a:xfrm>
              <a:off x="54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595959"/>
                </a:solidFill>
                <a:latin typeface="Arial"/>
                <a:ea typeface="Arial"/>
                <a:cs typeface="Arial"/>
                <a:sym typeface="Arial"/>
              </a:endParaRPr>
            </a:p>
          </p:txBody>
        </p:sp>
        <p:sp>
          <p:nvSpPr>
            <p:cNvPr id="259" name="Google Shape;259;p50"/>
            <p:cNvSpPr/>
            <p:nvPr/>
          </p:nvSpPr>
          <p:spPr>
            <a:xfrm>
              <a:off x="910400" y="187300"/>
              <a:ext cx="339200" cy="337950"/>
            </a:xfrm>
            <a:custGeom>
              <a:rect b="b" l="l" r="r" t="t"/>
              <a:pathLst>
                <a:path extrusionOk="0" h="13518" w="13568">
                  <a:moveTo>
                    <a:pt x="13568" y="6759"/>
                  </a:moveTo>
                  <a:cubicBezTo>
                    <a:pt x="13568" y="10650"/>
                    <a:pt x="10522" y="13518"/>
                    <a:pt x="6784" y="13518"/>
                  </a:cubicBezTo>
                  <a:cubicBezTo>
                    <a:pt x="3046" y="13518"/>
                    <a:pt x="0" y="10651"/>
                    <a:pt x="0" y="6759"/>
                  </a:cubicBezTo>
                  <a:cubicBezTo>
                    <a:pt x="0" y="2842"/>
                    <a:pt x="3046" y="0"/>
                    <a:pt x="6784" y="0"/>
                  </a:cubicBezTo>
                  <a:cubicBezTo>
                    <a:pt x="10522" y="0"/>
                    <a:pt x="13568" y="2842"/>
                    <a:pt x="13568" y="6759"/>
                  </a:cubicBezTo>
                  <a:close/>
                  <a:moveTo>
                    <a:pt x="10599" y="6759"/>
                  </a:moveTo>
                  <a:cubicBezTo>
                    <a:pt x="10599" y="4327"/>
                    <a:pt x="8833" y="2663"/>
                    <a:pt x="6785" y="2663"/>
                  </a:cubicBezTo>
                  <a:cubicBezTo>
                    <a:pt x="4737" y="2663"/>
                    <a:pt x="2970" y="4327"/>
                    <a:pt x="2970" y="6759"/>
                  </a:cubicBezTo>
                  <a:cubicBezTo>
                    <a:pt x="2970" y="9165"/>
                    <a:pt x="4736" y="10855"/>
                    <a:pt x="6785" y="10855"/>
                  </a:cubicBezTo>
                  <a:cubicBezTo>
                    <a:pt x="8832" y="10855"/>
                    <a:pt x="10599" y="9165"/>
                    <a:pt x="10599" y="6759"/>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595959"/>
                </a:solidFill>
                <a:latin typeface="Arial"/>
                <a:ea typeface="Arial"/>
                <a:cs typeface="Arial"/>
                <a:sym typeface="Arial"/>
              </a:endParaRPr>
            </a:p>
          </p:txBody>
        </p:sp>
        <p:sp>
          <p:nvSpPr>
            <p:cNvPr id="260" name="Google Shape;260;p50"/>
            <p:cNvSpPr/>
            <p:nvPr/>
          </p:nvSpPr>
          <p:spPr>
            <a:xfrm>
              <a:off x="1280400" y="187325"/>
              <a:ext cx="323850" cy="489600"/>
            </a:xfrm>
            <a:custGeom>
              <a:rect b="b" l="l" r="r" t="t"/>
              <a:pathLst>
                <a:path extrusionOk="0" h="19584" w="12954">
                  <a:moveTo>
                    <a:pt x="12954" y="409"/>
                  </a:moveTo>
                  <a:lnTo>
                    <a:pt x="12954" y="12544"/>
                  </a:lnTo>
                  <a:cubicBezTo>
                    <a:pt x="12954" y="17536"/>
                    <a:pt x="10010" y="19584"/>
                    <a:pt x="6528" y="19584"/>
                  </a:cubicBezTo>
                  <a:cubicBezTo>
                    <a:pt x="3251" y="19584"/>
                    <a:pt x="1280" y="17382"/>
                    <a:pt x="537" y="15590"/>
                  </a:cubicBezTo>
                  <a:lnTo>
                    <a:pt x="3123" y="14515"/>
                  </a:lnTo>
                  <a:cubicBezTo>
                    <a:pt x="3584" y="15616"/>
                    <a:pt x="4710" y="16922"/>
                    <a:pt x="6528" y="16922"/>
                  </a:cubicBezTo>
                  <a:cubicBezTo>
                    <a:pt x="8755" y="16922"/>
                    <a:pt x="10138" y="15539"/>
                    <a:pt x="10138" y="12954"/>
                  </a:cubicBezTo>
                  <a:lnTo>
                    <a:pt x="10138" y="11981"/>
                  </a:lnTo>
                  <a:lnTo>
                    <a:pt x="10036" y="11981"/>
                  </a:lnTo>
                  <a:cubicBezTo>
                    <a:pt x="9370" y="12800"/>
                    <a:pt x="8090" y="13517"/>
                    <a:pt x="6477" y="13517"/>
                  </a:cubicBezTo>
                  <a:cubicBezTo>
                    <a:pt x="3098" y="13517"/>
                    <a:pt x="0" y="10573"/>
                    <a:pt x="0" y="6784"/>
                  </a:cubicBezTo>
                  <a:cubicBezTo>
                    <a:pt x="0" y="2969"/>
                    <a:pt x="3098" y="0"/>
                    <a:pt x="6477" y="0"/>
                  </a:cubicBezTo>
                  <a:cubicBezTo>
                    <a:pt x="8090" y="0"/>
                    <a:pt x="9370" y="717"/>
                    <a:pt x="10036" y="1511"/>
                  </a:cubicBezTo>
                  <a:lnTo>
                    <a:pt x="10138" y="1511"/>
                  </a:lnTo>
                  <a:lnTo>
                    <a:pt x="10138" y="409"/>
                  </a:lnTo>
                  <a:lnTo>
                    <a:pt x="12954" y="409"/>
                  </a:lnTo>
                  <a:close/>
                  <a:moveTo>
                    <a:pt x="10343" y="6784"/>
                  </a:moveTo>
                  <a:cubicBezTo>
                    <a:pt x="10343" y="4403"/>
                    <a:pt x="8756" y="2662"/>
                    <a:pt x="6733" y="2662"/>
                  </a:cubicBezTo>
                  <a:cubicBezTo>
                    <a:pt x="4685" y="2662"/>
                    <a:pt x="2970" y="4403"/>
                    <a:pt x="2970" y="6784"/>
                  </a:cubicBezTo>
                  <a:cubicBezTo>
                    <a:pt x="2970" y="9139"/>
                    <a:pt x="4685" y="10855"/>
                    <a:pt x="6733" y="10855"/>
                  </a:cubicBezTo>
                  <a:cubicBezTo>
                    <a:pt x="8755" y="10854"/>
                    <a:pt x="10343" y="9139"/>
                    <a:pt x="10343" y="6784"/>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595959"/>
                </a:solidFill>
                <a:latin typeface="Arial"/>
                <a:ea typeface="Arial"/>
                <a:cs typeface="Arial"/>
                <a:sym typeface="Arial"/>
              </a:endParaRPr>
            </a:p>
          </p:txBody>
        </p:sp>
        <p:sp>
          <p:nvSpPr>
            <p:cNvPr id="261" name="Google Shape;261;p50"/>
            <p:cNvSpPr/>
            <p:nvPr/>
          </p:nvSpPr>
          <p:spPr>
            <a:xfrm>
              <a:off x="1655750" y="20000"/>
              <a:ext cx="74250" cy="495000"/>
            </a:xfrm>
            <a:custGeom>
              <a:rect b="b" l="l" r="r" t="t"/>
              <a:pathLst>
                <a:path extrusionOk="0" h="19800" w="2970">
                  <a:moveTo>
                    <a:pt x="2970" y="0"/>
                  </a:moveTo>
                  <a:lnTo>
                    <a:pt x="2970" y="19800"/>
                  </a:lnTo>
                  <a:lnTo>
                    <a:pt x="0" y="19800"/>
                  </a:lnTo>
                  <a:lnTo>
                    <a:pt x="0" y="0"/>
                  </a:lnTo>
                  <a:lnTo>
                    <a:pt x="2970" y="0"/>
                  </a:ln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595959"/>
                </a:solidFill>
                <a:latin typeface="Arial"/>
                <a:ea typeface="Arial"/>
                <a:cs typeface="Arial"/>
                <a:sym typeface="Arial"/>
              </a:endParaRPr>
            </a:p>
          </p:txBody>
        </p:sp>
        <p:sp>
          <p:nvSpPr>
            <p:cNvPr id="262" name="Google Shape;262;p50"/>
            <p:cNvSpPr/>
            <p:nvPr/>
          </p:nvSpPr>
          <p:spPr>
            <a:xfrm>
              <a:off x="1765825" y="187275"/>
              <a:ext cx="311700" cy="337950"/>
            </a:xfrm>
            <a:custGeom>
              <a:rect b="b" l="l" r="r" t="t"/>
              <a:pathLst>
                <a:path extrusionOk="0" h="13518" w="12468">
                  <a:moveTo>
                    <a:pt x="10035" y="8987"/>
                  </a:moveTo>
                  <a:lnTo>
                    <a:pt x="12339" y="10523"/>
                  </a:lnTo>
                  <a:cubicBezTo>
                    <a:pt x="11596" y="11624"/>
                    <a:pt x="9804" y="13518"/>
                    <a:pt x="6707" y="13518"/>
                  </a:cubicBezTo>
                  <a:cubicBezTo>
                    <a:pt x="2867" y="13518"/>
                    <a:pt x="0" y="10548"/>
                    <a:pt x="0" y="6759"/>
                  </a:cubicBezTo>
                  <a:cubicBezTo>
                    <a:pt x="0" y="2739"/>
                    <a:pt x="2893" y="0"/>
                    <a:pt x="6375" y="0"/>
                  </a:cubicBezTo>
                  <a:cubicBezTo>
                    <a:pt x="9882" y="0"/>
                    <a:pt x="11598" y="2791"/>
                    <a:pt x="12161" y="4301"/>
                  </a:cubicBezTo>
                  <a:lnTo>
                    <a:pt x="12468" y="5069"/>
                  </a:lnTo>
                  <a:lnTo>
                    <a:pt x="3431" y="8807"/>
                  </a:lnTo>
                  <a:cubicBezTo>
                    <a:pt x="4122" y="10164"/>
                    <a:pt x="5198" y="10855"/>
                    <a:pt x="6708" y="10855"/>
                  </a:cubicBezTo>
                  <a:cubicBezTo>
                    <a:pt x="8217" y="10856"/>
                    <a:pt x="9267" y="10114"/>
                    <a:pt x="10035" y="8987"/>
                  </a:cubicBezTo>
                  <a:close/>
                  <a:moveTo>
                    <a:pt x="2943" y="6555"/>
                  </a:moveTo>
                  <a:lnTo>
                    <a:pt x="8985" y="4046"/>
                  </a:lnTo>
                  <a:cubicBezTo>
                    <a:pt x="8652" y="3201"/>
                    <a:pt x="7654" y="2612"/>
                    <a:pt x="6476" y="2612"/>
                  </a:cubicBezTo>
                  <a:cubicBezTo>
                    <a:pt x="4966" y="2613"/>
                    <a:pt x="2867" y="3944"/>
                    <a:pt x="2943" y="6555"/>
                  </a:cubicBezTo>
                  <a:close/>
                </a:path>
              </a:pathLst>
            </a:custGeom>
            <a:solidFill>
              <a:srgbClr val="AEB3B7"/>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595959"/>
                </a:solidFill>
                <a:latin typeface="Arial"/>
                <a:ea typeface="Arial"/>
                <a:cs typeface="Arial"/>
                <a:sym typeface="Arial"/>
              </a:endParaRPr>
            </a:p>
          </p:txBody>
        </p:sp>
      </p:grpSp>
      <p:sp>
        <p:nvSpPr>
          <p:cNvPr id="263" name="Google Shape;263;p50"/>
          <p:cNvSpPr/>
          <p:nvPr/>
        </p:nvSpPr>
        <p:spPr>
          <a:xfrm>
            <a:off x="-29957" y="313820"/>
            <a:ext cx="77200" cy="6230400"/>
          </a:xfrm>
          <a:prstGeom prst="rect">
            <a:avLst/>
          </a:prstGeom>
          <a:solidFill>
            <a:srgbClr val="4285F4"/>
          </a:solidFill>
          <a:ln>
            <a:noFill/>
          </a:ln>
        </p:spPr>
        <p:txBody>
          <a:bodyPr anchorCtr="0" anchor="ctr" bIns="25400" lIns="25400" spcFirstLastPara="1" rIns="25400" wrap="square" tIns="25400">
            <a:noAutofit/>
          </a:bodyPr>
          <a:lstStyle/>
          <a:p>
            <a:pPr indent="0" lvl="0" marL="0" marR="0" rtl="0" algn="ctr">
              <a:lnSpc>
                <a:spcPct val="100000"/>
              </a:lnSpc>
              <a:spcBef>
                <a:spcPts val="0"/>
              </a:spcBef>
              <a:spcAft>
                <a:spcPts val="0"/>
              </a:spcAft>
              <a:buClr>
                <a:srgbClr val="519BF7"/>
              </a:buClr>
              <a:buSzPts val="1200"/>
              <a:buFont typeface="Helvetica Neue Light"/>
              <a:buNone/>
            </a:pPr>
            <a:r>
              <a:t/>
            </a:r>
            <a:endParaRPr b="0" i="0" sz="1600" u="none" cap="none" strike="noStrike">
              <a:solidFill>
                <a:srgbClr val="1D8E3E"/>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264" name="Shape 264"/>
        <p:cNvGrpSpPr/>
        <p:nvPr/>
      </p:nvGrpSpPr>
      <p:grpSpPr>
        <a:xfrm>
          <a:off x="0" y="0"/>
          <a:ext cx="0" cy="0"/>
          <a:chOff x="0" y="0"/>
          <a:chExt cx="0" cy="0"/>
        </a:xfrm>
      </p:grpSpPr>
      <p:sp>
        <p:nvSpPr>
          <p:cNvPr id="265" name="Google Shape;265;p51"/>
          <p:cNvSpPr txBox="1"/>
          <p:nvPr>
            <p:ph idx="12" type="sldNum"/>
          </p:nvPr>
        </p:nvSpPr>
        <p:spPr>
          <a:xfrm>
            <a:off x="11337857" y="6340428"/>
            <a:ext cx="513600" cy="227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1pPr>
            <a:lvl2pPr indent="0" lvl="1"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2pPr>
            <a:lvl3pPr indent="0" lvl="2"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3pPr>
            <a:lvl4pPr indent="0" lvl="3"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4pPr>
            <a:lvl5pPr indent="0" lvl="4"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5pPr>
            <a:lvl6pPr indent="0" lvl="5"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6pPr>
            <a:lvl7pPr indent="0" lvl="6"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7pPr>
            <a:lvl8pPr indent="0" lvl="7"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8pPr>
            <a:lvl9pPr indent="0" lvl="8"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ustom Layout 1 2">
  <p:cSld name="6_Custom Layout 1 2">
    <p:spTree>
      <p:nvGrpSpPr>
        <p:cNvPr id="266" name="Shape 266"/>
        <p:cNvGrpSpPr/>
        <p:nvPr/>
      </p:nvGrpSpPr>
      <p:grpSpPr>
        <a:xfrm>
          <a:off x="0" y="0"/>
          <a:ext cx="0" cy="0"/>
          <a:chOff x="0" y="0"/>
          <a:chExt cx="0" cy="0"/>
        </a:xfrm>
      </p:grpSpPr>
      <p:pic>
        <p:nvPicPr>
          <p:cNvPr id="267" name="Google Shape;267;p52"/>
          <p:cNvPicPr preferRelativeResize="0"/>
          <p:nvPr/>
        </p:nvPicPr>
        <p:blipFill rotWithShape="1">
          <a:blip r:embed="rId2">
            <a:alphaModFix/>
          </a:blip>
          <a:srcRect b="0" l="0" r="0" t="0"/>
          <a:stretch/>
        </p:blipFill>
        <p:spPr>
          <a:xfrm>
            <a:off x="5" y="0"/>
            <a:ext cx="12191961" cy="6858000"/>
          </a:xfrm>
          <a:prstGeom prst="rect">
            <a:avLst/>
          </a:prstGeom>
          <a:noFill/>
          <a:ln>
            <a:noFill/>
          </a:ln>
        </p:spPr>
      </p:pic>
      <p:sp>
        <p:nvSpPr>
          <p:cNvPr id="268" name="Google Shape;268;p52"/>
          <p:cNvSpPr txBox="1"/>
          <p:nvPr>
            <p:ph idx="12" type="sldNum"/>
          </p:nvPr>
        </p:nvSpPr>
        <p:spPr>
          <a:xfrm>
            <a:off x="11337857" y="6340428"/>
            <a:ext cx="513600" cy="227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1pPr>
            <a:lvl2pPr indent="0" lvl="1"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2pPr>
            <a:lvl3pPr indent="0" lvl="2"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3pPr>
            <a:lvl4pPr indent="0" lvl="3"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4pPr>
            <a:lvl5pPr indent="0" lvl="4"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5pPr>
            <a:lvl6pPr indent="0" lvl="5"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6pPr>
            <a:lvl7pPr indent="0" lvl="6"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7pPr>
            <a:lvl8pPr indent="0" lvl="7"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8pPr>
            <a:lvl9pPr indent="0" lvl="8"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269" name="Google Shape;269;p52"/>
          <p:cNvSpPr/>
          <p:nvPr/>
        </p:nvSpPr>
        <p:spPr>
          <a:xfrm>
            <a:off x="0" y="0"/>
            <a:ext cx="866800" cy="1332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ustom Layout 1 1">
  <p:cSld name="6_Custom Layout 1 1">
    <p:spTree>
      <p:nvGrpSpPr>
        <p:cNvPr id="270" name="Shape 270"/>
        <p:cNvGrpSpPr/>
        <p:nvPr/>
      </p:nvGrpSpPr>
      <p:grpSpPr>
        <a:xfrm>
          <a:off x="0" y="0"/>
          <a:ext cx="0" cy="0"/>
          <a:chOff x="0" y="0"/>
          <a:chExt cx="0" cy="0"/>
        </a:xfrm>
      </p:grpSpPr>
      <p:pic>
        <p:nvPicPr>
          <p:cNvPr id="271" name="Google Shape;271;p53"/>
          <p:cNvPicPr preferRelativeResize="0"/>
          <p:nvPr/>
        </p:nvPicPr>
        <p:blipFill rotWithShape="1">
          <a:blip r:embed="rId2">
            <a:alphaModFix/>
          </a:blip>
          <a:srcRect b="62893" l="66220" r="0" t="0"/>
          <a:stretch/>
        </p:blipFill>
        <p:spPr>
          <a:xfrm>
            <a:off x="8073667" y="1"/>
            <a:ext cx="4118300" cy="2544735"/>
          </a:xfrm>
          <a:prstGeom prst="rect">
            <a:avLst/>
          </a:prstGeom>
          <a:noFill/>
          <a:ln>
            <a:noFill/>
          </a:ln>
        </p:spPr>
      </p:pic>
      <p:sp>
        <p:nvSpPr>
          <p:cNvPr id="272" name="Google Shape;272;p53"/>
          <p:cNvSpPr txBox="1"/>
          <p:nvPr>
            <p:ph idx="12" type="sldNum"/>
          </p:nvPr>
        </p:nvSpPr>
        <p:spPr>
          <a:xfrm>
            <a:off x="11337857" y="6340428"/>
            <a:ext cx="513600" cy="227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1pPr>
            <a:lvl2pPr indent="0" lvl="1"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2pPr>
            <a:lvl3pPr indent="0" lvl="2"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3pPr>
            <a:lvl4pPr indent="0" lvl="3"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4pPr>
            <a:lvl5pPr indent="0" lvl="4"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5pPr>
            <a:lvl6pPr indent="0" lvl="5"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6pPr>
            <a:lvl7pPr indent="0" lvl="6"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7pPr>
            <a:lvl8pPr indent="0" lvl="7"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8pPr>
            <a:lvl9pPr indent="0" lvl="8"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273" name="Google Shape;273;p53"/>
          <p:cNvSpPr/>
          <p:nvPr/>
        </p:nvSpPr>
        <p:spPr>
          <a:xfrm>
            <a:off x="0" y="0"/>
            <a:ext cx="866800" cy="1332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Custom Layout">
  <p:cSld name="35_Custom Layout">
    <p:spTree>
      <p:nvGrpSpPr>
        <p:cNvPr id="274" name="Shape 274"/>
        <p:cNvGrpSpPr/>
        <p:nvPr/>
      </p:nvGrpSpPr>
      <p:grpSpPr>
        <a:xfrm>
          <a:off x="0" y="0"/>
          <a:ext cx="0" cy="0"/>
          <a:chOff x="0" y="0"/>
          <a:chExt cx="0" cy="0"/>
        </a:xfrm>
      </p:grpSpPr>
      <p:sp>
        <p:nvSpPr>
          <p:cNvPr id="275" name="Google Shape;275;p54"/>
          <p:cNvSpPr txBox="1"/>
          <p:nvPr>
            <p:ph type="title"/>
          </p:nvPr>
        </p:nvSpPr>
        <p:spPr>
          <a:xfrm>
            <a:off x="1596571" y="2389412"/>
            <a:ext cx="4187600" cy="1783600"/>
          </a:xfrm>
          <a:prstGeom prst="rect">
            <a:avLst/>
          </a:prstGeom>
          <a:noFill/>
          <a:ln>
            <a:noFill/>
          </a:ln>
        </p:spPr>
        <p:txBody>
          <a:bodyPr anchorCtr="0" anchor="t" bIns="0" lIns="0" spcFirstLastPara="1" rIns="0" wrap="square" tIns="144000">
            <a:noAutofit/>
          </a:bodyPr>
          <a:lstStyle>
            <a:lvl1pPr lvl="0" marR="0" algn="l">
              <a:lnSpc>
                <a:spcPct val="75000"/>
              </a:lnSpc>
              <a:spcBef>
                <a:spcPts val="0"/>
              </a:spcBef>
              <a:spcAft>
                <a:spcPts val="0"/>
              </a:spcAft>
              <a:buClr>
                <a:srgbClr val="434343"/>
              </a:buClr>
              <a:buSzPts val="2400"/>
              <a:buNone/>
              <a:defRPr i="0" sz="3200" u="none" cap="none" strike="noStrike">
                <a:solidFill>
                  <a:srgbClr val="434343"/>
                </a:solidFill>
              </a:defRPr>
            </a:lvl1pPr>
            <a:lvl2pPr lvl="1" algn="l">
              <a:lnSpc>
                <a:spcPct val="100000"/>
              </a:lnSpc>
              <a:spcBef>
                <a:spcPts val="0"/>
              </a:spcBef>
              <a:spcAft>
                <a:spcPts val="0"/>
              </a:spcAft>
              <a:buClr>
                <a:srgbClr val="434343"/>
              </a:buClr>
              <a:buSzPts val="2800"/>
              <a:buNone/>
              <a:defRPr sz="1867">
                <a:solidFill>
                  <a:srgbClr val="434343"/>
                </a:solidFill>
              </a:defRPr>
            </a:lvl2pPr>
            <a:lvl3pPr lvl="2" algn="l">
              <a:lnSpc>
                <a:spcPct val="100000"/>
              </a:lnSpc>
              <a:spcBef>
                <a:spcPts val="0"/>
              </a:spcBef>
              <a:spcAft>
                <a:spcPts val="0"/>
              </a:spcAft>
              <a:buClr>
                <a:srgbClr val="434343"/>
              </a:buClr>
              <a:buSzPts val="2800"/>
              <a:buNone/>
              <a:defRPr sz="1867">
                <a:solidFill>
                  <a:srgbClr val="434343"/>
                </a:solidFill>
              </a:defRPr>
            </a:lvl3pPr>
            <a:lvl4pPr lvl="3" algn="l">
              <a:lnSpc>
                <a:spcPct val="100000"/>
              </a:lnSpc>
              <a:spcBef>
                <a:spcPts val="0"/>
              </a:spcBef>
              <a:spcAft>
                <a:spcPts val="0"/>
              </a:spcAft>
              <a:buClr>
                <a:srgbClr val="434343"/>
              </a:buClr>
              <a:buSzPts val="2800"/>
              <a:buNone/>
              <a:defRPr sz="1867">
                <a:solidFill>
                  <a:srgbClr val="434343"/>
                </a:solidFill>
              </a:defRPr>
            </a:lvl4pPr>
            <a:lvl5pPr lvl="4" algn="l">
              <a:lnSpc>
                <a:spcPct val="100000"/>
              </a:lnSpc>
              <a:spcBef>
                <a:spcPts val="0"/>
              </a:spcBef>
              <a:spcAft>
                <a:spcPts val="0"/>
              </a:spcAft>
              <a:buClr>
                <a:srgbClr val="434343"/>
              </a:buClr>
              <a:buSzPts val="2800"/>
              <a:buNone/>
              <a:defRPr sz="1867">
                <a:solidFill>
                  <a:srgbClr val="434343"/>
                </a:solidFill>
              </a:defRPr>
            </a:lvl5pPr>
            <a:lvl6pPr lvl="5" algn="l">
              <a:lnSpc>
                <a:spcPct val="100000"/>
              </a:lnSpc>
              <a:spcBef>
                <a:spcPts val="0"/>
              </a:spcBef>
              <a:spcAft>
                <a:spcPts val="0"/>
              </a:spcAft>
              <a:buClr>
                <a:srgbClr val="434343"/>
              </a:buClr>
              <a:buSzPts val="2800"/>
              <a:buNone/>
              <a:defRPr sz="1867">
                <a:solidFill>
                  <a:srgbClr val="434343"/>
                </a:solidFill>
              </a:defRPr>
            </a:lvl6pPr>
            <a:lvl7pPr lvl="6" algn="l">
              <a:lnSpc>
                <a:spcPct val="100000"/>
              </a:lnSpc>
              <a:spcBef>
                <a:spcPts val="0"/>
              </a:spcBef>
              <a:spcAft>
                <a:spcPts val="0"/>
              </a:spcAft>
              <a:buClr>
                <a:srgbClr val="434343"/>
              </a:buClr>
              <a:buSzPts val="2800"/>
              <a:buNone/>
              <a:defRPr sz="1867">
                <a:solidFill>
                  <a:srgbClr val="434343"/>
                </a:solidFill>
              </a:defRPr>
            </a:lvl7pPr>
            <a:lvl8pPr lvl="7" algn="l">
              <a:lnSpc>
                <a:spcPct val="100000"/>
              </a:lnSpc>
              <a:spcBef>
                <a:spcPts val="0"/>
              </a:spcBef>
              <a:spcAft>
                <a:spcPts val="0"/>
              </a:spcAft>
              <a:buClr>
                <a:srgbClr val="434343"/>
              </a:buClr>
              <a:buSzPts val="2800"/>
              <a:buNone/>
              <a:defRPr sz="1867">
                <a:solidFill>
                  <a:srgbClr val="434343"/>
                </a:solidFill>
              </a:defRPr>
            </a:lvl8pPr>
            <a:lvl9pPr lvl="8" algn="l">
              <a:lnSpc>
                <a:spcPct val="100000"/>
              </a:lnSpc>
              <a:spcBef>
                <a:spcPts val="0"/>
              </a:spcBef>
              <a:spcAft>
                <a:spcPts val="0"/>
              </a:spcAft>
              <a:buClr>
                <a:srgbClr val="434343"/>
              </a:buClr>
              <a:buSzPts val="2800"/>
              <a:buNone/>
              <a:defRPr sz="1867">
                <a:solidFill>
                  <a:srgbClr val="434343"/>
                </a:solidFill>
              </a:defRPr>
            </a:lvl9pPr>
          </a:lstStyle>
          <a:p/>
        </p:txBody>
      </p:sp>
      <p:sp>
        <p:nvSpPr>
          <p:cNvPr id="276" name="Google Shape;276;p54"/>
          <p:cNvSpPr/>
          <p:nvPr>
            <p:ph idx="2" type="pic"/>
          </p:nvPr>
        </p:nvSpPr>
        <p:spPr>
          <a:xfrm>
            <a:off x="6096000" y="524535"/>
            <a:ext cx="1722800" cy="1722800"/>
          </a:xfrm>
          <a:prstGeom prst="ellipse">
            <a:avLst/>
          </a:prstGeom>
          <a:gradFill>
            <a:gsLst>
              <a:gs pos="0">
                <a:srgbClr val="D8D8D8"/>
              </a:gs>
              <a:gs pos="99000">
                <a:srgbClr val="BFBFBF"/>
              </a:gs>
              <a:gs pos="100000">
                <a:srgbClr val="BFBFBF"/>
              </a:gs>
            </a:gsLst>
            <a:lin ang="5400012" scaled="0"/>
          </a:gradFill>
          <a:ln>
            <a:noFill/>
          </a:ln>
        </p:spPr>
      </p:sp>
      <p:sp>
        <p:nvSpPr>
          <p:cNvPr id="277" name="Google Shape;277;p54"/>
          <p:cNvSpPr/>
          <p:nvPr>
            <p:ph idx="3" type="pic"/>
          </p:nvPr>
        </p:nvSpPr>
        <p:spPr>
          <a:xfrm>
            <a:off x="6096000" y="2553237"/>
            <a:ext cx="1722800" cy="1722800"/>
          </a:xfrm>
          <a:prstGeom prst="ellipse">
            <a:avLst/>
          </a:prstGeom>
          <a:gradFill>
            <a:gsLst>
              <a:gs pos="0">
                <a:srgbClr val="D8D8D8"/>
              </a:gs>
              <a:gs pos="99000">
                <a:srgbClr val="BFBFBF"/>
              </a:gs>
              <a:gs pos="100000">
                <a:srgbClr val="BFBFBF"/>
              </a:gs>
            </a:gsLst>
            <a:lin ang="5400012" scaled="0"/>
          </a:gradFill>
          <a:ln>
            <a:noFill/>
          </a:ln>
        </p:spPr>
      </p:sp>
      <p:sp>
        <p:nvSpPr>
          <p:cNvPr id="278" name="Google Shape;278;p54"/>
          <p:cNvSpPr/>
          <p:nvPr>
            <p:ph idx="4" type="pic"/>
          </p:nvPr>
        </p:nvSpPr>
        <p:spPr>
          <a:xfrm>
            <a:off x="6096000" y="4581940"/>
            <a:ext cx="1722800" cy="1722800"/>
          </a:xfrm>
          <a:prstGeom prst="ellipse">
            <a:avLst/>
          </a:prstGeom>
          <a:gradFill>
            <a:gsLst>
              <a:gs pos="0">
                <a:srgbClr val="D8D8D8"/>
              </a:gs>
              <a:gs pos="99000">
                <a:srgbClr val="BFBFBF"/>
              </a:gs>
              <a:gs pos="100000">
                <a:srgbClr val="BFBFBF"/>
              </a:gs>
            </a:gsLst>
            <a:lin ang="5400012" scaled="0"/>
          </a:gradFill>
          <a:ln>
            <a:noFill/>
          </a:ln>
        </p:spPr>
      </p:sp>
      <p:sp>
        <p:nvSpPr>
          <p:cNvPr id="279" name="Google Shape;279;p54"/>
          <p:cNvSpPr txBox="1"/>
          <p:nvPr>
            <p:ph idx="12" type="sldNum"/>
          </p:nvPr>
        </p:nvSpPr>
        <p:spPr>
          <a:xfrm>
            <a:off x="11337857" y="6340428"/>
            <a:ext cx="513600" cy="227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1pPr>
            <a:lvl2pPr indent="0" lvl="1"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2pPr>
            <a:lvl3pPr indent="0" lvl="2"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3pPr>
            <a:lvl4pPr indent="0" lvl="3"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4pPr>
            <a:lvl5pPr indent="0" lvl="4"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5pPr>
            <a:lvl6pPr indent="0" lvl="5"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6pPr>
            <a:lvl7pPr indent="0" lvl="6"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7pPr>
            <a:lvl8pPr indent="0" lvl="7"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8pPr>
            <a:lvl9pPr indent="0" lvl="8" marL="0" marR="0" algn="ctr">
              <a:lnSpc>
                <a:spcPct val="100000"/>
              </a:lnSpc>
              <a:spcBef>
                <a:spcPts val="0"/>
              </a:spcBef>
              <a:spcAft>
                <a:spcPts val="0"/>
              </a:spcAft>
              <a:buSzPts val="800"/>
              <a:buNone/>
              <a:defRPr b="0" i="0" sz="800" u="none" cap="none" strike="noStrike">
                <a:solidFill>
                  <a:srgbClr val="999999"/>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1 1 1 1">
  <p:cSld name="3_Custom Layout 1 1 1 1">
    <p:bg>
      <p:bgPr>
        <a:solidFill>
          <a:srgbClr val="FFFFFF"/>
        </a:solidFill>
      </p:bgPr>
    </p:bg>
    <p:spTree>
      <p:nvGrpSpPr>
        <p:cNvPr id="280" name="Shape 280"/>
        <p:cNvGrpSpPr/>
        <p:nvPr/>
      </p:nvGrpSpPr>
      <p:grpSpPr>
        <a:xfrm>
          <a:off x="0" y="0"/>
          <a:ext cx="0" cy="0"/>
          <a:chOff x="0" y="0"/>
          <a:chExt cx="0" cy="0"/>
        </a:xfrm>
      </p:grpSpPr>
      <p:sp>
        <p:nvSpPr>
          <p:cNvPr id="281" name="Google Shape;281;p55"/>
          <p:cNvSpPr txBox="1"/>
          <p:nvPr>
            <p:ph idx="12" type="sldNum"/>
          </p:nvPr>
        </p:nvSpPr>
        <p:spPr>
          <a:xfrm>
            <a:off x="11337857" y="6363089"/>
            <a:ext cx="513600" cy="2272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SzPts val="800"/>
              <a:buNone/>
              <a:defRPr b="0" i="0" sz="800" u="none" cap="none" strike="noStrike">
                <a:solidFill>
                  <a:srgbClr val="666666"/>
                </a:solidFill>
                <a:latin typeface="Open Sans"/>
                <a:ea typeface="Open Sans"/>
                <a:cs typeface="Open Sans"/>
                <a:sym typeface="Open Sans"/>
              </a:defRPr>
            </a:lvl1pPr>
            <a:lvl2pPr indent="0" lvl="1" marL="0" marR="0" algn="ctr">
              <a:lnSpc>
                <a:spcPct val="100000"/>
              </a:lnSpc>
              <a:spcBef>
                <a:spcPts val="0"/>
              </a:spcBef>
              <a:spcAft>
                <a:spcPts val="0"/>
              </a:spcAft>
              <a:buSzPts val="800"/>
              <a:buNone/>
              <a:defRPr b="0" i="0" sz="800" u="none" cap="none" strike="noStrike">
                <a:solidFill>
                  <a:srgbClr val="666666"/>
                </a:solidFill>
                <a:latin typeface="Open Sans"/>
                <a:ea typeface="Open Sans"/>
                <a:cs typeface="Open Sans"/>
                <a:sym typeface="Open Sans"/>
              </a:defRPr>
            </a:lvl2pPr>
            <a:lvl3pPr indent="0" lvl="2" marL="0" marR="0" algn="ctr">
              <a:lnSpc>
                <a:spcPct val="100000"/>
              </a:lnSpc>
              <a:spcBef>
                <a:spcPts val="0"/>
              </a:spcBef>
              <a:spcAft>
                <a:spcPts val="0"/>
              </a:spcAft>
              <a:buSzPts val="800"/>
              <a:buNone/>
              <a:defRPr b="0" i="0" sz="800" u="none" cap="none" strike="noStrike">
                <a:solidFill>
                  <a:srgbClr val="666666"/>
                </a:solidFill>
                <a:latin typeface="Open Sans"/>
                <a:ea typeface="Open Sans"/>
                <a:cs typeface="Open Sans"/>
                <a:sym typeface="Open Sans"/>
              </a:defRPr>
            </a:lvl3pPr>
            <a:lvl4pPr indent="0" lvl="3" marL="0" marR="0" algn="ctr">
              <a:lnSpc>
                <a:spcPct val="100000"/>
              </a:lnSpc>
              <a:spcBef>
                <a:spcPts val="0"/>
              </a:spcBef>
              <a:spcAft>
                <a:spcPts val="0"/>
              </a:spcAft>
              <a:buSzPts val="800"/>
              <a:buNone/>
              <a:defRPr b="0" i="0" sz="800" u="none" cap="none" strike="noStrike">
                <a:solidFill>
                  <a:srgbClr val="666666"/>
                </a:solidFill>
                <a:latin typeface="Open Sans"/>
                <a:ea typeface="Open Sans"/>
                <a:cs typeface="Open Sans"/>
                <a:sym typeface="Open Sans"/>
              </a:defRPr>
            </a:lvl4pPr>
            <a:lvl5pPr indent="0" lvl="4" marL="0" marR="0" algn="ctr">
              <a:lnSpc>
                <a:spcPct val="100000"/>
              </a:lnSpc>
              <a:spcBef>
                <a:spcPts val="0"/>
              </a:spcBef>
              <a:spcAft>
                <a:spcPts val="0"/>
              </a:spcAft>
              <a:buSzPts val="800"/>
              <a:buNone/>
              <a:defRPr b="0" i="0" sz="800" u="none" cap="none" strike="noStrike">
                <a:solidFill>
                  <a:srgbClr val="666666"/>
                </a:solidFill>
                <a:latin typeface="Open Sans"/>
                <a:ea typeface="Open Sans"/>
                <a:cs typeface="Open Sans"/>
                <a:sym typeface="Open Sans"/>
              </a:defRPr>
            </a:lvl5pPr>
            <a:lvl6pPr indent="0" lvl="5" marL="0" marR="0" algn="ctr">
              <a:lnSpc>
                <a:spcPct val="100000"/>
              </a:lnSpc>
              <a:spcBef>
                <a:spcPts val="0"/>
              </a:spcBef>
              <a:spcAft>
                <a:spcPts val="0"/>
              </a:spcAft>
              <a:buSzPts val="800"/>
              <a:buNone/>
              <a:defRPr b="0" i="0" sz="800" u="none" cap="none" strike="noStrike">
                <a:solidFill>
                  <a:srgbClr val="666666"/>
                </a:solidFill>
                <a:latin typeface="Open Sans"/>
                <a:ea typeface="Open Sans"/>
                <a:cs typeface="Open Sans"/>
                <a:sym typeface="Open Sans"/>
              </a:defRPr>
            </a:lvl6pPr>
            <a:lvl7pPr indent="0" lvl="6" marL="0" marR="0" algn="ctr">
              <a:lnSpc>
                <a:spcPct val="100000"/>
              </a:lnSpc>
              <a:spcBef>
                <a:spcPts val="0"/>
              </a:spcBef>
              <a:spcAft>
                <a:spcPts val="0"/>
              </a:spcAft>
              <a:buSzPts val="800"/>
              <a:buNone/>
              <a:defRPr b="0" i="0" sz="800" u="none" cap="none" strike="noStrike">
                <a:solidFill>
                  <a:srgbClr val="666666"/>
                </a:solidFill>
                <a:latin typeface="Open Sans"/>
                <a:ea typeface="Open Sans"/>
                <a:cs typeface="Open Sans"/>
                <a:sym typeface="Open Sans"/>
              </a:defRPr>
            </a:lvl7pPr>
            <a:lvl8pPr indent="0" lvl="7" marL="0" marR="0" algn="ctr">
              <a:lnSpc>
                <a:spcPct val="100000"/>
              </a:lnSpc>
              <a:spcBef>
                <a:spcPts val="0"/>
              </a:spcBef>
              <a:spcAft>
                <a:spcPts val="0"/>
              </a:spcAft>
              <a:buSzPts val="800"/>
              <a:buNone/>
              <a:defRPr b="0" i="0" sz="800" u="none" cap="none" strike="noStrike">
                <a:solidFill>
                  <a:srgbClr val="666666"/>
                </a:solidFill>
                <a:latin typeface="Open Sans"/>
                <a:ea typeface="Open Sans"/>
                <a:cs typeface="Open Sans"/>
                <a:sym typeface="Open Sans"/>
              </a:defRPr>
            </a:lvl8pPr>
            <a:lvl9pPr indent="0" lvl="8" marL="0" marR="0" algn="ctr">
              <a:lnSpc>
                <a:spcPct val="100000"/>
              </a:lnSpc>
              <a:spcBef>
                <a:spcPts val="0"/>
              </a:spcBef>
              <a:spcAft>
                <a:spcPts val="0"/>
              </a:spcAft>
              <a:buSzPts val="800"/>
              <a:buNone/>
              <a:defRPr b="0" i="0" sz="800" u="none" cap="none" strike="noStrike">
                <a:solidFill>
                  <a:srgbClr val="666666"/>
                </a:solidFill>
                <a:latin typeface="Open Sans"/>
                <a:ea typeface="Open Sans"/>
                <a:cs typeface="Open Sans"/>
                <a:sym typeface="Open Sans"/>
              </a:defRPr>
            </a:lvl9pPr>
          </a:lstStyle>
          <a:p>
            <a:pPr indent="0" lvl="0" marL="0" rtl="0" algn="ctr">
              <a:spcBef>
                <a:spcPts val="0"/>
              </a:spcBef>
              <a:spcAft>
                <a:spcPts val="0"/>
              </a:spcAft>
              <a:buNone/>
            </a:pPr>
            <a:fld id="{00000000-1234-1234-1234-123412341234}" type="slidenum">
              <a:rPr lang="en"/>
              <a:t>‹#›</a:t>
            </a:fld>
            <a:endParaRPr/>
          </a:p>
        </p:txBody>
      </p:sp>
      <p:pic>
        <p:nvPicPr>
          <p:cNvPr id="282" name="Google Shape;282;p55"/>
          <p:cNvPicPr preferRelativeResize="0"/>
          <p:nvPr/>
        </p:nvPicPr>
        <p:blipFill rotWithShape="1">
          <a:blip r:embed="rId2">
            <a:alphaModFix/>
          </a:blip>
          <a:srcRect b="0" l="0" r="0" t="0"/>
          <a:stretch/>
        </p:blipFill>
        <p:spPr>
          <a:xfrm>
            <a:off x="17" y="0"/>
            <a:ext cx="12191981" cy="68580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7" name="Shape 37"/>
        <p:cNvGrpSpPr/>
        <p:nvPr/>
      </p:nvGrpSpPr>
      <p:grpSpPr>
        <a:xfrm>
          <a:off x="0" y="0"/>
          <a:ext cx="0" cy="0"/>
          <a:chOff x="0" y="0"/>
          <a:chExt cx="0" cy="0"/>
        </a:xfrm>
      </p:grpSpPr>
      <p:sp>
        <p:nvSpPr>
          <p:cNvPr id="38" name="Google Shape;38;p30"/>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9" name="Google Shape;39;p30"/>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40" name="Google Shape;40;p30"/>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41" name="Google Shape;41;p30"/>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2" name="Google Shape;42;p30"/>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43" name="Google Shape;43;p30"/>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 sz="1400" u="none" cap="none" strike="noStrike">
                <a:solidFill>
                  <a:schemeClr val="accent1"/>
                </a:solidFill>
                <a:latin typeface="Montserrat"/>
                <a:ea typeface="Montserrat"/>
                <a:cs typeface="Montserrat"/>
                <a:sym typeface="Montserrat"/>
              </a:rPr>
              <a:t>Slide </a:t>
            </a:r>
            <a:fld id="{00000000-1234-1234-1234-123412341234}" type="slidenum">
              <a:rPr b="1" i="0" lang="en"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44" name="Google Shape;44;p30"/>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45" name="Google Shape;45;p30"/>
          <p:cNvSpPr txBox="1"/>
          <p:nvPr/>
        </p:nvSpPr>
        <p:spPr>
          <a:xfrm>
            <a:off x="-24384" y="6562799"/>
            <a:ext cx="49257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accent1"/>
                </a:solidFill>
                <a:latin typeface="Montserrat"/>
                <a:ea typeface="Montserrat"/>
                <a:cs typeface="Montserrat"/>
                <a:sym typeface="Montserrat"/>
              </a:rPr>
              <a:t>SIT Technical Workshop, 18-19 October 2023</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46" name="Shape 46"/>
        <p:cNvGrpSpPr/>
        <p:nvPr/>
      </p:nvGrpSpPr>
      <p:grpSpPr>
        <a:xfrm>
          <a:off x="0" y="0"/>
          <a:ext cx="0" cy="0"/>
          <a:chOff x="0" y="0"/>
          <a:chExt cx="0" cy="0"/>
        </a:xfrm>
      </p:grpSpPr>
      <p:sp>
        <p:nvSpPr>
          <p:cNvPr id="47" name="Google Shape;47;p31"/>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48" name="Google Shape;48;p31"/>
          <p:cNvPicPr preferRelativeResize="0"/>
          <p:nvPr/>
        </p:nvPicPr>
        <p:blipFill rotWithShape="1">
          <a:blip r:embed="rId2">
            <a:alphaModFix amt="34000"/>
          </a:blip>
          <a:srcRect b="35419" l="51339" r="-2839" t="39269"/>
          <a:stretch/>
        </p:blipFill>
        <p:spPr>
          <a:xfrm flipH="1">
            <a:off x="9304422" y="0"/>
            <a:ext cx="2887578" cy="1037492"/>
          </a:xfrm>
          <a:prstGeom prst="rect">
            <a:avLst/>
          </a:prstGeom>
          <a:noFill/>
          <a:ln>
            <a:noFill/>
          </a:ln>
        </p:spPr>
      </p:pic>
      <p:pic>
        <p:nvPicPr>
          <p:cNvPr id="49" name="Google Shape;49;p31"/>
          <p:cNvPicPr preferRelativeResize="0"/>
          <p:nvPr/>
        </p:nvPicPr>
        <p:blipFill rotWithShape="1">
          <a:blip r:embed="rId3">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50" name="Google Shape;50;p31"/>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1" name="Google Shape;51;p31"/>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52" name="Google Shape;52;p31"/>
          <p:cNvSpPr txBox="1"/>
          <p:nvPr>
            <p:ph idx="1" type="body"/>
          </p:nvPr>
        </p:nvSpPr>
        <p:spPr>
          <a:xfrm>
            <a:off x="5180012" y="1373852"/>
            <a:ext cx="6172200" cy="469440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15000"/>
              </a:lnSpc>
              <a:spcBef>
                <a:spcPts val="1000"/>
              </a:spcBef>
              <a:spcAft>
                <a:spcPts val="0"/>
              </a:spcAft>
              <a:buClr>
                <a:schemeClr val="dk1"/>
              </a:buClr>
              <a:buSzPts val="3200"/>
              <a:buFont typeface="Montserrat"/>
              <a:buChar char="❖"/>
              <a:defRPr b="0" i="0" sz="3200" u="none" cap="none" strike="noStrike">
                <a:solidFill>
                  <a:schemeClr val="dk1"/>
                </a:solidFill>
                <a:latin typeface="Montserrat"/>
                <a:ea typeface="Montserrat"/>
                <a:cs typeface="Montserrat"/>
                <a:sym typeface="Montserrat"/>
              </a:defRPr>
            </a:lvl1pPr>
            <a:lvl2pPr indent="-406400" lvl="1" marL="914400" marR="0" rtl="0" algn="l">
              <a:lnSpc>
                <a:spcPct val="115000"/>
              </a:lnSpc>
              <a:spcBef>
                <a:spcPts val="500"/>
              </a:spcBef>
              <a:spcAft>
                <a:spcPts val="0"/>
              </a:spcAft>
              <a:buClr>
                <a:schemeClr val="dk1"/>
              </a:buClr>
              <a:buSzPts val="2800"/>
              <a:buFont typeface="Montserrat"/>
              <a:buChar char="▪"/>
              <a:defRPr b="0" i="0" sz="2800" u="none" cap="none" strike="noStrike">
                <a:solidFill>
                  <a:schemeClr val="dk1"/>
                </a:solidFill>
                <a:latin typeface="Montserrat"/>
                <a:ea typeface="Montserrat"/>
                <a:cs typeface="Montserrat"/>
                <a:sym typeface="Montserrat"/>
              </a:defRPr>
            </a:lvl2pPr>
            <a:lvl3pPr indent="-381000" lvl="2" marL="1371600" marR="0" rtl="0" algn="l">
              <a:lnSpc>
                <a:spcPct val="115000"/>
              </a:lnSpc>
              <a:spcBef>
                <a:spcPts val="500"/>
              </a:spcBef>
              <a:spcAft>
                <a:spcPts val="0"/>
              </a:spcAft>
              <a:buClr>
                <a:schemeClr val="dk1"/>
              </a:buClr>
              <a:buSzPts val="2400"/>
              <a:buFont typeface="Montserrat"/>
              <a:buChar char="o"/>
              <a:defRPr b="0" i="0" sz="2400" u="none" cap="none" strike="noStrike">
                <a:solidFill>
                  <a:schemeClr val="dk1"/>
                </a:solidFill>
                <a:latin typeface="Montserrat"/>
                <a:ea typeface="Montserrat"/>
                <a:cs typeface="Montserrat"/>
                <a:sym typeface="Montserrat"/>
              </a:defRPr>
            </a:lvl3pPr>
            <a:lvl4pPr indent="-355600" lvl="3" marL="1828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4pPr>
            <a:lvl5pPr indent="-355600" lvl="4" marL="22860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5pPr>
            <a:lvl6pPr indent="-355600" lvl="5" marL="27432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6pPr>
            <a:lvl7pPr indent="-355600" lvl="6" marL="32004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7pPr>
            <a:lvl8pPr indent="-355600" lvl="7" marL="36576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8pPr>
            <a:lvl9pPr indent="-355600" lvl="8" marL="4114800" marR="0" rtl="0" algn="l">
              <a:lnSpc>
                <a:spcPct val="115000"/>
              </a:lnSpc>
              <a:spcBef>
                <a:spcPts val="500"/>
              </a:spcBef>
              <a:spcAft>
                <a:spcPts val="0"/>
              </a:spcAft>
              <a:buClr>
                <a:schemeClr val="dk1"/>
              </a:buClr>
              <a:buSzPts val="2000"/>
              <a:buFont typeface="Montserrat"/>
              <a:buChar char="•"/>
              <a:defRPr b="0" i="0" sz="2000" u="none" cap="none" strike="noStrike">
                <a:solidFill>
                  <a:schemeClr val="dk1"/>
                </a:solidFill>
                <a:latin typeface="Montserrat"/>
                <a:ea typeface="Montserrat"/>
                <a:cs typeface="Montserrat"/>
                <a:sym typeface="Montserrat"/>
              </a:defRPr>
            </a:lvl9pPr>
          </a:lstStyle>
          <a:p/>
        </p:txBody>
      </p:sp>
      <p:sp>
        <p:nvSpPr>
          <p:cNvPr id="53" name="Google Shape;53;p31"/>
          <p:cNvSpPr txBox="1"/>
          <p:nvPr>
            <p:ph idx="2" type="body"/>
          </p:nvPr>
        </p:nvSpPr>
        <p:spPr>
          <a:xfrm>
            <a:off x="839788" y="1373852"/>
            <a:ext cx="3932237" cy="463055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5000"/>
              </a:lnSpc>
              <a:spcBef>
                <a:spcPts val="1000"/>
              </a:spcBef>
              <a:spcAft>
                <a:spcPts val="0"/>
              </a:spcAft>
              <a:buClr>
                <a:schemeClr val="dk1"/>
              </a:buClr>
              <a:buSzPts val="1600"/>
              <a:buFont typeface="Montserrat"/>
              <a:buNone/>
              <a:defRPr b="0" i="0" sz="1600" u="none" cap="none" strike="noStrike">
                <a:solidFill>
                  <a:schemeClr val="dk1"/>
                </a:solidFill>
                <a:latin typeface="Montserrat"/>
                <a:ea typeface="Montserrat"/>
                <a:cs typeface="Montserrat"/>
                <a:sym typeface="Montserrat"/>
              </a:defRPr>
            </a:lvl1pPr>
            <a:lvl2pPr indent="-228600" lvl="1" marL="914400" marR="0" rtl="0" algn="l">
              <a:lnSpc>
                <a:spcPct val="115000"/>
              </a:lnSpc>
              <a:spcBef>
                <a:spcPts val="500"/>
              </a:spcBef>
              <a:spcAft>
                <a:spcPts val="0"/>
              </a:spcAft>
              <a:buClr>
                <a:schemeClr val="dk1"/>
              </a:buClr>
              <a:buSzPts val="1400"/>
              <a:buFont typeface="Montserrat"/>
              <a:buNone/>
              <a:defRPr b="0" i="0" sz="1400" u="none" cap="none" strike="noStrike">
                <a:solidFill>
                  <a:schemeClr val="dk1"/>
                </a:solidFill>
                <a:latin typeface="Montserrat"/>
                <a:ea typeface="Montserrat"/>
                <a:cs typeface="Montserrat"/>
                <a:sym typeface="Montserrat"/>
              </a:defRPr>
            </a:lvl2pPr>
            <a:lvl3pPr indent="-228600" lvl="2" marL="1371600" marR="0" rtl="0" algn="l">
              <a:lnSpc>
                <a:spcPct val="115000"/>
              </a:lnSpc>
              <a:spcBef>
                <a:spcPts val="500"/>
              </a:spcBef>
              <a:spcAft>
                <a:spcPts val="0"/>
              </a:spcAft>
              <a:buClr>
                <a:schemeClr val="dk1"/>
              </a:buClr>
              <a:buSzPts val="1200"/>
              <a:buFont typeface="Montserrat"/>
              <a:buNone/>
              <a:defRPr b="0" i="0" sz="1200" u="none" cap="none" strike="noStrike">
                <a:solidFill>
                  <a:schemeClr val="dk1"/>
                </a:solidFill>
                <a:latin typeface="Montserrat"/>
                <a:ea typeface="Montserrat"/>
                <a:cs typeface="Montserrat"/>
                <a:sym typeface="Montserrat"/>
              </a:defRPr>
            </a:lvl3pPr>
            <a:lvl4pPr indent="-228600" lvl="3" marL="18288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4pPr>
            <a:lvl5pPr indent="-228600" lvl="4" marL="22860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5pPr>
            <a:lvl6pPr indent="-228600" lvl="5" marL="27432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6pPr>
            <a:lvl7pPr indent="-228600" lvl="6" marL="32004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7pPr>
            <a:lvl8pPr indent="-228600" lvl="7" marL="36576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8pPr>
            <a:lvl9pPr indent="-228600" lvl="8" marL="4114800" marR="0" rtl="0" algn="l">
              <a:lnSpc>
                <a:spcPct val="115000"/>
              </a:lnSpc>
              <a:spcBef>
                <a:spcPts val="500"/>
              </a:spcBef>
              <a:spcAft>
                <a:spcPts val="0"/>
              </a:spcAft>
              <a:buClr>
                <a:schemeClr val="dk1"/>
              </a:buClr>
              <a:buSzPts val="1000"/>
              <a:buFont typeface="Montserrat"/>
              <a:buNone/>
              <a:defRPr b="0" i="0" sz="1000" u="none" cap="none" strike="noStrike">
                <a:solidFill>
                  <a:schemeClr val="dk1"/>
                </a:solidFill>
                <a:latin typeface="Montserrat"/>
                <a:ea typeface="Montserrat"/>
                <a:cs typeface="Montserrat"/>
                <a:sym typeface="Montserrat"/>
              </a:defRPr>
            </a:lvl9pPr>
          </a:lstStyle>
          <a:p/>
        </p:txBody>
      </p:sp>
      <p:sp>
        <p:nvSpPr>
          <p:cNvPr id="54" name="Google Shape;54;p31"/>
          <p:cNvSpPr txBox="1"/>
          <p:nvPr/>
        </p:nvSpPr>
        <p:spPr>
          <a:xfrm>
            <a:off x="10265664" y="6574604"/>
            <a:ext cx="1925447" cy="307777"/>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1" i="0" lang="en" sz="1400" u="none" cap="none" strike="noStrike">
                <a:solidFill>
                  <a:schemeClr val="accent1"/>
                </a:solidFill>
                <a:latin typeface="Montserrat"/>
                <a:ea typeface="Montserrat"/>
                <a:cs typeface="Montserrat"/>
                <a:sym typeface="Montserrat"/>
              </a:rPr>
              <a:t>Slide </a:t>
            </a:r>
            <a:fld id="{00000000-1234-1234-1234-123412341234}" type="slidenum">
              <a:rPr b="1" i="0" lang="en" sz="1400" u="none" cap="none" strike="noStrike">
                <a:solidFill>
                  <a:schemeClr val="accent1"/>
                </a:solidFill>
                <a:latin typeface="Montserrat"/>
                <a:ea typeface="Montserrat"/>
                <a:cs typeface="Montserrat"/>
                <a:sym typeface="Montserrat"/>
              </a:rPr>
              <a:t>‹#›</a:t>
            </a:fld>
            <a:endParaRPr b="1" i="0" sz="1400" u="none" cap="none" strike="noStrike">
              <a:solidFill>
                <a:schemeClr val="accent1"/>
              </a:solidFill>
              <a:latin typeface="Montserrat"/>
              <a:ea typeface="Montserrat"/>
              <a:cs typeface="Montserrat"/>
              <a:sym typeface="Montserrat"/>
            </a:endParaRPr>
          </a:p>
        </p:txBody>
      </p:sp>
      <p:sp>
        <p:nvSpPr>
          <p:cNvPr id="55" name="Google Shape;55;p31"/>
          <p:cNvSpPr txBox="1"/>
          <p:nvPr>
            <p:ph type="title"/>
          </p:nvPr>
        </p:nvSpPr>
        <p:spPr>
          <a:xfrm>
            <a:off x="176048" y="175939"/>
            <a:ext cx="9386864" cy="77900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2pPr>
            <a:lvl3pPr lvl="2"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3pPr>
            <a:lvl4pPr lvl="3"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4pPr>
            <a:lvl5pPr lvl="4"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5pPr>
            <a:lvl6pPr lvl="5"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6pPr>
            <a:lvl7pPr lvl="6"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7pPr>
            <a:lvl8pPr lvl="7"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8pPr>
            <a:lvl9pPr lvl="8" marR="0" rtl="0" algn="l">
              <a:lnSpc>
                <a:spcPct val="100000"/>
              </a:lnSpc>
              <a:spcBef>
                <a:spcPts val="0"/>
              </a:spcBef>
              <a:spcAft>
                <a:spcPts val="0"/>
              </a:spcAft>
              <a:buClr>
                <a:srgbClr val="000000"/>
              </a:buClr>
              <a:buSzPts val="1400"/>
              <a:buFont typeface="Montserrat"/>
              <a:buNone/>
              <a:defRPr b="0" i="0" sz="1800" u="none" cap="none" strike="noStrike">
                <a:solidFill>
                  <a:srgbClr val="000000"/>
                </a:solidFill>
                <a:latin typeface="Montserrat"/>
                <a:ea typeface="Montserrat"/>
                <a:cs typeface="Montserrat"/>
                <a:sym typeface="Montserrat"/>
              </a:defRPr>
            </a:lvl9pPr>
          </a:lstStyle>
          <a:p/>
        </p:txBody>
      </p:sp>
      <p:sp>
        <p:nvSpPr>
          <p:cNvPr id="56" name="Google Shape;56;p31"/>
          <p:cNvSpPr txBox="1"/>
          <p:nvPr/>
        </p:nvSpPr>
        <p:spPr>
          <a:xfrm>
            <a:off x="-24384" y="6562799"/>
            <a:ext cx="4925700" cy="738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accent1"/>
                </a:solidFill>
                <a:latin typeface="Montserrat"/>
                <a:ea typeface="Montserrat"/>
                <a:cs typeface="Montserrat"/>
                <a:sym typeface="Montserrat"/>
              </a:rPr>
              <a:t>SIT Technical Workshop, 18-19 October 2023</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chemeClr val="dk1"/>
              </a:buClr>
              <a:buSzPts val="1100"/>
              <a:buFont typeface="Arial"/>
              <a:buNone/>
            </a:pPr>
            <a:r>
              <a:t/>
            </a:r>
            <a:endParaRPr b="1" i="0" sz="1400" u="none" cap="none" strike="noStrike">
              <a:solidFill>
                <a:schemeClr val="accen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accent1"/>
              </a:solidFill>
              <a:latin typeface="Montserrat"/>
              <a:ea typeface="Montserrat"/>
              <a:cs typeface="Montserrat"/>
              <a:sym typeface="Montserrat"/>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3" name="Shape 63"/>
        <p:cNvGrpSpPr/>
        <p:nvPr/>
      </p:nvGrpSpPr>
      <p:grpSpPr>
        <a:xfrm>
          <a:off x="0" y="0"/>
          <a:ext cx="0" cy="0"/>
          <a:chOff x="0" y="0"/>
          <a:chExt cx="0" cy="0"/>
        </a:xfrm>
      </p:grpSpPr>
      <p:sp>
        <p:nvSpPr>
          <p:cNvPr id="64" name="Google Shape;64;p20"/>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65" name="Google Shape;65;p20"/>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66" name="Google Shape;66;p20"/>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White">
  <p:cSld name="Blank_White">
    <p:spTree>
      <p:nvGrpSpPr>
        <p:cNvPr id="67" name="Shape 67"/>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68" name="Shape 68"/>
        <p:cNvGrpSpPr/>
        <p:nvPr/>
      </p:nvGrpSpPr>
      <p:grpSpPr>
        <a:xfrm>
          <a:off x="0" y="0"/>
          <a:ext cx="0" cy="0"/>
          <a:chOff x="0" y="0"/>
          <a:chExt cx="0" cy="0"/>
        </a:xfrm>
      </p:grpSpPr>
      <p:pic>
        <p:nvPicPr>
          <p:cNvPr id="69" name="Google Shape;69;p32"/>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70" name="Google Shape;70;p32"/>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71" name="Google Shape;71;p32"/>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72" name="Google Shape;72;p32"/>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3" name="Google Shape;73;p32"/>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74" name="Google Shape;74;p32"/>
          <p:cNvPicPr preferRelativeResize="0"/>
          <p:nvPr/>
        </p:nvPicPr>
        <p:blipFill rotWithShape="1">
          <a:blip r:embed="rId5">
            <a:alphaModFix/>
          </a:blip>
          <a:srcRect b="0" l="0" r="0" t="0"/>
          <a:stretch/>
        </p:blipFill>
        <p:spPr>
          <a:xfrm>
            <a:off x="138431" y="5311498"/>
            <a:ext cx="2738896" cy="1508514"/>
          </a:xfrm>
          <a:prstGeom prst="rect">
            <a:avLst/>
          </a:prstGeom>
          <a:noFill/>
          <a:ln>
            <a:noFill/>
          </a:ln>
          <a:effectLst>
            <a:outerShdw blurRad="50800" rotWithShape="0" algn="tl" dir="2700000" dist="38100">
              <a:srgbClr val="000000">
                <a:alpha val="40000"/>
              </a:srgbClr>
            </a:outerShdw>
          </a:effectLst>
        </p:spPr>
      </p:pic>
      <p:pic>
        <p:nvPicPr>
          <p:cNvPr id="75" name="Google Shape;75;p32"/>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76" name="Google Shape;76;p32"/>
          <p:cNvPicPr preferRelativeResize="0"/>
          <p:nvPr/>
        </p:nvPicPr>
        <p:blipFill rotWithShape="1">
          <a:blip r:embed="rId6">
            <a:alphaModFix amt="34000"/>
          </a:blip>
          <a:srcRect b="672" l="54016" r="11355" t="36081"/>
          <a:stretch/>
        </p:blipFill>
        <p:spPr>
          <a:xfrm rot="-5400000">
            <a:off x="5792642" y="4819952"/>
            <a:ext cx="1719709" cy="2366806"/>
          </a:xfrm>
          <a:prstGeom prst="rtTriangle">
            <a:avLst/>
          </a:prstGeom>
          <a:noFill/>
          <a:ln>
            <a:noFill/>
          </a:ln>
        </p:spPr>
      </p:pic>
      <p:sp>
        <p:nvSpPr>
          <p:cNvPr id="77" name="Google Shape;77;p32"/>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Arial"/>
              <a:buNone/>
              <a:defRPr b="0" i="0" sz="80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9.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theme" Target="../theme/theme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9.png"/><Relationship Id="rId3" Type="http://schemas.openxmlformats.org/officeDocument/2006/relationships/slideLayout" Target="../slideLayouts/slideLayout7.xml"/><Relationship Id="rId4" Type="http://schemas.openxmlformats.org/officeDocument/2006/relationships/slideLayout" Target="../slideLayouts/slideLayout8.xml"/><Relationship Id="rId9" Type="http://schemas.openxmlformats.org/officeDocument/2006/relationships/theme" Target="../theme/theme3.xml"/><Relationship Id="rId5" Type="http://schemas.openxmlformats.org/officeDocument/2006/relationships/slideLayout" Target="../slideLayouts/slideLayout9.xml"/><Relationship Id="rId6" Type="http://schemas.openxmlformats.org/officeDocument/2006/relationships/slideLayout" Target="../slideLayouts/slideLayout10.xml"/><Relationship Id="rId7" Type="http://schemas.openxmlformats.org/officeDocument/2006/relationships/slideLayout" Target="../slideLayouts/slideLayout11.xml"/><Relationship Id="rId8"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4.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43.xml"/><Relationship Id="rId11" Type="http://schemas.openxmlformats.org/officeDocument/2006/relationships/slideLayout" Target="../slideLayouts/slideLayout34.xml"/><Relationship Id="rId22" Type="http://schemas.openxmlformats.org/officeDocument/2006/relationships/slideLayout" Target="../slideLayouts/slideLayout45.xml"/><Relationship Id="rId10" Type="http://schemas.openxmlformats.org/officeDocument/2006/relationships/slideLayout" Target="../slideLayouts/slideLayout33.xml"/><Relationship Id="rId21" Type="http://schemas.openxmlformats.org/officeDocument/2006/relationships/slideLayout" Target="../slideLayouts/slideLayout44.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23" Type="http://schemas.openxmlformats.org/officeDocument/2006/relationships/theme" Target="../theme/theme5.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5" Type="http://schemas.openxmlformats.org/officeDocument/2006/relationships/slideLayout" Target="../slideLayouts/slideLayout38.xml"/><Relationship Id="rId14" Type="http://schemas.openxmlformats.org/officeDocument/2006/relationships/slideLayout" Target="../slideLayouts/slideLayout37.xml"/><Relationship Id="rId17" Type="http://schemas.openxmlformats.org/officeDocument/2006/relationships/slideLayout" Target="../slideLayouts/slideLayout40.xml"/><Relationship Id="rId16" Type="http://schemas.openxmlformats.org/officeDocument/2006/relationships/slideLayout" Target="../slideLayouts/slideLayout39.xml"/><Relationship Id="rId5" Type="http://schemas.openxmlformats.org/officeDocument/2006/relationships/slideLayout" Target="../slideLayouts/slideLayout28.xml"/><Relationship Id="rId19" Type="http://schemas.openxmlformats.org/officeDocument/2006/relationships/slideLayout" Target="../slideLayouts/slideLayout42.xml"/><Relationship Id="rId6" Type="http://schemas.openxmlformats.org/officeDocument/2006/relationships/slideLayout" Target="../slideLayouts/slideLayout29.xml"/><Relationship Id="rId18" Type="http://schemas.openxmlformats.org/officeDocument/2006/relationships/slideLayout" Target="../slideLayouts/slideLayout41.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7"/>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7" name="Google Shape;7;p17"/>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8" name="Google Shape;8;p17"/>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9" name="Google Shape;9;p17"/>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10" name="Google Shape;10;p17"/>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 name="Shape 57"/>
        <p:cNvGrpSpPr/>
        <p:nvPr/>
      </p:nvGrpSpPr>
      <p:grpSpPr>
        <a:xfrm>
          <a:off x="0" y="0"/>
          <a:ext cx="0" cy="0"/>
          <a:chOff x="0" y="0"/>
          <a:chExt cx="0" cy="0"/>
        </a:xfrm>
      </p:grpSpPr>
      <p:sp>
        <p:nvSpPr>
          <p:cNvPr id="58" name="Google Shape;58;p19"/>
          <p:cNvSpPr/>
          <p:nvPr/>
        </p:nvSpPr>
        <p:spPr>
          <a:xfrm>
            <a:off x="0" y="1"/>
            <a:ext cx="12192000" cy="103749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59" name="Google Shape;59;p19"/>
          <p:cNvPicPr preferRelativeResize="0"/>
          <p:nvPr/>
        </p:nvPicPr>
        <p:blipFill rotWithShape="1">
          <a:blip r:embed="rId1">
            <a:alphaModFix amt="34000"/>
          </a:blip>
          <a:srcRect b="35419" l="51339" r="-2839" t="39269"/>
          <a:stretch/>
        </p:blipFill>
        <p:spPr>
          <a:xfrm flipH="1">
            <a:off x="9304422" y="0"/>
            <a:ext cx="2887578" cy="1037492"/>
          </a:xfrm>
          <a:prstGeom prst="rect">
            <a:avLst/>
          </a:prstGeom>
          <a:noFill/>
          <a:ln>
            <a:noFill/>
          </a:ln>
        </p:spPr>
      </p:pic>
      <p:pic>
        <p:nvPicPr>
          <p:cNvPr id="60" name="Google Shape;60;p19"/>
          <p:cNvPicPr preferRelativeResize="0"/>
          <p:nvPr/>
        </p:nvPicPr>
        <p:blipFill rotWithShape="1">
          <a:blip r:embed="rId2">
            <a:alphaModFix/>
          </a:blip>
          <a:srcRect b="0" l="0" r="0" t="0"/>
          <a:stretch/>
        </p:blipFill>
        <p:spPr>
          <a:xfrm>
            <a:off x="9791700" y="111656"/>
            <a:ext cx="2027900" cy="803439"/>
          </a:xfrm>
          <a:prstGeom prst="rect">
            <a:avLst/>
          </a:prstGeom>
          <a:noFill/>
          <a:ln>
            <a:noFill/>
          </a:ln>
          <a:effectLst>
            <a:outerShdw blurRad="50800" rotWithShape="0" algn="tl" dir="2700000" dist="38100">
              <a:srgbClr val="000000">
                <a:alpha val="40000"/>
              </a:srgbClr>
            </a:outerShdw>
          </a:effectLst>
        </p:spPr>
      </p:pic>
      <p:sp>
        <p:nvSpPr>
          <p:cNvPr id="61" name="Google Shape;61;p19"/>
          <p:cNvSpPr/>
          <p:nvPr/>
        </p:nvSpPr>
        <p:spPr>
          <a:xfrm>
            <a:off x="-1778" y="6574604"/>
            <a:ext cx="12193777" cy="283396"/>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62" name="Google Shape;62;p19"/>
          <p:cNvSpPr/>
          <p:nvPr/>
        </p:nvSpPr>
        <p:spPr>
          <a:xfrm flipH="1" rot="10800000">
            <a:off x="-4504" y="6540436"/>
            <a:ext cx="12196504" cy="5952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6" r:id="rId3"/>
    <p:sldLayoutId id="2147483657" r:id="rId4"/>
    <p:sldLayoutId id="2147483658" r:id="rId5"/>
    <p:sldLayoutId id="2147483659" r:id="rId6"/>
    <p:sldLayoutId id="2147483660" r:id="rId7"/>
    <p:sldLayoutId id="2147483661"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9" name="Shape 109"/>
        <p:cNvGrpSpPr/>
        <p:nvPr/>
      </p:nvGrpSpPr>
      <p:grpSpPr>
        <a:xfrm>
          <a:off x="0" y="0"/>
          <a:ext cx="0" cy="0"/>
          <a:chOff x="0" y="0"/>
          <a:chExt cx="0" cy="0"/>
        </a:xfrm>
      </p:grpSpPr>
      <p:sp>
        <p:nvSpPr>
          <p:cNvPr id="110" name="Google Shape;110;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1" name="Google Shape;111;p2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2" name="Google Shape;112;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13" name="Google Shape;113;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14" name="Google Shape;114;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4" name="Shape 184"/>
        <p:cNvGrpSpPr/>
        <p:nvPr/>
      </p:nvGrpSpPr>
      <p:grpSpPr>
        <a:xfrm>
          <a:off x="0" y="0"/>
          <a:ext cx="0" cy="0"/>
          <a:chOff x="0" y="0"/>
          <a:chExt cx="0" cy="0"/>
        </a:xfrm>
      </p:grpSpPr>
      <p:sp>
        <p:nvSpPr>
          <p:cNvPr id="185" name="Google Shape;185;p26"/>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86" name="Google Shape;186;p26"/>
          <p:cNvSpPr txBox="1"/>
          <p:nvPr>
            <p:ph idx="1" type="body"/>
          </p:nvPr>
        </p:nvSpPr>
        <p:spPr>
          <a:xfrm>
            <a:off x="415600" y="1536633"/>
            <a:ext cx="11360800" cy="45552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867" u="none" cap="none" strike="noStrike">
                <a:solidFill>
                  <a:schemeClr val="dk2"/>
                </a:solidFill>
                <a:latin typeface="Arial"/>
                <a:ea typeface="Arial"/>
                <a:cs typeface="Arial"/>
                <a:sym typeface="Arial"/>
              </a:defRPr>
            </a:lvl9pPr>
          </a:lstStyle>
          <a:p/>
        </p:txBody>
      </p:sp>
      <p:sp>
        <p:nvSpPr>
          <p:cNvPr id="187" name="Google Shape;187;p26"/>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5.jpg"/><Relationship Id="rId4" Type="http://schemas.openxmlformats.org/officeDocument/2006/relationships/image" Target="../media/image39.png"/><Relationship Id="rId5" Type="http://schemas.openxmlformats.org/officeDocument/2006/relationships/image" Target="../media/image34.png"/><Relationship Id="rId6" Type="http://schemas.openxmlformats.org/officeDocument/2006/relationships/image" Target="../media/image44.png"/><Relationship Id="rId7" Type="http://schemas.openxmlformats.org/officeDocument/2006/relationships/image" Target="../media/image4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5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xml"/><Relationship Id="rId3" Type="http://schemas.openxmlformats.org/officeDocument/2006/relationships/image" Target="../media/image46.jpg"/><Relationship Id="rId4" Type="http://schemas.openxmlformats.org/officeDocument/2006/relationships/image" Target="../media/image49.jpg"/><Relationship Id="rId9" Type="http://schemas.openxmlformats.org/officeDocument/2006/relationships/image" Target="../media/image54.png"/><Relationship Id="rId5" Type="http://schemas.openxmlformats.org/officeDocument/2006/relationships/image" Target="../media/image47.png"/><Relationship Id="rId6" Type="http://schemas.openxmlformats.org/officeDocument/2006/relationships/image" Target="../media/image52.jpg"/><Relationship Id="rId7" Type="http://schemas.openxmlformats.org/officeDocument/2006/relationships/image" Target="../media/image60.jpg"/><Relationship Id="rId8" Type="http://schemas.openxmlformats.org/officeDocument/2006/relationships/image" Target="../media/image6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3.xml"/><Relationship Id="rId3" Type="http://schemas.openxmlformats.org/officeDocument/2006/relationships/image" Target="../media/image55.png"/><Relationship Id="rId4" Type="http://schemas.openxmlformats.org/officeDocument/2006/relationships/image" Target="../media/image48.png"/><Relationship Id="rId5" Type="http://schemas.openxmlformats.org/officeDocument/2006/relationships/image" Target="../media/image46.jpg"/><Relationship Id="rId6" Type="http://schemas.openxmlformats.org/officeDocument/2006/relationships/image" Target="../media/image54.png"/><Relationship Id="rId7" Type="http://schemas.openxmlformats.org/officeDocument/2006/relationships/image" Target="../media/image21.png"/><Relationship Id="rId8" Type="http://schemas.openxmlformats.org/officeDocument/2006/relationships/image" Target="../media/image6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xml"/><Relationship Id="rId3" Type="http://schemas.openxmlformats.org/officeDocument/2006/relationships/image" Target="../media/image46.jpg"/><Relationship Id="rId4" Type="http://schemas.openxmlformats.org/officeDocument/2006/relationships/image" Target="../media/image61.jpg"/><Relationship Id="rId5" Type="http://schemas.openxmlformats.org/officeDocument/2006/relationships/image" Target="../media/image57.jpg"/><Relationship Id="rId6" Type="http://schemas.openxmlformats.org/officeDocument/2006/relationships/image" Target="../media/image54.png"/><Relationship Id="rId7" Type="http://schemas.openxmlformats.org/officeDocument/2006/relationships/image" Target="../media/image21.png"/><Relationship Id="rId8" Type="http://schemas.openxmlformats.org/officeDocument/2006/relationships/image" Target="../media/image6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5.xml"/><Relationship Id="rId3" Type="http://schemas.openxmlformats.org/officeDocument/2006/relationships/image" Target="../media/image46.jpg"/><Relationship Id="rId4" Type="http://schemas.openxmlformats.org/officeDocument/2006/relationships/image" Target="../media/image54.png"/><Relationship Id="rId5" Type="http://schemas.openxmlformats.org/officeDocument/2006/relationships/image" Target="../media/image21.png"/><Relationship Id="rId6" Type="http://schemas.openxmlformats.org/officeDocument/2006/relationships/image" Target="../media/image58.jpg"/><Relationship Id="rId7" Type="http://schemas.openxmlformats.org/officeDocument/2006/relationships/image" Target="../media/image5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1.png"/><Relationship Id="rId4" Type="http://schemas.openxmlformats.org/officeDocument/2006/relationships/hyperlink" Target="mailto:snwilson@usgs.gov"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8.png"/><Relationship Id="rId4" Type="http://schemas.openxmlformats.org/officeDocument/2006/relationships/image" Target="../media/image30.png"/><Relationship Id="rId5" Type="http://schemas.openxmlformats.org/officeDocument/2006/relationships/image" Target="../media/image27.png"/><Relationship Id="rId6"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2.png"/><Relationship Id="rId4" Type="http://schemas.openxmlformats.org/officeDocument/2006/relationships/image" Target="../media/image43.png"/><Relationship Id="rId5" Type="http://schemas.openxmlformats.org/officeDocument/2006/relationships/image" Target="../media/image50.png"/><Relationship Id="rId6"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8.jpg"/><Relationship Id="rId4" Type="http://schemas.openxmlformats.org/officeDocument/2006/relationships/image" Target="../media/image19.jpg"/><Relationship Id="rId5" Type="http://schemas.openxmlformats.org/officeDocument/2006/relationships/image" Target="../media/image20.jpg"/><Relationship Id="rId6" Type="http://schemas.openxmlformats.org/officeDocument/2006/relationships/image" Target="../media/image17.jpg"/><Relationship Id="rId7" Type="http://schemas.openxmlformats.org/officeDocument/2006/relationships/image" Target="../media/image29.jpg"/><Relationship Id="rId8" Type="http://schemas.openxmlformats.org/officeDocument/2006/relationships/image" Target="../media/image1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26.png"/><Relationship Id="rId5" Type="http://schemas.openxmlformats.org/officeDocument/2006/relationships/image" Target="../media/image24.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5.jpg"/><Relationship Id="rId4" Type="http://schemas.openxmlformats.org/officeDocument/2006/relationships/image" Target="../media/image39.png"/><Relationship Id="rId5" Type="http://schemas.openxmlformats.org/officeDocument/2006/relationships/image" Target="../media/image35.png"/><Relationship Id="rId6" Type="http://schemas.openxmlformats.org/officeDocument/2006/relationships/image" Target="../media/image4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5.jpg"/><Relationship Id="rId4" Type="http://schemas.openxmlformats.org/officeDocument/2006/relationships/image" Target="../media/image39.png"/><Relationship Id="rId5" Type="http://schemas.openxmlformats.org/officeDocument/2006/relationships/image" Target="../media/image34.png"/><Relationship Id="rId6" Type="http://schemas.openxmlformats.org/officeDocument/2006/relationships/image" Target="../media/image44.png"/><Relationship Id="rId7" Type="http://schemas.openxmlformats.org/officeDocument/2006/relationships/image" Target="../media/image4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5.jpg"/><Relationship Id="rId4" Type="http://schemas.openxmlformats.org/officeDocument/2006/relationships/image" Target="../media/image39.png"/><Relationship Id="rId5" Type="http://schemas.openxmlformats.org/officeDocument/2006/relationships/image" Target="../media/image34.png"/><Relationship Id="rId6" Type="http://schemas.openxmlformats.org/officeDocument/2006/relationships/image" Target="../media/image44.png"/><Relationship Id="rId7" Type="http://schemas.openxmlformats.org/officeDocument/2006/relationships/image" Target="../media/image4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5.jpg"/><Relationship Id="rId4" Type="http://schemas.openxmlformats.org/officeDocument/2006/relationships/image" Target="../media/image39.png"/><Relationship Id="rId5" Type="http://schemas.openxmlformats.org/officeDocument/2006/relationships/image" Target="../media/image34.png"/><Relationship Id="rId6" Type="http://schemas.openxmlformats.org/officeDocument/2006/relationships/image" Target="../media/image44.png"/><Relationship Id="rId7"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1"/>
          <p:cNvSpPr txBox="1"/>
          <p:nvPr>
            <p:ph type="title"/>
          </p:nvPr>
        </p:nvSpPr>
        <p:spPr>
          <a:xfrm>
            <a:off x="176050" y="175950"/>
            <a:ext cx="9396000" cy="3972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lt1"/>
              </a:buClr>
              <a:buSzPts val="8000"/>
              <a:buFont typeface="Arial"/>
              <a:buNone/>
            </a:pPr>
            <a:r>
              <a:rPr lang="en" sz="7500">
                <a:latin typeface="Montserrat"/>
                <a:ea typeface="Montserrat"/>
                <a:cs typeface="Montserrat"/>
                <a:sym typeface="Montserrat"/>
              </a:rPr>
              <a:t>AFOLU Roadmap meeting</a:t>
            </a:r>
            <a:endParaRPr sz="7500">
              <a:latin typeface="Montserrat"/>
              <a:ea typeface="Montserrat"/>
              <a:cs typeface="Montserrat"/>
              <a:sym typeface="Montserrat"/>
            </a:endParaRPr>
          </a:p>
        </p:txBody>
      </p:sp>
      <p:sp>
        <p:nvSpPr>
          <p:cNvPr id="288" name="Google Shape;288;p1"/>
          <p:cNvSpPr/>
          <p:nvPr/>
        </p:nvSpPr>
        <p:spPr>
          <a:xfrm>
            <a:off x="5685225" y="4378400"/>
            <a:ext cx="6459300" cy="24798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000000"/>
              </a:buClr>
              <a:buSzPts val="2200"/>
              <a:buFont typeface="Arial"/>
              <a:buNone/>
            </a:pPr>
            <a:r>
              <a:t/>
            </a:r>
            <a:endParaRPr b="1" i="0" sz="2200" u="none" cap="none" strike="noStrike">
              <a:solidFill>
                <a:schemeClr val="accent1"/>
              </a:solidFill>
              <a:latin typeface="Montserrat"/>
              <a:ea typeface="Montserrat"/>
              <a:cs typeface="Montserrat"/>
              <a:sym typeface="Montserrat"/>
            </a:endParaRPr>
          </a:p>
          <a:p>
            <a:pPr indent="0" lvl="0" marL="0" marR="0" rtl="0" algn="r">
              <a:lnSpc>
                <a:spcPct val="150000"/>
              </a:lnSpc>
              <a:spcBef>
                <a:spcPts val="0"/>
              </a:spcBef>
              <a:spcAft>
                <a:spcPts val="0"/>
              </a:spcAft>
              <a:buClr>
                <a:srgbClr val="000000"/>
              </a:buClr>
              <a:buSzPts val="2200"/>
              <a:buFont typeface="Arial"/>
              <a:buNone/>
            </a:pPr>
            <a:r>
              <a:rPr b="1" i="0" lang="en" sz="2200" u="none" cap="none" strike="noStrike">
                <a:solidFill>
                  <a:schemeClr val="accent1"/>
                </a:solidFill>
                <a:latin typeface="Montserrat"/>
                <a:ea typeface="Montserrat"/>
                <a:cs typeface="Montserrat"/>
                <a:sym typeface="Montserrat"/>
              </a:rPr>
              <a:t>Sylvia Wilson</a:t>
            </a:r>
            <a:endParaRPr/>
          </a:p>
          <a:p>
            <a:pPr indent="0" lvl="0" marL="0" marR="0" rtl="0" algn="r">
              <a:lnSpc>
                <a:spcPct val="150000"/>
              </a:lnSpc>
              <a:spcBef>
                <a:spcPts val="0"/>
              </a:spcBef>
              <a:spcAft>
                <a:spcPts val="0"/>
              </a:spcAft>
              <a:buClr>
                <a:srgbClr val="000000"/>
              </a:buClr>
              <a:buSzPts val="2200"/>
              <a:buFont typeface="Arial"/>
              <a:buNone/>
            </a:pPr>
            <a:r>
              <a:rPr b="1" i="0" lang="en" sz="2200" u="none" cap="none" strike="noStrike">
                <a:solidFill>
                  <a:schemeClr val="accent1"/>
                </a:solidFill>
                <a:latin typeface="Montserrat"/>
                <a:ea typeface="Montserrat"/>
                <a:cs typeface="Montserrat"/>
                <a:sym typeface="Montserrat"/>
              </a:rPr>
              <a:t>US Geological Survey</a:t>
            </a:r>
            <a:endParaRPr b="0" i="0" sz="1400" u="none" cap="none" strike="noStrike">
              <a:solidFill>
                <a:srgbClr val="000000"/>
              </a:solidFill>
              <a:latin typeface="Montserrat"/>
              <a:ea typeface="Montserrat"/>
              <a:cs typeface="Montserrat"/>
              <a:sym typeface="Montserrat"/>
            </a:endParaRPr>
          </a:p>
          <a:p>
            <a:pPr indent="0" lvl="0" marL="0" marR="0" rtl="0" algn="r">
              <a:lnSpc>
                <a:spcPct val="150000"/>
              </a:lnSpc>
              <a:spcBef>
                <a:spcPts val="0"/>
              </a:spcBef>
              <a:spcAft>
                <a:spcPts val="0"/>
              </a:spcAft>
              <a:buClr>
                <a:srgbClr val="000000"/>
              </a:buClr>
              <a:buSzPts val="2200"/>
              <a:buFont typeface="Arial"/>
              <a:buNone/>
            </a:pPr>
            <a:r>
              <a:rPr b="1" i="0" lang="en" sz="2200" u="none" cap="none" strike="noStrike">
                <a:solidFill>
                  <a:schemeClr val="accent1"/>
                </a:solidFill>
                <a:latin typeface="Montserrat"/>
                <a:ea typeface="Montserrat"/>
                <a:cs typeface="Montserrat"/>
                <a:sym typeface="Montserrat"/>
              </a:rPr>
              <a:t>SIT Technical Workshop 2023 </a:t>
            </a:r>
            <a:endParaRPr b="1" i="0" sz="2200" u="none" cap="none" strike="noStrike">
              <a:solidFill>
                <a:schemeClr val="accent1"/>
              </a:solidFill>
              <a:latin typeface="Montserrat"/>
              <a:ea typeface="Montserrat"/>
              <a:cs typeface="Montserrat"/>
              <a:sym typeface="Montserrat"/>
            </a:endParaRPr>
          </a:p>
          <a:p>
            <a:pPr indent="0" lvl="0" marL="0" marR="0" rtl="0" algn="r">
              <a:lnSpc>
                <a:spcPct val="150000"/>
              </a:lnSpc>
              <a:spcBef>
                <a:spcPts val="0"/>
              </a:spcBef>
              <a:spcAft>
                <a:spcPts val="0"/>
              </a:spcAft>
              <a:buClr>
                <a:srgbClr val="000000"/>
              </a:buClr>
              <a:buSzPts val="2200"/>
              <a:buFont typeface="Arial"/>
              <a:buNone/>
            </a:pPr>
            <a:r>
              <a:rPr b="1" i="0" lang="en" sz="2200" u="none" cap="none" strike="noStrike">
                <a:solidFill>
                  <a:schemeClr val="accent1"/>
                </a:solidFill>
                <a:latin typeface="Montserrat"/>
                <a:ea typeface="Montserrat"/>
                <a:cs typeface="Montserrat"/>
                <a:sym typeface="Montserrat"/>
              </a:rPr>
              <a:t>17</a:t>
            </a:r>
            <a:r>
              <a:rPr b="1" baseline="30000" i="0" lang="en" sz="2200" u="none" cap="none" strike="noStrike">
                <a:solidFill>
                  <a:schemeClr val="accent1"/>
                </a:solidFill>
                <a:latin typeface="Montserrat"/>
                <a:ea typeface="Montserrat"/>
                <a:cs typeface="Montserrat"/>
                <a:sym typeface="Montserrat"/>
              </a:rPr>
              <a:t>th</a:t>
            </a:r>
            <a:r>
              <a:rPr b="1" i="0" lang="en" sz="2200" u="none" cap="none" strike="noStrike">
                <a:solidFill>
                  <a:schemeClr val="accent1"/>
                </a:solidFill>
                <a:latin typeface="Montserrat"/>
                <a:ea typeface="Montserrat"/>
                <a:cs typeface="Montserrat"/>
                <a:sym typeface="Montserrat"/>
              </a:rPr>
              <a:t> October 2023, ESA/ESRIN</a:t>
            </a:r>
            <a:endParaRPr b="1" i="0" sz="2200" u="none" cap="none" strike="noStrike">
              <a:solidFill>
                <a:schemeClr val="accen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pic>
        <p:nvPicPr>
          <p:cNvPr id="401" name="Google Shape;401;p10"/>
          <p:cNvPicPr preferRelativeResize="0"/>
          <p:nvPr/>
        </p:nvPicPr>
        <p:blipFill rotWithShape="1">
          <a:blip r:embed="rId3">
            <a:alphaModFix/>
          </a:blip>
          <a:srcRect b="0" l="52661" r="8118" t="0"/>
          <a:stretch/>
        </p:blipFill>
        <p:spPr>
          <a:xfrm>
            <a:off x="8167633" y="-31"/>
            <a:ext cx="4034803" cy="6858000"/>
          </a:xfrm>
          <a:prstGeom prst="rect">
            <a:avLst/>
          </a:prstGeom>
          <a:noFill/>
          <a:ln>
            <a:noFill/>
          </a:ln>
        </p:spPr>
      </p:pic>
      <p:sp>
        <p:nvSpPr>
          <p:cNvPr id="402" name="Google Shape;402;p10"/>
          <p:cNvSpPr txBox="1"/>
          <p:nvPr>
            <p:ph type="ctrTitle"/>
          </p:nvPr>
        </p:nvSpPr>
        <p:spPr>
          <a:xfrm>
            <a:off x="318300" y="1360033"/>
            <a:ext cx="5289200" cy="439200"/>
          </a:xfrm>
          <a:prstGeom prst="rect">
            <a:avLst/>
          </a:prstGeom>
          <a:noFill/>
          <a:ln>
            <a:noFill/>
          </a:ln>
        </p:spPr>
        <p:txBody>
          <a:bodyPr anchorCtr="0" anchor="b" bIns="121900" lIns="121900" spcFirstLastPara="1" rIns="121900" wrap="square" tIns="121900">
            <a:noAutofit/>
          </a:bodyPr>
          <a:lstStyle/>
          <a:p>
            <a:pPr indent="0" lvl="0" marL="0" rtl="0" algn="l">
              <a:lnSpc>
                <a:spcPct val="100000"/>
              </a:lnSpc>
              <a:spcBef>
                <a:spcPts val="0"/>
              </a:spcBef>
              <a:spcAft>
                <a:spcPts val="0"/>
              </a:spcAft>
              <a:buClr>
                <a:srgbClr val="3C4043"/>
              </a:buClr>
              <a:buSzPts val="1800"/>
              <a:buNone/>
            </a:pPr>
            <a:r>
              <a:t/>
            </a:r>
            <a:endParaRPr b="1"/>
          </a:p>
          <a:p>
            <a:pPr indent="0" lvl="0" marL="0" rtl="0" algn="l">
              <a:lnSpc>
                <a:spcPct val="100000"/>
              </a:lnSpc>
              <a:spcBef>
                <a:spcPts val="0"/>
              </a:spcBef>
              <a:spcAft>
                <a:spcPts val="0"/>
              </a:spcAft>
              <a:buClr>
                <a:srgbClr val="3C4043"/>
              </a:buClr>
              <a:buSzPts val="1800"/>
              <a:buNone/>
            </a:pPr>
            <a:r>
              <a:t/>
            </a:r>
            <a:endParaRPr b="1" sz="1733"/>
          </a:p>
          <a:p>
            <a:pPr indent="0" lvl="0" marL="0" rtl="0" algn="l">
              <a:lnSpc>
                <a:spcPct val="100000"/>
              </a:lnSpc>
              <a:spcBef>
                <a:spcPts val="0"/>
              </a:spcBef>
              <a:spcAft>
                <a:spcPts val="0"/>
              </a:spcAft>
              <a:buClr>
                <a:srgbClr val="3C4043"/>
              </a:buClr>
              <a:buSzPts val="1800"/>
              <a:buNone/>
            </a:pPr>
            <a:r>
              <a:t/>
            </a:r>
            <a:endParaRPr b="1"/>
          </a:p>
        </p:txBody>
      </p:sp>
      <p:pic>
        <p:nvPicPr>
          <p:cNvPr id="403" name="Google Shape;403;p10"/>
          <p:cNvPicPr preferRelativeResize="0"/>
          <p:nvPr/>
        </p:nvPicPr>
        <p:blipFill rotWithShape="1">
          <a:blip r:embed="rId4">
            <a:alphaModFix/>
          </a:blip>
          <a:srcRect b="0" l="0" r="0" t="0"/>
          <a:stretch/>
        </p:blipFill>
        <p:spPr>
          <a:xfrm>
            <a:off x="8167633" y="1"/>
            <a:ext cx="4034800" cy="3021641"/>
          </a:xfrm>
          <a:prstGeom prst="rect">
            <a:avLst/>
          </a:prstGeom>
          <a:noFill/>
          <a:ln>
            <a:noFill/>
          </a:ln>
        </p:spPr>
      </p:pic>
      <p:pic>
        <p:nvPicPr>
          <p:cNvPr id="404" name="Google Shape;404;p10"/>
          <p:cNvPicPr preferRelativeResize="0"/>
          <p:nvPr/>
        </p:nvPicPr>
        <p:blipFill rotWithShape="1">
          <a:blip r:embed="rId5">
            <a:alphaModFix/>
          </a:blip>
          <a:srcRect b="0" l="0" r="0" t="0"/>
          <a:stretch/>
        </p:blipFill>
        <p:spPr>
          <a:xfrm>
            <a:off x="203201" y="2002434"/>
            <a:ext cx="7761233" cy="3746257"/>
          </a:xfrm>
          <a:prstGeom prst="rect">
            <a:avLst/>
          </a:prstGeom>
          <a:noFill/>
          <a:ln>
            <a:noFill/>
          </a:ln>
        </p:spPr>
      </p:pic>
      <p:pic>
        <p:nvPicPr>
          <p:cNvPr id="405" name="Google Shape;405;p10"/>
          <p:cNvPicPr preferRelativeResize="0"/>
          <p:nvPr/>
        </p:nvPicPr>
        <p:blipFill rotWithShape="1">
          <a:blip r:embed="rId6">
            <a:alphaModFix/>
          </a:blip>
          <a:srcRect b="0" l="0" r="0" t="0"/>
          <a:stretch/>
        </p:blipFill>
        <p:spPr>
          <a:xfrm>
            <a:off x="5607496" y="5309500"/>
            <a:ext cx="2091771" cy="439200"/>
          </a:xfrm>
          <a:prstGeom prst="rect">
            <a:avLst/>
          </a:prstGeom>
          <a:noFill/>
          <a:ln>
            <a:noFill/>
          </a:ln>
        </p:spPr>
      </p:pic>
      <p:sp>
        <p:nvSpPr>
          <p:cNvPr id="406" name="Google Shape;406;p10"/>
          <p:cNvSpPr txBox="1"/>
          <p:nvPr/>
        </p:nvSpPr>
        <p:spPr>
          <a:xfrm>
            <a:off x="4364200" y="1269768"/>
            <a:ext cx="779200" cy="81249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None/>
            </a:pPr>
            <a:r>
              <a:rPr b="1" i="0" lang="en" sz="1600" u="none" cap="none" strike="noStrike">
                <a:solidFill>
                  <a:schemeClr val="dk1"/>
                </a:solidFill>
                <a:latin typeface="Arial"/>
                <a:ea typeface="Arial"/>
                <a:cs typeface="Arial"/>
                <a:sym typeface="Arial"/>
              </a:rPr>
              <a:t>2006-2016</a:t>
            </a:r>
            <a:endParaRPr b="1" i="0" sz="1600" u="none" cap="none" strike="noStrike">
              <a:solidFill>
                <a:schemeClr val="dk1"/>
              </a:solidFill>
              <a:latin typeface="Arial"/>
              <a:ea typeface="Arial"/>
              <a:cs typeface="Arial"/>
              <a:sym typeface="Arial"/>
            </a:endParaRPr>
          </a:p>
        </p:txBody>
      </p:sp>
      <p:sp>
        <p:nvSpPr>
          <p:cNvPr id="407" name="Google Shape;407;p10"/>
          <p:cNvSpPr txBox="1"/>
          <p:nvPr/>
        </p:nvSpPr>
        <p:spPr>
          <a:xfrm>
            <a:off x="6096000" y="1269768"/>
            <a:ext cx="779200" cy="81249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None/>
            </a:pPr>
            <a:r>
              <a:rPr b="1" i="0" lang="en" sz="1600" u="none" cap="none" strike="noStrike">
                <a:solidFill>
                  <a:schemeClr val="dk1"/>
                </a:solidFill>
                <a:latin typeface="Arial"/>
                <a:ea typeface="Arial"/>
                <a:cs typeface="Arial"/>
                <a:sym typeface="Arial"/>
              </a:rPr>
              <a:t>2006-2016</a:t>
            </a:r>
            <a:endParaRPr b="1" i="0" sz="1600" u="none" cap="none" strike="noStrike">
              <a:solidFill>
                <a:schemeClr val="dk1"/>
              </a:solidFill>
              <a:latin typeface="Arial"/>
              <a:ea typeface="Arial"/>
              <a:cs typeface="Arial"/>
              <a:sym typeface="Arial"/>
            </a:endParaRPr>
          </a:p>
        </p:txBody>
      </p:sp>
      <p:sp>
        <p:nvSpPr>
          <p:cNvPr id="408" name="Google Shape;408;p10"/>
          <p:cNvSpPr txBox="1"/>
          <p:nvPr/>
        </p:nvSpPr>
        <p:spPr>
          <a:xfrm>
            <a:off x="7131817" y="1269768"/>
            <a:ext cx="779200" cy="81249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None/>
            </a:pPr>
            <a:r>
              <a:rPr b="1" i="0" lang="en" sz="1600" u="none" cap="none" strike="noStrike">
                <a:solidFill>
                  <a:schemeClr val="dk1"/>
                </a:solidFill>
                <a:latin typeface="Arial"/>
                <a:ea typeface="Arial"/>
                <a:cs typeface="Arial"/>
                <a:sym typeface="Arial"/>
              </a:rPr>
              <a:t>2017-2021</a:t>
            </a:r>
            <a:endParaRPr b="1" i="0" sz="1600" u="none" cap="none" strike="noStrike">
              <a:solidFill>
                <a:schemeClr val="dk1"/>
              </a:solidFill>
              <a:latin typeface="Arial"/>
              <a:ea typeface="Arial"/>
              <a:cs typeface="Arial"/>
              <a:sym typeface="Arial"/>
            </a:endParaRPr>
          </a:p>
        </p:txBody>
      </p:sp>
      <p:sp>
        <p:nvSpPr>
          <p:cNvPr id="409" name="Google Shape;409;p10"/>
          <p:cNvSpPr txBox="1"/>
          <p:nvPr/>
        </p:nvSpPr>
        <p:spPr>
          <a:xfrm>
            <a:off x="5230084" y="1269768"/>
            <a:ext cx="779200" cy="81249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None/>
            </a:pPr>
            <a:r>
              <a:rPr b="1" i="0" lang="en" sz="1600" u="none" cap="none" strike="noStrike">
                <a:solidFill>
                  <a:schemeClr val="dk1"/>
                </a:solidFill>
                <a:latin typeface="Arial"/>
                <a:ea typeface="Arial"/>
                <a:cs typeface="Arial"/>
                <a:sym typeface="Arial"/>
              </a:rPr>
              <a:t>2017-2021</a:t>
            </a:r>
            <a:endParaRPr b="1" i="0" sz="1600" u="none" cap="none" strike="noStrike">
              <a:solidFill>
                <a:schemeClr val="dk1"/>
              </a:solidFill>
              <a:latin typeface="Arial"/>
              <a:ea typeface="Arial"/>
              <a:cs typeface="Arial"/>
              <a:sym typeface="Arial"/>
            </a:endParaRPr>
          </a:p>
        </p:txBody>
      </p:sp>
      <p:sp>
        <p:nvSpPr>
          <p:cNvPr id="410" name="Google Shape;410;p10"/>
          <p:cNvSpPr txBox="1"/>
          <p:nvPr/>
        </p:nvSpPr>
        <p:spPr>
          <a:xfrm>
            <a:off x="329533" y="1441734"/>
            <a:ext cx="4034800" cy="533504"/>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None/>
            </a:pPr>
            <a:r>
              <a:rPr b="1" i="0" lang="en" sz="1867" u="none" cap="none" strike="noStrike">
                <a:solidFill>
                  <a:schemeClr val="dk1"/>
                </a:solidFill>
                <a:latin typeface="Arial"/>
                <a:ea typeface="Arial"/>
                <a:cs typeface="Arial"/>
                <a:sym typeface="Arial"/>
              </a:rPr>
              <a:t>Forest Reference Levels Results</a:t>
            </a:r>
            <a:endParaRPr b="1" i="0" sz="1867" u="none" cap="none" strike="noStrike">
              <a:solidFill>
                <a:schemeClr val="dk1"/>
              </a:solidFill>
              <a:latin typeface="Arial"/>
              <a:ea typeface="Arial"/>
              <a:cs typeface="Arial"/>
              <a:sym typeface="Arial"/>
            </a:endParaRPr>
          </a:p>
        </p:txBody>
      </p:sp>
      <p:sp>
        <p:nvSpPr>
          <p:cNvPr id="411" name="Google Shape;411;p10"/>
          <p:cNvSpPr txBox="1"/>
          <p:nvPr/>
        </p:nvSpPr>
        <p:spPr>
          <a:xfrm>
            <a:off x="203201" y="439805"/>
            <a:ext cx="11622699" cy="533504"/>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None/>
            </a:pPr>
            <a:r>
              <a:rPr b="1" i="0" lang="en" sz="1867" u="none" cap="none" strike="noStrike">
                <a:solidFill>
                  <a:schemeClr val="lt1"/>
                </a:solidFill>
                <a:latin typeface="Arial"/>
                <a:ea typeface="Arial"/>
                <a:cs typeface="Arial"/>
                <a:sym typeface="Arial"/>
              </a:rPr>
              <a:t>GUATEMALA</a:t>
            </a:r>
            <a:endParaRPr b="1" i="0" sz="1867" u="none" cap="none" strike="noStrike">
              <a:solidFill>
                <a:schemeClr val="lt1"/>
              </a:solidFill>
              <a:latin typeface="Arial"/>
              <a:ea typeface="Arial"/>
              <a:cs typeface="Arial"/>
              <a:sym typeface="Arial"/>
            </a:endParaRPr>
          </a:p>
        </p:txBody>
      </p:sp>
      <p:pic>
        <p:nvPicPr>
          <p:cNvPr id="412" name="Google Shape;412;p10"/>
          <p:cNvPicPr preferRelativeResize="0"/>
          <p:nvPr/>
        </p:nvPicPr>
        <p:blipFill rotWithShape="1">
          <a:blip r:embed="rId7">
            <a:alphaModFix/>
          </a:blip>
          <a:srcRect b="0" l="0" r="0" t="0"/>
          <a:stretch/>
        </p:blipFill>
        <p:spPr>
          <a:xfrm>
            <a:off x="5011528" y="260196"/>
            <a:ext cx="2463467" cy="87303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
              <a:t>Classification of Mangroves</a:t>
            </a:r>
            <a:endParaRPr/>
          </a:p>
        </p:txBody>
      </p:sp>
      <p:pic>
        <p:nvPicPr>
          <p:cNvPr id="418" name="Google Shape;418;p11"/>
          <p:cNvPicPr preferRelativeResize="0"/>
          <p:nvPr>
            <p:ph idx="1" type="body"/>
          </p:nvPr>
        </p:nvPicPr>
        <p:blipFill rotWithShape="1">
          <a:blip r:embed="rId3">
            <a:alphaModFix/>
          </a:blip>
          <a:srcRect b="0" l="0" r="0" t="0"/>
          <a:stretch/>
        </p:blipFill>
        <p:spPr>
          <a:xfrm>
            <a:off x="838199" y="1428059"/>
            <a:ext cx="8994913" cy="4827733"/>
          </a:xfrm>
          <a:prstGeom prst="rect">
            <a:avLst/>
          </a:prstGeom>
          <a:noFill/>
          <a:ln>
            <a:noFill/>
          </a:ln>
        </p:spPr>
      </p:pic>
      <p:sp>
        <p:nvSpPr>
          <p:cNvPr id="419" name="Google Shape;419;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888888"/>
              </a:buClr>
              <a:buSzPts val="1200"/>
              <a:buFont typeface="Calibri"/>
              <a:buNone/>
            </a:pPr>
            <a:r>
              <a:rPr b="0" i="0" lang="en" sz="1200" u="none" cap="none" strike="noStrike">
                <a:solidFill>
                  <a:srgbClr val="888888"/>
                </a:solidFill>
                <a:latin typeface="Calibri"/>
                <a:ea typeface="Calibri"/>
                <a:cs typeface="Calibri"/>
                <a:sym typeface="Calibri"/>
              </a:rPr>
              <a:t>10/17/2023</a:t>
            </a:r>
            <a:endParaRPr b="0" i="0" sz="1200" u="none" cap="none" strike="noStrike">
              <a:solidFill>
                <a:srgbClr val="888888"/>
              </a:solidFill>
              <a:latin typeface="Calibri"/>
              <a:ea typeface="Calibri"/>
              <a:cs typeface="Calibri"/>
              <a:sym typeface="Calibri"/>
            </a:endParaRPr>
          </a:p>
        </p:txBody>
      </p:sp>
      <p:sp>
        <p:nvSpPr>
          <p:cNvPr id="420" name="Google Shape;420;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88888"/>
              </a:buClr>
              <a:buSzPts val="1200"/>
              <a:buFont typeface="Calibri"/>
              <a:buNone/>
            </a:pPr>
            <a:r>
              <a:rPr b="0" i="0" lang="en" sz="1200" u="none" cap="none" strike="noStrike">
                <a:solidFill>
                  <a:srgbClr val="888888"/>
                </a:solidFill>
                <a:latin typeface="Calibri"/>
                <a:ea typeface="Calibri"/>
                <a:cs typeface="Calibri"/>
                <a:sym typeface="Calibri"/>
              </a:rPr>
              <a:t>CEOS – SilvaCarbon: Mangrove mapping and monitoring</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12"/>
          <p:cNvSpPr txBox="1"/>
          <p:nvPr>
            <p:ph type="title"/>
          </p:nvPr>
        </p:nvSpPr>
        <p:spPr>
          <a:xfrm>
            <a:off x="2391719" y="-110428"/>
            <a:ext cx="7050371" cy="9144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sz="3200">
                <a:solidFill>
                  <a:srgbClr val="00B050"/>
                </a:solidFill>
                <a:latin typeface="Century Gothic"/>
                <a:ea typeface="Century Gothic"/>
                <a:cs typeface="Century Gothic"/>
                <a:sym typeface="Century Gothic"/>
              </a:rPr>
              <a:t>Mangroves included in REDD+</a:t>
            </a:r>
            <a:endParaRPr/>
          </a:p>
        </p:txBody>
      </p:sp>
      <p:pic>
        <p:nvPicPr>
          <p:cNvPr id="427" name="Google Shape;427;p12"/>
          <p:cNvPicPr preferRelativeResize="0"/>
          <p:nvPr/>
        </p:nvPicPr>
        <p:blipFill rotWithShape="1">
          <a:blip r:embed="rId3">
            <a:alphaModFix/>
          </a:blip>
          <a:srcRect b="0" l="0" r="0" t="0"/>
          <a:stretch/>
        </p:blipFill>
        <p:spPr>
          <a:xfrm>
            <a:off x="11201400" y="252508"/>
            <a:ext cx="685800" cy="685800"/>
          </a:xfrm>
          <a:prstGeom prst="rect">
            <a:avLst/>
          </a:prstGeom>
          <a:noFill/>
          <a:ln>
            <a:noFill/>
          </a:ln>
        </p:spPr>
      </p:pic>
      <p:sp>
        <p:nvSpPr>
          <p:cNvPr id="428" name="Google Shape;428;p12"/>
          <p:cNvSpPr txBox="1"/>
          <p:nvPr/>
        </p:nvSpPr>
        <p:spPr>
          <a:xfrm>
            <a:off x="6272535" y="5253257"/>
            <a:ext cx="5686212"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entury Gothic"/>
                <a:ea typeface="Century Gothic"/>
                <a:cs typeface="Century Gothic"/>
                <a:sym typeface="Century Gothic"/>
              </a:rPr>
              <a:t>4. </a:t>
            </a:r>
            <a:r>
              <a:rPr b="1" i="0" lang="en" sz="2000" u="none" cap="none" strike="noStrike">
                <a:solidFill>
                  <a:srgbClr val="000000"/>
                </a:solidFill>
                <a:latin typeface="Century Gothic"/>
                <a:ea typeface="Century Gothic"/>
                <a:cs typeface="Century Gothic"/>
                <a:sym typeface="Century Gothic"/>
              </a:rPr>
              <a:t>Integration</a:t>
            </a:r>
            <a:r>
              <a:rPr b="0" i="0" lang="en" sz="2000" u="none" cap="none" strike="noStrike">
                <a:solidFill>
                  <a:srgbClr val="000000"/>
                </a:solidFill>
                <a:latin typeface="Century Gothic"/>
                <a:ea typeface="Century Gothic"/>
                <a:cs typeface="Century Gothic"/>
                <a:sym typeface="Century Gothic"/>
              </a:rPr>
              <a:t>: How to combine RS and field data into emissions estimates (REDD+). Unbiased map areas. Approaches and tiers.  </a:t>
            </a:r>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p:txBody>
      </p:sp>
      <p:pic>
        <p:nvPicPr>
          <p:cNvPr id="429" name="Google Shape;429;p12"/>
          <p:cNvPicPr preferRelativeResize="0"/>
          <p:nvPr/>
        </p:nvPicPr>
        <p:blipFill rotWithShape="1">
          <a:blip r:embed="rId4">
            <a:alphaModFix/>
          </a:blip>
          <a:srcRect b="0" l="0" r="0" t="0"/>
          <a:stretch/>
        </p:blipFill>
        <p:spPr>
          <a:xfrm>
            <a:off x="431012" y="2308226"/>
            <a:ext cx="5182803" cy="1612377"/>
          </a:xfrm>
          <a:prstGeom prst="rect">
            <a:avLst/>
          </a:prstGeom>
          <a:noFill/>
          <a:ln>
            <a:noFill/>
          </a:ln>
        </p:spPr>
      </p:pic>
      <p:sp>
        <p:nvSpPr>
          <p:cNvPr id="430" name="Google Shape;430;p12"/>
          <p:cNvSpPr txBox="1"/>
          <p:nvPr/>
        </p:nvSpPr>
        <p:spPr>
          <a:xfrm>
            <a:off x="387624" y="4012096"/>
            <a:ext cx="2743200"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entury Gothic"/>
                <a:ea typeface="Century Gothic"/>
                <a:cs typeface="Century Gothic"/>
                <a:sym typeface="Century Gothic"/>
              </a:rPr>
              <a:t>2. </a:t>
            </a:r>
            <a:r>
              <a:rPr b="1" i="0" lang="en" sz="2000" u="none" cap="none" strike="noStrike">
                <a:solidFill>
                  <a:srgbClr val="000000"/>
                </a:solidFill>
                <a:latin typeface="Century Gothic"/>
                <a:ea typeface="Century Gothic"/>
                <a:cs typeface="Century Gothic"/>
                <a:sym typeface="Century Gothic"/>
              </a:rPr>
              <a:t>Remote sensing component</a:t>
            </a:r>
            <a:r>
              <a:rPr b="0" i="0" lang="en" sz="2000" u="none" cap="none" strike="noStrike">
                <a:solidFill>
                  <a:srgbClr val="000000"/>
                </a:solidFill>
                <a:latin typeface="Century Gothic"/>
                <a:ea typeface="Century Gothic"/>
                <a:cs typeface="Century Gothic"/>
                <a:sym typeface="Century Gothic"/>
              </a:rPr>
              <a:t>: EE scripts and GUIs to map extent, canopy height, and estimate AGB (calibrated with field data).</a:t>
            </a:r>
            <a:endParaRPr/>
          </a:p>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Arial"/>
                <a:ea typeface="Arial"/>
                <a:cs typeface="Arial"/>
                <a:sym typeface="Arial"/>
              </a:rPr>
              <a:t> </a:t>
            </a:r>
            <a:endParaRPr/>
          </a:p>
        </p:txBody>
      </p:sp>
      <p:sp>
        <p:nvSpPr>
          <p:cNvPr id="431" name="Google Shape;431;p12"/>
          <p:cNvSpPr txBox="1"/>
          <p:nvPr/>
        </p:nvSpPr>
        <p:spPr>
          <a:xfrm>
            <a:off x="6272535" y="1119121"/>
            <a:ext cx="5791200" cy="16312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entury Gothic"/>
                <a:ea typeface="Century Gothic"/>
                <a:cs typeface="Century Gothic"/>
                <a:sym typeface="Century Gothic"/>
              </a:rPr>
              <a:t>3. </a:t>
            </a:r>
            <a:r>
              <a:rPr b="1" i="0" lang="en" sz="2000" u="none" cap="none" strike="noStrike">
                <a:solidFill>
                  <a:srgbClr val="000000"/>
                </a:solidFill>
                <a:latin typeface="Century Gothic"/>
                <a:ea typeface="Century Gothic"/>
                <a:cs typeface="Century Gothic"/>
                <a:sym typeface="Century Gothic"/>
              </a:rPr>
              <a:t>Field surveys</a:t>
            </a:r>
            <a:r>
              <a:rPr b="0" i="0" lang="en" sz="2000" u="none" cap="none" strike="noStrike">
                <a:solidFill>
                  <a:srgbClr val="000000"/>
                </a:solidFill>
                <a:latin typeface="Century Gothic"/>
                <a:ea typeface="Century Gothic"/>
                <a:cs typeface="Century Gothic"/>
                <a:sym typeface="Century Gothic"/>
              </a:rPr>
              <a:t>: Use SWAMP protocol to measure C stocks in 4 pools – AGB, BGB, soils, downed woody debris. Cross-plot design. Data processing to compute Mg C/ha.</a:t>
            </a:r>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p:txBody>
      </p:sp>
      <p:sp>
        <p:nvSpPr>
          <p:cNvPr id="432" name="Google Shape;432;p12"/>
          <p:cNvSpPr txBox="1"/>
          <p:nvPr/>
        </p:nvSpPr>
        <p:spPr>
          <a:xfrm>
            <a:off x="369669" y="915335"/>
            <a:ext cx="5533812" cy="16312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entury Gothic"/>
                <a:ea typeface="Century Gothic"/>
                <a:cs typeface="Century Gothic"/>
                <a:sym typeface="Century Gothic"/>
              </a:rPr>
              <a:t>1. </a:t>
            </a:r>
            <a:r>
              <a:rPr b="1" i="0" lang="en" sz="2000" u="none" cap="none" strike="noStrike">
                <a:solidFill>
                  <a:srgbClr val="000000"/>
                </a:solidFill>
                <a:latin typeface="Century Gothic"/>
                <a:ea typeface="Century Gothic"/>
                <a:cs typeface="Century Gothic"/>
                <a:sym typeface="Century Gothic"/>
              </a:rPr>
              <a:t>Background</a:t>
            </a:r>
            <a:r>
              <a:rPr b="0" i="0" lang="en" sz="2000" u="none" cap="none" strike="noStrike">
                <a:solidFill>
                  <a:srgbClr val="000000"/>
                </a:solidFill>
                <a:latin typeface="Century Gothic"/>
                <a:ea typeface="Century Gothic"/>
                <a:cs typeface="Century Gothic"/>
                <a:sym typeface="Century Gothic"/>
              </a:rPr>
              <a:t>: Role of mangroves in carbon storage, sequestration, emissions. Disproportionate impact. Unique characteristics. REDD+ vs. Blue Carbon.</a:t>
            </a:r>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rial"/>
              <a:ea typeface="Arial"/>
              <a:cs typeface="Arial"/>
              <a:sym typeface="Arial"/>
            </a:endParaRPr>
          </a:p>
        </p:txBody>
      </p:sp>
      <p:pic>
        <p:nvPicPr>
          <p:cNvPr id="433" name="Google Shape;433;p12"/>
          <p:cNvPicPr preferRelativeResize="0"/>
          <p:nvPr/>
        </p:nvPicPr>
        <p:blipFill rotWithShape="1">
          <a:blip r:embed="rId5">
            <a:alphaModFix/>
          </a:blip>
          <a:srcRect b="0" l="0" r="0" t="0"/>
          <a:stretch/>
        </p:blipFill>
        <p:spPr>
          <a:xfrm>
            <a:off x="6052312" y="2657914"/>
            <a:ext cx="2308987" cy="2251703"/>
          </a:xfrm>
          <a:prstGeom prst="rect">
            <a:avLst/>
          </a:prstGeom>
          <a:noFill/>
          <a:ln cap="flat" cmpd="sng" w="9525">
            <a:solidFill>
              <a:schemeClr val="lt2">
                <a:alpha val="98823"/>
              </a:schemeClr>
            </a:solidFill>
            <a:prstDash val="solid"/>
            <a:round/>
            <a:headEnd len="sm" w="sm" type="none"/>
            <a:tailEnd len="sm" w="sm" type="none"/>
          </a:ln>
        </p:spPr>
      </p:pic>
      <p:pic>
        <p:nvPicPr>
          <p:cNvPr id="434" name="Google Shape;434;p12"/>
          <p:cNvPicPr preferRelativeResize="0"/>
          <p:nvPr/>
        </p:nvPicPr>
        <p:blipFill rotWithShape="1">
          <a:blip r:embed="rId6">
            <a:alphaModFix/>
          </a:blip>
          <a:srcRect b="0" l="0" r="0" t="0"/>
          <a:stretch/>
        </p:blipFill>
        <p:spPr>
          <a:xfrm>
            <a:off x="10272607" y="2652234"/>
            <a:ext cx="1697296" cy="2263063"/>
          </a:xfrm>
          <a:prstGeom prst="rect">
            <a:avLst/>
          </a:prstGeom>
          <a:noFill/>
          <a:ln>
            <a:noFill/>
          </a:ln>
        </p:spPr>
      </p:pic>
      <p:pic>
        <p:nvPicPr>
          <p:cNvPr id="435" name="Google Shape;435;p12"/>
          <p:cNvPicPr preferRelativeResize="0"/>
          <p:nvPr/>
        </p:nvPicPr>
        <p:blipFill rotWithShape="1">
          <a:blip r:embed="rId7">
            <a:alphaModFix/>
          </a:blip>
          <a:srcRect b="0" l="0" r="0" t="0"/>
          <a:stretch/>
        </p:blipFill>
        <p:spPr>
          <a:xfrm>
            <a:off x="8457123" y="2652233"/>
            <a:ext cx="1719660" cy="2292880"/>
          </a:xfrm>
          <a:prstGeom prst="rect">
            <a:avLst/>
          </a:prstGeom>
          <a:noFill/>
          <a:ln>
            <a:noFill/>
          </a:ln>
        </p:spPr>
      </p:pic>
      <p:pic>
        <p:nvPicPr>
          <p:cNvPr id="436" name="Google Shape;436;p12"/>
          <p:cNvPicPr preferRelativeResize="0"/>
          <p:nvPr/>
        </p:nvPicPr>
        <p:blipFill rotWithShape="1">
          <a:blip r:embed="rId8">
            <a:alphaModFix/>
          </a:blip>
          <a:srcRect b="0" l="0" r="0" t="0"/>
          <a:stretch/>
        </p:blipFill>
        <p:spPr>
          <a:xfrm>
            <a:off x="3291576" y="4165523"/>
            <a:ext cx="2308987" cy="2484671"/>
          </a:xfrm>
          <a:prstGeom prst="rect">
            <a:avLst/>
          </a:prstGeom>
          <a:noFill/>
          <a:ln>
            <a:noFill/>
          </a:ln>
        </p:spPr>
      </p:pic>
      <p:sp>
        <p:nvSpPr>
          <p:cNvPr id="437" name="Google Shape;437;p12"/>
          <p:cNvSpPr txBox="1"/>
          <p:nvPr/>
        </p:nvSpPr>
        <p:spPr>
          <a:xfrm>
            <a:off x="4187818" y="6334485"/>
            <a:ext cx="197297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Century Gothic"/>
                <a:ea typeface="Century Gothic"/>
                <a:cs typeface="Century Gothic"/>
                <a:sym typeface="Century Gothic"/>
              </a:rPr>
              <a:t>Lola Fatoyinbo</a:t>
            </a:r>
            <a:endParaRPr b="0" i="0" sz="1400" u="none" cap="none" strike="noStrike">
              <a:solidFill>
                <a:srgbClr val="FFFFFF"/>
              </a:solidFill>
              <a:latin typeface="Arial"/>
              <a:ea typeface="Arial"/>
              <a:cs typeface="Arial"/>
              <a:sym typeface="Arial"/>
            </a:endParaRPr>
          </a:p>
        </p:txBody>
      </p:sp>
      <p:pic>
        <p:nvPicPr>
          <p:cNvPr descr="European Commission chairs the Committee on Earth Observation ..." id="438" name="Google Shape;438;p12"/>
          <p:cNvPicPr preferRelativeResize="0"/>
          <p:nvPr/>
        </p:nvPicPr>
        <p:blipFill rotWithShape="1">
          <a:blip r:embed="rId9">
            <a:alphaModFix/>
          </a:blip>
          <a:srcRect b="0" l="0" r="0" t="0"/>
          <a:stretch/>
        </p:blipFill>
        <p:spPr>
          <a:xfrm>
            <a:off x="192851" y="108897"/>
            <a:ext cx="1319212" cy="61358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442" name="Shape 442"/>
        <p:cNvGrpSpPr/>
        <p:nvPr/>
      </p:nvGrpSpPr>
      <p:grpSpPr>
        <a:xfrm>
          <a:off x="0" y="0"/>
          <a:ext cx="0" cy="0"/>
          <a:chOff x="0" y="0"/>
          <a:chExt cx="0" cy="0"/>
        </a:xfrm>
      </p:grpSpPr>
      <p:sp>
        <p:nvSpPr>
          <p:cNvPr id="443" name="Google Shape;443;p13"/>
          <p:cNvSpPr txBox="1"/>
          <p:nvPr/>
        </p:nvSpPr>
        <p:spPr>
          <a:xfrm>
            <a:off x="449867" y="329200"/>
            <a:ext cx="4034800" cy="437200"/>
          </a:xfrm>
          <a:prstGeom prst="rect">
            <a:avLst/>
          </a:prstGeom>
          <a:noFill/>
          <a:ln>
            <a:noFill/>
          </a:ln>
        </p:spPr>
        <p:txBody>
          <a:bodyPr anchorCtr="0" anchor="t" bIns="121900" lIns="121900" spcFirstLastPara="1" rIns="121900" wrap="square" tIns="121900">
            <a:noAutofit/>
          </a:bodyPr>
          <a:lstStyle/>
          <a:p>
            <a:pPr indent="0" lvl="0" marL="0" marR="0" rtl="0" algn="l">
              <a:lnSpc>
                <a:spcPct val="150000"/>
              </a:lnSpc>
              <a:spcBef>
                <a:spcPts val="0"/>
              </a:spcBef>
              <a:spcAft>
                <a:spcPts val="0"/>
              </a:spcAft>
              <a:buClr>
                <a:srgbClr val="000000"/>
              </a:buClr>
              <a:buSzPts val="2667"/>
              <a:buFont typeface="Arial"/>
              <a:buNone/>
            </a:pPr>
            <a:r>
              <a:t/>
            </a:r>
            <a:endParaRPr b="0" i="0" sz="2667" u="none" cap="none" strike="noStrike">
              <a:solidFill>
                <a:srgbClr val="FFFFFF"/>
              </a:solidFill>
              <a:latin typeface="Arial"/>
              <a:ea typeface="Arial"/>
              <a:cs typeface="Arial"/>
              <a:sym typeface="Arial"/>
            </a:endParaRPr>
          </a:p>
        </p:txBody>
      </p:sp>
      <p:pic>
        <p:nvPicPr>
          <p:cNvPr id="444" name="Google Shape;444;p13"/>
          <p:cNvPicPr preferRelativeResize="0"/>
          <p:nvPr/>
        </p:nvPicPr>
        <p:blipFill rotWithShape="1">
          <a:blip r:embed="rId3">
            <a:alphaModFix/>
          </a:blip>
          <a:srcRect b="14972" l="15090" r="14909" t="17439"/>
          <a:stretch/>
        </p:blipFill>
        <p:spPr>
          <a:xfrm>
            <a:off x="318898" y="328694"/>
            <a:ext cx="6484879" cy="3520363"/>
          </a:xfrm>
          <a:prstGeom prst="rect">
            <a:avLst/>
          </a:prstGeom>
          <a:noFill/>
          <a:ln>
            <a:noFill/>
          </a:ln>
        </p:spPr>
      </p:pic>
      <p:pic>
        <p:nvPicPr>
          <p:cNvPr id="445" name="Google Shape;445;p13"/>
          <p:cNvPicPr preferRelativeResize="0"/>
          <p:nvPr/>
        </p:nvPicPr>
        <p:blipFill rotWithShape="1">
          <a:blip r:embed="rId4">
            <a:alphaModFix/>
          </a:blip>
          <a:srcRect b="10746" l="14181" r="15455" t="19703"/>
          <a:stretch/>
        </p:blipFill>
        <p:spPr>
          <a:xfrm>
            <a:off x="5388223" y="2925433"/>
            <a:ext cx="6484879" cy="3603873"/>
          </a:xfrm>
          <a:prstGeom prst="rect">
            <a:avLst/>
          </a:prstGeom>
          <a:noFill/>
          <a:ln>
            <a:noFill/>
          </a:ln>
        </p:spPr>
      </p:pic>
      <p:pic>
        <p:nvPicPr>
          <p:cNvPr id="446" name="Google Shape;446;p13"/>
          <p:cNvPicPr preferRelativeResize="0"/>
          <p:nvPr/>
        </p:nvPicPr>
        <p:blipFill rotWithShape="1">
          <a:blip r:embed="rId5">
            <a:alphaModFix/>
          </a:blip>
          <a:srcRect b="0" l="0" r="0" t="0"/>
          <a:stretch/>
        </p:blipFill>
        <p:spPr>
          <a:xfrm>
            <a:off x="7470619" y="584200"/>
            <a:ext cx="1459255" cy="1459255"/>
          </a:xfrm>
          <a:prstGeom prst="rect">
            <a:avLst/>
          </a:prstGeom>
          <a:noFill/>
          <a:ln>
            <a:noFill/>
          </a:ln>
        </p:spPr>
      </p:pic>
      <p:pic>
        <p:nvPicPr>
          <p:cNvPr descr="European Commission chairs the Committee on Earth Observation ..." id="447" name="Google Shape;447;p13"/>
          <p:cNvPicPr preferRelativeResize="0"/>
          <p:nvPr/>
        </p:nvPicPr>
        <p:blipFill rotWithShape="1">
          <a:blip r:embed="rId6">
            <a:alphaModFix/>
          </a:blip>
          <a:srcRect b="0" l="0" r="0" t="0"/>
          <a:stretch/>
        </p:blipFill>
        <p:spPr>
          <a:xfrm>
            <a:off x="9596716" y="584200"/>
            <a:ext cx="1295400" cy="602512"/>
          </a:xfrm>
          <a:prstGeom prst="rect">
            <a:avLst/>
          </a:prstGeom>
          <a:noFill/>
          <a:ln>
            <a:noFill/>
          </a:ln>
        </p:spPr>
      </p:pic>
      <p:pic>
        <p:nvPicPr>
          <p:cNvPr id="448" name="Google Shape;448;p13"/>
          <p:cNvPicPr preferRelativeResize="0"/>
          <p:nvPr/>
        </p:nvPicPr>
        <p:blipFill rotWithShape="1">
          <a:blip r:embed="rId7">
            <a:alphaModFix/>
          </a:blip>
          <a:srcRect b="0" l="0" r="0" t="0"/>
          <a:stretch/>
        </p:blipFill>
        <p:spPr>
          <a:xfrm>
            <a:off x="9319492" y="1501703"/>
            <a:ext cx="2121592" cy="743776"/>
          </a:xfrm>
          <a:prstGeom prst="rect">
            <a:avLst/>
          </a:prstGeom>
          <a:noFill/>
          <a:ln>
            <a:noFill/>
          </a:ln>
        </p:spPr>
      </p:pic>
      <p:pic>
        <p:nvPicPr>
          <p:cNvPr id="449" name="Google Shape;449;p13"/>
          <p:cNvPicPr preferRelativeResize="0"/>
          <p:nvPr/>
        </p:nvPicPr>
        <p:blipFill rotWithShape="1">
          <a:blip r:embed="rId8">
            <a:alphaModFix/>
          </a:blip>
          <a:srcRect b="5989" l="0" r="1020" t="8498"/>
          <a:stretch/>
        </p:blipFill>
        <p:spPr>
          <a:xfrm>
            <a:off x="318898" y="4101551"/>
            <a:ext cx="4997146" cy="24272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14"/>
          <p:cNvSpPr txBox="1"/>
          <p:nvPr>
            <p:ph type="title"/>
          </p:nvPr>
        </p:nvSpPr>
        <p:spPr>
          <a:xfrm>
            <a:off x="457202" y="56323"/>
            <a:ext cx="11019079" cy="9144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sz="3200">
                <a:solidFill>
                  <a:srgbClr val="00B050"/>
                </a:solidFill>
                <a:latin typeface="Century Gothic"/>
                <a:ea typeface="Century Gothic"/>
                <a:cs typeface="Century Gothic"/>
                <a:sym typeface="Century Gothic"/>
              </a:rPr>
              <a:t>MANGROVE MAPPING AND MONITORING</a:t>
            </a:r>
            <a:endParaRPr/>
          </a:p>
        </p:txBody>
      </p:sp>
      <p:sp>
        <p:nvSpPr>
          <p:cNvPr id="456" name="Google Shape;456;p14"/>
          <p:cNvSpPr txBox="1"/>
          <p:nvPr>
            <p:ph idx="1" type="body"/>
          </p:nvPr>
        </p:nvSpPr>
        <p:spPr>
          <a:xfrm>
            <a:off x="266700" y="893993"/>
            <a:ext cx="3745773" cy="1029204"/>
          </a:xfrm>
          <a:prstGeom prst="rect">
            <a:avLst/>
          </a:prstGeom>
          <a:noFill/>
          <a:ln>
            <a:noFill/>
          </a:ln>
        </p:spPr>
        <p:txBody>
          <a:bodyPr anchorCtr="0" anchor="t" bIns="91425" lIns="91425" spcFirstLastPara="1" rIns="91425" wrap="square" tIns="91425">
            <a:noAutofit/>
          </a:bodyPr>
          <a:lstStyle/>
          <a:p>
            <a:pPr indent="0" lvl="0" marL="45719" rtl="0" algn="l">
              <a:lnSpc>
                <a:spcPct val="115000"/>
              </a:lnSpc>
              <a:spcBef>
                <a:spcPts val="0"/>
              </a:spcBef>
              <a:spcAft>
                <a:spcPts val="0"/>
              </a:spcAft>
              <a:buSzPts val="1800"/>
              <a:buNone/>
            </a:pPr>
            <a:r>
              <a:rPr lang="en" sz="2600">
                <a:latin typeface="Century Gothic"/>
                <a:ea typeface="Century Gothic"/>
                <a:cs typeface="Century Gothic"/>
                <a:sym typeface="Century Gothic"/>
              </a:rPr>
              <a:t>Recent workshops: </a:t>
            </a:r>
            <a:endParaRPr/>
          </a:p>
          <a:p>
            <a:pPr indent="0" lvl="0" marL="45719" rtl="0" algn="l">
              <a:lnSpc>
                <a:spcPct val="115000"/>
              </a:lnSpc>
              <a:spcBef>
                <a:spcPts val="0"/>
              </a:spcBef>
              <a:spcAft>
                <a:spcPts val="0"/>
              </a:spcAft>
              <a:buSzPts val="1800"/>
              <a:buNone/>
            </a:pPr>
            <a:r>
              <a:t/>
            </a:r>
            <a:endParaRPr>
              <a:solidFill>
                <a:srgbClr val="FF0000"/>
              </a:solidFill>
            </a:endParaRPr>
          </a:p>
        </p:txBody>
      </p:sp>
      <p:pic>
        <p:nvPicPr>
          <p:cNvPr id="457" name="Google Shape;457;p14"/>
          <p:cNvPicPr preferRelativeResize="0"/>
          <p:nvPr/>
        </p:nvPicPr>
        <p:blipFill rotWithShape="1">
          <a:blip r:embed="rId3">
            <a:alphaModFix/>
          </a:blip>
          <a:srcRect b="0" l="0" r="0" t="0"/>
          <a:stretch/>
        </p:blipFill>
        <p:spPr>
          <a:xfrm>
            <a:off x="9552783" y="226500"/>
            <a:ext cx="914400" cy="914400"/>
          </a:xfrm>
          <a:prstGeom prst="rect">
            <a:avLst/>
          </a:prstGeom>
          <a:noFill/>
          <a:ln>
            <a:noFill/>
          </a:ln>
        </p:spPr>
      </p:pic>
      <p:pic>
        <p:nvPicPr>
          <p:cNvPr descr="A picture containing tree, outdoor, plant, forest&#10;&#10;Description automatically generated" id="458" name="Google Shape;458;p14"/>
          <p:cNvPicPr preferRelativeResize="0"/>
          <p:nvPr/>
        </p:nvPicPr>
        <p:blipFill rotWithShape="1">
          <a:blip r:embed="rId4">
            <a:alphaModFix/>
          </a:blip>
          <a:srcRect b="0" l="0" r="0" t="0"/>
          <a:stretch/>
        </p:blipFill>
        <p:spPr>
          <a:xfrm>
            <a:off x="266701" y="1641968"/>
            <a:ext cx="3188343" cy="2391257"/>
          </a:xfrm>
          <a:prstGeom prst="rect">
            <a:avLst/>
          </a:prstGeom>
          <a:noFill/>
          <a:ln>
            <a:noFill/>
          </a:ln>
        </p:spPr>
      </p:pic>
      <p:sp>
        <p:nvSpPr>
          <p:cNvPr id="459" name="Google Shape;459;p14"/>
          <p:cNvSpPr txBox="1"/>
          <p:nvPr/>
        </p:nvSpPr>
        <p:spPr>
          <a:xfrm>
            <a:off x="266701" y="4322620"/>
            <a:ext cx="3188343"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entury Gothic"/>
                <a:ea typeface="Century Gothic"/>
                <a:cs typeface="Century Gothic"/>
                <a:sym typeface="Century Gothic"/>
              </a:rPr>
              <a:t>Suva, Fiji: October 5–11, 2022</a:t>
            </a:r>
            <a:endParaRPr b="0" i="0" sz="2000" u="none" cap="none" strike="noStrike">
              <a:solidFill>
                <a:srgbClr val="000000"/>
              </a:solidFill>
              <a:latin typeface="Arial"/>
              <a:ea typeface="Arial"/>
              <a:cs typeface="Arial"/>
              <a:sym typeface="Arial"/>
            </a:endParaRPr>
          </a:p>
        </p:txBody>
      </p:sp>
      <p:sp>
        <p:nvSpPr>
          <p:cNvPr id="460" name="Google Shape;460;p14"/>
          <p:cNvSpPr txBox="1"/>
          <p:nvPr/>
        </p:nvSpPr>
        <p:spPr>
          <a:xfrm>
            <a:off x="3916219" y="6003636"/>
            <a:ext cx="4311724"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entury Gothic"/>
                <a:ea typeface="Century Gothic"/>
                <a:cs typeface="Century Gothic"/>
                <a:sym typeface="Century Gothic"/>
              </a:rPr>
              <a:t>Chanthaburi, Thailand: </a:t>
            </a:r>
            <a:endParaRPr/>
          </a:p>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entury Gothic"/>
                <a:ea typeface="Century Gothic"/>
                <a:cs typeface="Century Gothic"/>
                <a:sym typeface="Century Gothic"/>
              </a:rPr>
              <a:t>February 26 – March 1, 2023</a:t>
            </a:r>
            <a:endParaRPr b="0" i="0" sz="2000" u="none" cap="none" strike="noStrike">
              <a:solidFill>
                <a:srgbClr val="000000"/>
              </a:solidFill>
              <a:latin typeface="Arial"/>
              <a:ea typeface="Arial"/>
              <a:cs typeface="Arial"/>
              <a:sym typeface="Arial"/>
            </a:endParaRPr>
          </a:p>
        </p:txBody>
      </p:sp>
      <p:pic>
        <p:nvPicPr>
          <p:cNvPr descr="A picture containing tree, outdoor, plant, wood&#10;&#10;Description automatically generated" id="461" name="Google Shape;461;p14"/>
          <p:cNvPicPr preferRelativeResize="0"/>
          <p:nvPr/>
        </p:nvPicPr>
        <p:blipFill rotWithShape="1">
          <a:blip r:embed="rId5">
            <a:alphaModFix/>
          </a:blip>
          <a:srcRect b="0" l="0" r="0" t="0"/>
          <a:stretch/>
        </p:blipFill>
        <p:spPr>
          <a:xfrm>
            <a:off x="4012474" y="1641968"/>
            <a:ext cx="3188343" cy="4154361"/>
          </a:xfrm>
          <a:prstGeom prst="rect">
            <a:avLst/>
          </a:prstGeom>
          <a:noFill/>
          <a:ln>
            <a:noFill/>
          </a:ln>
        </p:spPr>
      </p:pic>
      <p:pic>
        <p:nvPicPr>
          <p:cNvPr descr="European Commission chairs the Committee on Earth Observation ..." id="462" name="Google Shape;462;p14"/>
          <p:cNvPicPr preferRelativeResize="0"/>
          <p:nvPr/>
        </p:nvPicPr>
        <p:blipFill rotWithShape="1">
          <a:blip r:embed="rId6">
            <a:alphaModFix/>
          </a:blip>
          <a:srcRect b="0" l="0" r="0" t="0"/>
          <a:stretch/>
        </p:blipFill>
        <p:spPr>
          <a:xfrm>
            <a:off x="266700" y="5281549"/>
            <a:ext cx="1295400" cy="602512"/>
          </a:xfrm>
          <a:prstGeom prst="rect">
            <a:avLst/>
          </a:prstGeom>
          <a:noFill/>
          <a:ln>
            <a:noFill/>
          </a:ln>
        </p:spPr>
      </p:pic>
      <p:pic>
        <p:nvPicPr>
          <p:cNvPr id="463" name="Google Shape;463;p14"/>
          <p:cNvPicPr preferRelativeResize="0"/>
          <p:nvPr/>
        </p:nvPicPr>
        <p:blipFill rotWithShape="1">
          <a:blip r:embed="rId7">
            <a:alphaModFix/>
          </a:blip>
          <a:srcRect b="0" l="0" r="0" t="0"/>
          <a:stretch/>
        </p:blipFill>
        <p:spPr>
          <a:xfrm>
            <a:off x="177455" y="6052395"/>
            <a:ext cx="1854892" cy="650277"/>
          </a:xfrm>
          <a:prstGeom prst="rect">
            <a:avLst/>
          </a:prstGeom>
          <a:noFill/>
          <a:ln>
            <a:noFill/>
          </a:ln>
        </p:spPr>
      </p:pic>
      <p:pic>
        <p:nvPicPr>
          <p:cNvPr id="464" name="Google Shape;464;p14"/>
          <p:cNvPicPr preferRelativeResize="0"/>
          <p:nvPr/>
        </p:nvPicPr>
        <p:blipFill rotWithShape="1">
          <a:blip r:embed="rId8">
            <a:alphaModFix/>
          </a:blip>
          <a:srcRect b="0" l="0" r="0" t="0"/>
          <a:stretch/>
        </p:blipFill>
        <p:spPr>
          <a:xfrm>
            <a:off x="8016403" y="1641968"/>
            <a:ext cx="3118336" cy="4154361"/>
          </a:xfrm>
          <a:prstGeom prst="rect">
            <a:avLst/>
          </a:prstGeom>
          <a:noFill/>
          <a:ln>
            <a:noFill/>
          </a:ln>
        </p:spPr>
      </p:pic>
      <p:sp>
        <p:nvSpPr>
          <p:cNvPr id="465" name="Google Shape;465;p14"/>
          <p:cNvSpPr txBox="1"/>
          <p:nvPr/>
        </p:nvSpPr>
        <p:spPr>
          <a:xfrm>
            <a:off x="8009585" y="5884062"/>
            <a:ext cx="4311724"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entury Gothic"/>
                <a:ea typeface="Century Gothic"/>
                <a:cs typeface="Century Gothic"/>
                <a:sym typeface="Century Gothic"/>
              </a:rPr>
              <a:t>Manchon Guamuchal, Guatemala: </a:t>
            </a:r>
            <a:endParaRPr/>
          </a:p>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entury Gothic"/>
                <a:ea typeface="Century Gothic"/>
                <a:cs typeface="Century Gothic"/>
                <a:sym typeface="Century Gothic"/>
              </a:rPr>
              <a:t>August 15 - 30, 2023</a:t>
            </a:r>
            <a:endParaRPr b="0" i="0" sz="20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15"/>
          <p:cNvSpPr txBox="1"/>
          <p:nvPr>
            <p:ph type="title"/>
          </p:nvPr>
        </p:nvSpPr>
        <p:spPr>
          <a:xfrm>
            <a:off x="457202" y="56323"/>
            <a:ext cx="11019079" cy="9144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2800"/>
              <a:buNone/>
            </a:pPr>
            <a:r>
              <a:rPr lang="en" sz="3200">
                <a:solidFill>
                  <a:srgbClr val="00B050"/>
                </a:solidFill>
                <a:latin typeface="Century Gothic"/>
                <a:ea typeface="Century Gothic"/>
                <a:cs typeface="Century Gothic"/>
                <a:sym typeface="Century Gothic"/>
              </a:rPr>
              <a:t>BIOMASS MAPPING</a:t>
            </a:r>
            <a:endParaRPr/>
          </a:p>
        </p:txBody>
      </p:sp>
      <p:sp>
        <p:nvSpPr>
          <p:cNvPr id="472" name="Google Shape;472;p15"/>
          <p:cNvSpPr txBox="1"/>
          <p:nvPr>
            <p:ph idx="1" type="body"/>
          </p:nvPr>
        </p:nvSpPr>
        <p:spPr>
          <a:xfrm>
            <a:off x="266700" y="893993"/>
            <a:ext cx="3745773" cy="1029204"/>
          </a:xfrm>
          <a:prstGeom prst="rect">
            <a:avLst/>
          </a:prstGeom>
          <a:noFill/>
          <a:ln>
            <a:noFill/>
          </a:ln>
        </p:spPr>
        <p:txBody>
          <a:bodyPr anchorCtr="0" anchor="t" bIns="91425" lIns="91425" spcFirstLastPara="1" rIns="91425" wrap="square" tIns="91425">
            <a:noAutofit/>
          </a:bodyPr>
          <a:lstStyle/>
          <a:p>
            <a:pPr indent="0" lvl="0" marL="45719" rtl="0" algn="l">
              <a:lnSpc>
                <a:spcPct val="115000"/>
              </a:lnSpc>
              <a:spcBef>
                <a:spcPts val="0"/>
              </a:spcBef>
              <a:spcAft>
                <a:spcPts val="0"/>
              </a:spcAft>
              <a:buSzPts val="1800"/>
              <a:buNone/>
            </a:pPr>
            <a:r>
              <a:rPr lang="en" sz="2600">
                <a:latin typeface="Century Gothic"/>
                <a:ea typeface="Century Gothic"/>
                <a:cs typeface="Century Gothic"/>
                <a:sym typeface="Century Gothic"/>
              </a:rPr>
              <a:t>Recent workshops: </a:t>
            </a:r>
            <a:endParaRPr/>
          </a:p>
          <a:p>
            <a:pPr indent="0" lvl="0" marL="45719" rtl="0" algn="l">
              <a:lnSpc>
                <a:spcPct val="115000"/>
              </a:lnSpc>
              <a:spcBef>
                <a:spcPts val="0"/>
              </a:spcBef>
              <a:spcAft>
                <a:spcPts val="0"/>
              </a:spcAft>
              <a:buSzPts val="1800"/>
              <a:buNone/>
            </a:pPr>
            <a:r>
              <a:t/>
            </a:r>
            <a:endParaRPr>
              <a:solidFill>
                <a:srgbClr val="FF0000"/>
              </a:solidFill>
            </a:endParaRPr>
          </a:p>
        </p:txBody>
      </p:sp>
      <p:pic>
        <p:nvPicPr>
          <p:cNvPr id="473" name="Google Shape;473;p15"/>
          <p:cNvPicPr preferRelativeResize="0"/>
          <p:nvPr/>
        </p:nvPicPr>
        <p:blipFill rotWithShape="1">
          <a:blip r:embed="rId3">
            <a:alphaModFix/>
          </a:blip>
          <a:srcRect b="0" l="0" r="0" t="0"/>
          <a:stretch/>
        </p:blipFill>
        <p:spPr>
          <a:xfrm>
            <a:off x="4884530" y="157481"/>
            <a:ext cx="914400" cy="914400"/>
          </a:xfrm>
          <a:prstGeom prst="rect">
            <a:avLst/>
          </a:prstGeom>
          <a:noFill/>
          <a:ln>
            <a:noFill/>
          </a:ln>
        </p:spPr>
      </p:pic>
      <p:sp>
        <p:nvSpPr>
          <p:cNvPr id="474" name="Google Shape;474;p15"/>
          <p:cNvSpPr txBox="1"/>
          <p:nvPr/>
        </p:nvSpPr>
        <p:spPr>
          <a:xfrm flipH="1">
            <a:off x="6711915" y="4563059"/>
            <a:ext cx="3360257"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entury Gothic"/>
                <a:ea typeface="Century Gothic"/>
                <a:cs typeface="Century Gothic"/>
                <a:sym typeface="Century Gothic"/>
              </a:rPr>
              <a:t>Paraguay: June 6 - 11, 2023</a:t>
            </a:r>
            <a:endParaRPr b="0" i="0" sz="2000" u="none" cap="none" strike="noStrike">
              <a:solidFill>
                <a:srgbClr val="000000"/>
              </a:solidFill>
              <a:latin typeface="Arial"/>
              <a:ea typeface="Arial"/>
              <a:cs typeface="Arial"/>
              <a:sym typeface="Arial"/>
            </a:endParaRPr>
          </a:p>
        </p:txBody>
      </p:sp>
      <p:sp>
        <p:nvSpPr>
          <p:cNvPr id="475" name="Google Shape;475;p15"/>
          <p:cNvSpPr txBox="1"/>
          <p:nvPr/>
        </p:nvSpPr>
        <p:spPr>
          <a:xfrm>
            <a:off x="818148" y="4489496"/>
            <a:ext cx="7095184"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entury Gothic"/>
                <a:ea typeface="Century Gothic"/>
                <a:cs typeface="Century Gothic"/>
                <a:sym typeface="Century Gothic"/>
              </a:rPr>
              <a:t>Chanthaburi, Thailand: </a:t>
            </a:r>
            <a:endParaRPr/>
          </a:p>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000000"/>
                </a:solidFill>
                <a:latin typeface="Century Gothic"/>
                <a:ea typeface="Century Gothic"/>
                <a:cs typeface="Century Gothic"/>
                <a:sym typeface="Century Gothic"/>
              </a:rPr>
              <a:t>February 26 – March 1, 2023</a:t>
            </a:r>
            <a:endParaRPr b="0" i="0" sz="2000" u="none" cap="none" strike="noStrike">
              <a:solidFill>
                <a:srgbClr val="000000"/>
              </a:solidFill>
              <a:latin typeface="Arial"/>
              <a:ea typeface="Arial"/>
              <a:cs typeface="Arial"/>
              <a:sym typeface="Arial"/>
            </a:endParaRPr>
          </a:p>
        </p:txBody>
      </p:sp>
      <p:pic>
        <p:nvPicPr>
          <p:cNvPr descr="European Commission chairs the Committee on Earth Observation ..." id="476" name="Google Shape;476;p15"/>
          <p:cNvPicPr preferRelativeResize="0"/>
          <p:nvPr/>
        </p:nvPicPr>
        <p:blipFill rotWithShape="1">
          <a:blip r:embed="rId4">
            <a:alphaModFix/>
          </a:blip>
          <a:srcRect b="0" l="0" r="0" t="0"/>
          <a:stretch/>
        </p:blipFill>
        <p:spPr>
          <a:xfrm>
            <a:off x="266700" y="5281549"/>
            <a:ext cx="1295400" cy="602512"/>
          </a:xfrm>
          <a:prstGeom prst="rect">
            <a:avLst/>
          </a:prstGeom>
          <a:noFill/>
          <a:ln>
            <a:noFill/>
          </a:ln>
        </p:spPr>
      </p:pic>
      <p:pic>
        <p:nvPicPr>
          <p:cNvPr id="477" name="Google Shape;477;p15"/>
          <p:cNvPicPr preferRelativeResize="0"/>
          <p:nvPr/>
        </p:nvPicPr>
        <p:blipFill rotWithShape="1">
          <a:blip r:embed="rId5">
            <a:alphaModFix/>
          </a:blip>
          <a:srcRect b="0" l="0" r="0" t="0"/>
          <a:stretch/>
        </p:blipFill>
        <p:spPr>
          <a:xfrm>
            <a:off x="177455" y="6052395"/>
            <a:ext cx="1854892" cy="650277"/>
          </a:xfrm>
          <a:prstGeom prst="rect">
            <a:avLst/>
          </a:prstGeom>
          <a:noFill/>
          <a:ln>
            <a:noFill/>
          </a:ln>
        </p:spPr>
      </p:pic>
      <p:pic>
        <p:nvPicPr>
          <p:cNvPr id="478" name="Google Shape;478;p15"/>
          <p:cNvPicPr preferRelativeResize="0"/>
          <p:nvPr/>
        </p:nvPicPr>
        <p:blipFill rotWithShape="1">
          <a:blip r:embed="rId6">
            <a:alphaModFix/>
          </a:blip>
          <a:srcRect b="0" l="0" r="0" t="0"/>
          <a:stretch/>
        </p:blipFill>
        <p:spPr>
          <a:xfrm>
            <a:off x="914400" y="1728239"/>
            <a:ext cx="4106496" cy="2737663"/>
          </a:xfrm>
          <a:prstGeom prst="rect">
            <a:avLst/>
          </a:prstGeom>
          <a:noFill/>
          <a:ln>
            <a:noFill/>
          </a:ln>
        </p:spPr>
      </p:pic>
      <p:pic>
        <p:nvPicPr>
          <p:cNvPr id="479" name="Google Shape;479;p15"/>
          <p:cNvPicPr preferRelativeResize="0"/>
          <p:nvPr/>
        </p:nvPicPr>
        <p:blipFill rotWithShape="1">
          <a:blip r:embed="rId7">
            <a:alphaModFix/>
          </a:blip>
          <a:srcRect b="0" l="0" r="0" t="0"/>
          <a:stretch/>
        </p:blipFill>
        <p:spPr>
          <a:xfrm>
            <a:off x="6711915" y="1684105"/>
            <a:ext cx="4200727" cy="2794787"/>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16"/>
          <p:cNvSpPr txBox="1"/>
          <p:nvPr/>
        </p:nvSpPr>
        <p:spPr>
          <a:xfrm>
            <a:off x="301783" y="1182985"/>
            <a:ext cx="11411247" cy="345780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67"/>
              <a:buFont typeface="Arial"/>
              <a:buNone/>
            </a:pPr>
            <a:r>
              <a:t/>
            </a:r>
            <a:endParaRPr b="0" i="0" sz="1867" u="none" cap="none" strike="noStrike">
              <a:solidFill>
                <a:srgbClr val="000000"/>
              </a:solidFill>
              <a:latin typeface="Georgia"/>
              <a:ea typeface="Georgia"/>
              <a:cs typeface="Georgia"/>
              <a:sym typeface="Georgia"/>
            </a:endParaRPr>
          </a:p>
          <a:p>
            <a:pPr indent="-342891" lvl="0" marL="342891" marR="0" rtl="0" algn="l">
              <a:lnSpc>
                <a:spcPct val="100000"/>
              </a:lnSpc>
              <a:spcBef>
                <a:spcPts val="1200"/>
              </a:spcBef>
              <a:spcAft>
                <a:spcPts val="0"/>
              </a:spcAft>
              <a:buClr>
                <a:srgbClr val="000000"/>
              </a:buClr>
              <a:buSzPts val="1867"/>
              <a:buFont typeface="Arial"/>
              <a:buAutoNum type="arabicPeriod"/>
            </a:pPr>
            <a:r>
              <a:rPr b="0" i="0" lang="en" sz="1867" u="none" cap="none" strike="noStrike">
                <a:solidFill>
                  <a:srgbClr val="000000"/>
                </a:solidFill>
                <a:latin typeface="Georgia"/>
                <a:ea typeface="Georgia"/>
                <a:cs typeface="Georgia"/>
                <a:sym typeface="Georgia"/>
              </a:rPr>
              <a:t>Cambodia (USGS and JAXA) initiative</a:t>
            </a:r>
            <a:endParaRPr/>
          </a:p>
          <a:p>
            <a:pPr indent="-342891" lvl="0" marL="342891" marR="0" rtl="0" algn="l">
              <a:lnSpc>
                <a:spcPct val="100000"/>
              </a:lnSpc>
              <a:spcBef>
                <a:spcPts val="1200"/>
              </a:spcBef>
              <a:spcAft>
                <a:spcPts val="0"/>
              </a:spcAft>
              <a:buClr>
                <a:srgbClr val="000000"/>
              </a:buClr>
              <a:buSzPts val="1867"/>
              <a:buFont typeface="Arial"/>
              <a:buAutoNum type="arabicPeriod"/>
            </a:pPr>
            <a:r>
              <a:rPr b="0" i="0" lang="en" sz="1867" u="none" cap="none" strike="noStrike">
                <a:solidFill>
                  <a:srgbClr val="000000"/>
                </a:solidFill>
                <a:latin typeface="Georgia"/>
                <a:ea typeface="Georgia"/>
                <a:cs typeface="Georgia"/>
                <a:sym typeface="Georgia"/>
              </a:rPr>
              <a:t>Jurisdictional approach for mangroves datasets in Guatemala</a:t>
            </a:r>
            <a:endParaRPr/>
          </a:p>
          <a:p>
            <a:pPr indent="-342891" lvl="0" marL="342891" marR="0" rtl="0" algn="l">
              <a:lnSpc>
                <a:spcPct val="100000"/>
              </a:lnSpc>
              <a:spcBef>
                <a:spcPts val="1200"/>
              </a:spcBef>
              <a:spcAft>
                <a:spcPts val="0"/>
              </a:spcAft>
              <a:buClr>
                <a:srgbClr val="000000"/>
              </a:buClr>
              <a:buSzPts val="1867"/>
              <a:buFont typeface="Arial"/>
              <a:buAutoNum type="arabicPeriod"/>
            </a:pPr>
            <a:r>
              <a:rPr b="0" i="0" lang="en" sz="1867" u="none" cap="none" strike="noStrike">
                <a:solidFill>
                  <a:srgbClr val="000000"/>
                </a:solidFill>
                <a:latin typeface="Georgia"/>
                <a:ea typeface="Georgia"/>
                <a:cs typeface="Georgia"/>
                <a:sym typeface="Georgia"/>
              </a:rPr>
              <a:t>Biomass and mangroves mapping in Peru (November 2023)</a:t>
            </a:r>
            <a:endParaRPr b="0" i="0" sz="1867" u="none" cap="none" strike="noStrike">
              <a:solidFill>
                <a:srgbClr val="000000"/>
              </a:solidFill>
              <a:latin typeface="Georgia"/>
              <a:ea typeface="Georgia"/>
              <a:cs typeface="Georgia"/>
              <a:sym typeface="Georgia"/>
            </a:endParaRPr>
          </a:p>
          <a:p>
            <a:pPr indent="-342891" lvl="0" marL="342891" marR="0" rtl="0" algn="l">
              <a:lnSpc>
                <a:spcPct val="100000"/>
              </a:lnSpc>
              <a:spcBef>
                <a:spcPts val="1200"/>
              </a:spcBef>
              <a:spcAft>
                <a:spcPts val="0"/>
              </a:spcAft>
              <a:buClr>
                <a:srgbClr val="000000"/>
              </a:buClr>
              <a:buSzPts val="1867"/>
              <a:buFont typeface="Arial"/>
              <a:buAutoNum type="arabicPeriod"/>
            </a:pPr>
            <a:r>
              <a:rPr b="0" i="0" lang="en" sz="1867" u="none" cap="none" strike="noStrike">
                <a:solidFill>
                  <a:srgbClr val="000000"/>
                </a:solidFill>
                <a:latin typeface="Georgia"/>
                <a:ea typeface="Georgia"/>
                <a:cs typeface="Georgia"/>
                <a:sym typeface="Georgia"/>
              </a:rPr>
              <a:t>Engagement with Google, FAO, Mapbiomass, and UCLA</a:t>
            </a:r>
            <a:endParaRPr/>
          </a:p>
          <a:p>
            <a:pPr indent="-342891" lvl="0" marL="342891" marR="0" rtl="0" algn="l">
              <a:lnSpc>
                <a:spcPct val="100000"/>
              </a:lnSpc>
              <a:spcBef>
                <a:spcPts val="1200"/>
              </a:spcBef>
              <a:spcAft>
                <a:spcPts val="0"/>
              </a:spcAft>
              <a:buClr>
                <a:srgbClr val="000000"/>
              </a:buClr>
              <a:buSzPts val="1867"/>
              <a:buFont typeface="Arial"/>
              <a:buAutoNum type="arabicPeriod"/>
            </a:pPr>
            <a:r>
              <a:rPr b="0" i="0" lang="en" sz="1867" u="none" cap="none" strike="noStrike">
                <a:solidFill>
                  <a:srgbClr val="000000"/>
                </a:solidFill>
                <a:latin typeface="Georgia"/>
                <a:ea typeface="Georgia"/>
                <a:cs typeface="Georgia"/>
                <a:sym typeface="Georgia"/>
              </a:rPr>
              <a:t>GFOI chapter on remote sensed assisted emission factors</a:t>
            </a:r>
            <a:endParaRPr b="0" i="0" sz="1867" u="none" cap="none" strike="noStrike">
              <a:solidFill>
                <a:srgbClr val="000000"/>
              </a:solidFill>
              <a:latin typeface="Georgia"/>
              <a:ea typeface="Georgia"/>
              <a:cs typeface="Georgia"/>
              <a:sym typeface="Georgia"/>
            </a:endParaRPr>
          </a:p>
          <a:p>
            <a:pPr indent="-224336" lvl="0" marL="342891" marR="0" rtl="0" algn="l">
              <a:lnSpc>
                <a:spcPct val="100000"/>
              </a:lnSpc>
              <a:spcBef>
                <a:spcPts val="1200"/>
              </a:spcBef>
              <a:spcAft>
                <a:spcPts val="0"/>
              </a:spcAft>
              <a:buClr>
                <a:srgbClr val="000000"/>
              </a:buClr>
              <a:buSzPts val="1867"/>
              <a:buFont typeface="Arial"/>
              <a:buNone/>
            </a:pPr>
            <a:r>
              <a:t/>
            </a:r>
            <a:endParaRPr b="0" i="0" sz="1867" u="none" cap="none" strike="noStrike">
              <a:solidFill>
                <a:srgbClr val="000000"/>
              </a:solidFill>
              <a:latin typeface="Georgia"/>
              <a:ea typeface="Georgia"/>
              <a:cs typeface="Georgia"/>
              <a:sym typeface="Georgia"/>
            </a:endParaRPr>
          </a:p>
          <a:p>
            <a:pPr indent="0" lvl="0" marL="0" marR="0" rtl="0" algn="l">
              <a:lnSpc>
                <a:spcPct val="100000"/>
              </a:lnSpc>
              <a:spcBef>
                <a:spcPts val="120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485" name="Google Shape;485;p16"/>
          <p:cNvSpPr txBox="1"/>
          <p:nvPr/>
        </p:nvSpPr>
        <p:spPr>
          <a:xfrm>
            <a:off x="591493" y="246289"/>
            <a:ext cx="6240855" cy="50276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67"/>
              <a:buFont typeface="Arial"/>
              <a:buNone/>
            </a:pPr>
            <a:r>
              <a:rPr b="0" i="0" lang="en" sz="2667" u="none" cap="none" strike="noStrike">
                <a:solidFill>
                  <a:srgbClr val="FFFFFF"/>
                </a:solidFill>
                <a:latin typeface="Georgia"/>
                <a:ea typeface="Georgia"/>
                <a:cs typeface="Georgia"/>
                <a:sym typeface="Georgia"/>
              </a:rPr>
              <a:t>In conclusion and moving Ahead….</a:t>
            </a:r>
            <a:endParaRPr/>
          </a:p>
        </p:txBody>
      </p:sp>
      <p:pic>
        <p:nvPicPr>
          <p:cNvPr descr="Text&#10;&#10;Description automatically generated with medium confidence" id="486" name="Google Shape;486;p16"/>
          <p:cNvPicPr preferRelativeResize="0"/>
          <p:nvPr/>
        </p:nvPicPr>
        <p:blipFill rotWithShape="1">
          <a:blip r:embed="rId3">
            <a:alphaModFix/>
          </a:blip>
          <a:srcRect b="0" l="0" r="0" t="0"/>
          <a:stretch/>
        </p:blipFill>
        <p:spPr>
          <a:xfrm>
            <a:off x="6433993" y="-1"/>
            <a:ext cx="2926800" cy="1026061"/>
          </a:xfrm>
          <a:prstGeom prst="rect">
            <a:avLst/>
          </a:prstGeom>
          <a:noFill/>
          <a:ln>
            <a:noFill/>
          </a:ln>
        </p:spPr>
      </p:pic>
      <p:sp>
        <p:nvSpPr>
          <p:cNvPr id="487" name="Google Shape;487;p16"/>
          <p:cNvSpPr txBox="1"/>
          <p:nvPr/>
        </p:nvSpPr>
        <p:spPr>
          <a:xfrm>
            <a:off x="301783" y="4535904"/>
            <a:ext cx="7907992"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70C0"/>
                </a:solidFill>
                <a:latin typeface="Arial"/>
                <a:ea typeface="Arial"/>
                <a:cs typeface="Arial"/>
                <a:sym typeface="Arial"/>
              </a:rPr>
              <a:t>Thanks!</a:t>
            </a:r>
            <a:endParaRPr/>
          </a:p>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rgbClr val="0070C0"/>
                </a:solidFill>
                <a:latin typeface="Arial"/>
                <a:ea typeface="Arial"/>
                <a:cs typeface="Arial"/>
                <a:sym typeface="Arial"/>
              </a:rPr>
              <a:t>Sylvia Wilson	</a:t>
            </a:r>
            <a:endParaRPr/>
          </a:p>
          <a:p>
            <a:pPr indent="0" lvl="0" marL="0" marR="0" rtl="0" algn="l">
              <a:lnSpc>
                <a:spcPct val="100000"/>
              </a:lnSpc>
              <a:spcBef>
                <a:spcPts val="0"/>
              </a:spcBef>
              <a:spcAft>
                <a:spcPts val="0"/>
              </a:spcAft>
              <a:buClr>
                <a:srgbClr val="000000"/>
              </a:buClr>
              <a:buSzPts val="2400"/>
              <a:buFont typeface="Arial"/>
              <a:buNone/>
            </a:pPr>
            <a:r>
              <a:rPr b="0" i="0" lang="en" sz="2400" u="sng" cap="none" strike="noStrike">
                <a:solidFill>
                  <a:srgbClr val="0070C0"/>
                </a:solidFill>
                <a:latin typeface="Arial"/>
                <a:ea typeface="Arial"/>
                <a:cs typeface="Arial"/>
                <a:sym typeface="Arial"/>
                <a:hlinkClick r:id="rId4">
                  <a:extLst>
                    <a:ext uri="{A12FA001-AC4F-418D-AE19-62706E023703}">
                      <ahyp:hlinkClr val="tx"/>
                    </a:ext>
                  </a:extLst>
                </a:hlinkClick>
              </a:rPr>
              <a:t>snwilson@usgs.gov</a:t>
            </a:r>
            <a:endParaRPr b="0" i="0" sz="2400" u="none" cap="none" strike="noStrike">
              <a:solidFill>
                <a:srgbClr val="0070C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70C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2"/>
          <p:cNvSpPr txBox="1"/>
          <p:nvPr/>
        </p:nvSpPr>
        <p:spPr>
          <a:xfrm>
            <a:off x="236376" y="280235"/>
            <a:ext cx="11328608"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 sz="2000" u="none" cap="none" strike="noStrike">
                <a:solidFill>
                  <a:srgbClr val="FFFFFF"/>
                </a:solidFill>
                <a:latin typeface="Georgia"/>
                <a:ea typeface="Georgia"/>
                <a:cs typeface="Georgia"/>
                <a:sym typeface="Georgia"/>
              </a:rPr>
              <a:t>National User Engagement</a:t>
            </a:r>
            <a:endParaRPr b="0" i="0" sz="2000" u="none" cap="none" strike="noStrike">
              <a:solidFill>
                <a:srgbClr val="FFFFFF"/>
              </a:solidFill>
              <a:latin typeface="Georgia"/>
              <a:ea typeface="Georgia"/>
              <a:cs typeface="Georgia"/>
              <a:sym typeface="Georgia"/>
            </a:endParaRPr>
          </a:p>
        </p:txBody>
      </p:sp>
      <p:pic>
        <p:nvPicPr>
          <p:cNvPr id="294" name="Google Shape;294;p2"/>
          <p:cNvPicPr preferRelativeResize="0"/>
          <p:nvPr/>
        </p:nvPicPr>
        <p:blipFill rotWithShape="1">
          <a:blip r:embed="rId3">
            <a:alphaModFix/>
          </a:blip>
          <a:srcRect b="0" l="0" r="0" t="0"/>
          <a:stretch/>
        </p:blipFill>
        <p:spPr>
          <a:xfrm>
            <a:off x="517594" y="3979212"/>
            <a:ext cx="3213120" cy="2206635"/>
          </a:xfrm>
          <a:prstGeom prst="rect">
            <a:avLst/>
          </a:prstGeom>
          <a:noFill/>
          <a:ln>
            <a:noFill/>
          </a:ln>
        </p:spPr>
      </p:pic>
      <p:pic>
        <p:nvPicPr>
          <p:cNvPr id="295" name="Google Shape;295;p2"/>
          <p:cNvPicPr preferRelativeResize="0"/>
          <p:nvPr/>
        </p:nvPicPr>
        <p:blipFill rotWithShape="1">
          <a:blip r:embed="rId4">
            <a:alphaModFix/>
          </a:blip>
          <a:srcRect b="0" l="0" r="0" t="0"/>
          <a:stretch/>
        </p:blipFill>
        <p:spPr>
          <a:xfrm>
            <a:off x="7787959" y="4012655"/>
            <a:ext cx="3338319" cy="2174076"/>
          </a:xfrm>
          <a:prstGeom prst="rect">
            <a:avLst/>
          </a:prstGeom>
          <a:noFill/>
          <a:ln>
            <a:noFill/>
          </a:ln>
        </p:spPr>
      </p:pic>
      <p:pic>
        <p:nvPicPr>
          <p:cNvPr id="296" name="Google Shape;296;p2"/>
          <p:cNvPicPr preferRelativeResize="0"/>
          <p:nvPr/>
        </p:nvPicPr>
        <p:blipFill rotWithShape="1">
          <a:blip r:embed="rId5">
            <a:alphaModFix/>
          </a:blip>
          <a:srcRect b="0" l="0" r="0" t="0"/>
          <a:stretch/>
        </p:blipFill>
        <p:spPr>
          <a:xfrm>
            <a:off x="4148644" y="3969843"/>
            <a:ext cx="3221385" cy="2216004"/>
          </a:xfrm>
          <a:prstGeom prst="rect">
            <a:avLst/>
          </a:prstGeom>
          <a:noFill/>
          <a:ln>
            <a:noFill/>
          </a:ln>
        </p:spPr>
      </p:pic>
      <p:sp>
        <p:nvSpPr>
          <p:cNvPr id="297" name="Google Shape;297;p2"/>
          <p:cNvSpPr txBox="1"/>
          <p:nvPr/>
        </p:nvSpPr>
        <p:spPr>
          <a:xfrm>
            <a:off x="8508275" y="5661797"/>
            <a:ext cx="1045028" cy="200055"/>
          </a:xfrm>
          <a:prstGeom prst="rect">
            <a:avLst/>
          </a:prstGeom>
          <a:solidFill>
            <a:schemeClr val="dk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700"/>
              <a:buFont typeface="Arial"/>
              <a:buNone/>
            </a:pPr>
            <a:r>
              <a:rPr b="0" i="0" lang="en" sz="700" u="none" cap="none" strike="noStrike">
                <a:solidFill>
                  <a:srgbClr val="FFFFFF"/>
                </a:solidFill>
                <a:latin typeface="Times New Roman"/>
                <a:ea typeface="Times New Roman"/>
                <a:cs typeface="Times New Roman"/>
                <a:sym typeface="Times New Roman"/>
              </a:rPr>
              <a:t>Solomon Islands</a:t>
            </a:r>
            <a:endParaRPr b="0" i="0" sz="700" u="none" cap="none" strike="noStrike">
              <a:solidFill>
                <a:srgbClr val="FFFFFF"/>
              </a:solidFill>
              <a:latin typeface="Times New Roman"/>
              <a:ea typeface="Times New Roman"/>
              <a:cs typeface="Times New Roman"/>
              <a:sym typeface="Times New Roman"/>
            </a:endParaRPr>
          </a:p>
        </p:txBody>
      </p:sp>
      <p:sp>
        <p:nvSpPr>
          <p:cNvPr id="298" name="Google Shape;298;p2"/>
          <p:cNvSpPr txBox="1"/>
          <p:nvPr/>
        </p:nvSpPr>
        <p:spPr>
          <a:xfrm>
            <a:off x="313508" y="1517809"/>
            <a:ext cx="11564983" cy="253409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000000"/>
                </a:solidFill>
                <a:latin typeface="Georgia"/>
                <a:ea typeface="Georgia"/>
                <a:cs typeface="Georgia"/>
                <a:sym typeface="Georgia"/>
              </a:rPr>
              <a:t>Overarching Goals</a:t>
            </a:r>
            <a:endParaRPr/>
          </a:p>
          <a:p>
            <a:pPr indent="-279390" lvl="0" marL="380990" marR="0" rtl="0" algn="l">
              <a:lnSpc>
                <a:spcPct val="100000"/>
              </a:lnSpc>
              <a:spcBef>
                <a:spcPts val="0"/>
              </a:spcBef>
              <a:spcAft>
                <a:spcPts val="0"/>
              </a:spcAft>
              <a:buClr>
                <a:srgbClr val="000000"/>
              </a:buClr>
              <a:buSzPts val="1600"/>
              <a:buFont typeface="Noto Sans Symbols"/>
              <a:buNone/>
            </a:pPr>
            <a:r>
              <a:t/>
            </a:r>
            <a:endParaRPr b="0" i="0" sz="1600" u="none" cap="none" strike="noStrike">
              <a:solidFill>
                <a:srgbClr val="000000"/>
              </a:solidFill>
              <a:latin typeface="Georgia"/>
              <a:ea typeface="Georgia"/>
              <a:cs typeface="Georgia"/>
              <a:sym typeface="Georgia"/>
            </a:endParaRPr>
          </a:p>
          <a:p>
            <a:pPr indent="-380990" lvl="0" marL="380990" marR="0" rtl="0" algn="l">
              <a:lnSpc>
                <a:spcPct val="100000"/>
              </a:lnSpc>
              <a:spcBef>
                <a:spcPts val="0"/>
              </a:spcBef>
              <a:spcAft>
                <a:spcPts val="0"/>
              </a:spcAft>
              <a:buClr>
                <a:srgbClr val="000000"/>
              </a:buClr>
              <a:buSzPts val="1600"/>
              <a:buFont typeface="Noto Sans Symbols"/>
              <a:buChar char="❖"/>
            </a:pPr>
            <a:r>
              <a:rPr b="0" i="0" lang="en" sz="1600" u="none" cap="none" strike="noStrike">
                <a:solidFill>
                  <a:srgbClr val="000000"/>
                </a:solidFill>
                <a:latin typeface="Arial"/>
                <a:ea typeface="Arial"/>
                <a:cs typeface="Arial"/>
                <a:sym typeface="Arial"/>
              </a:rPr>
              <a:t>Demonstration of uptake of satellite-based data and derived products in country reporting to the UNFCCC  </a:t>
            </a:r>
            <a:endParaRPr/>
          </a:p>
          <a:p>
            <a:pPr indent="-279390" lvl="0" marL="380990" marR="0" rtl="0" algn="l">
              <a:lnSpc>
                <a:spcPct val="100000"/>
              </a:lnSpc>
              <a:spcBef>
                <a:spcPts val="0"/>
              </a:spcBef>
              <a:spcAft>
                <a:spcPts val="0"/>
              </a:spcAft>
              <a:buClr>
                <a:srgbClr val="000000"/>
              </a:buClr>
              <a:buSzPts val="1600"/>
              <a:buFont typeface="Noto Sans Symbols"/>
              <a:buNone/>
            </a:pPr>
            <a:r>
              <a:t/>
            </a:r>
            <a:endParaRPr b="0" i="0" sz="1600" u="none" cap="none" strike="noStrike">
              <a:solidFill>
                <a:srgbClr val="000000"/>
              </a:solidFill>
              <a:latin typeface="Arial"/>
              <a:ea typeface="Arial"/>
              <a:cs typeface="Arial"/>
              <a:sym typeface="Arial"/>
            </a:endParaRPr>
          </a:p>
          <a:p>
            <a:pPr indent="-380990" lvl="0" marL="380990" marR="0" rtl="0" algn="l">
              <a:lnSpc>
                <a:spcPct val="100000"/>
              </a:lnSpc>
              <a:spcBef>
                <a:spcPts val="0"/>
              </a:spcBef>
              <a:spcAft>
                <a:spcPts val="0"/>
              </a:spcAft>
              <a:buClr>
                <a:srgbClr val="000000"/>
              </a:buClr>
              <a:buSzPts val="1600"/>
              <a:buFont typeface="Noto Sans Symbols"/>
              <a:buChar char="❖"/>
            </a:pPr>
            <a:r>
              <a:rPr b="0" i="0" lang="en" sz="1600" u="none" cap="none" strike="noStrike">
                <a:solidFill>
                  <a:srgbClr val="000000"/>
                </a:solidFill>
                <a:latin typeface="Arial"/>
                <a:ea typeface="Arial"/>
                <a:cs typeface="Arial"/>
                <a:sym typeface="Arial"/>
              </a:rPr>
              <a:t>Contribution with data and input from countries to the Biomass effort</a:t>
            </a:r>
            <a:endParaRPr/>
          </a:p>
          <a:p>
            <a:pPr indent="-279390" lvl="0" marL="380990" marR="0" rtl="0" algn="l">
              <a:lnSpc>
                <a:spcPct val="100000"/>
              </a:lnSpc>
              <a:spcBef>
                <a:spcPts val="0"/>
              </a:spcBef>
              <a:spcAft>
                <a:spcPts val="0"/>
              </a:spcAft>
              <a:buClr>
                <a:srgbClr val="000000"/>
              </a:buClr>
              <a:buSzPts val="1600"/>
              <a:buFont typeface="Noto Sans Symbols"/>
              <a:buNone/>
            </a:pPr>
            <a:r>
              <a:t/>
            </a:r>
            <a:endParaRPr b="0" i="0" sz="1600" u="none" cap="none" strike="noStrike">
              <a:solidFill>
                <a:srgbClr val="000000"/>
              </a:solidFill>
              <a:latin typeface="Arial"/>
              <a:ea typeface="Arial"/>
              <a:cs typeface="Arial"/>
              <a:sym typeface="Arial"/>
            </a:endParaRPr>
          </a:p>
          <a:p>
            <a:pPr indent="-380990" lvl="0" marL="380990" marR="0" rtl="0" algn="l">
              <a:lnSpc>
                <a:spcPct val="100000"/>
              </a:lnSpc>
              <a:spcBef>
                <a:spcPts val="0"/>
              </a:spcBef>
              <a:spcAft>
                <a:spcPts val="0"/>
              </a:spcAft>
              <a:buClr>
                <a:srgbClr val="000000"/>
              </a:buClr>
              <a:buSzPts val="1600"/>
              <a:buFont typeface="Noto Sans Symbols"/>
              <a:buChar char="❖"/>
            </a:pPr>
            <a:r>
              <a:rPr b="0" i="0" lang="en" sz="1600" u="none" cap="none" strike="noStrike">
                <a:solidFill>
                  <a:srgbClr val="000000"/>
                </a:solidFill>
                <a:latin typeface="Arial"/>
                <a:ea typeface="Arial"/>
                <a:cs typeface="Arial"/>
                <a:sym typeface="Arial"/>
              </a:rPr>
              <a:t>Provide national feedback on, and contribute to the refinement of, available products derived from satellite-data (land cover and biomass).</a:t>
            </a:r>
            <a:endParaRPr/>
          </a:p>
          <a:p>
            <a:pPr indent="-279390" lvl="0" marL="380990" marR="0" rtl="0" algn="l">
              <a:lnSpc>
                <a:spcPct val="100000"/>
              </a:lnSpc>
              <a:spcBef>
                <a:spcPts val="0"/>
              </a:spcBef>
              <a:spcAft>
                <a:spcPts val="0"/>
              </a:spcAft>
              <a:buClr>
                <a:srgbClr val="000000"/>
              </a:buClr>
              <a:buSzPts val="1600"/>
              <a:buFont typeface="Noto Sans Symbols"/>
              <a:buNone/>
            </a:pPr>
            <a:r>
              <a:t/>
            </a:r>
            <a:endParaRPr b="0" i="0" sz="1600" u="none" cap="none" strike="noStrike">
              <a:solidFill>
                <a:srgbClr val="000000"/>
              </a:solidFill>
              <a:latin typeface="Arial"/>
              <a:ea typeface="Arial"/>
              <a:cs typeface="Arial"/>
              <a:sym typeface="Arial"/>
            </a:endParaRPr>
          </a:p>
          <a:p>
            <a:pPr indent="-287835" lvl="0" marL="380990" marR="0" rtl="0" algn="l">
              <a:lnSpc>
                <a:spcPct val="100000"/>
              </a:lnSpc>
              <a:spcBef>
                <a:spcPts val="0"/>
              </a:spcBef>
              <a:spcAft>
                <a:spcPts val="0"/>
              </a:spcAft>
              <a:buClr>
                <a:srgbClr val="000000"/>
              </a:buClr>
              <a:buSzPts val="1467"/>
              <a:buFont typeface="Arial"/>
              <a:buNone/>
            </a:pPr>
            <a:r>
              <a:t/>
            </a:r>
            <a:endParaRPr b="0" i="0" sz="1467" u="none" cap="none" strike="noStrike">
              <a:solidFill>
                <a:srgbClr val="000000"/>
              </a:solidFill>
              <a:latin typeface="Georgia"/>
              <a:ea typeface="Georgia"/>
              <a:cs typeface="Georgia"/>
              <a:sym typeface="Georgia"/>
            </a:endParaRPr>
          </a:p>
        </p:txBody>
      </p:sp>
      <p:pic>
        <p:nvPicPr>
          <p:cNvPr descr="Text&#10;&#10;Description automatically generated with medium confidence" id="299" name="Google Shape;299;p2"/>
          <p:cNvPicPr preferRelativeResize="0"/>
          <p:nvPr/>
        </p:nvPicPr>
        <p:blipFill rotWithShape="1">
          <a:blip r:embed="rId6">
            <a:alphaModFix/>
          </a:blip>
          <a:srcRect b="0" l="0" r="0" t="0"/>
          <a:stretch/>
        </p:blipFill>
        <p:spPr>
          <a:xfrm>
            <a:off x="6724513" y="-174"/>
            <a:ext cx="2901436" cy="101716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3"/>
          <p:cNvSpPr txBox="1"/>
          <p:nvPr/>
        </p:nvSpPr>
        <p:spPr>
          <a:xfrm>
            <a:off x="449867" y="3527065"/>
            <a:ext cx="3387600" cy="27412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None/>
            </a:pPr>
            <a:r>
              <a:rPr b="1" i="0" lang="en" sz="2133" u="none" cap="none" strike="noStrike">
                <a:solidFill>
                  <a:srgbClr val="3C4043"/>
                </a:solidFill>
                <a:latin typeface="Arial"/>
                <a:ea typeface="Arial"/>
                <a:cs typeface="Arial"/>
                <a:sym typeface="Arial"/>
              </a:rPr>
              <a:t>REDD+ Activities</a:t>
            </a:r>
            <a:endParaRPr b="1" i="0" sz="2133" u="none" cap="none" strike="noStrike">
              <a:solidFill>
                <a:srgbClr val="3C4043"/>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600" u="none" cap="none" strike="noStrike">
              <a:solidFill>
                <a:srgbClr val="3C4043"/>
              </a:solidFill>
              <a:latin typeface="Arial"/>
              <a:ea typeface="Arial"/>
              <a:cs typeface="Arial"/>
              <a:sym typeface="Arial"/>
            </a:endParaRPr>
          </a:p>
          <a:p>
            <a:pPr indent="-397922" lvl="0" marL="609585" marR="0" rtl="0" algn="l">
              <a:lnSpc>
                <a:spcPct val="115000"/>
              </a:lnSpc>
              <a:spcBef>
                <a:spcPts val="0"/>
              </a:spcBef>
              <a:spcAft>
                <a:spcPts val="0"/>
              </a:spcAft>
              <a:buClr>
                <a:srgbClr val="666666"/>
              </a:buClr>
              <a:buSzPts val="1100"/>
              <a:buFont typeface="Arial"/>
              <a:buChar char="●"/>
            </a:pPr>
            <a:r>
              <a:rPr b="0" i="0" lang="en" sz="1467" u="none" cap="none" strike="noStrike">
                <a:solidFill>
                  <a:srgbClr val="666666"/>
                </a:solidFill>
                <a:latin typeface="Arial"/>
                <a:ea typeface="Arial"/>
                <a:cs typeface="Arial"/>
                <a:sym typeface="Arial"/>
              </a:rPr>
              <a:t>Reducing emissions from deforestation</a:t>
            </a:r>
            <a:endParaRPr b="0" i="0" sz="1467" u="none" cap="none" strike="noStrike">
              <a:solidFill>
                <a:srgbClr val="666666"/>
              </a:solidFill>
              <a:latin typeface="Arial"/>
              <a:ea typeface="Arial"/>
              <a:cs typeface="Arial"/>
              <a:sym typeface="Arial"/>
            </a:endParaRPr>
          </a:p>
          <a:p>
            <a:pPr indent="-397922" lvl="0" marL="609585" marR="0" rtl="0" algn="l">
              <a:lnSpc>
                <a:spcPct val="115000"/>
              </a:lnSpc>
              <a:spcBef>
                <a:spcPts val="0"/>
              </a:spcBef>
              <a:spcAft>
                <a:spcPts val="0"/>
              </a:spcAft>
              <a:buClr>
                <a:srgbClr val="666666"/>
              </a:buClr>
              <a:buSzPts val="1100"/>
              <a:buFont typeface="Arial"/>
              <a:buChar char="●"/>
            </a:pPr>
            <a:r>
              <a:rPr b="0" i="0" lang="en" sz="1467" u="none" cap="none" strike="noStrike">
                <a:solidFill>
                  <a:srgbClr val="666666"/>
                </a:solidFill>
                <a:latin typeface="Arial"/>
                <a:ea typeface="Arial"/>
                <a:cs typeface="Arial"/>
                <a:sym typeface="Arial"/>
              </a:rPr>
              <a:t>Reducing emissions from forest degradation</a:t>
            </a:r>
            <a:endParaRPr b="0" i="0" sz="1467" u="none" cap="none" strike="noStrike">
              <a:solidFill>
                <a:srgbClr val="666666"/>
              </a:solidFill>
              <a:latin typeface="Arial"/>
              <a:ea typeface="Arial"/>
              <a:cs typeface="Arial"/>
              <a:sym typeface="Arial"/>
            </a:endParaRPr>
          </a:p>
          <a:p>
            <a:pPr indent="-397922" lvl="0" marL="609585" marR="0" rtl="0" algn="l">
              <a:lnSpc>
                <a:spcPct val="115000"/>
              </a:lnSpc>
              <a:spcBef>
                <a:spcPts val="0"/>
              </a:spcBef>
              <a:spcAft>
                <a:spcPts val="0"/>
              </a:spcAft>
              <a:buClr>
                <a:srgbClr val="666666"/>
              </a:buClr>
              <a:buSzPts val="1100"/>
              <a:buFont typeface="Arial"/>
              <a:buChar char="●"/>
            </a:pPr>
            <a:r>
              <a:rPr b="0" i="0" lang="en" sz="1467" u="none" cap="none" strike="noStrike">
                <a:solidFill>
                  <a:srgbClr val="666666"/>
                </a:solidFill>
                <a:latin typeface="Arial"/>
                <a:ea typeface="Arial"/>
                <a:cs typeface="Arial"/>
                <a:sym typeface="Arial"/>
              </a:rPr>
              <a:t>Conservation of carbon stocks</a:t>
            </a:r>
            <a:endParaRPr b="0" i="0" sz="1467" u="none" cap="none" strike="noStrike">
              <a:solidFill>
                <a:srgbClr val="666666"/>
              </a:solidFill>
              <a:latin typeface="Arial"/>
              <a:ea typeface="Arial"/>
              <a:cs typeface="Arial"/>
              <a:sym typeface="Arial"/>
            </a:endParaRPr>
          </a:p>
          <a:p>
            <a:pPr indent="-397922" lvl="0" marL="609585" marR="0" rtl="0" algn="l">
              <a:lnSpc>
                <a:spcPct val="115000"/>
              </a:lnSpc>
              <a:spcBef>
                <a:spcPts val="0"/>
              </a:spcBef>
              <a:spcAft>
                <a:spcPts val="0"/>
              </a:spcAft>
              <a:buClr>
                <a:srgbClr val="666666"/>
              </a:buClr>
              <a:buSzPts val="1100"/>
              <a:buFont typeface="Arial"/>
              <a:buChar char="●"/>
            </a:pPr>
            <a:r>
              <a:rPr b="0" i="0" lang="en" sz="1467" u="none" cap="none" strike="noStrike">
                <a:solidFill>
                  <a:srgbClr val="666666"/>
                </a:solidFill>
                <a:latin typeface="Arial"/>
                <a:ea typeface="Arial"/>
                <a:cs typeface="Arial"/>
                <a:sym typeface="Arial"/>
              </a:rPr>
              <a:t>Sustainable management of forest</a:t>
            </a:r>
            <a:endParaRPr b="0" i="0" sz="1467" u="none" cap="none" strike="noStrike">
              <a:solidFill>
                <a:srgbClr val="666666"/>
              </a:solidFill>
              <a:latin typeface="Arial"/>
              <a:ea typeface="Arial"/>
              <a:cs typeface="Arial"/>
              <a:sym typeface="Arial"/>
            </a:endParaRPr>
          </a:p>
          <a:p>
            <a:pPr indent="-397922" lvl="0" marL="609585" marR="0" rtl="0" algn="l">
              <a:lnSpc>
                <a:spcPct val="115000"/>
              </a:lnSpc>
              <a:spcBef>
                <a:spcPts val="0"/>
              </a:spcBef>
              <a:spcAft>
                <a:spcPts val="0"/>
              </a:spcAft>
              <a:buClr>
                <a:srgbClr val="666666"/>
              </a:buClr>
              <a:buSzPts val="1100"/>
              <a:buFont typeface="Arial"/>
              <a:buChar char="●"/>
            </a:pPr>
            <a:r>
              <a:rPr b="0" i="0" lang="en" sz="1467" u="none" cap="none" strike="noStrike">
                <a:solidFill>
                  <a:srgbClr val="666666"/>
                </a:solidFill>
                <a:latin typeface="Arial"/>
                <a:ea typeface="Arial"/>
                <a:cs typeface="Arial"/>
                <a:sym typeface="Arial"/>
              </a:rPr>
              <a:t>Enhancement of forest carbon stocks</a:t>
            </a:r>
            <a:endParaRPr b="0" i="0" sz="1467" u="none" cap="none" strike="noStrike">
              <a:solidFill>
                <a:srgbClr val="666666"/>
              </a:solidFill>
              <a:latin typeface="Arial"/>
              <a:ea typeface="Arial"/>
              <a:cs typeface="Arial"/>
              <a:sym typeface="Arial"/>
            </a:endParaRPr>
          </a:p>
        </p:txBody>
      </p:sp>
      <p:sp>
        <p:nvSpPr>
          <p:cNvPr id="305" name="Google Shape;305;p3"/>
          <p:cNvSpPr txBox="1"/>
          <p:nvPr/>
        </p:nvSpPr>
        <p:spPr>
          <a:xfrm>
            <a:off x="4260284" y="3527065"/>
            <a:ext cx="3542749" cy="2928168"/>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None/>
            </a:pPr>
            <a:r>
              <a:rPr b="1" i="0" lang="en" sz="2133" u="none" cap="none" strike="noStrike">
                <a:solidFill>
                  <a:srgbClr val="3C4043"/>
                </a:solidFill>
                <a:latin typeface="Arial"/>
                <a:ea typeface="Arial"/>
                <a:cs typeface="Arial"/>
                <a:sym typeface="Arial"/>
              </a:rPr>
              <a:t>Five Requirements</a:t>
            </a:r>
            <a:endParaRPr b="1" i="0" sz="2133" u="none" cap="none" strike="noStrike">
              <a:solidFill>
                <a:srgbClr val="3C4043"/>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600" u="none" cap="none" strike="noStrike">
              <a:solidFill>
                <a:srgbClr val="3C4043"/>
              </a:solidFill>
              <a:latin typeface="Arial"/>
              <a:ea typeface="Arial"/>
              <a:cs typeface="Arial"/>
              <a:sym typeface="Arial"/>
            </a:endParaRPr>
          </a:p>
          <a:p>
            <a:pPr indent="-397922" lvl="0" marL="609585" marR="0" rtl="0" algn="l">
              <a:lnSpc>
                <a:spcPct val="115000"/>
              </a:lnSpc>
              <a:spcBef>
                <a:spcPts val="0"/>
              </a:spcBef>
              <a:spcAft>
                <a:spcPts val="0"/>
              </a:spcAft>
              <a:buClr>
                <a:srgbClr val="666666"/>
              </a:buClr>
              <a:buSzPts val="1100"/>
              <a:buFont typeface="Arial"/>
              <a:buChar char="●"/>
            </a:pPr>
            <a:r>
              <a:rPr b="0" i="0" lang="en" sz="1467" u="none" cap="none" strike="noStrike">
                <a:solidFill>
                  <a:srgbClr val="666666"/>
                </a:solidFill>
                <a:latin typeface="Arial"/>
                <a:ea typeface="Arial"/>
                <a:cs typeface="Arial"/>
                <a:sym typeface="Arial"/>
              </a:rPr>
              <a:t>REDD+ Strategy</a:t>
            </a:r>
            <a:endParaRPr b="0" i="0" sz="1467" u="none" cap="none" strike="noStrike">
              <a:solidFill>
                <a:srgbClr val="666666"/>
              </a:solidFill>
              <a:latin typeface="Arial"/>
              <a:ea typeface="Arial"/>
              <a:cs typeface="Arial"/>
              <a:sym typeface="Arial"/>
            </a:endParaRPr>
          </a:p>
          <a:p>
            <a:pPr indent="-397922" lvl="0" marL="609585" marR="0" rtl="0" algn="l">
              <a:lnSpc>
                <a:spcPct val="115000"/>
              </a:lnSpc>
              <a:spcBef>
                <a:spcPts val="0"/>
              </a:spcBef>
              <a:spcAft>
                <a:spcPts val="0"/>
              </a:spcAft>
              <a:buClr>
                <a:srgbClr val="666666"/>
              </a:buClr>
              <a:buSzPts val="1100"/>
              <a:buFont typeface="Arial"/>
              <a:buChar char="●"/>
            </a:pPr>
            <a:r>
              <a:rPr b="0" i="0" lang="en" sz="1467" u="none" cap="none" strike="noStrike">
                <a:solidFill>
                  <a:srgbClr val="666666"/>
                </a:solidFill>
                <a:latin typeface="Arial"/>
                <a:ea typeface="Arial"/>
                <a:cs typeface="Arial"/>
                <a:sym typeface="Arial"/>
              </a:rPr>
              <a:t>Forest Reference Level</a:t>
            </a:r>
            <a:endParaRPr b="0" i="0" sz="1467" u="none" cap="none" strike="noStrike">
              <a:solidFill>
                <a:srgbClr val="666666"/>
              </a:solidFill>
              <a:latin typeface="Arial"/>
              <a:ea typeface="Arial"/>
              <a:cs typeface="Arial"/>
              <a:sym typeface="Arial"/>
            </a:endParaRPr>
          </a:p>
          <a:p>
            <a:pPr indent="-397922" lvl="0" marL="609585" marR="0" rtl="0" algn="l">
              <a:lnSpc>
                <a:spcPct val="115000"/>
              </a:lnSpc>
              <a:spcBef>
                <a:spcPts val="0"/>
              </a:spcBef>
              <a:spcAft>
                <a:spcPts val="0"/>
              </a:spcAft>
              <a:buClr>
                <a:srgbClr val="666666"/>
              </a:buClr>
              <a:buSzPts val="1100"/>
              <a:buFont typeface="Arial"/>
              <a:buChar char="●"/>
            </a:pPr>
            <a:r>
              <a:rPr b="0" i="0" lang="en" sz="1467" u="none" cap="none" strike="noStrike">
                <a:solidFill>
                  <a:srgbClr val="666666"/>
                </a:solidFill>
                <a:latin typeface="Arial"/>
                <a:ea typeface="Arial"/>
                <a:cs typeface="Arial"/>
                <a:sym typeface="Arial"/>
              </a:rPr>
              <a:t>National Forest Monitoring Systems</a:t>
            </a:r>
            <a:endParaRPr b="0" i="0" sz="1467" u="none" cap="none" strike="noStrike">
              <a:solidFill>
                <a:srgbClr val="666666"/>
              </a:solidFill>
              <a:latin typeface="Arial"/>
              <a:ea typeface="Arial"/>
              <a:cs typeface="Arial"/>
              <a:sym typeface="Arial"/>
            </a:endParaRPr>
          </a:p>
          <a:p>
            <a:pPr indent="-397922" lvl="0" marL="609585" marR="0" rtl="0" algn="l">
              <a:lnSpc>
                <a:spcPct val="115000"/>
              </a:lnSpc>
              <a:spcBef>
                <a:spcPts val="0"/>
              </a:spcBef>
              <a:spcAft>
                <a:spcPts val="0"/>
              </a:spcAft>
              <a:buClr>
                <a:srgbClr val="666666"/>
              </a:buClr>
              <a:buSzPts val="1100"/>
              <a:buFont typeface="Arial"/>
              <a:buChar char="●"/>
            </a:pPr>
            <a:r>
              <a:rPr b="0" i="0" lang="en" sz="1467" u="none" cap="none" strike="noStrike">
                <a:solidFill>
                  <a:srgbClr val="666666"/>
                </a:solidFill>
                <a:latin typeface="Arial"/>
                <a:ea typeface="Arial"/>
                <a:cs typeface="Arial"/>
                <a:sym typeface="Arial"/>
              </a:rPr>
              <a:t>Addressing social and environmental safeguards.</a:t>
            </a:r>
            <a:endParaRPr b="0" i="0" sz="1467" u="none" cap="none" strike="noStrike">
              <a:solidFill>
                <a:srgbClr val="666666"/>
              </a:solidFill>
              <a:latin typeface="Arial"/>
              <a:ea typeface="Arial"/>
              <a:cs typeface="Arial"/>
              <a:sym typeface="Arial"/>
            </a:endParaRPr>
          </a:p>
          <a:p>
            <a:pPr indent="-397922" lvl="0" marL="609585" marR="0" rtl="0" algn="l">
              <a:lnSpc>
                <a:spcPct val="115000"/>
              </a:lnSpc>
              <a:spcBef>
                <a:spcPts val="0"/>
              </a:spcBef>
              <a:spcAft>
                <a:spcPts val="0"/>
              </a:spcAft>
              <a:buClr>
                <a:srgbClr val="666666"/>
              </a:buClr>
              <a:buSzPts val="1100"/>
              <a:buFont typeface="Arial"/>
              <a:buChar char="●"/>
            </a:pPr>
            <a:r>
              <a:rPr b="0" i="0" lang="en" sz="1467" u="none" cap="none" strike="noStrike">
                <a:solidFill>
                  <a:srgbClr val="666666"/>
                </a:solidFill>
                <a:latin typeface="Arial"/>
                <a:ea typeface="Arial"/>
                <a:cs typeface="Arial"/>
                <a:sym typeface="Arial"/>
              </a:rPr>
              <a:t>Results</a:t>
            </a:r>
            <a:endParaRPr b="0" i="0" sz="1467" u="none" cap="none" strike="noStrike">
              <a:solidFill>
                <a:srgbClr val="666666"/>
              </a:solidFill>
              <a:latin typeface="Arial"/>
              <a:ea typeface="Arial"/>
              <a:cs typeface="Arial"/>
              <a:sym typeface="Arial"/>
            </a:endParaRPr>
          </a:p>
        </p:txBody>
      </p:sp>
      <p:sp>
        <p:nvSpPr>
          <p:cNvPr id="306" name="Google Shape;306;p3"/>
          <p:cNvSpPr txBox="1"/>
          <p:nvPr/>
        </p:nvSpPr>
        <p:spPr>
          <a:xfrm>
            <a:off x="8301963" y="3527064"/>
            <a:ext cx="3413604" cy="2928168"/>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None/>
            </a:pPr>
            <a:r>
              <a:rPr b="1" i="0" lang="en" sz="2133" u="none" cap="none" strike="noStrike">
                <a:solidFill>
                  <a:srgbClr val="3C4043"/>
                </a:solidFill>
                <a:latin typeface="Arial"/>
                <a:ea typeface="Arial"/>
                <a:cs typeface="Arial"/>
                <a:sym typeface="Arial"/>
              </a:rPr>
              <a:t>REDD+ Lima Info Hub</a:t>
            </a:r>
            <a:endParaRPr b="1" i="0" sz="2133" u="none" cap="none" strike="noStrike">
              <a:solidFill>
                <a:srgbClr val="3C4043"/>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600" u="none" cap="none" strike="noStrike">
              <a:solidFill>
                <a:srgbClr val="3C4043"/>
              </a:solidFill>
              <a:latin typeface="Arial"/>
              <a:ea typeface="Arial"/>
              <a:cs typeface="Arial"/>
              <a:sym typeface="Arial"/>
            </a:endParaRPr>
          </a:p>
          <a:p>
            <a:pPr indent="-397922" lvl="0" marL="609585" marR="0" rtl="0" algn="l">
              <a:lnSpc>
                <a:spcPct val="115000"/>
              </a:lnSpc>
              <a:spcBef>
                <a:spcPts val="0"/>
              </a:spcBef>
              <a:spcAft>
                <a:spcPts val="0"/>
              </a:spcAft>
              <a:buClr>
                <a:srgbClr val="666666"/>
              </a:buClr>
              <a:buSzPts val="1100"/>
              <a:buFont typeface="Arial"/>
              <a:buChar char="●"/>
            </a:pPr>
            <a:r>
              <a:rPr b="0" i="0" lang="en" sz="1467" u="none" cap="none" strike="noStrike">
                <a:solidFill>
                  <a:srgbClr val="666666"/>
                </a:solidFill>
                <a:latin typeface="Arial"/>
                <a:ea typeface="Arial"/>
                <a:cs typeface="Arial"/>
                <a:sym typeface="Arial"/>
              </a:rPr>
              <a:t>Transparency</a:t>
            </a:r>
            <a:endParaRPr b="0" i="0" sz="1467" u="none" cap="none" strike="noStrike">
              <a:solidFill>
                <a:srgbClr val="666666"/>
              </a:solidFill>
              <a:latin typeface="Arial"/>
              <a:ea typeface="Arial"/>
              <a:cs typeface="Arial"/>
              <a:sym typeface="Arial"/>
            </a:endParaRPr>
          </a:p>
          <a:p>
            <a:pPr indent="-397922" lvl="0" marL="609585" marR="0" rtl="0" algn="l">
              <a:lnSpc>
                <a:spcPct val="115000"/>
              </a:lnSpc>
              <a:spcBef>
                <a:spcPts val="0"/>
              </a:spcBef>
              <a:spcAft>
                <a:spcPts val="0"/>
              </a:spcAft>
              <a:buClr>
                <a:srgbClr val="666666"/>
              </a:buClr>
              <a:buSzPts val="1100"/>
              <a:buFont typeface="Arial"/>
              <a:buChar char="●"/>
            </a:pPr>
            <a:r>
              <a:rPr b="0" i="0" lang="en" sz="1467" u="none" cap="none" strike="noStrike">
                <a:solidFill>
                  <a:srgbClr val="666666"/>
                </a:solidFill>
                <a:latin typeface="Arial"/>
                <a:ea typeface="Arial"/>
                <a:cs typeface="Arial"/>
                <a:sym typeface="Arial"/>
              </a:rPr>
              <a:t>Trust </a:t>
            </a:r>
            <a:endParaRPr b="0" i="0" sz="1467" u="none" cap="none" strike="noStrike">
              <a:solidFill>
                <a:srgbClr val="666666"/>
              </a:solidFill>
              <a:latin typeface="Arial"/>
              <a:ea typeface="Arial"/>
              <a:cs typeface="Arial"/>
              <a:sym typeface="Arial"/>
            </a:endParaRPr>
          </a:p>
          <a:p>
            <a:pPr indent="-397922" lvl="0" marL="609585" marR="0" rtl="0" algn="l">
              <a:lnSpc>
                <a:spcPct val="115000"/>
              </a:lnSpc>
              <a:spcBef>
                <a:spcPts val="0"/>
              </a:spcBef>
              <a:spcAft>
                <a:spcPts val="0"/>
              </a:spcAft>
              <a:buClr>
                <a:srgbClr val="666666"/>
              </a:buClr>
              <a:buSzPts val="1100"/>
              <a:buFont typeface="Arial"/>
              <a:buChar char="●"/>
            </a:pPr>
            <a:r>
              <a:rPr b="0" i="0" lang="en" sz="1467" u="none" cap="none" strike="noStrike">
                <a:solidFill>
                  <a:srgbClr val="666666"/>
                </a:solidFill>
                <a:latin typeface="Arial"/>
                <a:ea typeface="Arial"/>
                <a:cs typeface="Arial"/>
                <a:sym typeface="Arial"/>
              </a:rPr>
              <a:t>Action</a:t>
            </a:r>
            <a:endParaRPr b="0" i="0" sz="1467" u="none" cap="none" strike="noStrike">
              <a:solidFill>
                <a:srgbClr val="666666"/>
              </a:solidFill>
              <a:latin typeface="Arial"/>
              <a:ea typeface="Arial"/>
              <a:cs typeface="Arial"/>
              <a:sym typeface="Arial"/>
            </a:endParaRPr>
          </a:p>
        </p:txBody>
      </p:sp>
      <p:sp>
        <p:nvSpPr>
          <p:cNvPr id="307" name="Google Shape;307;p3"/>
          <p:cNvSpPr txBox="1"/>
          <p:nvPr/>
        </p:nvSpPr>
        <p:spPr>
          <a:xfrm>
            <a:off x="449867" y="329200"/>
            <a:ext cx="4034800" cy="437200"/>
          </a:xfrm>
          <a:prstGeom prst="rect">
            <a:avLst/>
          </a:prstGeom>
          <a:noFill/>
          <a:ln>
            <a:noFill/>
          </a:ln>
        </p:spPr>
        <p:txBody>
          <a:bodyPr anchorCtr="0" anchor="t" bIns="121900" lIns="121900" spcFirstLastPara="1" rIns="121900" wrap="square" tIns="121900">
            <a:noAutofit/>
          </a:bodyPr>
          <a:lstStyle/>
          <a:p>
            <a:pPr indent="0" lvl="0" marL="0" marR="0" rtl="0" algn="l">
              <a:lnSpc>
                <a:spcPct val="150000"/>
              </a:lnSpc>
              <a:spcBef>
                <a:spcPts val="0"/>
              </a:spcBef>
              <a:spcAft>
                <a:spcPts val="0"/>
              </a:spcAft>
              <a:buNone/>
            </a:pPr>
            <a:r>
              <a:rPr b="0" i="0" lang="en" sz="2133" u="none" cap="none" strike="noStrike">
                <a:solidFill>
                  <a:schemeClr val="lt1"/>
                </a:solidFill>
                <a:latin typeface="Arial"/>
                <a:ea typeface="Arial"/>
                <a:cs typeface="Arial"/>
                <a:sym typeface="Arial"/>
              </a:rPr>
              <a:t>REDD+ Process</a:t>
            </a:r>
            <a:endParaRPr b="0" i="0" sz="2133" u="none" cap="none" strike="noStrike">
              <a:solidFill>
                <a:schemeClr val="lt1"/>
              </a:solidFill>
              <a:latin typeface="Arial"/>
              <a:ea typeface="Arial"/>
              <a:cs typeface="Arial"/>
              <a:sym typeface="Arial"/>
            </a:endParaRPr>
          </a:p>
        </p:txBody>
      </p:sp>
      <p:pic>
        <p:nvPicPr>
          <p:cNvPr id="308" name="Google Shape;308;p3"/>
          <p:cNvPicPr preferRelativeResize="0"/>
          <p:nvPr/>
        </p:nvPicPr>
        <p:blipFill rotWithShape="1">
          <a:blip r:embed="rId3">
            <a:alphaModFix/>
          </a:blip>
          <a:srcRect b="0" l="0" r="0" t="0"/>
          <a:stretch/>
        </p:blipFill>
        <p:spPr>
          <a:xfrm>
            <a:off x="8301963" y="1250670"/>
            <a:ext cx="3193776" cy="2125633"/>
          </a:xfrm>
          <a:prstGeom prst="rect">
            <a:avLst/>
          </a:prstGeom>
          <a:noFill/>
          <a:ln>
            <a:noFill/>
          </a:ln>
        </p:spPr>
      </p:pic>
      <p:pic>
        <p:nvPicPr>
          <p:cNvPr id="309" name="Google Shape;309;p3"/>
          <p:cNvPicPr preferRelativeResize="0"/>
          <p:nvPr/>
        </p:nvPicPr>
        <p:blipFill rotWithShape="1">
          <a:blip r:embed="rId4">
            <a:alphaModFix/>
          </a:blip>
          <a:srcRect b="0" l="0" r="0" t="0"/>
          <a:stretch/>
        </p:blipFill>
        <p:spPr>
          <a:xfrm>
            <a:off x="4260284" y="1239617"/>
            <a:ext cx="3193765" cy="2147751"/>
          </a:xfrm>
          <a:prstGeom prst="rect">
            <a:avLst/>
          </a:prstGeom>
          <a:noFill/>
          <a:ln>
            <a:noFill/>
          </a:ln>
        </p:spPr>
      </p:pic>
      <p:pic>
        <p:nvPicPr>
          <p:cNvPr id="310" name="Google Shape;310;p3"/>
          <p:cNvPicPr preferRelativeResize="0"/>
          <p:nvPr/>
        </p:nvPicPr>
        <p:blipFill rotWithShape="1">
          <a:blip r:embed="rId5">
            <a:alphaModFix/>
          </a:blip>
          <a:srcRect b="0" l="0" r="0" t="0"/>
          <a:stretch/>
        </p:blipFill>
        <p:spPr>
          <a:xfrm>
            <a:off x="600534" y="1239601"/>
            <a:ext cx="2811845" cy="2147767"/>
          </a:xfrm>
          <a:prstGeom prst="rect">
            <a:avLst/>
          </a:prstGeom>
          <a:noFill/>
          <a:ln>
            <a:noFill/>
          </a:ln>
        </p:spPr>
      </p:pic>
      <p:pic>
        <p:nvPicPr>
          <p:cNvPr descr="Text&#10;&#10;Description automatically generated with medium confidence" id="311" name="Google Shape;311;p3"/>
          <p:cNvPicPr preferRelativeResize="0"/>
          <p:nvPr/>
        </p:nvPicPr>
        <p:blipFill rotWithShape="1">
          <a:blip r:embed="rId6">
            <a:alphaModFix/>
          </a:blip>
          <a:srcRect b="0" l="0" r="0" t="0"/>
          <a:stretch/>
        </p:blipFill>
        <p:spPr>
          <a:xfrm>
            <a:off x="6556852" y="0"/>
            <a:ext cx="2901436" cy="101716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4"/>
          <p:cNvSpPr txBox="1"/>
          <p:nvPr/>
        </p:nvSpPr>
        <p:spPr>
          <a:xfrm>
            <a:off x="449867" y="329200"/>
            <a:ext cx="4034800" cy="437200"/>
          </a:xfrm>
          <a:prstGeom prst="rect">
            <a:avLst/>
          </a:prstGeom>
          <a:noFill/>
          <a:ln>
            <a:noFill/>
          </a:ln>
        </p:spPr>
        <p:txBody>
          <a:bodyPr anchorCtr="0" anchor="t" bIns="121900" lIns="121900" spcFirstLastPara="1" rIns="121900" wrap="square" tIns="121900">
            <a:noAutofit/>
          </a:bodyPr>
          <a:lstStyle/>
          <a:p>
            <a:pPr indent="0" lvl="0" marL="0" marR="0" rtl="0" algn="l">
              <a:lnSpc>
                <a:spcPct val="150000"/>
              </a:lnSpc>
              <a:spcBef>
                <a:spcPts val="0"/>
              </a:spcBef>
              <a:spcAft>
                <a:spcPts val="0"/>
              </a:spcAft>
              <a:buNone/>
            </a:pPr>
            <a:r>
              <a:rPr b="0" i="0" lang="en" sz="1333" u="none" cap="none" strike="noStrike">
                <a:solidFill>
                  <a:schemeClr val="lt1"/>
                </a:solidFill>
                <a:latin typeface="Arial"/>
                <a:ea typeface="Arial"/>
                <a:cs typeface="Arial"/>
                <a:sym typeface="Arial"/>
              </a:rPr>
              <a:t>Geo for Good Summit Presentation Template</a:t>
            </a:r>
            <a:endParaRPr b="0" i="0" sz="1333" u="none" cap="none" strike="noStrike">
              <a:solidFill>
                <a:srgbClr val="FFFFFF"/>
              </a:solidFill>
              <a:latin typeface="Arial"/>
              <a:ea typeface="Arial"/>
              <a:cs typeface="Arial"/>
              <a:sym typeface="Arial"/>
            </a:endParaRPr>
          </a:p>
        </p:txBody>
      </p:sp>
      <p:sp>
        <p:nvSpPr>
          <p:cNvPr id="317" name="Google Shape;317;p4"/>
          <p:cNvSpPr txBox="1"/>
          <p:nvPr/>
        </p:nvSpPr>
        <p:spPr>
          <a:xfrm>
            <a:off x="890477" y="6119705"/>
            <a:ext cx="3087600" cy="4096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None/>
            </a:pPr>
            <a:r>
              <a:rPr b="0" i="0" lang="en" sz="1333" u="none" cap="none" strike="noStrike">
                <a:solidFill>
                  <a:srgbClr val="FFFFFF"/>
                </a:solidFill>
                <a:latin typeface="Arial"/>
                <a:ea typeface="Arial"/>
                <a:cs typeface="Arial"/>
                <a:sym typeface="Arial"/>
              </a:rPr>
              <a:t>Geo for Good Summit 2023</a:t>
            </a:r>
            <a:endParaRPr b="0" i="0" sz="1333" u="none" cap="none" strike="noStrike">
              <a:solidFill>
                <a:srgbClr val="CCCCCC"/>
              </a:solidFill>
              <a:latin typeface="Arial"/>
              <a:ea typeface="Arial"/>
              <a:cs typeface="Arial"/>
              <a:sym typeface="Arial"/>
            </a:endParaRPr>
          </a:p>
        </p:txBody>
      </p:sp>
      <p:pic>
        <p:nvPicPr>
          <p:cNvPr id="318" name="Google Shape;318;p4"/>
          <p:cNvPicPr preferRelativeResize="0"/>
          <p:nvPr/>
        </p:nvPicPr>
        <p:blipFill rotWithShape="1">
          <a:blip r:embed="rId3">
            <a:alphaModFix/>
          </a:blip>
          <a:srcRect b="4788" l="0" r="16666" t="-1"/>
          <a:stretch/>
        </p:blipFill>
        <p:spPr>
          <a:xfrm>
            <a:off x="0" y="-53255"/>
            <a:ext cx="6096000" cy="4003040"/>
          </a:xfrm>
          <a:prstGeom prst="rect">
            <a:avLst/>
          </a:prstGeom>
          <a:noFill/>
          <a:ln>
            <a:noFill/>
          </a:ln>
        </p:spPr>
      </p:pic>
      <p:pic>
        <p:nvPicPr>
          <p:cNvPr id="319" name="Google Shape;319;p4"/>
          <p:cNvPicPr preferRelativeResize="0"/>
          <p:nvPr/>
        </p:nvPicPr>
        <p:blipFill rotWithShape="1">
          <a:blip r:embed="rId4">
            <a:alphaModFix/>
          </a:blip>
          <a:srcRect b="0" l="0" r="16666" t="1531"/>
          <a:stretch/>
        </p:blipFill>
        <p:spPr>
          <a:xfrm>
            <a:off x="6096000" y="-53255"/>
            <a:ext cx="6096000" cy="4003040"/>
          </a:xfrm>
          <a:prstGeom prst="rect">
            <a:avLst/>
          </a:prstGeom>
          <a:noFill/>
          <a:ln>
            <a:noFill/>
          </a:ln>
        </p:spPr>
      </p:pic>
      <p:pic>
        <p:nvPicPr>
          <p:cNvPr descr="Diagram&#10;&#10;Description automatically generated" id="320" name="Google Shape;320;p4"/>
          <p:cNvPicPr preferRelativeResize="0"/>
          <p:nvPr/>
        </p:nvPicPr>
        <p:blipFill rotWithShape="1">
          <a:blip r:embed="rId5">
            <a:alphaModFix/>
          </a:blip>
          <a:srcRect b="0" l="0" r="0" t="0"/>
          <a:stretch/>
        </p:blipFill>
        <p:spPr>
          <a:xfrm>
            <a:off x="6362974" y="4180926"/>
            <a:ext cx="1934633" cy="1802553"/>
          </a:xfrm>
          <a:prstGeom prst="rect">
            <a:avLst/>
          </a:prstGeom>
          <a:noFill/>
          <a:ln>
            <a:noFill/>
          </a:ln>
        </p:spPr>
      </p:pic>
      <p:pic>
        <p:nvPicPr>
          <p:cNvPr descr="Diagram&#10;&#10;Description automatically generated" id="321" name="Google Shape;321;p4"/>
          <p:cNvPicPr preferRelativeResize="0"/>
          <p:nvPr/>
        </p:nvPicPr>
        <p:blipFill rotWithShape="1">
          <a:blip r:embed="rId6">
            <a:alphaModFix/>
          </a:blip>
          <a:srcRect b="0" l="0" r="0" t="0"/>
          <a:stretch/>
        </p:blipFill>
        <p:spPr>
          <a:xfrm>
            <a:off x="8971940" y="4169920"/>
            <a:ext cx="1937173" cy="1777153"/>
          </a:xfrm>
          <a:prstGeom prst="rect">
            <a:avLst/>
          </a:prstGeom>
          <a:noFill/>
          <a:ln>
            <a:noFill/>
          </a:ln>
        </p:spPr>
      </p:pic>
      <p:pic>
        <p:nvPicPr>
          <p:cNvPr descr="A picture containing text&#10;&#10;Description automatically generated" id="322" name="Google Shape;322;p4"/>
          <p:cNvPicPr preferRelativeResize="0"/>
          <p:nvPr/>
        </p:nvPicPr>
        <p:blipFill rotWithShape="1">
          <a:blip r:embed="rId7">
            <a:alphaModFix/>
          </a:blip>
          <a:srcRect b="0" l="0" r="0" t="0"/>
          <a:stretch/>
        </p:blipFill>
        <p:spPr>
          <a:xfrm>
            <a:off x="845959" y="4180925"/>
            <a:ext cx="2159000" cy="1766147"/>
          </a:xfrm>
          <a:prstGeom prst="rect">
            <a:avLst/>
          </a:prstGeom>
          <a:noFill/>
          <a:ln>
            <a:noFill/>
          </a:ln>
        </p:spPr>
      </p:pic>
      <p:pic>
        <p:nvPicPr>
          <p:cNvPr descr="A picture containing text&#10;&#10;Description automatically generated" id="323" name="Google Shape;323;p4"/>
          <p:cNvPicPr preferRelativeResize="0"/>
          <p:nvPr/>
        </p:nvPicPr>
        <p:blipFill rotWithShape="1">
          <a:blip r:embed="rId8">
            <a:alphaModFix/>
          </a:blip>
          <a:srcRect b="0" l="0" r="0" t="0"/>
          <a:stretch/>
        </p:blipFill>
        <p:spPr>
          <a:xfrm>
            <a:off x="3507787" y="4182619"/>
            <a:ext cx="2336800" cy="176445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descr="Map&#10;&#10;Description automatically generated" id="328" name="Google Shape;328;p5"/>
          <p:cNvPicPr preferRelativeResize="0"/>
          <p:nvPr/>
        </p:nvPicPr>
        <p:blipFill rotWithShape="1">
          <a:blip r:embed="rId3">
            <a:alphaModFix/>
          </a:blip>
          <a:srcRect b="0" l="0" r="0" t="0"/>
          <a:stretch/>
        </p:blipFill>
        <p:spPr>
          <a:xfrm>
            <a:off x="285809" y="1322899"/>
            <a:ext cx="4439480" cy="2495989"/>
          </a:xfrm>
          <a:prstGeom prst="rect">
            <a:avLst/>
          </a:prstGeom>
          <a:noFill/>
          <a:ln>
            <a:noFill/>
          </a:ln>
        </p:spPr>
      </p:pic>
      <p:pic>
        <p:nvPicPr>
          <p:cNvPr descr="Diagram&#10;&#10;Description automatically generated" id="329" name="Google Shape;329;p5"/>
          <p:cNvPicPr preferRelativeResize="0"/>
          <p:nvPr/>
        </p:nvPicPr>
        <p:blipFill rotWithShape="1">
          <a:blip r:embed="rId4">
            <a:alphaModFix/>
          </a:blip>
          <a:srcRect b="0" l="0" r="0" t="0"/>
          <a:stretch/>
        </p:blipFill>
        <p:spPr>
          <a:xfrm>
            <a:off x="5008333" y="2315395"/>
            <a:ext cx="1418837" cy="783640"/>
          </a:xfrm>
          <a:prstGeom prst="rect">
            <a:avLst/>
          </a:prstGeom>
          <a:noFill/>
          <a:ln>
            <a:noFill/>
          </a:ln>
        </p:spPr>
      </p:pic>
      <p:pic>
        <p:nvPicPr>
          <p:cNvPr descr="Diagram&#10;&#10;Description automatically generated" id="330" name="Google Shape;330;p5"/>
          <p:cNvPicPr preferRelativeResize="0"/>
          <p:nvPr/>
        </p:nvPicPr>
        <p:blipFill rotWithShape="1">
          <a:blip r:embed="rId5">
            <a:alphaModFix/>
          </a:blip>
          <a:srcRect b="0" l="0" r="0" t="0"/>
          <a:stretch/>
        </p:blipFill>
        <p:spPr>
          <a:xfrm>
            <a:off x="4896202" y="1340514"/>
            <a:ext cx="1544095" cy="821527"/>
          </a:xfrm>
          <a:prstGeom prst="rect">
            <a:avLst/>
          </a:prstGeom>
          <a:noFill/>
          <a:ln>
            <a:noFill/>
          </a:ln>
        </p:spPr>
      </p:pic>
      <p:pic>
        <p:nvPicPr>
          <p:cNvPr id="331" name="Google Shape;331;p5"/>
          <p:cNvPicPr preferRelativeResize="0"/>
          <p:nvPr/>
        </p:nvPicPr>
        <p:blipFill rotWithShape="1">
          <a:blip r:embed="rId6">
            <a:alphaModFix/>
          </a:blip>
          <a:srcRect b="14093" l="20625" r="20559" t="28586"/>
          <a:stretch/>
        </p:blipFill>
        <p:spPr>
          <a:xfrm>
            <a:off x="6723342" y="3766145"/>
            <a:ext cx="4754784" cy="2605360"/>
          </a:xfrm>
          <a:prstGeom prst="rect">
            <a:avLst/>
          </a:prstGeom>
          <a:noFill/>
          <a:ln>
            <a:noFill/>
          </a:ln>
        </p:spPr>
      </p:pic>
      <p:sp>
        <p:nvSpPr>
          <p:cNvPr id="332" name="Google Shape;332;p5"/>
          <p:cNvSpPr txBox="1"/>
          <p:nvPr/>
        </p:nvSpPr>
        <p:spPr>
          <a:xfrm flipH="1">
            <a:off x="285809" y="433138"/>
            <a:ext cx="8569433"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1600" u="none" cap="none" strike="noStrike">
                <a:solidFill>
                  <a:schemeClr val="lt1"/>
                </a:solidFill>
                <a:latin typeface="Arial"/>
                <a:ea typeface="Arial"/>
                <a:cs typeface="Arial"/>
                <a:sym typeface="Arial"/>
              </a:rPr>
              <a:t>LAND COVER: FOREST COVER AND ALL LAND TRANSITIONS</a:t>
            </a:r>
            <a:endParaRPr/>
          </a:p>
        </p:txBody>
      </p:sp>
      <p:pic>
        <p:nvPicPr>
          <p:cNvPr id="333" name="Google Shape;333;p5"/>
          <p:cNvPicPr preferRelativeResize="0"/>
          <p:nvPr/>
        </p:nvPicPr>
        <p:blipFill rotWithShape="1">
          <a:blip r:embed="rId7">
            <a:alphaModFix/>
          </a:blip>
          <a:srcRect b="24548" l="20626" r="21545" t="19275"/>
          <a:stretch/>
        </p:blipFill>
        <p:spPr>
          <a:xfrm>
            <a:off x="6723341" y="1169288"/>
            <a:ext cx="4754785" cy="2596857"/>
          </a:xfrm>
          <a:prstGeom prst="rect">
            <a:avLst/>
          </a:prstGeom>
          <a:noFill/>
          <a:ln>
            <a:noFill/>
          </a:ln>
        </p:spPr>
      </p:pic>
      <p:pic>
        <p:nvPicPr>
          <p:cNvPr id="334" name="Google Shape;334;p5"/>
          <p:cNvPicPr preferRelativeResize="0"/>
          <p:nvPr/>
        </p:nvPicPr>
        <p:blipFill rotWithShape="1">
          <a:blip r:embed="rId8">
            <a:alphaModFix/>
          </a:blip>
          <a:srcRect b="25426" l="22204" r="21151" t="19275"/>
          <a:stretch/>
        </p:blipFill>
        <p:spPr>
          <a:xfrm>
            <a:off x="1024340" y="3880238"/>
            <a:ext cx="4636169" cy="25446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id="339" name="Google Shape;339;p6"/>
          <p:cNvPicPr preferRelativeResize="0"/>
          <p:nvPr/>
        </p:nvPicPr>
        <p:blipFill rotWithShape="1">
          <a:blip r:embed="rId3">
            <a:alphaModFix/>
          </a:blip>
          <a:srcRect b="0" l="52661" r="8118" t="0"/>
          <a:stretch/>
        </p:blipFill>
        <p:spPr>
          <a:xfrm>
            <a:off x="8167633" y="-31"/>
            <a:ext cx="4034803" cy="6858000"/>
          </a:xfrm>
          <a:prstGeom prst="rect">
            <a:avLst/>
          </a:prstGeom>
          <a:noFill/>
          <a:ln>
            <a:noFill/>
          </a:ln>
        </p:spPr>
      </p:pic>
      <p:pic>
        <p:nvPicPr>
          <p:cNvPr id="340" name="Google Shape;340;p6"/>
          <p:cNvPicPr preferRelativeResize="0"/>
          <p:nvPr/>
        </p:nvPicPr>
        <p:blipFill rotWithShape="1">
          <a:blip r:embed="rId4">
            <a:alphaModFix/>
          </a:blip>
          <a:srcRect b="0" l="0" r="0" t="0"/>
          <a:stretch/>
        </p:blipFill>
        <p:spPr>
          <a:xfrm>
            <a:off x="8167633" y="1"/>
            <a:ext cx="4034800" cy="3021641"/>
          </a:xfrm>
          <a:prstGeom prst="rect">
            <a:avLst/>
          </a:prstGeom>
          <a:noFill/>
          <a:ln>
            <a:noFill/>
          </a:ln>
        </p:spPr>
      </p:pic>
      <p:pic>
        <p:nvPicPr>
          <p:cNvPr id="341" name="Google Shape;341;p6"/>
          <p:cNvPicPr preferRelativeResize="0"/>
          <p:nvPr/>
        </p:nvPicPr>
        <p:blipFill rotWithShape="1">
          <a:blip r:embed="rId5">
            <a:alphaModFix/>
          </a:blip>
          <a:srcRect b="0" l="0" r="0" t="0"/>
          <a:stretch/>
        </p:blipFill>
        <p:spPr>
          <a:xfrm>
            <a:off x="318300" y="1951520"/>
            <a:ext cx="7849333" cy="3755413"/>
          </a:xfrm>
          <a:prstGeom prst="rect">
            <a:avLst/>
          </a:prstGeom>
          <a:noFill/>
          <a:ln>
            <a:noFill/>
          </a:ln>
        </p:spPr>
      </p:pic>
      <p:sp>
        <p:nvSpPr>
          <p:cNvPr id="342" name="Google Shape;342;p6"/>
          <p:cNvSpPr txBox="1"/>
          <p:nvPr/>
        </p:nvSpPr>
        <p:spPr>
          <a:xfrm>
            <a:off x="4364200" y="1269768"/>
            <a:ext cx="779200" cy="81249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None/>
            </a:pPr>
            <a:r>
              <a:rPr b="1" i="0" lang="en" sz="1600" u="none" cap="none" strike="noStrike">
                <a:solidFill>
                  <a:schemeClr val="dk1"/>
                </a:solidFill>
                <a:latin typeface="Arial"/>
                <a:ea typeface="Arial"/>
                <a:cs typeface="Arial"/>
                <a:sym typeface="Arial"/>
              </a:rPr>
              <a:t>2006-2016</a:t>
            </a:r>
            <a:endParaRPr b="1" i="0" sz="1600" u="none" cap="none" strike="noStrike">
              <a:solidFill>
                <a:schemeClr val="dk1"/>
              </a:solidFill>
              <a:latin typeface="Arial"/>
              <a:ea typeface="Arial"/>
              <a:cs typeface="Arial"/>
              <a:sym typeface="Arial"/>
            </a:endParaRPr>
          </a:p>
        </p:txBody>
      </p:sp>
      <p:sp>
        <p:nvSpPr>
          <p:cNvPr id="343" name="Google Shape;343;p6"/>
          <p:cNvSpPr txBox="1"/>
          <p:nvPr/>
        </p:nvSpPr>
        <p:spPr>
          <a:xfrm>
            <a:off x="6096000" y="1269768"/>
            <a:ext cx="779200" cy="81249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None/>
            </a:pPr>
            <a:r>
              <a:rPr b="1" i="0" lang="en" sz="1600" u="none" cap="none" strike="noStrike">
                <a:solidFill>
                  <a:schemeClr val="dk1"/>
                </a:solidFill>
                <a:latin typeface="Arial"/>
                <a:ea typeface="Arial"/>
                <a:cs typeface="Arial"/>
                <a:sym typeface="Arial"/>
              </a:rPr>
              <a:t>2006-2016</a:t>
            </a:r>
            <a:endParaRPr b="1" i="0" sz="1600" u="none" cap="none" strike="noStrike">
              <a:solidFill>
                <a:schemeClr val="dk1"/>
              </a:solidFill>
              <a:latin typeface="Arial"/>
              <a:ea typeface="Arial"/>
              <a:cs typeface="Arial"/>
              <a:sym typeface="Arial"/>
            </a:endParaRPr>
          </a:p>
        </p:txBody>
      </p:sp>
      <p:sp>
        <p:nvSpPr>
          <p:cNvPr id="344" name="Google Shape;344;p6"/>
          <p:cNvSpPr txBox="1"/>
          <p:nvPr/>
        </p:nvSpPr>
        <p:spPr>
          <a:xfrm>
            <a:off x="7131817" y="1269768"/>
            <a:ext cx="779200" cy="81249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None/>
            </a:pPr>
            <a:r>
              <a:rPr b="1" i="0" lang="en" sz="1600" u="none" cap="none" strike="noStrike">
                <a:solidFill>
                  <a:schemeClr val="dk1"/>
                </a:solidFill>
                <a:latin typeface="Arial"/>
                <a:ea typeface="Arial"/>
                <a:cs typeface="Arial"/>
                <a:sym typeface="Arial"/>
              </a:rPr>
              <a:t>2017-2021</a:t>
            </a:r>
            <a:endParaRPr b="1" i="0" sz="1600" u="none" cap="none" strike="noStrike">
              <a:solidFill>
                <a:schemeClr val="dk1"/>
              </a:solidFill>
              <a:latin typeface="Arial"/>
              <a:ea typeface="Arial"/>
              <a:cs typeface="Arial"/>
              <a:sym typeface="Arial"/>
            </a:endParaRPr>
          </a:p>
        </p:txBody>
      </p:sp>
      <p:sp>
        <p:nvSpPr>
          <p:cNvPr id="345" name="Google Shape;345;p6"/>
          <p:cNvSpPr txBox="1"/>
          <p:nvPr/>
        </p:nvSpPr>
        <p:spPr>
          <a:xfrm>
            <a:off x="5230084" y="1269768"/>
            <a:ext cx="779200" cy="81249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None/>
            </a:pPr>
            <a:r>
              <a:rPr b="1" i="0" lang="en" sz="1600" u="none" cap="none" strike="noStrike">
                <a:solidFill>
                  <a:schemeClr val="dk1"/>
                </a:solidFill>
                <a:latin typeface="Arial"/>
                <a:ea typeface="Arial"/>
                <a:cs typeface="Arial"/>
                <a:sym typeface="Arial"/>
              </a:rPr>
              <a:t>2017-2021</a:t>
            </a:r>
            <a:endParaRPr b="1" i="0" sz="1600" u="none" cap="none" strike="noStrike">
              <a:solidFill>
                <a:schemeClr val="dk1"/>
              </a:solidFill>
              <a:latin typeface="Arial"/>
              <a:ea typeface="Arial"/>
              <a:cs typeface="Arial"/>
              <a:sym typeface="Arial"/>
            </a:endParaRPr>
          </a:p>
        </p:txBody>
      </p:sp>
      <p:sp>
        <p:nvSpPr>
          <p:cNvPr id="346" name="Google Shape;346;p6"/>
          <p:cNvSpPr txBox="1"/>
          <p:nvPr/>
        </p:nvSpPr>
        <p:spPr>
          <a:xfrm>
            <a:off x="329533" y="1441734"/>
            <a:ext cx="4034800" cy="533504"/>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None/>
            </a:pPr>
            <a:r>
              <a:rPr b="1" i="0" lang="en" sz="1867" u="none" cap="none" strike="noStrike">
                <a:solidFill>
                  <a:schemeClr val="dk1"/>
                </a:solidFill>
                <a:latin typeface="Arial"/>
                <a:ea typeface="Arial"/>
                <a:cs typeface="Arial"/>
                <a:sym typeface="Arial"/>
              </a:rPr>
              <a:t>Forest Reference Levels Results</a:t>
            </a:r>
            <a:endParaRPr b="1" i="0" sz="1867" u="none" cap="none" strike="noStrike">
              <a:solidFill>
                <a:schemeClr val="dk1"/>
              </a:solidFill>
              <a:latin typeface="Arial"/>
              <a:ea typeface="Arial"/>
              <a:cs typeface="Arial"/>
              <a:sym typeface="Arial"/>
            </a:endParaRPr>
          </a:p>
        </p:txBody>
      </p:sp>
      <p:sp>
        <p:nvSpPr>
          <p:cNvPr id="347" name="Google Shape;347;p6"/>
          <p:cNvSpPr txBox="1"/>
          <p:nvPr/>
        </p:nvSpPr>
        <p:spPr>
          <a:xfrm>
            <a:off x="204537" y="290698"/>
            <a:ext cx="11621363" cy="533504"/>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None/>
            </a:pPr>
            <a:r>
              <a:rPr b="1" i="0" lang="en" sz="1867" u="none" cap="none" strike="noStrike">
                <a:solidFill>
                  <a:schemeClr val="lt1"/>
                </a:solidFill>
                <a:latin typeface="Arial"/>
                <a:ea typeface="Arial"/>
                <a:cs typeface="Arial"/>
                <a:sym typeface="Arial"/>
              </a:rPr>
              <a:t>GUATEMALA</a:t>
            </a:r>
            <a:endParaRPr b="1" i="0" sz="1867" u="none" cap="none" strike="noStrike">
              <a:solidFill>
                <a:schemeClr val="lt1"/>
              </a:solidFill>
              <a:latin typeface="Arial"/>
              <a:ea typeface="Arial"/>
              <a:cs typeface="Arial"/>
              <a:sym typeface="Arial"/>
            </a:endParaRPr>
          </a:p>
        </p:txBody>
      </p:sp>
      <p:pic>
        <p:nvPicPr>
          <p:cNvPr id="348" name="Google Shape;348;p6"/>
          <p:cNvPicPr preferRelativeResize="0"/>
          <p:nvPr/>
        </p:nvPicPr>
        <p:blipFill rotWithShape="1">
          <a:blip r:embed="rId6">
            <a:alphaModFix/>
          </a:blip>
          <a:srcRect b="0" l="0" r="0" t="0"/>
          <a:stretch/>
        </p:blipFill>
        <p:spPr>
          <a:xfrm>
            <a:off x="5011528" y="260196"/>
            <a:ext cx="2463467" cy="87303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id="353" name="Google Shape;353;p7"/>
          <p:cNvPicPr preferRelativeResize="0"/>
          <p:nvPr/>
        </p:nvPicPr>
        <p:blipFill rotWithShape="1">
          <a:blip r:embed="rId3">
            <a:alphaModFix/>
          </a:blip>
          <a:srcRect b="0" l="52661" r="8118" t="0"/>
          <a:stretch/>
        </p:blipFill>
        <p:spPr>
          <a:xfrm>
            <a:off x="8167633" y="-31"/>
            <a:ext cx="4034803" cy="6858000"/>
          </a:xfrm>
          <a:prstGeom prst="rect">
            <a:avLst/>
          </a:prstGeom>
          <a:noFill/>
          <a:ln>
            <a:noFill/>
          </a:ln>
        </p:spPr>
      </p:pic>
      <p:sp>
        <p:nvSpPr>
          <p:cNvPr id="354" name="Google Shape;354;p7"/>
          <p:cNvSpPr txBox="1"/>
          <p:nvPr>
            <p:ph type="ctrTitle"/>
          </p:nvPr>
        </p:nvSpPr>
        <p:spPr>
          <a:xfrm>
            <a:off x="318300" y="1360033"/>
            <a:ext cx="5289200" cy="439200"/>
          </a:xfrm>
          <a:prstGeom prst="rect">
            <a:avLst/>
          </a:prstGeom>
          <a:noFill/>
          <a:ln>
            <a:noFill/>
          </a:ln>
        </p:spPr>
        <p:txBody>
          <a:bodyPr anchorCtr="0" anchor="b" bIns="121900" lIns="121900" spcFirstLastPara="1" rIns="121900" wrap="square" tIns="121900">
            <a:noAutofit/>
          </a:bodyPr>
          <a:lstStyle/>
          <a:p>
            <a:pPr indent="0" lvl="0" marL="0" rtl="0" algn="l">
              <a:lnSpc>
                <a:spcPct val="100000"/>
              </a:lnSpc>
              <a:spcBef>
                <a:spcPts val="0"/>
              </a:spcBef>
              <a:spcAft>
                <a:spcPts val="0"/>
              </a:spcAft>
              <a:buClr>
                <a:srgbClr val="3C4043"/>
              </a:buClr>
              <a:buSzPts val="1800"/>
              <a:buNone/>
            </a:pPr>
            <a:r>
              <a:t/>
            </a:r>
            <a:endParaRPr b="1" sz="1733"/>
          </a:p>
          <a:p>
            <a:pPr indent="0" lvl="0" marL="0" rtl="0" algn="l">
              <a:lnSpc>
                <a:spcPct val="100000"/>
              </a:lnSpc>
              <a:spcBef>
                <a:spcPts val="0"/>
              </a:spcBef>
              <a:spcAft>
                <a:spcPts val="0"/>
              </a:spcAft>
              <a:buClr>
                <a:srgbClr val="3C4043"/>
              </a:buClr>
              <a:buSzPts val="1800"/>
              <a:buNone/>
            </a:pPr>
            <a:r>
              <a:t/>
            </a:r>
            <a:endParaRPr b="1"/>
          </a:p>
        </p:txBody>
      </p:sp>
      <p:pic>
        <p:nvPicPr>
          <p:cNvPr id="355" name="Google Shape;355;p7"/>
          <p:cNvPicPr preferRelativeResize="0"/>
          <p:nvPr/>
        </p:nvPicPr>
        <p:blipFill rotWithShape="1">
          <a:blip r:embed="rId4">
            <a:alphaModFix/>
          </a:blip>
          <a:srcRect b="0" l="0" r="0" t="0"/>
          <a:stretch/>
        </p:blipFill>
        <p:spPr>
          <a:xfrm>
            <a:off x="8167633" y="1"/>
            <a:ext cx="4034800" cy="3021641"/>
          </a:xfrm>
          <a:prstGeom prst="rect">
            <a:avLst/>
          </a:prstGeom>
          <a:noFill/>
          <a:ln>
            <a:noFill/>
          </a:ln>
        </p:spPr>
      </p:pic>
      <p:pic>
        <p:nvPicPr>
          <p:cNvPr id="356" name="Google Shape;356;p7"/>
          <p:cNvPicPr preferRelativeResize="0"/>
          <p:nvPr/>
        </p:nvPicPr>
        <p:blipFill rotWithShape="1">
          <a:blip r:embed="rId5">
            <a:alphaModFix/>
          </a:blip>
          <a:srcRect b="0" l="0" r="0" t="0"/>
          <a:stretch/>
        </p:blipFill>
        <p:spPr>
          <a:xfrm>
            <a:off x="203201" y="2002434"/>
            <a:ext cx="7761233" cy="3746257"/>
          </a:xfrm>
          <a:prstGeom prst="rect">
            <a:avLst/>
          </a:prstGeom>
          <a:noFill/>
          <a:ln>
            <a:noFill/>
          </a:ln>
        </p:spPr>
      </p:pic>
      <p:pic>
        <p:nvPicPr>
          <p:cNvPr id="357" name="Google Shape;357;p7"/>
          <p:cNvPicPr preferRelativeResize="0"/>
          <p:nvPr/>
        </p:nvPicPr>
        <p:blipFill rotWithShape="1">
          <a:blip r:embed="rId6">
            <a:alphaModFix/>
          </a:blip>
          <a:srcRect b="0" l="0" r="0" t="0"/>
          <a:stretch/>
        </p:blipFill>
        <p:spPr>
          <a:xfrm>
            <a:off x="5763363" y="4024033"/>
            <a:ext cx="2091771" cy="439200"/>
          </a:xfrm>
          <a:prstGeom prst="rect">
            <a:avLst/>
          </a:prstGeom>
          <a:noFill/>
          <a:ln>
            <a:noFill/>
          </a:ln>
        </p:spPr>
      </p:pic>
      <p:sp>
        <p:nvSpPr>
          <p:cNvPr id="358" name="Google Shape;358;p7"/>
          <p:cNvSpPr txBox="1"/>
          <p:nvPr/>
        </p:nvSpPr>
        <p:spPr>
          <a:xfrm>
            <a:off x="4364200" y="1269768"/>
            <a:ext cx="779200" cy="81249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None/>
            </a:pPr>
            <a:r>
              <a:rPr b="1" i="0" lang="en" sz="1600" u="none" cap="none" strike="noStrike">
                <a:solidFill>
                  <a:schemeClr val="dk1"/>
                </a:solidFill>
                <a:latin typeface="Arial"/>
                <a:ea typeface="Arial"/>
                <a:cs typeface="Arial"/>
                <a:sym typeface="Arial"/>
              </a:rPr>
              <a:t>2006-2016</a:t>
            </a:r>
            <a:endParaRPr b="1" i="0" sz="1600" u="none" cap="none" strike="noStrike">
              <a:solidFill>
                <a:schemeClr val="dk1"/>
              </a:solidFill>
              <a:latin typeface="Arial"/>
              <a:ea typeface="Arial"/>
              <a:cs typeface="Arial"/>
              <a:sym typeface="Arial"/>
            </a:endParaRPr>
          </a:p>
        </p:txBody>
      </p:sp>
      <p:sp>
        <p:nvSpPr>
          <p:cNvPr id="359" name="Google Shape;359;p7"/>
          <p:cNvSpPr txBox="1"/>
          <p:nvPr/>
        </p:nvSpPr>
        <p:spPr>
          <a:xfrm>
            <a:off x="6096000" y="1269768"/>
            <a:ext cx="779200" cy="81249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None/>
            </a:pPr>
            <a:r>
              <a:rPr b="1" i="0" lang="en" sz="1600" u="none" cap="none" strike="noStrike">
                <a:solidFill>
                  <a:schemeClr val="dk1"/>
                </a:solidFill>
                <a:latin typeface="Arial"/>
                <a:ea typeface="Arial"/>
                <a:cs typeface="Arial"/>
                <a:sym typeface="Arial"/>
              </a:rPr>
              <a:t>2006-2016</a:t>
            </a:r>
            <a:endParaRPr b="1" i="0" sz="1600" u="none" cap="none" strike="noStrike">
              <a:solidFill>
                <a:schemeClr val="dk1"/>
              </a:solidFill>
              <a:latin typeface="Arial"/>
              <a:ea typeface="Arial"/>
              <a:cs typeface="Arial"/>
              <a:sym typeface="Arial"/>
            </a:endParaRPr>
          </a:p>
        </p:txBody>
      </p:sp>
      <p:sp>
        <p:nvSpPr>
          <p:cNvPr id="360" name="Google Shape;360;p7"/>
          <p:cNvSpPr txBox="1"/>
          <p:nvPr/>
        </p:nvSpPr>
        <p:spPr>
          <a:xfrm>
            <a:off x="7131817" y="1269768"/>
            <a:ext cx="779200" cy="81249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None/>
            </a:pPr>
            <a:r>
              <a:rPr b="1" i="0" lang="en" sz="1600" u="none" cap="none" strike="noStrike">
                <a:solidFill>
                  <a:schemeClr val="dk1"/>
                </a:solidFill>
                <a:latin typeface="Arial"/>
                <a:ea typeface="Arial"/>
                <a:cs typeface="Arial"/>
                <a:sym typeface="Arial"/>
              </a:rPr>
              <a:t>2017-2021</a:t>
            </a:r>
            <a:endParaRPr b="1" i="0" sz="1600" u="none" cap="none" strike="noStrike">
              <a:solidFill>
                <a:schemeClr val="dk1"/>
              </a:solidFill>
              <a:latin typeface="Arial"/>
              <a:ea typeface="Arial"/>
              <a:cs typeface="Arial"/>
              <a:sym typeface="Arial"/>
            </a:endParaRPr>
          </a:p>
        </p:txBody>
      </p:sp>
      <p:sp>
        <p:nvSpPr>
          <p:cNvPr id="361" name="Google Shape;361;p7"/>
          <p:cNvSpPr txBox="1"/>
          <p:nvPr/>
        </p:nvSpPr>
        <p:spPr>
          <a:xfrm>
            <a:off x="5230084" y="1269768"/>
            <a:ext cx="779200" cy="81249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None/>
            </a:pPr>
            <a:r>
              <a:rPr b="1" i="0" lang="en" sz="1600" u="none" cap="none" strike="noStrike">
                <a:solidFill>
                  <a:schemeClr val="dk1"/>
                </a:solidFill>
                <a:latin typeface="Arial"/>
                <a:ea typeface="Arial"/>
                <a:cs typeface="Arial"/>
                <a:sym typeface="Arial"/>
              </a:rPr>
              <a:t>2017-2021</a:t>
            </a:r>
            <a:endParaRPr b="1" i="0" sz="1600" u="none" cap="none" strike="noStrike">
              <a:solidFill>
                <a:schemeClr val="dk1"/>
              </a:solidFill>
              <a:latin typeface="Arial"/>
              <a:ea typeface="Arial"/>
              <a:cs typeface="Arial"/>
              <a:sym typeface="Arial"/>
            </a:endParaRPr>
          </a:p>
        </p:txBody>
      </p:sp>
      <p:sp>
        <p:nvSpPr>
          <p:cNvPr id="362" name="Google Shape;362;p7"/>
          <p:cNvSpPr txBox="1"/>
          <p:nvPr/>
        </p:nvSpPr>
        <p:spPr>
          <a:xfrm>
            <a:off x="329533" y="1441734"/>
            <a:ext cx="4034800" cy="533504"/>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None/>
            </a:pPr>
            <a:r>
              <a:rPr b="1" i="0" lang="en" sz="1867" u="none" cap="none" strike="noStrike">
                <a:solidFill>
                  <a:schemeClr val="dk1"/>
                </a:solidFill>
                <a:latin typeface="Arial"/>
                <a:ea typeface="Arial"/>
                <a:cs typeface="Arial"/>
                <a:sym typeface="Arial"/>
              </a:rPr>
              <a:t>Forest Reference Levels Results</a:t>
            </a:r>
            <a:endParaRPr b="1" i="0" sz="1867" u="none" cap="none" strike="noStrike">
              <a:solidFill>
                <a:schemeClr val="dk1"/>
              </a:solidFill>
              <a:latin typeface="Arial"/>
              <a:ea typeface="Arial"/>
              <a:cs typeface="Arial"/>
              <a:sym typeface="Arial"/>
            </a:endParaRPr>
          </a:p>
        </p:txBody>
      </p:sp>
      <p:sp>
        <p:nvSpPr>
          <p:cNvPr id="363" name="Google Shape;363;p7"/>
          <p:cNvSpPr txBox="1"/>
          <p:nvPr/>
        </p:nvSpPr>
        <p:spPr>
          <a:xfrm>
            <a:off x="203201" y="439805"/>
            <a:ext cx="11622699" cy="533504"/>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None/>
            </a:pPr>
            <a:r>
              <a:rPr b="1" i="0" lang="en" sz="1867" u="none" cap="none" strike="noStrike">
                <a:solidFill>
                  <a:schemeClr val="lt1"/>
                </a:solidFill>
                <a:latin typeface="Arial"/>
                <a:ea typeface="Arial"/>
                <a:cs typeface="Arial"/>
                <a:sym typeface="Arial"/>
              </a:rPr>
              <a:t>GUATEMALA</a:t>
            </a:r>
            <a:endParaRPr b="1" i="0" sz="1867" u="none" cap="none" strike="noStrike">
              <a:solidFill>
                <a:schemeClr val="lt1"/>
              </a:solidFill>
              <a:latin typeface="Arial"/>
              <a:ea typeface="Arial"/>
              <a:cs typeface="Arial"/>
              <a:sym typeface="Arial"/>
            </a:endParaRPr>
          </a:p>
        </p:txBody>
      </p:sp>
      <p:pic>
        <p:nvPicPr>
          <p:cNvPr id="364" name="Google Shape;364;p7"/>
          <p:cNvPicPr preferRelativeResize="0"/>
          <p:nvPr/>
        </p:nvPicPr>
        <p:blipFill rotWithShape="1">
          <a:blip r:embed="rId7">
            <a:alphaModFix/>
          </a:blip>
          <a:srcRect b="0" l="0" r="0" t="0"/>
          <a:stretch/>
        </p:blipFill>
        <p:spPr>
          <a:xfrm>
            <a:off x="5011528" y="260196"/>
            <a:ext cx="2463467" cy="87303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id="369" name="Google Shape;369;p8"/>
          <p:cNvPicPr preferRelativeResize="0"/>
          <p:nvPr/>
        </p:nvPicPr>
        <p:blipFill rotWithShape="1">
          <a:blip r:embed="rId3">
            <a:alphaModFix/>
          </a:blip>
          <a:srcRect b="0" l="52661" r="8118" t="0"/>
          <a:stretch/>
        </p:blipFill>
        <p:spPr>
          <a:xfrm>
            <a:off x="8167633" y="-31"/>
            <a:ext cx="4034803" cy="6858000"/>
          </a:xfrm>
          <a:prstGeom prst="rect">
            <a:avLst/>
          </a:prstGeom>
          <a:noFill/>
          <a:ln>
            <a:noFill/>
          </a:ln>
        </p:spPr>
      </p:pic>
      <p:sp>
        <p:nvSpPr>
          <p:cNvPr id="370" name="Google Shape;370;p8"/>
          <p:cNvSpPr txBox="1"/>
          <p:nvPr>
            <p:ph type="ctrTitle"/>
          </p:nvPr>
        </p:nvSpPr>
        <p:spPr>
          <a:xfrm>
            <a:off x="318300" y="1360033"/>
            <a:ext cx="5289200" cy="439200"/>
          </a:xfrm>
          <a:prstGeom prst="rect">
            <a:avLst/>
          </a:prstGeom>
          <a:noFill/>
          <a:ln>
            <a:noFill/>
          </a:ln>
        </p:spPr>
        <p:txBody>
          <a:bodyPr anchorCtr="0" anchor="b" bIns="121900" lIns="121900" spcFirstLastPara="1" rIns="121900" wrap="square" tIns="121900">
            <a:noAutofit/>
          </a:bodyPr>
          <a:lstStyle/>
          <a:p>
            <a:pPr indent="0" lvl="0" marL="0" rtl="0" algn="l">
              <a:lnSpc>
                <a:spcPct val="100000"/>
              </a:lnSpc>
              <a:spcBef>
                <a:spcPts val="0"/>
              </a:spcBef>
              <a:spcAft>
                <a:spcPts val="0"/>
              </a:spcAft>
              <a:buClr>
                <a:srgbClr val="3C4043"/>
              </a:buClr>
              <a:buSzPts val="1800"/>
              <a:buNone/>
            </a:pPr>
            <a:r>
              <a:t/>
            </a:r>
            <a:endParaRPr b="1"/>
          </a:p>
          <a:p>
            <a:pPr indent="0" lvl="0" marL="0" rtl="0" algn="l">
              <a:lnSpc>
                <a:spcPct val="100000"/>
              </a:lnSpc>
              <a:spcBef>
                <a:spcPts val="0"/>
              </a:spcBef>
              <a:spcAft>
                <a:spcPts val="0"/>
              </a:spcAft>
              <a:buClr>
                <a:srgbClr val="3C4043"/>
              </a:buClr>
              <a:buSzPts val="1800"/>
              <a:buNone/>
            </a:pPr>
            <a:r>
              <a:t/>
            </a:r>
            <a:endParaRPr b="1"/>
          </a:p>
          <a:p>
            <a:pPr indent="0" lvl="0" marL="0" rtl="0" algn="l">
              <a:lnSpc>
                <a:spcPct val="100000"/>
              </a:lnSpc>
              <a:spcBef>
                <a:spcPts val="0"/>
              </a:spcBef>
              <a:spcAft>
                <a:spcPts val="0"/>
              </a:spcAft>
              <a:buClr>
                <a:srgbClr val="3C4043"/>
              </a:buClr>
              <a:buSzPts val="1800"/>
              <a:buNone/>
            </a:pPr>
            <a:r>
              <a:t/>
            </a:r>
            <a:endParaRPr b="1"/>
          </a:p>
          <a:p>
            <a:pPr indent="0" lvl="0" marL="0" rtl="0" algn="l">
              <a:lnSpc>
                <a:spcPct val="100000"/>
              </a:lnSpc>
              <a:spcBef>
                <a:spcPts val="0"/>
              </a:spcBef>
              <a:spcAft>
                <a:spcPts val="0"/>
              </a:spcAft>
              <a:buClr>
                <a:srgbClr val="3C4043"/>
              </a:buClr>
              <a:buSzPts val="1800"/>
              <a:buNone/>
            </a:pPr>
            <a:r>
              <a:t/>
            </a:r>
            <a:endParaRPr b="1"/>
          </a:p>
        </p:txBody>
      </p:sp>
      <p:pic>
        <p:nvPicPr>
          <p:cNvPr id="371" name="Google Shape;371;p8"/>
          <p:cNvPicPr preferRelativeResize="0"/>
          <p:nvPr/>
        </p:nvPicPr>
        <p:blipFill rotWithShape="1">
          <a:blip r:embed="rId4">
            <a:alphaModFix/>
          </a:blip>
          <a:srcRect b="0" l="0" r="0" t="0"/>
          <a:stretch/>
        </p:blipFill>
        <p:spPr>
          <a:xfrm>
            <a:off x="8167633" y="1"/>
            <a:ext cx="4034800" cy="3021641"/>
          </a:xfrm>
          <a:prstGeom prst="rect">
            <a:avLst/>
          </a:prstGeom>
          <a:noFill/>
          <a:ln>
            <a:noFill/>
          </a:ln>
        </p:spPr>
      </p:pic>
      <p:pic>
        <p:nvPicPr>
          <p:cNvPr id="372" name="Google Shape;372;p8"/>
          <p:cNvPicPr preferRelativeResize="0"/>
          <p:nvPr/>
        </p:nvPicPr>
        <p:blipFill rotWithShape="1">
          <a:blip r:embed="rId5">
            <a:alphaModFix/>
          </a:blip>
          <a:srcRect b="0" l="0" r="0" t="0"/>
          <a:stretch/>
        </p:blipFill>
        <p:spPr>
          <a:xfrm>
            <a:off x="203201" y="2002434"/>
            <a:ext cx="7761233" cy="3746257"/>
          </a:xfrm>
          <a:prstGeom prst="rect">
            <a:avLst/>
          </a:prstGeom>
          <a:noFill/>
          <a:ln>
            <a:noFill/>
          </a:ln>
        </p:spPr>
      </p:pic>
      <p:pic>
        <p:nvPicPr>
          <p:cNvPr id="373" name="Google Shape;373;p8"/>
          <p:cNvPicPr preferRelativeResize="0"/>
          <p:nvPr/>
        </p:nvPicPr>
        <p:blipFill rotWithShape="1">
          <a:blip r:embed="rId6">
            <a:alphaModFix/>
          </a:blip>
          <a:srcRect b="0" l="0" r="0" t="0"/>
          <a:stretch/>
        </p:blipFill>
        <p:spPr>
          <a:xfrm>
            <a:off x="5724396" y="4413700"/>
            <a:ext cx="2091771" cy="439200"/>
          </a:xfrm>
          <a:prstGeom prst="rect">
            <a:avLst/>
          </a:prstGeom>
          <a:noFill/>
          <a:ln>
            <a:noFill/>
          </a:ln>
        </p:spPr>
      </p:pic>
      <p:sp>
        <p:nvSpPr>
          <p:cNvPr id="374" name="Google Shape;374;p8"/>
          <p:cNvSpPr txBox="1"/>
          <p:nvPr/>
        </p:nvSpPr>
        <p:spPr>
          <a:xfrm>
            <a:off x="4364200" y="1269768"/>
            <a:ext cx="779200" cy="81249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None/>
            </a:pPr>
            <a:r>
              <a:rPr b="1" i="0" lang="en" sz="1600" u="none" cap="none" strike="noStrike">
                <a:solidFill>
                  <a:schemeClr val="dk1"/>
                </a:solidFill>
                <a:latin typeface="Arial"/>
                <a:ea typeface="Arial"/>
                <a:cs typeface="Arial"/>
                <a:sym typeface="Arial"/>
              </a:rPr>
              <a:t>2006-2016</a:t>
            </a:r>
            <a:endParaRPr b="1" i="0" sz="1600" u="none" cap="none" strike="noStrike">
              <a:solidFill>
                <a:schemeClr val="dk1"/>
              </a:solidFill>
              <a:latin typeface="Arial"/>
              <a:ea typeface="Arial"/>
              <a:cs typeface="Arial"/>
              <a:sym typeface="Arial"/>
            </a:endParaRPr>
          </a:p>
        </p:txBody>
      </p:sp>
      <p:sp>
        <p:nvSpPr>
          <p:cNvPr id="375" name="Google Shape;375;p8"/>
          <p:cNvSpPr txBox="1"/>
          <p:nvPr/>
        </p:nvSpPr>
        <p:spPr>
          <a:xfrm>
            <a:off x="6096000" y="1269768"/>
            <a:ext cx="779200" cy="81249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None/>
            </a:pPr>
            <a:r>
              <a:rPr b="1" i="0" lang="en" sz="1600" u="none" cap="none" strike="noStrike">
                <a:solidFill>
                  <a:schemeClr val="dk1"/>
                </a:solidFill>
                <a:latin typeface="Arial"/>
                <a:ea typeface="Arial"/>
                <a:cs typeface="Arial"/>
                <a:sym typeface="Arial"/>
              </a:rPr>
              <a:t>2006-2016</a:t>
            </a:r>
            <a:endParaRPr b="1" i="0" sz="1600" u="none" cap="none" strike="noStrike">
              <a:solidFill>
                <a:schemeClr val="dk1"/>
              </a:solidFill>
              <a:latin typeface="Arial"/>
              <a:ea typeface="Arial"/>
              <a:cs typeface="Arial"/>
              <a:sym typeface="Arial"/>
            </a:endParaRPr>
          </a:p>
        </p:txBody>
      </p:sp>
      <p:sp>
        <p:nvSpPr>
          <p:cNvPr id="376" name="Google Shape;376;p8"/>
          <p:cNvSpPr txBox="1"/>
          <p:nvPr/>
        </p:nvSpPr>
        <p:spPr>
          <a:xfrm>
            <a:off x="7131817" y="1269768"/>
            <a:ext cx="779200" cy="81249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None/>
            </a:pPr>
            <a:r>
              <a:rPr b="1" i="0" lang="en" sz="1600" u="none" cap="none" strike="noStrike">
                <a:solidFill>
                  <a:schemeClr val="dk1"/>
                </a:solidFill>
                <a:latin typeface="Arial"/>
                <a:ea typeface="Arial"/>
                <a:cs typeface="Arial"/>
                <a:sym typeface="Arial"/>
              </a:rPr>
              <a:t>2017-2021</a:t>
            </a:r>
            <a:endParaRPr b="1" i="0" sz="1600" u="none" cap="none" strike="noStrike">
              <a:solidFill>
                <a:schemeClr val="dk1"/>
              </a:solidFill>
              <a:latin typeface="Arial"/>
              <a:ea typeface="Arial"/>
              <a:cs typeface="Arial"/>
              <a:sym typeface="Arial"/>
            </a:endParaRPr>
          </a:p>
        </p:txBody>
      </p:sp>
      <p:sp>
        <p:nvSpPr>
          <p:cNvPr id="377" name="Google Shape;377;p8"/>
          <p:cNvSpPr txBox="1"/>
          <p:nvPr/>
        </p:nvSpPr>
        <p:spPr>
          <a:xfrm>
            <a:off x="5230084" y="1269768"/>
            <a:ext cx="779200" cy="81249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None/>
            </a:pPr>
            <a:r>
              <a:rPr b="1" i="0" lang="en" sz="1600" u="none" cap="none" strike="noStrike">
                <a:solidFill>
                  <a:schemeClr val="dk1"/>
                </a:solidFill>
                <a:latin typeface="Arial"/>
                <a:ea typeface="Arial"/>
                <a:cs typeface="Arial"/>
                <a:sym typeface="Arial"/>
              </a:rPr>
              <a:t>2017-2021</a:t>
            </a:r>
            <a:endParaRPr b="1" i="0" sz="1600" u="none" cap="none" strike="noStrike">
              <a:solidFill>
                <a:schemeClr val="dk1"/>
              </a:solidFill>
              <a:latin typeface="Arial"/>
              <a:ea typeface="Arial"/>
              <a:cs typeface="Arial"/>
              <a:sym typeface="Arial"/>
            </a:endParaRPr>
          </a:p>
        </p:txBody>
      </p:sp>
      <p:sp>
        <p:nvSpPr>
          <p:cNvPr id="378" name="Google Shape;378;p8"/>
          <p:cNvSpPr txBox="1"/>
          <p:nvPr/>
        </p:nvSpPr>
        <p:spPr>
          <a:xfrm>
            <a:off x="329533" y="1441734"/>
            <a:ext cx="4034800" cy="533504"/>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None/>
            </a:pPr>
            <a:r>
              <a:rPr b="1" i="0" lang="en" sz="1867" u="none" cap="none" strike="noStrike">
                <a:solidFill>
                  <a:schemeClr val="dk1"/>
                </a:solidFill>
                <a:latin typeface="Arial"/>
                <a:ea typeface="Arial"/>
                <a:cs typeface="Arial"/>
                <a:sym typeface="Arial"/>
              </a:rPr>
              <a:t>Forest Reference Levels Results</a:t>
            </a:r>
            <a:endParaRPr b="1" i="0" sz="1867" u="none" cap="none" strike="noStrike">
              <a:solidFill>
                <a:schemeClr val="dk1"/>
              </a:solidFill>
              <a:latin typeface="Arial"/>
              <a:ea typeface="Arial"/>
              <a:cs typeface="Arial"/>
              <a:sym typeface="Arial"/>
            </a:endParaRPr>
          </a:p>
        </p:txBody>
      </p:sp>
      <p:sp>
        <p:nvSpPr>
          <p:cNvPr id="379" name="Google Shape;379;p8"/>
          <p:cNvSpPr txBox="1"/>
          <p:nvPr/>
        </p:nvSpPr>
        <p:spPr>
          <a:xfrm>
            <a:off x="203201" y="260196"/>
            <a:ext cx="11622699" cy="533504"/>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None/>
            </a:pPr>
            <a:r>
              <a:rPr b="1" i="0" lang="en" sz="1867" u="none" cap="none" strike="noStrike">
                <a:solidFill>
                  <a:schemeClr val="lt1"/>
                </a:solidFill>
                <a:latin typeface="Arial"/>
                <a:ea typeface="Arial"/>
                <a:cs typeface="Arial"/>
                <a:sym typeface="Arial"/>
              </a:rPr>
              <a:t>GUATEMALA</a:t>
            </a:r>
            <a:endParaRPr b="1" i="0" sz="1867" u="none" cap="none" strike="noStrike">
              <a:solidFill>
                <a:schemeClr val="lt1"/>
              </a:solidFill>
              <a:latin typeface="Arial"/>
              <a:ea typeface="Arial"/>
              <a:cs typeface="Arial"/>
              <a:sym typeface="Arial"/>
            </a:endParaRPr>
          </a:p>
        </p:txBody>
      </p:sp>
      <p:pic>
        <p:nvPicPr>
          <p:cNvPr id="380" name="Google Shape;380;p8"/>
          <p:cNvPicPr preferRelativeResize="0"/>
          <p:nvPr/>
        </p:nvPicPr>
        <p:blipFill rotWithShape="1">
          <a:blip r:embed="rId7">
            <a:alphaModFix/>
          </a:blip>
          <a:srcRect b="0" l="0" r="0" t="0"/>
          <a:stretch/>
        </p:blipFill>
        <p:spPr>
          <a:xfrm>
            <a:off x="5011528" y="260196"/>
            <a:ext cx="2463467" cy="87303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pic>
        <p:nvPicPr>
          <p:cNvPr id="385" name="Google Shape;385;p9"/>
          <p:cNvPicPr preferRelativeResize="0"/>
          <p:nvPr/>
        </p:nvPicPr>
        <p:blipFill rotWithShape="1">
          <a:blip r:embed="rId3">
            <a:alphaModFix/>
          </a:blip>
          <a:srcRect b="0" l="52661" r="8118" t="0"/>
          <a:stretch/>
        </p:blipFill>
        <p:spPr>
          <a:xfrm>
            <a:off x="8167633" y="-31"/>
            <a:ext cx="4034803" cy="6858000"/>
          </a:xfrm>
          <a:prstGeom prst="rect">
            <a:avLst/>
          </a:prstGeom>
          <a:noFill/>
          <a:ln>
            <a:noFill/>
          </a:ln>
        </p:spPr>
      </p:pic>
      <p:sp>
        <p:nvSpPr>
          <p:cNvPr id="386" name="Google Shape;386;p9"/>
          <p:cNvSpPr txBox="1"/>
          <p:nvPr>
            <p:ph type="ctrTitle"/>
          </p:nvPr>
        </p:nvSpPr>
        <p:spPr>
          <a:xfrm>
            <a:off x="318300" y="1360033"/>
            <a:ext cx="5289200" cy="439200"/>
          </a:xfrm>
          <a:prstGeom prst="rect">
            <a:avLst/>
          </a:prstGeom>
          <a:noFill/>
          <a:ln>
            <a:noFill/>
          </a:ln>
        </p:spPr>
        <p:txBody>
          <a:bodyPr anchorCtr="0" anchor="b" bIns="121900" lIns="121900" spcFirstLastPara="1" rIns="121900" wrap="square" tIns="121900">
            <a:noAutofit/>
          </a:bodyPr>
          <a:lstStyle/>
          <a:p>
            <a:pPr indent="0" lvl="0" marL="0" rtl="0" algn="l">
              <a:lnSpc>
                <a:spcPct val="100000"/>
              </a:lnSpc>
              <a:spcBef>
                <a:spcPts val="0"/>
              </a:spcBef>
              <a:spcAft>
                <a:spcPts val="0"/>
              </a:spcAft>
              <a:buClr>
                <a:srgbClr val="3C4043"/>
              </a:buClr>
              <a:buSzPts val="1800"/>
              <a:buNone/>
            </a:pPr>
            <a:r>
              <a:t/>
            </a:r>
            <a:endParaRPr b="1"/>
          </a:p>
          <a:p>
            <a:pPr indent="0" lvl="0" marL="0" rtl="0" algn="l">
              <a:lnSpc>
                <a:spcPct val="100000"/>
              </a:lnSpc>
              <a:spcBef>
                <a:spcPts val="0"/>
              </a:spcBef>
              <a:spcAft>
                <a:spcPts val="0"/>
              </a:spcAft>
              <a:buClr>
                <a:srgbClr val="3C4043"/>
              </a:buClr>
              <a:buSzPts val="1800"/>
              <a:buNone/>
            </a:pPr>
            <a:r>
              <a:t/>
            </a:r>
            <a:endParaRPr b="1" sz="1733"/>
          </a:p>
          <a:p>
            <a:pPr indent="0" lvl="0" marL="0" rtl="0" algn="l">
              <a:lnSpc>
                <a:spcPct val="100000"/>
              </a:lnSpc>
              <a:spcBef>
                <a:spcPts val="0"/>
              </a:spcBef>
              <a:spcAft>
                <a:spcPts val="0"/>
              </a:spcAft>
              <a:buClr>
                <a:srgbClr val="3C4043"/>
              </a:buClr>
              <a:buSzPts val="1800"/>
              <a:buNone/>
            </a:pPr>
            <a:r>
              <a:t/>
            </a:r>
            <a:endParaRPr b="1"/>
          </a:p>
        </p:txBody>
      </p:sp>
      <p:pic>
        <p:nvPicPr>
          <p:cNvPr id="387" name="Google Shape;387;p9"/>
          <p:cNvPicPr preferRelativeResize="0"/>
          <p:nvPr/>
        </p:nvPicPr>
        <p:blipFill rotWithShape="1">
          <a:blip r:embed="rId4">
            <a:alphaModFix/>
          </a:blip>
          <a:srcRect b="0" l="0" r="0" t="0"/>
          <a:stretch/>
        </p:blipFill>
        <p:spPr>
          <a:xfrm>
            <a:off x="8167633" y="1"/>
            <a:ext cx="4034800" cy="3021641"/>
          </a:xfrm>
          <a:prstGeom prst="rect">
            <a:avLst/>
          </a:prstGeom>
          <a:noFill/>
          <a:ln>
            <a:noFill/>
          </a:ln>
        </p:spPr>
      </p:pic>
      <p:pic>
        <p:nvPicPr>
          <p:cNvPr id="388" name="Google Shape;388;p9"/>
          <p:cNvPicPr preferRelativeResize="0"/>
          <p:nvPr/>
        </p:nvPicPr>
        <p:blipFill rotWithShape="1">
          <a:blip r:embed="rId5">
            <a:alphaModFix/>
          </a:blip>
          <a:srcRect b="0" l="0" r="0" t="0"/>
          <a:stretch/>
        </p:blipFill>
        <p:spPr>
          <a:xfrm>
            <a:off x="203201" y="2002434"/>
            <a:ext cx="7761233" cy="3746257"/>
          </a:xfrm>
          <a:prstGeom prst="rect">
            <a:avLst/>
          </a:prstGeom>
          <a:noFill/>
          <a:ln>
            <a:noFill/>
          </a:ln>
        </p:spPr>
      </p:pic>
      <p:pic>
        <p:nvPicPr>
          <p:cNvPr id="389" name="Google Shape;389;p9"/>
          <p:cNvPicPr preferRelativeResize="0"/>
          <p:nvPr/>
        </p:nvPicPr>
        <p:blipFill rotWithShape="1">
          <a:blip r:embed="rId6">
            <a:alphaModFix/>
          </a:blip>
          <a:srcRect b="0" l="0" r="0" t="0"/>
          <a:stretch/>
        </p:blipFill>
        <p:spPr>
          <a:xfrm>
            <a:off x="5685429" y="5154067"/>
            <a:ext cx="2091771" cy="439200"/>
          </a:xfrm>
          <a:prstGeom prst="rect">
            <a:avLst/>
          </a:prstGeom>
          <a:noFill/>
          <a:ln>
            <a:noFill/>
          </a:ln>
        </p:spPr>
      </p:pic>
      <p:sp>
        <p:nvSpPr>
          <p:cNvPr id="390" name="Google Shape;390;p9"/>
          <p:cNvSpPr txBox="1"/>
          <p:nvPr/>
        </p:nvSpPr>
        <p:spPr>
          <a:xfrm>
            <a:off x="4364200" y="1269768"/>
            <a:ext cx="779200" cy="81249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None/>
            </a:pPr>
            <a:r>
              <a:rPr b="1" i="0" lang="en" sz="1600" u="none" cap="none" strike="noStrike">
                <a:solidFill>
                  <a:schemeClr val="dk1"/>
                </a:solidFill>
                <a:latin typeface="Arial"/>
                <a:ea typeface="Arial"/>
                <a:cs typeface="Arial"/>
                <a:sym typeface="Arial"/>
              </a:rPr>
              <a:t>2006-2016</a:t>
            </a:r>
            <a:endParaRPr b="1" i="0" sz="1600" u="none" cap="none" strike="noStrike">
              <a:solidFill>
                <a:schemeClr val="dk1"/>
              </a:solidFill>
              <a:latin typeface="Arial"/>
              <a:ea typeface="Arial"/>
              <a:cs typeface="Arial"/>
              <a:sym typeface="Arial"/>
            </a:endParaRPr>
          </a:p>
        </p:txBody>
      </p:sp>
      <p:sp>
        <p:nvSpPr>
          <p:cNvPr id="391" name="Google Shape;391;p9"/>
          <p:cNvSpPr txBox="1"/>
          <p:nvPr/>
        </p:nvSpPr>
        <p:spPr>
          <a:xfrm>
            <a:off x="6096000" y="1269768"/>
            <a:ext cx="779200" cy="81249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None/>
            </a:pPr>
            <a:r>
              <a:rPr b="1" i="0" lang="en" sz="1600" u="none" cap="none" strike="noStrike">
                <a:solidFill>
                  <a:schemeClr val="dk1"/>
                </a:solidFill>
                <a:latin typeface="Arial"/>
                <a:ea typeface="Arial"/>
                <a:cs typeface="Arial"/>
                <a:sym typeface="Arial"/>
              </a:rPr>
              <a:t>2006-2016</a:t>
            </a:r>
            <a:endParaRPr b="1" i="0" sz="1600" u="none" cap="none" strike="noStrike">
              <a:solidFill>
                <a:schemeClr val="dk1"/>
              </a:solidFill>
              <a:latin typeface="Arial"/>
              <a:ea typeface="Arial"/>
              <a:cs typeface="Arial"/>
              <a:sym typeface="Arial"/>
            </a:endParaRPr>
          </a:p>
        </p:txBody>
      </p:sp>
      <p:sp>
        <p:nvSpPr>
          <p:cNvPr id="392" name="Google Shape;392;p9"/>
          <p:cNvSpPr txBox="1"/>
          <p:nvPr/>
        </p:nvSpPr>
        <p:spPr>
          <a:xfrm>
            <a:off x="7131817" y="1269768"/>
            <a:ext cx="779200" cy="81249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None/>
            </a:pPr>
            <a:r>
              <a:rPr b="1" i="0" lang="en" sz="1600" u="none" cap="none" strike="noStrike">
                <a:solidFill>
                  <a:schemeClr val="dk1"/>
                </a:solidFill>
                <a:latin typeface="Arial"/>
                <a:ea typeface="Arial"/>
                <a:cs typeface="Arial"/>
                <a:sym typeface="Arial"/>
              </a:rPr>
              <a:t>2017-2021</a:t>
            </a:r>
            <a:endParaRPr b="1" i="0" sz="1600" u="none" cap="none" strike="noStrike">
              <a:solidFill>
                <a:schemeClr val="dk1"/>
              </a:solidFill>
              <a:latin typeface="Arial"/>
              <a:ea typeface="Arial"/>
              <a:cs typeface="Arial"/>
              <a:sym typeface="Arial"/>
            </a:endParaRPr>
          </a:p>
        </p:txBody>
      </p:sp>
      <p:sp>
        <p:nvSpPr>
          <p:cNvPr id="393" name="Google Shape;393;p9"/>
          <p:cNvSpPr txBox="1"/>
          <p:nvPr/>
        </p:nvSpPr>
        <p:spPr>
          <a:xfrm>
            <a:off x="5230084" y="1269768"/>
            <a:ext cx="779200" cy="812490"/>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0"/>
              </a:spcAft>
              <a:buNone/>
            </a:pPr>
            <a:r>
              <a:rPr b="1" i="0" lang="en" sz="1600" u="none" cap="none" strike="noStrike">
                <a:solidFill>
                  <a:schemeClr val="dk1"/>
                </a:solidFill>
                <a:latin typeface="Arial"/>
                <a:ea typeface="Arial"/>
                <a:cs typeface="Arial"/>
                <a:sym typeface="Arial"/>
              </a:rPr>
              <a:t>2017-2021</a:t>
            </a:r>
            <a:endParaRPr b="1" i="0" sz="1600" u="none" cap="none" strike="noStrike">
              <a:solidFill>
                <a:schemeClr val="dk1"/>
              </a:solidFill>
              <a:latin typeface="Arial"/>
              <a:ea typeface="Arial"/>
              <a:cs typeface="Arial"/>
              <a:sym typeface="Arial"/>
            </a:endParaRPr>
          </a:p>
        </p:txBody>
      </p:sp>
      <p:sp>
        <p:nvSpPr>
          <p:cNvPr id="394" name="Google Shape;394;p9"/>
          <p:cNvSpPr txBox="1"/>
          <p:nvPr/>
        </p:nvSpPr>
        <p:spPr>
          <a:xfrm>
            <a:off x="329533" y="1441734"/>
            <a:ext cx="4034800" cy="533504"/>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None/>
            </a:pPr>
            <a:r>
              <a:rPr b="1" i="0" lang="en" sz="1867" u="none" cap="none" strike="noStrike">
                <a:solidFill>
                  <a:schemeClr val="dk1"/>
                </a:solidFill>
                <a:latin typeface="Arial"/>
                <a:ea typeface="Arial"/>
                <a:cs typeface="Arial"/>
                <a:sym typeface="Arial"/>
              </a:rPr>
              <a:t>Forest Reference Levels Results</a:t>
            </a:r>
            <a:endParaRPr b="1" i="0" sz="1867" u="none" cap="none" strike="noStrike">
              <a:solidFill>
                <a:schemeClr val="dk1"/>
              </a:solidFill>
              <a:latin typeface="Arial"/>
              <a:ea typeface="Arial"/>
              <a:cs typeface="Arial"/>
              <a:sym typeface="Arial"/>
            </a:endParaRPr>
          </a:p>
        </p:txBody>
      </p:sp>
      <p:sp>
        <p:nvSpPr>
          <p:cNvPr id="395" name="Google Shape;395;p9"/>
          <p:cNvSpPr txBox="1"/>
          <p:nvPr/>
        </p:nvSpPr>
        <p:spPr>
          <a:xfrm>
            <a:off x="203201" y="439805"/>
            <a:ext cx="11622699" cy="533504"/>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None/>
            </a:pPr>
            <a:r>
              <a:rPr b="1" i="0" lang="en" sz="1867" u="none" cap="none" strike="noStrike">
                <a:solidFill>
                  <a:schemeClr val="lt1"/>
                </a:solidFill>
                <a:latin typeface="Arial"/>
                <a:ea typeface="Arial"/>
                <a:cs typeface="Arial"/>
                <a:sym typeface="Arial"/>
              </a:rPr>
              <a:t>GUATEMALA</a:t>
            </a:r>
            <a:endParaRPr b="1" i="0" sz="1867" u="none" cap="none" strike="noStrike">
              <a:solidFill>
                <a:schemeClr val="lt1"/>
              </a:solidFill>
              <a:latin typeface="Arial"/>
              <a:ea typeface="Arial"/>
              <a:cs typeface="Arial"/>
              <a:sym typeface="Arial"/>
            </a:endParaRPr>
          </a:p>
        </p:txBody>
      </p:sp>
      <p:pic>
        <p:nvPicPr>
          <p:cNvPr id="396" name="Google Shape;396;p9"/>
          <p:cNvPicPr preferRelativeResize="0"/>
          <p:nvPr/>
        </p:nvPicPr>
        <p:blipFill rotWithShape="1">
          <a:blip r:embed="rId7">
            <a:alphaModFix/>
          </a:blip>
          <a:srcRect b="0" l="0" r="0" t="0"/>
          <a:stretch/>
        </p:blipFill>
        <p:spPr>
          <a:xfrm>
            <a:off x="5011528" y="260196"/>
            <a:ext cx="2463467" cy="87303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4285F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MELO Joana (JRC-ISPRA)</dc:creator>
</cp:coreProperties>
</file>