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76" r:id="rId6"/>
    <p:sldId id="315" r:id="rId7"/>
    <p:sldId id="259" r:id="rId8"/>
    <p:sldId id="317" r:id="rId9"/>
    <p:sldId id="31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lhdmE7fD869LLHV+RyObycyVD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45B97-EA97-082E-C101-688C79AA2F11}" v="1" dt="2022-09-14T12:49:37.492"/>
    <p1510:client id="{52A242AB-F05D-F528-5877-594749914E3B}" v="2" dt="2022-09-14T13:01:32.697"/>
    <p1510:client id="{86447F9F-0522-1344-B995-9B8FE835E7F8}" v="12" dt="2022-09-13T17:54:42.761"/>
    <p1510:client id="{CD042E13-2F00-EB0F-551A-1862F9F75FC2}" v="8" dt="2022-09-14T13:28:01.251"/>
    <p1510:client id="{F7C04960-00E3-5068-41F6-755A3B33DD2B}" v="440" dt="2022-09-15T09:38:39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3"/>
  </p:normalViewPr>
  <p:slideViewPr>
    <p:cSldViewPr snapToGrid="0">
      <p:cViewPr varScale="1">
        <p:scale>
          <a:sx n="49" d="100"/>
          <a:sy n="49" d="100"/>
        </p:scale>
        <p:origin x="192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644E3-83AC-0E4C-A733-B010EA7DD9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68174F-14F5-AC48-9740-DB0E5B79EEB6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1st meeting (virtual)</a:t>
          </a:r>
        </a:p>
      </dgm:t>
    </dgm:pt>
    <dgm:pt modelId="{DC5D63AB-0105-7840-8253-BC68AF3D3ECB}" type="parTrans" cxnId="{CECC1A25-5653-D147-AFF9-A0C8ACBA089A}">
      <dgm:prSet/>
      <dgm:spPr/>
      <dgm:t>
        <a:bodyPr/>
        <a:lstStyle/>
        <a:p>
          <a:endParaRPr lang="en-GB"/>
        </a:p>
      </dgm:t>
    </dgm:pt>
    <dgm:pt modelId="{52F514AF-5952-7443-B7A6-D5E23C988C00}" type="sibTrans" cxnId="{CECC1A25-5653-D147-AFF9-A0C8ACBA089A}">
      <dgm:prSet/>
      <dgm:spPr/>
      <dgm:t>
        <a:bodyPr/>
        <a:lstStyle/>
        <a:p>
          <a:endParaRPr lang="en-GB"/>
        </a:p>
      </dgm:t>
    </dgm:pt>
    <dgm:pt modelId="{BE92E850-73A1-4041-AFDB-331A09455AC6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2nd meeting (virtual) 11-12.7.</a:t>
          </a:r>
        </a:p>
      </dgm:t>
    </dgm:pt>
    <dgm:pt modelId="{6497471C-8E15-7243-8FBF-2CF6436BC28D}" type="parTrans" cxnId="{9872BD06-5551-EA4F-A72D-B94639D49651}">
      <dgm:prSet/>
      <dgm:spPr/>
      <dgm:t>
        <a:bodyPr/>
        <a:lstStyle/>
        <a:p>
          <a:endParaRPr lang="en-GB"/>
        </a:p>
      </dgm:t>
    </dgm:pt>
    <dgm:pt modelId="{F69BCCAE-0D08-2E44-88D3-B3C9C6560671}" type="sibTrans" cxnId="{9872BD06-5551-EA4F-A72D-B94639D49651}">
      <dgm:prSet/>
      <dgm:spPr/>
      <dgm:t>
        <a:bodyPr/>
        <a:lstStyle/>
        <a:p>
          <a:endParaRPr lang="en-GB"/>
        </a:p>
      </dgm:t>
    </dgm:pt>
    <dgm:pt modelId="{A9E6F620-E761-CA42-A169-3E083B0E8DC3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3rd meeting (virtual) 30-31.8.</a:t>
          </a:r>
        </a:p>
      </dgm:t>
    </dgm:pt>
    <dgm:pt modelId="{5EB3EC4D-3F62-3A4B-9F40-4FAE17CF1794}" type="parTrans" cxnId="{1033468B-34E4-0E4E-BE7E-EC86D6F7AED5}">
      <dgm:prSet/>
      <dgm:spPr/>
      <dgm:t>
        <a:bodyPr/>
        <a:lstStyle/>
        <a:p>
          <a:endParaRPr lang="en-GB"/>
        </a:p>
      </dgm:t>
    </dgm:pt>
    <dgm:pt modelId="{16E74EBC-6437-C146-B926-6F1AB5076C1F}" type="sibTrans" cxnId="{1033468B-34E4-0E4E-BE7E-EC86D6F7AED5}">
      <dgm:prSet/>
      <dgm:spPr/>
      <dgm:t>
        <a:bodyPr/>
        <a:lstStyle/>
        <a:p>
          <a:endParaRPr lang="en-GB"/>
        </a:p>
      </dgm:t>
    </dgm:pt>
    <dgm:pt modelId="{DE066669-E1B2-584F-9782-7C05D01FA29E}">
      <dgm:prSet phldrT="[Text]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4th meeting (on site) 20-21.9. </a:t>
          </a:r>
        </a:p>
      </dgm:t>
    </dgm:pt>
    <dgm:pt modelId="{461D17AF-B7F3-BA4D-BBA9-FBEBE79DBDCC}" type="parTrans" cxnId="{C07B8547-D3C4-F94D-B5C5-6D6E05CB0931}">
      <dgm:prSet/>
      <dgm:spPr/>
      <dgm:t>
        <a:bodyPr/>
        <a:lstStyle/>
        <a:p>
          <a:endParaRPr lang="en-GB"/>
        </a:p>
      </dgm:t>
    </dgm:pt>
    <dgm:pt modelId="{F09A47C0-F90D-3F47-ACE3-5E8E09CCAB55}" type="sibTrans" cxnId="{C07B8547-D3C4-F94D-B5C5-6D6E05CB0931}">
      <dgm:prSet/>
      <dgm:spPr/>
      <dgm:t>
        <a:bodyPr/>
        <a:lstStyle/>
        <a:p>
          <a:endParaRPr lang="en-GB"/>
        </a:p>
      </dgm:t>
    </dgm:pt>
    <dgm:pt modelId="{F048B9AF-C03A-4A37-B241-C2E123486DEF}">
      <dgm:prSet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GEO Week 31.10.-4.11.</a:t>
          </a:r>
        </a:p>
      </dgm:t>
    </dgm:pt>
    <dgm:pt modelId="{A9A8C572-7EC7-4C8E-8932-8A37D2C0F6E1}" type="parTrans" cxnId="{DC3D4E94-2012-4B23-86FE-8764942341D1}">
      <dgm:prSet/>
      <dgm:spPr/>
      <dgm:t>
        <a:bodyPr/>
        <a:lstStyle/>
        <a:p>
          <a:endParaRPr lang="en-GB"/>
        </a:p>
      </dgm:t>
    </dgm:pt>
    <dgm:pt modelId="{D79950F6-DFCF-4C06-8563-5A716DA58989}" type="sibTrans" cxnId="{DC3D4E94-2012-4B23-86FE-8764942341D1}">
      <dgm:prSet/>
      <dgm:spPr/>
      <dgm:t>
        <a:bodyPr/>
        <a:lstStyle/>
        <a:p>
          <a:endParaRPr lang="en-GB"/>
        </a:p>
      </dgm:t>
    </dgm:pt>
    <dgm:pt modelId="{8ADEDDB4-A9B2-433B-BDCF-1A4EDFB02EFB}" type="pres">
      <dgm:prSet presAssocID="{61E644E3-83AC-0E4C-A733-B010EA7DD997}" presName="diagram" presStyleCnt="0">
        <dgm:presLayoutVars>
          <dgm:dir/>
          <dgm:resizeHandles val="exact"/>
        </dgm:presLayoutVars>
      </dgm:prSet>
      <dgm:spPr/>
    </dgm:pt>
    <dgm:pt modelId="{7B8B4378-BEDA-4D5A-8068-AA84B97322B6}" type="pres">
      <dgm:prSet presAssocID="{CA68174F-14F5-AC48-9740-DB0E5B79EEB6}" presName="node" presStyleLbl="node1" presStyleIdx="0" presStyleCnt="5" custScaleX="44055" custLinFactNeighborX="18988" custLinFactNeighborY="-5789">
        <dgm:presLayoutVars>
          <dgm:bulletEnabled val="1"/>
        </dgm:presLayoutVars>
      </dgm:prSet>
      <dgm:spPr/>
    </dgm:pt>
    <dgm:pt modelId="{991A81B8-F86E-4E47-A822-5D4BEA94E210}" type="pres">
      <dgm:prSet presAssocID="{52F514AF-5952-7443-B7A6-D5E23C988C00}" presName="sibTrans" presStyleLbl="sibTrans2D1" presStyleIdx="0" presStyleCnt="4"/>
      <dgm:spPr/>
    </dgm:pt>
    <dgm:pt modelId="{45C149BD-56A9-4C5A-B4AB-6755A77D2355}" type="pres">
      <dgm:prSet presAssocID="{52F514AF-5952-7443-B7A6-D5E23C988C00}" presName="connectorText" presStyleLbl="sibTrans2D1" presStyleIdx="0" presStyleCnt="4"/>
      <dgm:spPr/>
    </dgm:pt>
    <dgm:pt modelId="{9AED1136-82EB-41EE-8897-934A3F30F48C}" type="pres">
      <dgm:prSet presAssocID="{BE92E850-73A1-4041-AFDB-331A09455AC6}" presName="node" presStyleLbl="node1" presStyleIdx="1" presStyleCnt="5" custScaleX="46539" custLinFactNeighborX="4353" custLinFactNeighborY="-5789">
        <dgm:presLayoutVars>
          <dgm:bulletEnabled val="1"/>
        </dgm:presLayoutVars>
      </dgm:prSet>
      <dgm:spPr/>
    </dgm:pt>
    <dgm:pt modelId="{586BF5AB-85E1-49B6-A135-79C228E7CCC6}" type="pres">
      <dgm:prSet presAssocID="{F69BCCAE-0D08-2E44-88D3-B3C9C6560671}" presName="sibTrans" presStyleLbl="sibTrans2D1" presStyleIdx="1" presStyleCnt="4"/>
      <dgm:spPr/>
    </dgm:pt>
    <dgm:pt modelId="{7E829B59-87D8-453A-B695-8F9D7B643D51}" type="pres">
      <dgm:prSet presAssocID="{F69BCCAE-0D08-2E44-88D3-B3C9C6560671}" presName="connectorText" presStyleLbl="sibTrans2D1" presStyleIdx="1" presStyleCnt="4"/>
      <dgm:spPr/>
    </dgm:pt>
    <dgm:pt modelId="{14810321-F0DF-4267-B841-B2551E3D9C6B}" type="pres">
      <dgm:prSet presAssocID="{A9E6F620-E761-CA42-A169-3E083B0E8DC3}" presName="node" presStyleLbl="node1" presStyleIdx="2" presStyleCnt="5" custScaleX="48156" custLinFactNeighborX="-10278" custLinFactNeighborY="-3655">
        <dgm:presLayoutVars>
          <dgm:bulletEnabled val="1"/>
        </dgm:presLayoutVars>
      </dgm:prSet>
      <dgm:spPr/>
    </dgm:pt>
    <dgm:pt modelId="{B44C86D0-4972-4992-8B59-7BB387A55EAC}" type="pres">
      <dgm:prSet presAssocID="{16E74EBC-6437-C146-B926-6F1AB5076C1F}" presName="sibTrans" presStyleLbl="sibTrans2D1" presStyleIdx="2" presStyleCnt="4"/>
      <dgm:spPr/>
    </dgm:pt>
    <dgm:pt modelId="{FE7A126E-9AFD-449D-81DD-53644C4B4BA9}" type="pres">
      <dgm:prSet presAssocID="{16E74EBC-6437-C146-B926-6F1AB5076C1F}" presName="connectorText" presStyleLbl="sibTrans2D1" presStyleIdx="2" presStyleCnt="4"/>
      <dgm:spPr/>
    </dgm:pt>
    <dgm:pt modelId="{418F1445-7972-420D-9C27-76E257FDE507}" type="pres">
      <dgm:prSet presAssocID="{DE066669-E1B2-584F-9782-7C05D01FA29E}" presName="node" presStyleLbl="node1" presStyleIdx="3" presStyleCnt="5" custScaleX="48887" custLinFactNeighborX="-31723" custLinFactNeighborY="-3655">
        <dgm:presLayoutVars>
          <dgm:bulletEnabled val="1"/>
        </dgm:presLayoutVars>
      </dgm:prSet>
      <dgm:spPr/>
    </dgm:pt>
    <dgm:pt modelId="{08D7B983-D17F-4DC2-8604-B21691635D60}" type="pres">
      <dgm:prSet presAssocID="{F09A47C0-F90D-3F47-ACE3-5E8E09CCAB55}" presName="sibTrans" presStyleLbl="sibTrans2D1" presStyleIdx="3" presStyleCnt="4"/>
      <dgm:spPr/>
    </dgm:pt>
    <dgm:pt modelId="{B7AE7EC6-3B89-43FE-AEFA-FB072D0B4A93}" type="pres">
      <dgm:prSet presAssocID="{F09A47C0-F90D-3F47-ACE3-5E8E09CCAB55}" presName="connectorText" presStyleLbl="sibTrans2D1" presStyleIdx="3" presStyleCnt="4"/>
      <dgm:spPr/>
    </dgm:pt>
    <dgm:pt modelId="{D0B1D7A3-170C-4520-B1FE-9384255B9B6C}" type="pres">
      <dgm:prSet presAssocID="{F048B9AF-C03A-4A37-B241-C2E123486DEF}" presName="node" presStyleLbl="node1" presStyleIdx="4" presStyleCnt="5" custScaleX="43352" custLinFactNeighborX="-40531" custLinFactNeighborY="-2347">
        <dgm:presLayoutVars>
          <dgm:bulletEnabled val="1"/>
        </dgm:presLayoutVars>
      </dgm:prSet>
      <dgm:spPr/>
    </dgm:pt>
  </dgm:ptLst>
  <dgm:cxnLst>
    <dgm:cxn modelId="{DBFA9403-70BA-450F-9B77-5E6ED1C0532D}" type="presOf" srcId="{BE92E850-73A1-4041-AFDB-331A09455AC6}" destId="{9AED1136-82EB-41EE-8897-934A3F30F48C}" srcOrd="0" destOrd="0" presId="urn:microsoft.com/office/officeart/2005/8/layout/process5"/>
    <dgm:cxn modelId="{9872BD06-5551-EA4F-A72D-B94639D49651}" srcId="{61E644E3-83AC-0E4C-A733-B010EA7DD997}" destId="{BE92E850-73A1-4041-AFDB-331A09455AC6}" srcOrd="1" destOrd="0" parTransId="{6497471C-8E15-7243-8FBF-2CF6436BC28D}" sibTransId="{F69BCCAE-0D08-2E44-88D3-B3C9C6560671}"/>
    <dgm:cxn modelId="{64A2220B-9016-40BF-9684-A64F113C08DB}" type="presOf" srcId="{61E644E3-83AC-0E4C-A733-B010EA7DD997}" destId="{8ADEDDB4-A9B2-433B-BDCF-1A4EDFB02EFB}" srcOrd="0" destOrd="0" presId="urn:microsoft.com/office/officeart/2005/8/layout/process5"/>
    <dgm:cxn modelId="{81546E1C-D8EE-49D4-9F55-A686EC52BB7F}" type="presOf" srcId="{A9E6F620-E761-CA42-A169-3E083B0E8DC3}" destId="{14810321-F0DF-4267-B841-B2551E3D9C6B}" srcOrd="0" destOrd="0" presId="urn:microsoft.com/office/officeart/2005/8/layout/process5"/>
    <dgm:cxn modelId="{CECC1A25-5653-D147-AFF9-A0C8ACBA089A}" srcId="{61E644E3-83AC-0E4C-A733-B010EA7DD997}" destId="{CA68174F-14F5-AC48-9740-DB0E5B79EEB6}" srcOrd="0" destOrd="0" parTransId="{DC5D63AB-0105-7840-8253-BC68AF3D3ECB}" sibTransId="{52F514AF-5952-7443-B7A6-D5E23C988C00}"/>
    <dgm:cxn modelId="{378A9128-9094-497B-80D4-804A7F626B35}" type="presOf" srcId="{F048B9AF-C03A-4A37-B241-C2E123486DEF}" destId="{D0B1D7A3-170C-4520-B1FE-9384255B9B6C}" srcOrd="0" destOrd="0" presId="urn:microsoft.com/office/officeart/2005/8/layout/process5"/>
    <dgm:cxn modelId="{C07B8547-D3C4-F94D-B5C5-6D6E05CB0931}" srcId="{61E644E3-83AC-0E4C-A733-B010EA7DD997}" destId="{DE066669-E1B2-584F-9782-7C05D01FA29E}" srcOrd="3" destOrd="0" parTransId="{461D17AF-B7F3-BA4D-BBA9-FBEBE79DBDCC}" sibTransId="{F09A47C0-F90D-3F47-ACE3-5E8E09CCAB55}"/>
    <dgm:cxn modelId="{6E2FDE48-F96E-4F31-BEC3-B02EB2BCB111}" type="presOf" srcId="{16E74EBC-6437-C146-B926-6F1AB5076C1F}" destId="{B44C86D0-4972-4992-8B59-7BB387A55EAC}" srcOrd="0" destOrd="0" presId="urn:microsoft.com/office/officeart/2005/8/layout/process5"/>
    <dgm:cxn modelId="{D677B654-5EC7-4788-BEA1-10642452CF7D}" type="presOf" srcId="{52F514AF-5952-7443-B7A6-D5E23C988C00}" destId="{45C149BD-56A9-4C5A-B4AB-6755A77D2355}" srcOrd="1" destOrd="0" presId="urn:microsoft.com/office/officeart/2005/8/layout/process5"/>
    <dgm:cxn modelId="{6F9A6956-F28F-414A-9B71-8CD8515F88B5}" type="presOf" srcId="{DE066669-E1B2-584F-9782-7C05D01FA29E}" destId="{418F1445-7972-420D-9C27-76E257FDE507}" srcOrd="0" destOrd="0" presId="urn:microsoft.com/office/officeart/2005/8/layout/process5"/>
    <dgm:cxn modelId="{C85D4865-DD7D-4854-BECA-8D924ADF9498}" type="presOf" srcId="{F69BCCAE-0D08-2E44-88D3-B3C9C6560671}" destId="{586BF5AB-85E1-49B6-A135-79C228E7CCC6}" srcOrd="0" destOrd="0" presId="urn:microsoft.com/office/officeart/2005/8/layout/process5"/>
    <dgm:cxn modelId="{8C4C867B-B03C-41F4-B7F7-0D01478FBEBD}" type="presOf" srcId="{F09A47C0-F90D-3F47-ACE3-5E8E09CCAB55}" destId="{B7AE7EC6-3B89-43FE-AEFA-FB072D0B4A93}" srcOrd="1" destOrd="0" presId="urn:microsoft.com/office/officeart/2005/8/layout/process5"/>
    <dgm:cxn modelId="{982C2289-480C-4777-BC1E-A7C174DEA388}" type="presOf" srcId="{F09A47C0-F90D-3F47-ACE3-5E8E09CCAB55}" destId="{08D7B983-D17F-4DC2-8604-B21691635D60}" srcOrd="0" destOrd="0" presId="urn:microsoft.com/office/officeart/2005/8/layout/process5"/>
    <dgm:cxn modelId="{1033468B-34E4-0E4E-BE7E-EC86D6F7AED5}" srcId="{61E644E3-83AC-0E4C-A733-B010EA7DD997}" destId="{A9E6F620-E761-CA42-A169-3E083B0E8DC3}" srcOrd="2" destOrd="0" parTransId="{5EB3EC4D-3F62-3A4B-9F40-4FAE17CF1794}" sibTransId="{16E74EBC-6437-C146-B926-6F1AB5076C1F}"/>
    <dgm:cxn modelId="{DC3D4E94-2012-4B23-86FE-8764942341D1}" srcId="{61E644E3-83AC-0E4C-A733-B010EA7DD997}" destId="{F048B9AF-C03A-4A37-B241-C2E123486DEF}" srcOrd="4" destOrd="0" parTransId="{A9A8C572-7EC7-4C8E-8932-8A37D2C0F6E1}" sibTransId="{D79950F6-DFCF-4C06-8563-5A716DA58989}"/>
    <dgm:cxn modelId="{2E83AAC6-040D-4332-8A20-E1B1B8207440}" type="presOf" srcId="{16E74EBC-6437-C146-B926-6F1AB5076C1F}" destId="{FE7A126E-9AFD-449D-81DD-53644C4B4BA9}" srcOrd="1" destOrd="0" presId="urn:microsoft.com/office/officeart/2005/8/layout/process5"/>
    <dgm:cxn modelId="{516F1DD4-05CC-4949-A704-64100E005666}" type="presOf" srcId="{CA68174F-14F5-AC48-9740-DB0E5B79EEB6}" destId="{7B8B4378-BEDA-4D5A-8068-AA84B97322B6}" srcOrd="0" destOrd="0" presId="urn:microsoft.com/office/officeart/2005/8/layout/process5"/>
    <dgm:cxn modelId="{36AA89ED-8E1A-40CC-B414-4671B2C54018}" type="presOf" srcId="{52F514AF-5952-7443-B7A6-D5E23C988C00}" destId="{991A81B8-F86E-4E47-A822-5D4BEA94E210}" srcOrd="0" destOrd="0" presId="urn:microsoft.com/office/officeart/2005/8/layout/process5"/>
    <dgm:cxn modelId="{83EED8FD-3837-4DC3-BB57-1422318C8558}" type="presOf" srcId="{F69BCCAE-0D08-2E44-88D3-B3C9C6560671}" destId="{7E829B59-87D8-453A-B695-8F9D7B643D51}" srcOrd="1" destOrd="0" presId="urn:microsoft.com/office/officeart/2005/8/layout/process5"/>
    <dgm:cxn modelId="{7F856262-A1E3-4CF2-9DDF-DAE8BA865B39}" type="presParOf" srcId="{8ADEDDB4-A9B2-433B-BDCF-1A4EDFB02EFB}" destId="{7B8B4378-BEDA-4D5A-8068-AA84B97322B6}" srcOrd="0" destOrd="0" presId="urn:microsoft.com/office/officeart/2005/8/layout/process5"/>
    <dgm:cxn modelId="{535603C5-FAA1-4F17-8092-15F57BD7085A}" type="presParOf" srcId="{8ADEDDB4-A9B2-433B-BDCF-1A4EDFB02EFB}" destId="{991A81B8-F86E-4E47-A822-5D4BEA94E210}" srcOrd="1" destOrd="0" presId="urn:microsoft.com/office/officeart/2005/8/layout/process5"/>
    <dgm:cxn modelId="{57A5A875-FF67-42B8-91AE-5914E725E46F}" type="presParOf" srcId="{991A81B8-F86E-4E47-A822-5D4BEA94E210}" destId="{45C149BD-56A9-4C5A-B4AB-6755A77D2355}" srcOrd="0" destOrd="0" presId="urn:microsoft.com/office/officeart/2005/8/layout/process5"/>
    <dgm:cxn modelId="{8BB5FDFD-809D-4944-911A-A5C815070E05}" type="presParOf" srcId="{8ADEDDB4-A9B2-433B-BDCF-1A4EDFB02EFB}" destId="{9AED1136-82EB-41EE-8897-934A3F30F48C}" srcOrd="2" destOrd="0" presId="urn:microsoft.com/office/officeart/2005/8/layout/process5"/>
    <dgm:cxn modelId="{BD23A9E6-5C59-4CB2-8AF5-D02348A54CFB}" type="presParOf" srcId="{8ADEDDB4-A9B2-433B-BDCF-1A4EDFB02EFB}" destId="{586BF5AB-85E1-49B6-A135-79C228E7CCC6}" srcOrd="3" destOrd="0" presId="urn:microsoft.com/office/officeart/2005/8/layout/process5"/>
    <dgm:cxn modelId="{C0B0EBF1-8454-4AA8-85CE-3C622830D5DE}" type="presParOf" srcId="{586BF5AB-85E1-49B6-A135-79C228E7CCC6}" destId="{7E829B59-87D8-453A-B695-8F9D7B643D51}" srcOrd="0" destOrd="0" presId="urn:microsoft.com/office/officeart/2005/8/layout/process5"/>
    <dgm:cxn modelId="{03AB06A6-E472-4D8C-8BB7-2ACA6312AA40}" type="presParOf" srcId="{8ADEDDB4-A9B2-433B-BDCF-1A4EDFB02EFB}" destId="{14810321-F0DF-4267-B841-B2551E3D9C6B}" srcOrd="4" destOrd="0" presId="urn:microsoft.com/office/officeart/2005/8/layout/process5"/>
    <dgm:cxn modelId="{BD7629ED-2507-4B69-8FB0-230641ECB721}" type="presParOf" srcId="{8ADEDDB4-A9B2-433B-BDCF-1A4EDFB02EFB}" destId="{B44C86D0-4972-4992-8B59-7BB387A55EAC}" srcOrd="5" destOrd="0" presId="urn:microsoft.com/office/officeart/2005/8/layout/process5"/>
    <dgm:cxn modelId="{8970ADA3-5339-45FC-9E49-E02492703454}" type="presParOf" srcId="{B44C86D0-4972-4992-8B59-7BB387A55EAC}" destId="{FE7A126E-9AFD-449D-81DD-53644C4B4BA9}" srcOrd="0" destOrd="0" presId="urn:microsoft.com/office/officeart/2005/8/layout/process5"/>
    <dgm:cxn modelId="{C36DB33A-9D22-4C8F-BAEB-491D277F0649}" type="presParOf" srcId="{8ADEDDB4-A9B2-433B-BDCF-1A4EDFB02EFB}" destId="{418F1445-7972-420D-9C27-76E257FDE507}" srcOrd="6" destOrd="0" presId="urn:microsoft.com/office/officeart/2005/8/layout/process5"/>
    <dgm:cxn modelId="{144C7FAB-0298-4579-B91C-9EB501759000}" type="presParOf" srcId="{8ADEDDB4-A9B2-433B-BDCF-1A4EDFB02EFB}" destId="{08D7B983-D17F-4DC2-8604-B21691635D60}" srcOrd="7" destOrd="0" presId="urn:microsoft.com/office/officeart/2005/8/layout/process5"/>
    <dgm:cxn modelId="{15EB8572-7A96-4E8A-A98E-8C3A2C687BA7}" type="presParOf" srcId="{08D7B983-D17F-4DC2-8604-B21691635D60}" destId="{B7AE7EC6-3B89-43FE-AEFA-FB072D0B4A93}" srcOrd="0" destOrd="0" presId="urn:microsoft.com/office/officeart/2005/8/layout/process5"/>
    <dgm:cxn modelId="{DE370341-BB72-42E5-BAB2-8BCF88F3B919}" type="presParOf" srcId="{8ADEDDB4-A9B2-433B-BDCF-1A4EDFB02EFB}" destId="{D0B1D7A3-170C-4520-B1FE-9384255B9B6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644E3-83AC-0E4C-A733-B010EA7DD9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68174F-14F5-AC48-9740-DB0E5B79EEB6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Further meetings of the post-2025 working group</a:t>
          </a:r>
        </a:p>
      </dgm:t>
    </dgm:pt>
    <dgm:pt modelId="{DC5D63AB-0105-7840-8253-BC68AF3D3ECB}" type="parTrans" cxnId="{CECC1A25-5653-D147-AFF9-A0C8ACBA089A}">
      <dgm:prSet/>
      <dgm:spPr/>
      <dgm:t>
        <a:bodyPr/>
        <a:lstStyle/>
        <a:p>
          <a:endParaRPr lang="en-GB"/>
        </a:p>
      </dgm:t>
    </dgm:pt>
    <dgm:pt modelId="{52F514AF-5952-7443-B7A6-D5E23C988C00}" type="sibTrans" cxnId="{CECC1A25-5653-D147-AFF9-A0C8ACBA089A}">
      <dgm:prSet/>
      <dgm:spPr/>
      <dgm:t>
        <a:bodyPr/>
        <a:lstStyle/>
        <a:p>
          <a:endParaRPr lang="en-GB"/>
        </a:p>
      </dgm:t>
    </dgm:pt>
    <dgm:pt modelId="{A9E6F620-E761-CA42-A169-3E083B0E8DC3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60th Executive Committee meeting (March 2023)</a:t>
          </a:r>
        </a:p>
      </dgm:t>
    </dgm:pt>
    <dgm:pt modelId="{5EB3EC4D-3F62-3A4B-9F40-4FAE17CF1794}" type="parTrans" cxnId="{1033468B-34E4-0E4E-BE7E-EC86D6F7AED5}">
      <dgm:prSet/>
      <dgm:spPr/>
      <dgm:t>
        <a:bodyPr/>
        <a:lstStyle/>
        <a:p>
          <a:endParaRPr lang="en-GB"/>
        </a:p>
      </dgm:t>
    </dgm:pt>
    <dgm:pt modelId="{16E74EBC-6437-C146-B926-6F1AB5076C1F}" type="sibTrans" cxnId="{1033468B-34E4-0E4E-BE7E-EC86D6F7AED5}">
      <dgm:prSet/>
      <dgm:spPr/>
      <dgm:t>
        <a:bodyPr/>
        <a:lstStyle/>
        <a:p>
          <a:endParaRPr lang="en-GB"/>
        </a:p>
      </dgm:t>
    </dgm:pt>
    <dgm:pt modelId="{F048B9AF-C03A-4A37-B241-C2E123486DEF}">
      <dgm:prSet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July 2023</a:t>
          </a:r>
        </a:p>
      </dgm:t>
    </dgm:pt>
    <dgm:pt modelId="{A9A8C572-7EC7-4C8E-8932-8A37D2C0F6E1}" type="parTrans" cxnId="{DC3D4E94-2012-4B23-86FE-8764942341D1}">
      <dgm:prSet/>
      <dgm:spPr/>
      <dgm:t>
        <a:bodyPr/>
        <a:lstStyle/>
        <a:p>
          <a:endParaRPr lang="en-GB"/>
        </a:p>
      </dgm:t>
    </dgm:pt>
    <dgm:pt modelId="{D79950F6-DFCF-4C06-8563-5A716DA58989}" type="sibTrans" cxnId="{DC3D4E94-2012-4B23-86FE-8764942341D1}">
      <dgm:prSet/>
      <dgm:spPr/>
      <dgm:t>
        <a:bodyPr/>
        <a:lstStyle/>
        <a:p>
          <a:endParaRPr lang="en-GB"/>
        </a:p>
      </dgm:t>
    </dgm:pt>
    <dgm:pt modelId="{91585153-7FC6-48BF-9769-2E8AC0362BA1}">
      <dgm:prSet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Ministerial Conference (October 2023) in South Africa</a:t>
          </a:r>
        </a:p>
      </dgm:t>
    </dgm:pt>
    <dgm:pt modelId="{66F84478-0F5E-4C31-BE1C-590285A8E5B3}" type="parTrans" cxnId="{1A2A17DA-0F96-4DF0-AB9C-058BA0FCE407}">
      <dgm:prSet/>
      <dgm:spPr/>
      <dgm:t>
        <a:bodyPr/>
        <a:lstStyle/>
        <a:p>
          <a:endParaRPr lang="en-GB"/>
        </a:p>
      </dgm:t>
    </dgm:pt>
    <dgm:pt modelId="{DBBD2949-0D0B-4093-B077-B1D3F8338907}" type="sibTrans" cxnId="{1A2A17DA-0F96-4DF0-AB9C-058BA0FCE407}">
      <dgm:prSet/>
      <dgm:spPr/>
      <dgm:t>
        <a:bodyPr/>
        <a:lstStyle/>
        <a:p>
          <a:endParaRPr lang="en-GB"/>
        </a:p>
      </dgm:t>
    </dgm:pt>
    <dgm:pt modelId="{8ADEDDB4-A9B2-433B-BDCF-1A4EDFB02EFB}" type="pres">
      <dgm:prSet presAssocID="{61E644E3-83AC-0E4C-A733-B010EA7DD997}" presName="diagram" presStyleCnt="0">
        <dgm:presLayoutVars>
          <dgm:dir/>
          <dgm:resizeHandles val="exact"/>
        </dgm:presLayoutVars>
      </dgm:prSet>
      <dgm:spPr/>
    </dgm:pt>
    <dgm:pt modelId="{7B8B4378-BEDA-4D5A-8068-AA84B97322B6}" type="pres">
      <dgm:prSet presAssocID="{CA68174F-14F5-AC48-9740-DB0E5B79EEB6}" presName="node" presStyleLbl="node1" presStyleIdx="0" presStyleCnt="4" custScaleX="44055" custScaleY="58923" custLinFactNeighborX="18988" custLinFactNeighborY="-5789">
        <dgm:presLayoutVars>
          <dgm:bulletEnabled val="1"/>
        </dgm:presLayoutVars>
      </dgm:prSet>
      <dgm:spPr/>
    </dgm:pt>
    <dgm:pt modelId="{991A81B8-F86E-4E47-A822-5D4BEA94E210}" type="pres">
      <dgm:prSet presAssocID="{52F514AF-5952-7443-B7A6-D5E23C988C00}" presName="sibTrans" presStyleLbl="sibTrans2D1" presStyleIdx="0" presStyleCnt="3"/>
      <dgm:spPr/>
    </dgm:pt>
    <dgm:pt modelId="{45C149BD-56A9-4C5A-B4AB-6755A77D2355}" type="pres">
      <dgm:prSet presAssocID="{52F514AF-5952-7443-B7A6-D5E23C988C00}" presName="connectorText" presStyleLbl="sibTrans2D1" presStyleIdx="0" presStyleCnt="3"/>
      <dgm:spPr/>
    </dgm:pt>
    <dgm:pt modelId="{14810321-F0DF-4267-B841-B2551E3D9C6B}" type="pres">
      <dgm:prSet presAssocID="{A9E6F620-E761-CA42-A169-3E083B0E8DC3}" presName="node" presStyleLbl="node1" presStyleIdx="1" presStyleCnt="4" custScaleX="48156" custScaleY="58360" custLinFactNeighborX="3643" custLinFactNeighborY="-3651">
        <dgm:presLayoutVars>
          <dgm:bulletEnabled val="1"/>
        </dgm:presLayoutVars>
      </dgm:prSet>
      <dgm:spPr/>
    </dgm:pt>
    <dgm:pt modelId="{B44C86D0-4972-4992-8B59-7BB387A55EAC}" type="pres">
      <dgm:prSet presAssocID="{16E74EBC-6437-C146-B926-6F1AB5076C1F}" presName="sibTrans" presStyleLbl="sibTrans2D1" presStyleIdx="1" presStyleCnt="3"/>
      <dgm:spPr/>
    </dgm:pt>
    <dgm:pt modelId="{FE7A126E-9AFD-449D-81DD-53644C4B4BA9}" type="pres">
      <dgm:prSet presAssocID="{16E74EBC-6437-C146-B926-6F1AB5076C1F}" presName="connectorText" presStyleLbl="sibTrans2D1" presStyleIdx="1" presStyleCnt="3"/>
      <dgm:spPr/>
    </dgm:pt>
    <dgm:pt modelId="{D0B1D7A3-170C-4520-B1FE-9384255B9B6C}" type="pres">
      <dgm:prSet presAssocID="{F048B9AF-C03A-4A37-B241-C2E123486DEF}" presName="node" presStyleLbl="node1" presStyleIdx="2" presStyleCnt="4" custScaleX="43352" custScaleY="60969" custLinFactNeighborX="-16716" custLinFactNeighborY="-1903">
        <dgm:presLayoutVars>
          <dgm:bulletEnabled val="1"/>
        </dgm:presLayoutVars>
      </dgm:prSet>
      <dgm:spPr/>
    </dgm:pt>
    <dgm:pt modelId="{4956FCD9-4F99-4FE0-AFBC-5F56D1F50A45}" type="pres">
      <dgm:prSet presAssocID="{D79950F6-DFCF-4C06-8563-5A716DA58989}" presName="sibTrans" presStyleLbl="sibTrans2D1" presStyleIdx="2" presStyleCnt="3"/>
      <dgm:spPr/>
    </dgm:pt>
    <dgm:pt modelId="{5D6D8787-EEAE-4694-8D6A-5381BA8E2EB8}" type="pres">
      <dgm:prSet presAssocID="{D79950F6-DFCF-4C06-8563-5A716DA58989}" presName="connectorText" presStyleLbl="sibTrans2D1" presStyleIdx="2" presStyleCnt="3"/>
      <dgm:spPr/>
    </dgm:pt>
    <dgm:pt modelId="{652B2EF8-809C-4757-9F81-B47A3419993F}" type="pres">
      <dgm:prSet presAssocID="{91585153-7FC6-48BF-9769-2E8AC0362BA1}" presName="node" presStyleLbl="node1" presStyleIdx="3" presStyleCnt="4" custScaleX="55427" custLinFactNeighborX="-4712" custLinFactNeighborY="1511">
        <dgm:presLayoutVars>
          <dgm:bulletEnabled val="1"/>
        </dgm:presLayoutVars>
      </dgm:prSet>
      <dgm:spPr/>
    </dgm:pt>
  </dgm:ptLst>
  <dgm:cxnLst>
    <dgm:cxn modelId="{64A2220B-9016-40BF-9684-A64F113C08DB}" type="presOf" srcId="{61E644E3-83AC-0E4C-A733-B010EA7DD997}" destId="{8ADEDDB4-A9B2-433B-BDCF-1A4EDFB02EFB}" srcOrd="0" destOrd="0" presId="urn:microsoft.com/office/officeart/2005/8/layout/process5"/>
    <dgm:cxn modelId="{8A1ECD18-6A01-44A3-BEA8-FE625B3DAB76}" type="presOf" srcId="{D79950F6-DFCF-4C06-8563-5A716DA58989}" destId="{5D6D8787-EEAE-4694-8D6A-5381BA8E2EB8}" srcOrd="1" destOrd="0" presId="urn:microsoft.com/office/officeart/2005/8/layout/process5"/>
    <dgm:cxn modelId="{81546E1C-D8EE-49D4-9F55-A686EC52BB7F}" type="presOf" srcId="{A9E6F620-E761-CA42-A169-3E083B0E8DC3}" destId="{14810321-F0DF-4267-B841-B2551E3D9C6B}" srcOrd="0" destOrd="0" presId="urn:microsoft.com/office/officeart/2005/8/layout/process5"/>
    <dgm:cxn modelId="{CECC1A25-5653-D147-AFF9-A0C8ACBA089A}" srcId="{61E644E3-83AC-0E4C-A733-B010EA7DD997}" destId="{CA68174F-14F5-AC48-9740-DB0E5B79EEB6}" srcOrd="0" destOrd="0" parTransId="{DC5D63AB-0105-7840-8253-BC68AF3D3ECB}" sibTransId="{52F514AF-5952-7443-B7A6-D5E23C988C00}"/>
    <dgm:cxn modelId="{378A9128-9094-497B-80D4-804A7F626B35}" type="presOf" srcId="{F048B9AF-C03A-4A37-B241-C2E123486DEF}" destId="{D0B1D7A3-170C-4520-B1FE-9384255B9B6C}" srcOrd="0" destOrd="0" presId="urn:microsoft.com/office/officeart/2005/8/layout/process5"/>
    <dgm:cxn modelId="{6E908D3C-A185-4933-A634-5FC7DDE9EEE5}" type="presOf" srcId="{D79950F6-DFCF-4C06-8563-5A716DA58989}" destId="{4956FCD9-4F99-4FE0-AFBC-5F56D1F50A45}" srcOrd="0" destOrd="0" presId="urn:microsoft.com/office/officeart/2005/8/layout/process5"/>
    <dgm:cxn modelId="{6E2FDE48-F96E-4F31-BEC3-B02EB2BCB111}" type="presOf" srcId="{16E74EBC-6437-C146-B926-6F1AB5076C1F}" destId="{B44C86D0-4972-4992-8B59-7BB387A55EAC}" srcOrd="0" destOrd="0" presId="urn:microsoft.com/office/officeart/2005/8/layout/process5"/>
    <dgm:cxn modelId="{D677B654-5EC7-4788-BEA1-10642452CF7D}" type="presOf" srcId="{52F514AF-5952-7443-B7A6-D5E23C988C00}" destId="{45C149BD-56A9-4C5A-B4AB-6755A77D2355}" srcOrd="1" destOrd="0" presId="urn:microsoft.com/office/officeart/2005/8/layout/process5"/>
    <dgm:cxn modelId="{42E5F17F-5C02-42F6-B490-3D1675FF7525}" type="presOf" srcId="{91585153-7FC6-48BF-9769-2E8AC0362BA1}" destId="{652B2EF8-809C-4757-9F81-B47A3419993F}" srcOrd="0" destOrd="0" presId="urn:microsoft.com/office/officeart/2005/8/layout/process5"/>
    <dgm:cxn modelId="{1033468B-34E4-0E4E-BE7E-EC86D6F7AED5}" srcId="{61E644E3-83AC-0E4C-A733-B010EA7DD997}" destId="{A9E6F620-E761-CA42-A169-3E083B0E8DC3}" srcOrd="1" destOrd="0" parTransId="{5EB3EC4D-3F62-3A4B-9F40-4FAE17CF1794}" sibTransId="{16E74EBC-6437-C146-B926-6F1AB5076C1F}"/>
    <dgm:cxn modelId="{DC3D4E94-2012-4B23-86FE-8764942341D1}" srcId="{61E644E3-83AC-0E4C-A733-B010EA7DD997}" destId="{F048B9AF-C03A-4A37-B241-C2E123486DEF}" srcOrd="2" destOrd="0" parTransId="{A9A8C572-7EC7-4C8E-8932-8A37D2C0F6E1}" sibTransId="{D79950F6-DFCF-4C06-8563-5A716DA58989}"/>
    <dgm:cxn modelId="{2E83AAC6-040D-4332-8A20-E1B1B8207440}" type="presOf" srcId="{16E74EBC-6437-C146-B926-6F1AB5076C1F}" destId="{FE7A126E-9AFD-449D-81DD-53644C4B4BA9}" srcOrd="1" destOrd="0" presId="urn:microsoft.com/office/officeart/2005/8/layout/process5"/>
    <dgm:cxn modelId="{516F1DD4-05CC-4949-A704-64100E005666}" type="presOf" srcId="{CA68174F-14F5-AC48-9740-DB0E5B79EEB6}" destId="{7B8B4378-BEDA-4D5A-8068-AA84B97322B6}" srcOrd="0" destOrd="0" presId="urn:microsoft.com/office/officeart/2005/8/layout/process5"/>
    <dgm:cxn modelId="{1A2A17DA-0F96-4DF0-AB9C-058BA0FCE407}" srcId="{61E644E3-83AC-0E4C-A733-B010EA7DD997}" destId="{91585153-7FC6-48BF-9769-2E8AC0362BA1}" srcOrd="3" destOrd="0" parTransId="{66F84478-0F5E-4C31-BE1C-590285A8E5B3}" sibTransId="{DBBD2949-0D0B-4093-B077-B1D3F8338907}"/>
    <dgm:cxn modelId="{36AA89ED-8E1A-40CC-B414-4671B2C54018}" type="presOf" srcId="{52F514AF-5952-7443-B7A6-D5E23C988C00}" destId="{991A81B8-F86E-4E47-A822-5D4BEA94E210}" srcOrd="0" destOrd="0" presId="urn:microsoft.com/office/officeart/2005/8/layout/process5"/>
    <dgm:cxn modelId="{7F856262-A1E3-4CF2-9DDF-DAE8BA865B39}" type="presParOf" srcId="{8ADEDDB4-A9B2-433B-BDCF-1A4EDFB02EFB}" destId="{7B8B4378-BEDA-4D5A-8068-AA84B97322B6}" srcOrd="0" destOrd="0" presId="urn:microsoft.com/office/officeart/2005/8/layout/process5"/>
    <dgm:cxn modelId="{535603C5-FAA1-4F17-8092-15F57BD7085A}" type="presParOf" srcId="{8ADEDDB4-A9B2-433B-BDCF-1A4EDFB02EFB}" destId="{991A81B8-F86E-4E47-A822-5D4BEA94E210}" srcOrd="1" destOrd="0" presId="urn:microsoft.com/office/officeart/2005/8/layout/process5"/>
    <dgm:cxn modelId="{57A5A875-FF67-42B8-91AE-5914E725E46F}" type="presParOf" srcId="{991A81B8-F86E-4E47-A822-5D4BEA94E210}" destId="{45C149BD-56A9-4C5A-B4AB-6755A77D2355}" srcOrd="0" destOrd="0" presId="urn:microsoft.com/office/officeart/2005/8/layout/process5"/>
    <dgm:cxn modelId="{03AB06A6-E472-4D8C-8BB7-2ACA6312AA40}" type="presParOf" srcId="{8ADEDDB4-A9B2-433B-BDCF-1A4EDFB02EFB}" destId="{14810321-F0DF-4267-B841-B2551E3D9C6B}" srcOrd="2" destOrd="0" presId="urn:microsoft.com/office/officeart/2005/8/layout/process5"/>
    <dgm:cxn modelId="{BD7629ED-2507-4B69-8FB0-230641ECB721}" type="presParOf" srcId="{8ADEDDB4-A9B2-433B-BDCF-1A4EDFB02EFB}" destId="{B44C86D0-4972-4992-8B59-7BB387A55EAC}" srcOrd="3" destOrd="0" presId="urn:microsoft.com/office/officeart/2005/8/layout/process5"/>
    <dgm:cxn modelId="{8970ADA3-5339-45FC-9E49-E02492703454}" type="presParOf" srcId="{B44C86D0-4972-4992-8B59-7BB387A55EAC}" destId="{FE7A126E-9AFD-449D-81DD-53644C4B4BA9}" srcOrd="0" destOrd="0" presId="urn:microsoft.com/office/officeart/2005/8/layout/process5"/>
    <dgm:cxn modelId="{DE370341-BB72-42E5-BAB2-8BCF88F3B919}" type="presParOf" srcId="{8ADEDDB4-A9B2-433B-BDCF-1A4EDFB02EFB}" destId="{D0B1D7A3-170C-4520-B1FE-9384255B9B6C}" srcOrd="4" destOrd="0" presId="urn:microsoft.com/office/officeart/2005/8/layout/process5"/>
    <dgm:cxn modelId="{FC1FB01F-A502-4A49-BA24-AF8DF8A12EA3}" type="presParOf" srcId="{8ADEDDB4-A9B2-433B-BDCF-1A4EDFB02EFB}" destId="{4956FCD9-4F99-4FE0-AFBC-5F56D1F50A45}" srcOrd="5" destOrd="0" presId="urn:microsoft.com/office/officeart/2005/8/layout/process5"/>
    <dgm:cxn modelId="{30B81085-1F81-4812-B5B1-044E7B55F821}" type="presParOf" srcId="{4956FCD9-4F99-4FE0-AFBC-5F56D1F50A45}" destId="{5D6D8787-EEAE-4694-8D6A-5381BA8E2EB8}" srcOrd="0" destOrd="0" presId="urn:microsoft.com/office/officeart/2005/8/layout/process5"/>
    <dgm:cxn modelId="{43296B81-92AE-40A2-A3E2-465EA9DF66B4}" type="presParOf" srcId="{8ADEDDB4-A9B2-433B-BDCF-1A4EDFB02EFB}" destId="{652B2EF8-809C-4757-9F81-B47A3419993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4378-BEDA-4D5A-8068-AA84B97322B6}">
      <dsp:nvSpPr>
        <dsp:cNvPr id="0" name=""/>
        <dsp:cNvSpPr/>
      </dsp:nvSpPr>
      <dsp:spPr>
        <a:xfrm>
          <a:off x="465639" y="467272"/>
          <a:ext cx="1063605" cy="1448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1st meeting (virtual)</a:t>
          </a:r>
        </a:p>
      </dsp:txBody>
      <dsp:txXfrm>
        <a:off x="496791" y="498424"/>
        <a:ext cx="1001301" cy="1386257"/>
      </dsp:txXfrm>
    </dsp:sp>
    <dsp:sp modelId="{991A81B8-F86E-4E47-A822-5D4BEA94E210}">
      <dsp:nvSpPr>
        <dsp:cNvPr id="0" name=""/>
        <dsp:cNvSpPr/>
      </dsp:nvSpPr>
      <dsp:spPr>
        <a:xfrm>
          <a:off x="1663969" y="892183"/>
          <a:ext cx="324560" cy="59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1663969" y="1011931"/>
        <a:ext cx="227192" cy="359242"/>
      </dsp:txXfrm>
    </dsp:sp>
    <dsp:sp modelId="{9AED1136-82EB-41EE-8897-934A3F30F48C}">
      <dsp:nvSpPr>
        <dsp:cNvPr id="0" name=""/>
        <dsp:cNvSpPr/>
      </dsp:nvSpPr>
      <dsp:spPr>
        <a:xfrm>
          <a:off x="2141625" y="467272"/>
          <a:ext cx="1123576" cy="1448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2nd meeting (virtual) 11-12.7.</a:t>
          </a:r>
        </a:p>
      </dsp:txBody>
      <dsp:txXfrm>
        <a:off x="2174533" y="500180"/>
        <a:ext cx="1057760" cy="1382745"/>
      </dsp:txXfrm>
    </dsp:sp>
    <dsp:sp modelId="{586BF5AB-85E1-49B6-A135-79C228E7CCC6}">
      <dsp:nvSpPr>
        <dsp:cNvPr id="0" name=""/>
        <dsp:cNvSpPr/>
      </dsp:nvSpPr>
      <dsp:spPr>
        <a:xfrm rot="60526">
          <a:off x="3399920" y="907306"/>
          <a:ext cx="324662" cy="59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399928" y="1026197"/>
        <a:ext cx="227263" cy="359242"/>
      </dsp:txXfrm>
    </dsp:sp>
    <dsp:sp modelId="{14810321-F0DF-4267-B841-B2551E3D9C6B}">
      <dsp:nvSpPr>
        <dsp:cNvPr id="0" name=""/>
        <dsp:cNvSpPr/>
      </dsp:nvSpPr>
      <dsp:spPr>
        <a:xfrm>
          <a:off x="3877677" y="498184"/>
          <a:ext cx="1162615" cy="1448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3rd meeting (virtual) 30-31.8.</a:t>
          </a:r>
        </a:p>
      </dsp:txBody>
      <dsp:txXfrm>
        <a:off x="3911729" y="532236"/>
        <a:ext cx="1094511" cy="1380457"/>
      </dsp:txXfrm>
    </dsp:sp>
    <dsp:sp modelId="{B44C86D0-4972-4992-8B59-7BB387A55EAC}">
      <dsp:nvSpPr>
        <dsp:cNvPr id="0" name=""/>
        <dsp:cNvSpPr/>
      </dsp:nvSpPr>
      <dsp:spPr>
        <a:xfrm>
          <a:off x="5138845" y="923095"/>
          <a:ext cx="237422" cy="59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5138845" y="1042843"/>
        <a:ext cx="166195" cy="359242"/>
      </dsp:txXfrm>
    </dsp:sp>
    <dsp:sp modelId="{418F1445-7972-420D-9C27-76E257FDE507}">
      <dsp:nvSpPr>
        <dsp:cNvPr id="0" name=""/>
        <dsp:cNvSpPr/>
      </dsp:nvSpPr>
      <dsp:spPr>
        <a:xfrm>
          <a:off x="5488259" y="498184"/>
          <a:ext cx="1180263" cy="1448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4th meeting (on site) 20-21.9. </a:t>
          </a:r>
        </a:p>
      </dsp:txBody>
      <dsp:txXfrm>
        <a:off x="5522828" y="532753"/>
        <a:ext cx="1111125" cy="1379423"/>
      </dsp:txXfrm>
    </dsp:sp>
    <dsp:sp modelId="{08D7B983-D17F-4DC2-8604-B21691635D60}">
      <dsp:nvSpPr>
        <dsp:cNvPr id="0" name=""/>
        <dsp:cNvSpPr/>
      </dsp:nvSpPr>
      <dsp:spPr>
        <a:xfrm rot="34896">
          <a:off x="6834185" y="932793"/>
          <a:ext cx="399141" cy="59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6834188" y="1051933"/>
        <a:ext cx="279399" cy="359242"/>
      </dsp:txXfrm>
    </dsp:sp>
    <dsp:sp modelId="{D0B1D7A3-170C-4520-B1FE-9384255B9B6C}">
      <dsp:nvSpPr>
        <dsp:cNvPr id="0" name=""/>
        <dsp:cNvSpPr/>
      </dsp:nvSpPr>
      <dsp:spPr>
        <a:xfrm>
          <a:off x="7421581" y="517131"/>
          <a:ext cx="1046633" cy="1448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GEO Week 31.10.-4.11.</a:t>
          </a:r>
        </a:p>
      </dsp:txBody>
      <dsp:txXfrm>
        <a:off x="7452236" y="547786"/>
        <a:ext cx="985323" cy="1387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4378-BEDA-4D5A-8068-AA84B97322B6}">
      <dsp:nvSpPr>
        <dsp:cNvPr id="0" name=""/>
        <dsp:cNvSpPr/>
      </dsp:nvSpPr>
      <dsp:spPr>
        <a:xfrm>
          <a:off x="580642" y="632979"/>
          <a:ext cx="1338150" cy="1073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Further meetings of the post-2025 working group</a:t>
          </a:r>
        </a:p>
      </dsp:txBody>
      <dsp:txXfrm>
        <a:off x="612094" y="664431"/>
        <a:ext cx="1275246" cy="1010951"/>
      </dsp:txXfrm>
    </dsp:sp>
    <dsp:sp modelId="{991A81B8-F86E-4E47-A822-5D4BEA94E210}">
      <dsp:nvSpPr>
        <dsp:cNvPr id="0" name=""/>
        <dsp:cNvSpPr/>
      </dsp:nvSpPr>
      <dsp:spPr>
        <a:xfrm rot="62315">
          <a:off x="2083515" y="811976"/>
          <a:ext cx="396973" cy="753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2083525" y="961555"/>
        <a:ext cx="277881" cy="451972"/>
      </dsp:txXfrm>
    </dsp:sp>
    <dsp:sp modelId="{14810321-F0DF-4267-B841-B2551E3D9C6B}">
      <dsp:nvSpPr>
        <dsp:cNvPr id="0" name=""/>
        <dsp:cNvSpPr/>
      </dsp:nvSpPr>
      <dsp:spPr>
        <a:xfrm>
          <a:off x="2667677" y="677074"/>
          <a:ext cx="1462716" cy="1063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60th Executive Committee meeting (March 2023)</a:t>
          </a:r>
        </a:p>
      </dsp:txBody>
      <dsp:txXfrm>
        <a:off x="2698829" y="708226"/>
        <a:ext cx="1400412" cy="1001290"/>
      </dsp:txXfrm>
    </dsp:sp>
    <dsp:sp modelId="{B44C86D0-4972-4992-8B59-7BB387A55EAC}">
      <dsp:nvSpPr>
        <dsp:cNvPr id="0" name=""/>
        <dsp:cNvSpPr/>
      </dsp:nvSpPr>
      <dsp:spPr>
        <a:xfrm rot="55130">
          <a:off x="4261622" y="848597"/>
          <a:ext cx="316231" cy="753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4261628" y="998494"/>
        <a:ext cx="221362" cy="451972"/>
      </dsp:txXfrm>
    </dsp:sp>
    <dsp:sp modelId="{D0B1D7A3-170C-4520-B1FE-9384255B9B6C}">
      <dsp:nvSpPr>
        <dsp:cNvPr id="0" name=""/>
        <dsp:cNvSpPr/>
      </dsp:nvSpPr>
      <dsp:spPr>
        <a:xfrm>
          <a:off x="4726980" y="685156"/>
          <a:ext cx="1316797" cy="1111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July 2023</a:t>
          </a:r>
        </a:p>
      </dsp:txBody>
      <dsp:txXfrm>
        <a:off x="4759524" y="717700"/>
        <a:ext cx="1251709" cy="1046055"/>
      </dsp:txXfrm>
    </dsp:sp>
    <dsp:sp modelId="{4956FCD9-4F99-4FE0-AFBC-5F56D1F50A45}">
      <dsp:nvSpPr>
        <dsp:cNvPr id="0" name=""/>
        <dsp:cNvSpPr/>
      </dsp:nvSpPr>
      <dsp:spPr>
        <a:xfrm rot="69442">
          <a:off x="6391203" y="892862"/>
          <a:ext cx="837357" cy="753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6391226" y="1041238"/>
        <a:ext cx="611371" cy="451972"/>
      </dsp:txXfrm>
    </dsp:sp>
    <dsp:sp modelId="{652B2EF8-809C-4757-9F81-B47A3419993F}">
      <dsp:nvSpPr>
        <dsp:cNvPr id="0" name=""/>
        <dsp:cNvSpPr/>
      </dsp:nvSpPr>
      <dsp:spPr>
        <a:xfrm>
          <a:off x="7623375" y="391711"/>
          <a:ext cx="1683569" cy="1822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Ministerial Conference (October 2023) in South Africa</a:t>
          </a:r>
        </a:p>
      </dsp:txBody>
      <dsp:txXfrm>
        <a:off x="7672685" y="441021"/>
        <a:ext cx="1584949" cy="172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295C-F86F-4CB9-A793-D441C12EC6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1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eosec2025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earthobservations.org/index.ph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</a:t>
            </a:r>
            <a:r>
              <a:rPr lang="en-GB" b="1">
                <a:solidFill>
                  <a:schemeClr val="accent1"/>
                </a:solidFill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32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6009F9B-CD1E-411B-B223-908326DECA61}"/>
              </a:ext>
            </a:extLst>
          </p:cNvPr>
          <p:cNvGrpSpPr/>
          <p:nvPr userDrawn="1"/>
        </p:nvGrpSpPr>
        <p:grpSpPr>
          <a:xfrm>
            <a:off x="143339" y="6222912"/>
            <a:ext cx="12015125" cy="593137"/>
            <a:chOff x="107504" y="5185759"/>
            <a:chExt cx="9011344" cy="49428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2E524A6-D0AC-4C9B-8FD4-7C19B91282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</p:spPr>
        </p:pic>
        <p:sp>
          <p:nvSpPr>
            <p:cNvPr id="19" name="ZoneTexte 18">
              <a:hlinkClick r:id="rId3"/>
              <a:extLst>
                <a:ext uri="{FF2B5EF4-FFF2-40B4-BE49-F238E27FC236}">
                  <a16:creationId xmlns:a16="http://schemas.microsoft.com/office/drawing/2014/main" id="{062B948B-C19C-4DE2-B771-A7BCE242F8DC}"/>
                </a:ext>
              </a:extLst>
            </p:cNvPr>
            <p:cNvSpPr txBox="1"/>
            <p:nvPr userDrawn="1"/>
          </p:nvSpPr>
          <p:spPr>
            <a:xfrm>
              <a:off x="7956376" y="5233764"/>
              <a:ext cx="115212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@GEOSEC2025</a:t>
              </a:r>
              <a:endParaRPr lang="fr-CH" sz="1440">
                <a:solidFill>
                  <a:schemeClr val="tx2"/>
                </a:solidFill>
              </a:endParaRPr>
            </a:p>
          </p:txBody>
        </p:sp>
        <p:sp>
          <p:nvSpPr>
            <p:cNvPr id="20" name="ZoneTexte 19">
              <a:hlinkClick r:id="rId4"/>
              <a:extLst>
                <a:ext uri="{FF2B5EF4-FFF2-40B4-BE49-F238E27FC236}">
                  <a16:creationId xmlns:a16="http://schemas.microsoft.com/office/drawing/2014/main" id="{A3464EBA-432B-45B8-AE7D-1F0841043CD5}"/>
                </a:ext>
              </a:extLst>
            </p:cNvPr>
            <p:cNvSpPr txBox="1"/>
            <p:nvPr userDrawn="1"/>
          </p:nvSpPr>
          <p:spPr>
            <a:xfrm>
              <a:off x="7164288" y="5377780"/>
              <a:ext cx="1954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www.earthobservations.org</a:t>
              </a:r>
              <a:endParaRPr lang="fr-CH" sz="144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2022</a:t>
            </a:r>
            <a:endParaRPr sz="7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/>
              <a:t>Road to a GEO Post-2025 and CEOS Engagement</a:t>
            </a:r>
            <a:endParaRPr sz="4000" i="1"/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</a:t>
            </a:r>
            <a:r>
              <a:rPr lang="en-GB" sz="2200" b="1" i="0" u="none" strike="noStrike" cap="none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Josée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Bourassa/CSA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Katy Matthews/NOAA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Andreas Obrecht/GEO Secretariat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8.4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 TW 2022, ESA/ESRIN</a:t>
            </a:r>
            <a:endParaRPr sz="2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2200" b="1">
                <a:solidFill>
                  <a:schemeClr val="accent1"/>
                </a:solidFill>
              </a:rPr>
              <a:t>4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 - 15th September 2022</a:t>
            </a:r>
            <a:endParaRPr sz="2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5F2C1-A12E-42ED-426B-990E5626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7" y="1135509"/>
            <a:ext cx="9261742" cy="5367228"/>
          </a:xfrm>
          <a:prstGeom prst="rect">
            <a:avLst/>
          </a:prstGeom>
        </p:spPr>
      </p:pic>
      <p:sp>
        <p:nvSpPr>
          <p:cNvPr id="3" name="Google Shape;72;p3">
            <a:extLst>
              <a:ext uri="{FF2B5EF4-FFF2-40B4-BE49-F238E27FC236}">
                <a16:creationId xmlns:a16="http://schemas.microsoft.com/office/drawing/2014/main" id="{B68E3E72-CB8F-2CBE-7CB3-4DCF4A151027}"/>
              </a:ext>
            </a:extLst>
          </p:cNvPr>
          <p:cNvSpPr txBox="1"/>
          <p:nvPr/>
        </p:nvSpPr>
        <p:spPr>
          <a:xfrm>
            <a:off x="94019" y="103248"/>
            <a:ext cx="962804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fr-CH" sz="4400">
                <a:solidFill>
                  <a:schemeClr val="lt1"/>
                </a:solidFill>
              </a:rPr>
              <a:t>Composition of the </a:t>
            </a:r>
            <a:r>
              <a:rPr lang="fr-CH" sz="4400" err="1">
                <a:solidFill>
                  <a:schemeClr val="lt1"/>
                </a:solidFill>
              </a:rPr>
              <a:t>Working</a:t>
            </a:r>
            <a:r>
              <a:rPr lang="fr-CH" sz="4400">
                <a:solidFill>
                  <a:schemeClr val="lt1"/>
                </a:solidFill>
              </a:rPr>
              <a:t>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2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40108B-CE57-F649-A800-EB50679D0396}"/>
              </a:ext>
            </a:extLst>
          </p:cNvPr>
          <p:cNvSpPr/>
          <p:nvPr/>
        </p:nvSpPr>
        <p:spPr>
          <a:xfrm>
            <a:off x="98932" y="3551216"/>
            <a:ext cx="11994133" cy="2912646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E" sz="2000">
                <a:solidFill>
                  <a:srgbClr val="002060"/>
                </a:solidFill>
              </a:rPr>
              <a:t>2023 </a:t>
            </a:r>
          </a:p>
          <a:p>
            <a:r>
              <a:rPr lang="en-KE" sz="2000">
                <a:solidFill>
                  <a:srgbClr val="002060"/>
                </a:solidFill>
              </a:rPr>
              <a:t>(indicative)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6DF02-430B-EC12-3996-AD60B8866A1B}"/>
              </a:ext>
            </a:extLst>
          </p:cNvPr>
          <p:cNvSpPr/>
          <p:nvPr/>
        </p:nvSpPr>
        <p:spPr>
          <a:xfrm>
            <a:off x="98933" y="1142499"/>
            <a:ext cx="11994134" cy="2336366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KE" sz="200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A2CF09-3E33-ADC6-DCF6-D1BCADFADFAF}"/>
              </a:ext>
            </a:extLst>
          </p:cNvPr>
          <p:cNvSpPr/>
          <p:nvPr/>
        </p:nvSpPr>
        <p:spPr>
          <a:xfrm>
            <a:off x="1362241" y="2780715"/>
            <a:ext cx="7518444" cy="35625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920"/>
              <a:t>Community engagement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478BED-5D9F-FD0D-EACE-49A278D6EC21}"/>
              </a:ext>
            </a:extLst>
          </p:cNvPr>
          <p:cNvGraphicFramePr/>
          <p:nvPr/>
        </p:nvGraphicFramePr>
        <p:xfrm>
          <a:off x="991064" y="733859"/>
          <a:ext cx="9453961" cy="255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5B927D-59A8-255D-91AB-64A61575447E}"/>
              </a:ext>
            </a:extLst>
          </p:cNvPr>
          <p:cNvGraphicFramePr/>
          <p:nvPr/>
        </p:nvGraphicFramePr>
        <p:xfrm>
          <a:off x="991064" y="3458828"/>
          <a:ext cx="9453961" cy="255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DFC3C9E-AB5F-9CBB-04B4-A945962DC303}"/>
              </a:ext>
            </a:extLst>
          </p:cNvPr>
          <p:cNvSpPr/>
          <p:nvPr/>
        </p:nvSpPr>
        <p:spPr>
          <a:xfrm>
            <a:off x="1362242" y="5494873"/>
            <a:ext cx="4176678" cy="35625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920"/>
              <a:t>Community engagement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F5EEF-CA08-D6F3-3278-BA6A512F935B}"/>
              </a:ext>
            </a:extLst>
          </p:cNvPr>
          <p:cNvSpPr/>
          <p:nvPr/>
        </p:nvSpPr>
        <p:spPr>
          <a:xfrm>
            <a:off x="1362241" y="6002937"/>
            <a:ext cx="7518444" cy="35625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E" sz="1920"/>
              <a:t>Ministerial working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B113A-5F24-04B6-4EC3-9647A7DEB4D2}"/>
              </a:ext>
            </a:extLst>
          </p:cNvPr>
          <p:cNvSpPr txBox="1"/>
          <p:nvPr/>
        </p:nvSpPr>
        <p:spPr>
          <a:xfrm>
            <a:off x="7332305" y="4038386"/>
            <a:ext cx="69127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5280"/>
              <a:t>…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E9AB26D-8735-0457-02DA-B2B4C45A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KE" sz="4400" b="0">
                <a:solidFill>
                  <a:schemeClr val="lt1"/>
                </a:solidFill>
                <a:latin typeface="Arial"/>
                <a:cs typeface="Arial"/>
              </a:rPr>
              <a:t>  Indicative sequence</a:t>
            </a:r>
          </a:p>
        </p:txBody>
      </p:sp>
    </p:spTree>
    <p:extLst>
      <p:ext uri="{BB962C8B-B14F-4D97-AF65-F5344CB8AC3E}">
        <p14:creationId xmlns:p14="http://schemas.microsoft.com/office/powerpoint/2010/main" val="6865718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de-CH"/>
              <a:t>Side </a:t>
            </a:r>
            <a:r>
              <a:rPr lang="de-CH" err="1"/>
              <a:t>meeting</a:t>
            </a:r>
            <a:r>
              <a:rPr lang="de-CH"/>
              <a:t> (13.9.22) </a:t>
            </a:r>
            <a:r>
              <a:rPr lang="de-CH" err="1"/>
              <a:t>results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FFC09-A86C-99DD-C994-67E8ABB7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5" y="1103092"/>
            <a:ext cx="8772939" cy="5364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54D084-4191-8A1F-C7D5-92CFD0BA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70" y="1161982"/>
            <a:ext cx="11495400" cy="4662871"/>
          </a:xfrm>
        </p:spPr>
        <p:txBody>
          <a:bodyPr/>
          <a:lstStyle/>
          <a:p>
            <a:r>
              <a:rPr lang="en-KE" dirty="0"/>
              <a:t>Have a variety of stakeholders and a wide-ranging participation</a:t>
            </a:r>
          </a:p>
          <a:p>
            <a:r>
              <a:rPr lang="en-KE" dirty="0"/>
              <a:t>Uniquely placed to convene users and providers, of all types, by creating environments of open collaboration</a:t>
            </a:r>
          </a:p>
          <a:p>
            <a:r>
              <a:rPr lang="en-KE" dirty="0"/>
              <a:t>Engaged in capacity-development, in particular at country and regional level</a:t>
            </a:r>
          </a:p>
          <a:p>
            <a:r>
              <a:rPr lang="en-KE" dirty="0"/>
              <a:t>Strong coordination in many work plan activities, such as GEOGLAM, GFOI, and SDG coordination</a:t>
            </a:r>
          </a:p>
          <a:p>
            <a:r>
              <a:rPr lang="en-GB" dirty="0"/>
              <a:t>Ability of CEOS and GEO to work together to provide training and capacity development around the use of satellite data</a:t>
            </a:r>
          </a:p>
          <a:p>
            <a:r>
              <a:rPr lang="en-KE" dirty="0"/>
              <a:t>Wider distribution of the use cases for satellite data, for example for DRR and disaster response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6FD4C-25F0-90AD-8ED8-D07F6700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7" y="81345"/>
            <a:ext cx="9453080" cy="779002"/>
          </a:xfrm>
        </p:spPr>
        <p:txBody>
          <a:bodyPr/>
          <a:lstStyle/>
          <a:p>
            <a:r>
              <a:rPr lang="en-US" sz="4000">
                <a:solidFill>
                  <a:srgbClr val="FFFFFF"/>
                </a:solidFill>
              </a:rPr>
              <a:t>Value of GEO Collaboration to CEOS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D78A0-AC6B-576E-F74A-866937B1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227909"/>
            <a:ext cx="11495400" cy="4993495"/>
          </a:xfrm>
        </p:spPr>
        <p:txBody>
          <a:bodyPr/>
          <a:lstStyle/>
          <a:p>
            <a:r>
              <a:rPr lang="en-GB"/>
              <a:t>Quantify, assess, and convey user requirements and needs</a:t>
            </a:r>
          </a:p>
          <a:p>
            <a:r>
              <a:rPr lang="en-KE"/>
              <a:t>Continue to convene, facilitate, and establish fora and partnerships among different types of organizations</a:t>
            </a:r>
          </a:p>
          <a:p>
            <a:r>
              <a:rPr lang="en-KE"/>
              <a:t>Expand user communities, at local, national, regional and global levels</a:t>
            </a:r>
          </a:p>
          <a:p>
            <a:r>
              <a:rPr lang="en-GB"/>
              <a:t>Continue CEOS cooperation to optimize replication of successful EO applications and pursue partnerships to successfully scale them</a:t>
            </a:r>
          </a:p>
          <a:p>
            <a:r>
              <a:rPr lang="en-GB"/>
              <a:t>Increasingly deliver sustained services and mobilise resources</a:t>
            </a:r>
          </a:p>
          <a:p>
            <a:r>
              <a:rPr lang="en-GB"/>
              <a:t>Ensure that any nexus approach is responding to user needs and interest of partners and doesn’t lose the value of GEO as a convener</a:t>
            </a:r>
          </a:p>
          <a:p>
            <a:endParaRPr lang="en-KE"/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363F4-D250-5E2A-25AD-1B52BE40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>
                <a:solidFill>
                  <a:srgbClr val="FFFFFF"/>
                </a:solidFill>
              </a:rPr>
              <a:t>Considerations for GEO Post-2025</a:t>
            </a:r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0443099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4546A"/>
    </a:dk2>
    <a:lt2>
      <a:srgbClr val="E7E6E6"/>
    </a:lt2>
    <a:accent1>
      <a:srgbClr val="33445F"/>
    </a:accent1>
    <a:accent2>
      <a:srgbClr val="A3CB34"/>
    </a:accent2>
    <a:accent3>
      <a:srgbClr val="C1666B"/>
    </a:accent3>
    <a:accent4>
      <a:srgbClr val="DDDDDD"/>
    </a:accent4>
    <a:accent5>
      <a:srgbClr val="7BC0D7"/>
    </a:accent5>
    <a:accent6>
      <a:srgbClr val="D1462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 xmlns="3004ce7a-ae16-4d94-a5a4-c47915c90579" xsi:nil="true"/>
    <_x0077_j31 xmlns="3004ce7a-ae16-4d94-a5a4-c47915c90579">
      <UserInfo>
        <DisplayName/>
        <AccountId xsi:nil="true"/>
        <AccountType/>
      </UserInfo>
    </_x0077_j31>
    <lcf76f155ced4ddcb4097134ff3c332f xmlns="3004ce7a-ae16-4d94-a5a4-c47915c90579">
      <Terms xmlns="http://schemas.microsoft.com/office/infopath/2007/PartnerControls"/>
    </lcf76f155ced4ddcb4097134ff3c332f>
    <TaxCatchAll xmlns="704c5cbc-47b7-4280-b1ec-b18637b9c8c8" xsi:nil="true"/>
    <Done xmlns="3004ce7a-ae16-4d94-a5a4-c47915c90579" xsi:nil="true"/>
    <Ref xmlns="3004ce7a-ae16-4d94-a5a4-c47915c90579" xsi:nil="true"/>
    <Deadline xmlns="3004ce7a-ae16-4d94-a5a4-c47915c90579" xsi:nil="true"/>
    <Dateandtime xmlns="3004ce7a-ae16-4d94-a5a4-c47915c90579" xsi:nil="true"/>
    <Status xmlns="3004ce7a-ae16-4d94-a5a4-c47915c905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4E135ECF85B4BAA31E6E8E53076E9" ma:contentTypeVersion="23" ma:contentTypeDescription="Create a new document." ma:contentTypeScope="" ma:versionID="ab79a5c07f44d72c8db82c5fe9cc0a99">
  <xsd:schema xmlns:xsd="http://www.w3.org/2001/XMLSchema" xmlns:xs="http://www.w3.org/2001/XMLSchema" xmlns:p="http://schemas.microsoft.com/office/2006/metadata/properties" xmlns:ns2="3004ce7a-ae16-4d94-a5a4-c47915c90579" xmlns:ns3="704c5cbc-47b7-4280-b1ec-b18637b9c8c8" targetNamespace="http://schemas.microsoft.com/office/2006/metadata/properties" ma:root="true" ma:fieldsID="48e22732242d9c8e6493a816da83f1d3" ns2:_="" ns3:_="">
    <xsd:import namespace="3004ce7a-ae16-4d94-a5a4-c47915c90579"/>
    <xsd:import namespace="704c5cbc-47b7-4280-b1ec-b18637b9c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_x0077_j31" minOccurs="0"/>
                <xsd:element ref="ns2:Don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tatus" minOccurs="0"/>
                <xsd:element ref="ns2:Deadline" minOccurs="0"/>
                <xsd:element ref="ns2:Ref" minOccurs="0"/>
                <xsd:element ref="ns2:Fro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4ce7a-ae16-4d94-a5a4-c47915c90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_x0077_j31" ma:index="21" nillable="true" ma:displayName="Person or Group" ma:list="UserInfo" ma:internalName="_x0077_j3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ne" ma:index="22" nillable="true" ma:displayName="Done" ma:format="Dropdown" ma:internalName="Don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94d9e8b-0a82-4578-bd0d-98566eea7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7" nillable="true" ma:displayName="Status" ma:internalName="Status">
      <xsd:simpleType>
        <xsd:restriction base="dms:Unknown">
          <xsd:enumeration value="Done"/>
          <xsd:enumeration value="Ongoing"/>
          <xsd:enumeration value="Cancelled"/>
        </xsd:restriction>
      </xsd:simpleType>
    </xsd:element>
    <xsd:element name="Deadline" ma:index="28" nillable="true" ma:displayName="Deadline" ma:format="DateOnly" ma:internalName="Deadline">
      <xsd:simpleType>
        <xsd:restriction base="dms:DateTime"/>
      </xsd:simpleType>
    </xsd:element>
    <xsd:element name="Ref" ma:index="29" nillable="true" ma:displayName="Ref" ma:format="Dropdown" ma:internalName="Ref">
      <xsd:simpleType>
        <xsd:restriction base="dms:Text">
          <xsd:maxLength value="255"/>
        </xsd:restriction>
      </xsd:simpleType>
    </xsd:element>
    <xsd:element name="From" ma:index="30" nillable="true" ma:displayName="From" ma:format="DateOnly" ma:internalName="Fro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c5cbc-47b7-4280-b1ec-b18637b9c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1380d03-17ee-4924-b354-945a11477c33}" ma:internalName="TaxCatchAll" ma:showField="CatchAllData" ma:web="704c5cbc-47b7-4280-b1ec-b18637b9c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395D3-28FD-4D0C-95A8-3CEDBB6A94A4}">
  <ds:schemaRefs>
    <ds:schemaRef ds:uri="3004ce7a-ae16-4d94-a5a4-c47915c90579"/>
    <ds:schemaRef ds:uri="704c5cbc-47b7-4280-b1ec-b18637b9c8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57FB4E-7485-45CB-BA96-D8D39B4E8AB5}">
  <ds:schemaRefs>
    <ds:schemaRef ds:uri="3004ce7a-ae16-4d94-a5a4-c47915c90579"/>
    <ds:schemaRef ds:uri="704c5cbc-47b7-4280-b1ec-b18637b9c8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A14130-2D26-4189-93FC-132A1E7EB8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Macintosh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Noto Sans Symbols</vt:lpstr>
      <vt:lpstr>ceos</vt:lpstr>
      <vt:lpstr>SIT Technical Workshop 2022 Road to a GEO Post-2025 and CEOS Engagement</vt:lpstr>
      <vt:lpstr>PowerPoint Presentation</vt:lpstr>
      <vt:lpstr>  Indicative sequence</vt:lpstr>
      <vt:lpstr>Side meeting (13.9.22) results</vt:lpstr>
      <vt:lpstr>Value of GEO Collaboration to CEOS</vt:lpstr>
      <vt:lpstr>Considerations for GEO Post-2025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2022 Presentation Template and Guidance</dc:title>
  <dc:creator>Riza Singh</dc:creator>
  <cp:lastModifiedBy>Andreas Obrecht</cp:lastModifiedBy>
  <cp:revision>6</cp:revision>
  <dcterms:modified xsi:type="dcterms:W3CDTF">2022-09-15T12:32:37Z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0x0101009484E135ECF85B4BAA31E6E8E53076E9</vt:lpwstr>
  </property>
  <property fmtid="{D5CDD505-2E9C-101B-9397-08002B2CF9AE}" pid="3" name="MediaServiceImageTags">
    <vt:lpwstr/>
  </property>
</Properties>
</file>