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gyQ56JbXVdM1LgsiF1Seerakbx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6.jpg"/><Relationship Id="rId4" Type="http://schemas.openxmlformats.org/officeDocument/2006/relationships/image" Target="../media/image3.jp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7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7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7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</a:t>
            </a:r>
            <a:r>
              <a:rPr b="1" lang="en-GB">
                <a:solidFill>
                  <a:schemeClr val="accent1"/>
                </a:solidFill>
              </a:rPr>
              <a:t>4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9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6"/>
          <p:cNvPicPr preferRelativeResize="0"/>
          <p:nvPr/>
        </p:nvPicPr>
        <p:blipFill rotWithShape="1">
          <a:blip r:embed="rId1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0.jp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jpg"/><Relationship Id="rId5" Type="http://schemas.openxmlformats.org/officeDocument/2006/relationships/image" Target="../media/image5.jp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157185" cy="4185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SIT Technical Workshop 2022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i="1" lang="en-GB" sz="4000"/>
              <a:t>CBERS-4, CBERS 04A and Amazonia 1 Missions</a:t>
            </a:r>
            <a:endParaRPr i="1" sz="4000"/>
          </a:p>
        </p:txBody>
      </p:sp>
      <p:sp>
        <p:nvSpPr>
          <p:cNvPr id="67" name="Google Shape;67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Julio Dalge, INPE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5.1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 TW 2022, ESA/ESRIN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GB" sz="2200">
                <a:solidFill>
                  <a:schemeClr val="accent1"/>
                </a:solidFill>
              </a:rPr>
              <a:t>4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 - 15th September 2022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Daily deforestation alerts </a:t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1449"/>
            <a:ext cx="12192000" cy="525180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Harmonized surface reflectance </a:t>
            </a:r>
            <a:endParaRPr/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02242"/>
            <a:ext cx="12216156" cy="4242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CBERS-4 image samples </a:t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05" y="1108882"/>
            <a:ext cx="6068613" cy="536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863" y="1108882"/>
            <a:ext cx="5821732" cy="253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9861" y="3781166"/>
            <a:ext cx="5821733" cy="26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CBERS 04A image samples</a:t>
            </a:r>
            <a:endParaRPr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5892" y="1099751"/>
            <a:ext cx="6349061" cy="28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5891" y="4090086"/>
            <a:ext cx="6349061" cy="23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047" y="1099751"/>
            <a:ext cx="5500564" cy="537709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Amazonia 1 image samples 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51" y="1099750"/>
            <a:ext cx="4601760" cy="53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2868" y="3546700"/>
            <a:ext cx="7318481" cy="294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2867" y="1094185"/>
            <a:ext cx="7318482" cy="233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530103" y="2057080"/>
            <a:ext cx="11112000" cy="3585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Antonio Carlos Pereira Jr – CBERS Space Segment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Adenilson Silva – Amazonia 1 Space Segment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R. Cartaxo, J. Bacellar, J. Mafra, E. Castejon, J. Arcanjo, J. Dalge – Earth Observation </a:t>
            </a:r>
            <a:r>
              <a:rPr b="0" i="0" lang="en-GB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Geoinformatics Division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840" y="3041753"/>
            <a:ext cx="3128319" cy="72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/>
        </p:nvSpPr>
        <p:spPr>
          <a:xfrm>
            <a:off x="319439" y="2607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 </a:t>
            </a:r>
            <a:endParaRPr/>
          </a:p>
        </p:txBody>
      </p:sp>
      <p:sp>
        <p:nvSpPr>
          <p:cNvPr id="192" name="Google Shape;192;p2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357105" y="1290957"/>
            <a:ext cx="11112000" cy="4755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CBERS-4 mission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Beyond design lifetime, fully operational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CBERS 04A mission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years of routine operations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Amazonia 1 mission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months of routine operations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Forest monitoring and LULC applications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reflectance products for Brazil Data Cube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samples</a:t>
            </a:r>
            <a:endParaRPr/>
          </a:p>
        </p:txBody>
      </p:sp>
      <p:sp>
        <p:nvSpPr>
          <p:cNvPr id="75" name="Google Shape;75;p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CBERS-4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357105" y="1290957"/>
            <a:ext cx="11112000" cy="4585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1" baseline="3000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remote sensing satellite of the CBERS program in cooperation with China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Purposes</a:t>
            </a:r>
            <a:endParaRPr/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LULC applications (deforestation and agriculture); coastal studies and water reservoir monitoring; urban planning support; natural disaster mitigation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on December 7, 2014</a:t>
            </a:r>
            <a:endParaRPr/>
          </a:p>
          <a:p>
            <a:pPr indent="-214313" lvl="1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Beyond design lifetime, fully operational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than 2,000,000 images freely distributed on the Internet (PAN, MUX, IRS and WFI)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www.dgi.inpe.br/catalogo (until May 2022)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www2.dgi.inpe.br/catalogo/explore (from May 2022 on) </a:t>
            </a:r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CBERS-4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9055" y="1267142"/>
            <a:ext cx="3664691" cy="471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20" y="1143000"/>
            <a:ext cx="4202209" cy="227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020" y="3563462"/>
            <a:ext cx="4202209" cy="285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3180" y="1267143"/>
            <a:ext cx="3825875" cy="471820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CBERS 04A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357105" y="1290957"/>
            <a:ext cx="11112000" cy="4047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b="1" baseline="3000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remote sensing satellite of the CBERS program in cooperation with China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Purposes</a:t>
            </a:r>
            <a:endParaRPr/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LULC applications (deforestation and agriculture); coastal studies and water reservoir monitoring; urban planning; support to the Brazilian demographic census; natural disaster mitigation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on December 20, 2019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Fully operational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Around 200,000 images freely distributed on the Internet (WPM, MUX and WFI)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www2.dgi.inpe.br/catalogo/explore</a:t>
            </a:r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CBERS 04A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0" y="1132113"/>
            <a:ext cx="7424380" cy="5330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bers4a_camera001" id="114" name="Google Shape;1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2156" y="1126782"/>
            <a:ext cx="3767764" cy="533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Amazonia 1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57105" y="1290957"/>
            <a:ext cx="11112000" cy="4585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 sensing mission fully designed, integrated, tested and operated by Brazil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Purposes</a:t>
            </a:r>
            <a:endParaRPr/>
          </a:p>
          <a:p>
            <a:pPr indent="-285750" lvl="1" marL="74295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LULC applications (deforestation and agriculture); coastal studies and water reservoir monitoring; natural disaster mitigation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on February 28, 2021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Fully operational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than 5,000 WFI large swath images freely distributed on the Internet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Systematic WFI recording over conterminous USA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www2.dgi.inpe.br/catalogo/explore</a:t>
            </a:r>
            <a:endParaRPr/>
          </a:p>
        </p:txBody>
      </p:sp>
      <p:sp>
        <p:nvSpPr>
          <p:cNvPr id="124" name="Google Shape;124;p1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Amazonia 1 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edifício, trem, mesa, luz&#10;&#10;Descrição gerada automaticamente"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76" y="1070742"/>
            <a:ext cx="5474043" cy="5419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mesa&#10;&#10;Descrição gerada automaticamente" id="133" name="Google Shape;1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6879" y="1070742"/>
            <a:ext cx="3931508" cy="541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Annual deforestation inventory</a:t>
            </a:r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1439"/>
            <a:ext cx="12192000" cy="525180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Riza Singh</dc:creator>
</cp:coreProperties>
</file>