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 id="2147483655"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Lst>
  <p:sldSz cy="6858000" cx="12192000"/>
  <p:notesSz cx="6858000" cy="9144000"/>
  <p:embeddedFontLst>
    <p:embeddedFont>
      <p:font typeface="Libre Franklin"/>
      <p:regular r:id="rId28"/>
      <p:bold r:id="rId29"/>
      <p:italic r:id="rId30"/>
      <p:boldItalic r:id="rId31"/>
    </p:embeddedFont>
    <p:embeddedFont>
      <p:font typeface="Montserrat"/>
      <p:bold r:id="rId32"/>
      <p:boldItalic r:id="rId33"/>
    </p:embeddedFont>
    <p:embeddedFont>
      <p:font typeface="Merriweather"/>
      <p:regular r:id="rId34"/>
      <p:bold r:id="rId35"/>
      <p:italic r:id="rId36"/>
      <p:boldItalic r:id="rId3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38" roundtripDataSignature="AMtx7miH2TR3EotJ0dy4Ai8aZAHh9Dv0E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font" Target="fonts/LibreFranklin-regular.fntdata"/><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LibreFranklin-bold.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LibreFranklin-boldItalic.fntdata"/><Relationship Id="rId30" Type="http://schemas.openxmlformats.org/officeDocument/2006/relationships/font" Target="fonts/LibreFranklin-italic.fntdata"/><Relationship Id="rId11" Type="http://schemas.openxmlformats.org/officeDocument/2006/relationships/slide" Target="slides/slide6.xml"/><Relationship Id="rId33" Type="http://schemas.openxmlformats.org/officeDocument/2006/relationships/font" Target="fonts/Montserrat-boldItalic.fntdata"/><Relationship Id="rId10" Type="http://schemas.openxmlformats.org/officeDocument/2006/relationships/slide" Target="slides/slide5.xml"/><Relationship Id="rId32" Type="http://schemas.openxmlformats.org/officeDocument/2006/relationships/font" Target="fonts/Montserrat-bold.fntdata"/><Relationship Id="rId13" Type="http://schemas.openxmlformats.org/officeDocument/2006/relationships/slide" Target="slides/slide8.xml"/><Relationship Id="rId35" Type="http://schemas.openxmlformats.org/officeDocument/2006/relationships/font" Target="fonts/Merriweather-bold.fntdata"/><Relationship Id="rId12" Type="http://schemas.openxmlformats.org/officeDocument/2006/relationships/slide" Target="slides/slide7.xml"/><Relationship Id="rId34" Type="http://schemas.openxmlformats.org/officeDocument/2006/relationships/font" Target="fonts/Merriweather-regular.fntdata"/><Relationship Id="rId15" Type="http://schemas.openxmlformats.org/officeDocument/2006/relationships/slide" Target="slides/slide10.xml"/><Relationship Id="rId37" Type="http://schemas.openxmlformats.org/officeDocument/2006/relationships/font" Target="fonts/Merriweather-boldItalic.fntdata"/><Relationship Id="rId14" Type="http://schemas.openxmlformats.org/officeDocument/2006/relationships/slide" Target="slides/slide9.xml"/><Relationship Id="rId36" Type="http://schemas.openxmlformats.org/officeDocument/2006/relationships/font" Target="fonts/Merriweather-italic.fntdata"/><Relationship Id="rId17" Type="http://schemas.openxmlformats.org/officeDocument/2006/relationships/slide" Target="slides/slide12.xml"/><Relationship Id="rId16" Type="http://schemas.openxmlformats.org/officeDocument/2006/relationships/slide" Target="slides/slide11.xml"/><Relationship Id="rId38" Type="http://customschemas.google.com/relationships/presentationmetadata" Target="metadata"/><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 name="Shape 102"/>
        <p:cNvGrpSpPr/>
        <p:nvPr/>
      </p:nvGrpSpPr>
      <p:grpSpPr>
        <a:xfrm>
          <a:off x="0" y="0"/>
          <a:ext cx="0" cy="0"/>
          <a:chOff x="0" y="0"/>
          <a:chExt cx="0" cy="0"/>
        </a:xfrm>
      </p:grpSpPr>
      <p:sp>
        <p:nvSpPr>
          <p:cNvPr id="103" name="Google Shape;103;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04" name="Google Shape;104;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 name="Shape 244"/>
        <p:cNvGrpSpPr/>
        <p:nvPr/>
      </p:nvGrpSpPr>
      <p:grpSpPr>
        <a:xfrm>
          <a:off x="0" y="0"/>
          <a:ext cx="0" cy="0"/>
          <a:chOff x="0" y="0"/>
          <a:chExt cx="0" cy="0"/>
        </a:xfrm>
      </p:grpSpPr>
      <p:sp>
        <p:nvSpPr>
          <p:cNvPr id="245" name="Google Shape;245;p2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6" name="Google Shape;246;p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marR="0" rtl="0" algn="l">
              <a:lnSpc>
                <a:spcPct val="100000"/>
              </a:lnSpc>
              <a:spcBef>
                <a:spcPts val="0"/>
              </a:spcBef>
              <a:spcAft>
                <a:spcPts val="0"/>
              </a:spcAft>
              <a:buClr>
                <a:srgbClr val="000000"/>
              </a:buClr>
              <a:buSzPts val="1100"/>
              <a:buFont typeface="Arial"/>
              <a:buNone/>
            </a:pPr>
            <a:r>
              <a:t/>
            </a:r>
            <a:endParaRPr/>
          </a:p>
        </p:txBody>
      </p:sp>
      <p:sp>
        <p:nvSpPr>
          <p:cNvPr id="247" name="Google Shape;247;p20: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fld id="{00000000-1234-1234-1234-123412341234}" type="slidenum">
              <a:rPr b="0" i="0" lang="en-GB"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 name="Shape 263"/>
        <p:cNvGrpSpPr/>
        <p:nvPr/>
      </p:nvGrpSpPr>
      <p:grpSpPr>
        <a:xfrm>
          <a:off x="0" y="0"/>
          <a:ext cx="0" cy="0"/>
          <a:chOff x="0" y="0"/>
          <a:chExt cx="0" cy="0"/>
        </a:xfrm>
      </p:grpSpPr>
      <p:sp>
        <p:nvSpPr>
          <p:cNvPr id="264" name="Google Shape;264;p2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5" name="Google Shape;265;p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marR="0" rtl="0" algn="l">
              <a:lnSpc>
                <a:spcPct val="100000"/>
              </a:lnSpc>
              <a:spcBef>
                <a:spcPts val="0"/>
              </a:spcBef>
              <a:spcAft>
                <a:spcPts val="0"/>
              </a:spcAft>
              <a:buClr>
                <a:srgbClr val="000000"/>
              </a:buClr>
              <a:buSzPts val="1100"/>
              <a:buFont typeface="Arial"/>
              <a:buNone/>
            </a:pPr>
            <a:r>
              <a:t/>
            </a:r>
            <a:endParaRPr/>
          </a:p>
        </p:txBody>
      </p:sp>
      <p:sp>
        <p:nvSpPr>
          <p:cNvPr id="266" name="Google Shape;266;p21: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fld id="{00000000-1234-1234-1234-123412341234}" type="slidenum">
              <a:rPr b="0" i="0" lang="en-GB"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 name="Shape 280"/>
        <p:cNvGrpSpPr/>
        <p:nvPr/>
      </p:nvGrpSpPr>
      <p:grpSpPr>
        <a:xfrm>
          <a:off x="0" y="0"/>
          <a:ext cx="0" cy="0"/>
          <a:chOff x="0" y="0"/>
          <a:chExt cx="0" cy="0"/>
        </a:xfrm>
      </p:grpSpPr>
      <p:sp>
        <p:nvSpPr>
          <p:cNvPr id="281" name="Google Shape;281;p2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2" name="Google Shape;282;p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marR="0" rtl="0" algn="l">
              <a:lnSpc>
                <a:spcPct val="100000"/>
              </a:lnSpc>
              <a:spcBef>
                <a:spcPts val="0"/>
              </a:spcBef>
              <a:spcAft>
                <a:spcPts val="0"/>
              </a:spcAft>
              <a:buClr>
                <a:srgbClr val="000000"/>
              </a:buClr>
              <a:buSzPts val="1100"/>
              <a:buFont typeface="Arial"/>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2" name="Shape 302"/>
        <p:cNvGrpSpPr/>
        <p:nvPr/>
      </p:nvGrpSpPr>
      <p:grpSpPr>
        <a:xfrm>
          <a:off x="0" y="0"/>
          <a:ext cx="0" cy="0"/>
          <a:chOff x="0" y="0"/>
          <a:chExt cx="0" cy="0"/>
        </a:xfrm>
      </p:grpSpPr>
      <p:sp>
        <p:nvSpPr>
          <p:cNvPr id="303" name="Google Shape;303;p2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04" name="Google Shape;304;p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marR="0" rtl="0" algn="l">
              <a:lnSpc>
                <a:spcPct val="100000"/>
              </a:lnSpc>
              <a:spcBef>
                <a:spcPts val="0"/>
              </a:spcBef>
              <a:spcAft>
                <a:spcPts val="0"/>
              </a:spcAft>
              <a:buClr>
                <a:srgbClr val="000000"/>
              </a:buClr>
              <a:buSzPts val="1100"/>
              <a:buFont typeface="Arial"/>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9" name="Shape 319"/>
        <p:cNvGrpSpPr/>
        <p:nvPr/>
      </p:nvGrpSpPr>
      <p:grpSpPr>
        <a:xfrm>
          <a:off x="0" y="0"/>
          <a:ext cx="0" cy="0"/>
          <a:chOff x="0" y="0"/>
          <a:chExt cx="0" cy="0"/>
        </a:xfrm>
      </p:grpSpPr>
      <p:sp>
        <p:nvSpPr>
          <p:cNvPr id="320" name="Google Shape;320;p2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21" name="Google Shape;321;p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694249" rtl="0" algn="l">
              <a:lnSpc>
                <a:spcPct val="100000"/>
              </a:lnSpc>
              <a:spcBef>
                <a:spcPts val="0"/>
              </a:spcBef>
              <a:spcAft>
                <a:spcPts val="0"/>
              </a:spcAft>
              <a:buSzPts val="2800"/>
              <a:buChar char="●"/>
            </a:pPr>
            <a:r>
              <a:rPr lang="en-GB" sz="1200">
                <a:latin typeface="Libre Franklin"/>
                <a:ea typeface="Libre Franklin"/>
                <a:cs typeface="Libre Franklin"/>
                <a:sym typeface="Libre Franklin"/>
              </a:rPr>
              <a:t>We can intuitively see the benefits of connection across GEO work programme activities</a:t>
            </a:r>
            <a:endParaRPr/>
          </a:p>
          <a:p>
            <a:pPr indent="0" lvl="0" marL="237060" rtl="0" algn="l">
              <a:lnSpc>
                <a:spcPct val="100000"/>
              </a:lnSpc>
              <a:spcBef>
                <a:spcPts val="0"/>
              </a:spcBef>
              <a:spcAft>
                <a:spcPts val="0"/>
              </a:spcAft>
              <a:buSzPts val="2800"/>
              <a:buNone/>
            </a:pPr>
            <a:r>
              <a:t/>
            </a:r>
            <a:endParaRPr sz="1200">
              <a:latin typeface="Libre Franklin"/>
              <a:ea typeface="Libre Franklin"/>
              <a:cs typeface="Libre Franklin"/>
              <a:sym typeface="Libre Franklin"/>
            </a:endParaRPr>
          </a:p>
          <a:p>
            <a:pPr indent="-298450" lvl="0" marL="694249" rtl="0" algn="l">
              <a:lnSpc>
                <a:spcPct val="100000"/>
              </a:lnSpc>
              <a:spcBef>
                <a:spcPts val="0"/>
              </a:spcBef>
              <a:spcAft>
                <a:spcPts val="0"/>
              </a:spcAft>
              <a:buSzPts val="2800"/>
              <a:buChar char="●"/>
            </a:pPr>
            <a:r>
              <a:rPr lang="en-GB" sz="1200">
                <a:latin typeface="Libre Franklin"/>
                <a:ea typeface="Libre Franklin"/>
                <a:cs typeface="Libre Franklin"/>
                <a:sym typeface="Libre Franklin"/>
              </a:rPr>
              <a:t>Currently initiatives rarely, if ever, work across disciplines </a:t>
            </a:r>
            <a:endParaRPr/>
          </a:p>
          <a:p>
            <a:pPr indent="-120650" lvl="0" marL="694249" rtl="0" algn="l">
              <a:lnSpc>
                <a:spcPct val="100000"/>
              </a:lnSpc>
              <a:spcBef>
                <a:spcPts val="0"/>
              </a:spcBef>
              <a:spcAft>
                <a:spcPts val="0"/>
              </a:spcAft>
              <a:buSzPts val="2800"/>
              <a:buNone/>
            </a:pPr>
            <a:r>
              <a:t/>
            </a:r>
            <a:endParaRPr sz="1200">
              <a:latin typeface="Libre Franklin"/>
              <a:ea typeface="Libre Franklin"/>
              <a:cs typeface="Libre Franklin"/>
              <a:sym typeface="Libre Franklin"/>
            </a:endParaRPr>
          </a:p>
          <a:p>
            <a:pPr indent="-298450" lvl="0" marL="694249" rtl="0" algn="l">
              <a:lnSpc>
                <a:spcPct val="100000"/>
              </a:lnSpc>
              <a:spcBef>
                <a:spcPts val="0"/>
              </a:spcBef>
              <a:spcAft>
                <a:spcPts val="0"/>
              </a:spcAft>
              <a:buSzPts val="2800"/>
              <a:buChar char="●"/>
            </a:pPr>
            <a:r>
              <a:rPr lang="en-GB" sz="1200">
                <a:latin typeface="Libre Franklin"/>
                <a:ea typeface="Libre Franklin"/>
                <a:cs typeface="Libre Franklin"/>
                <a:sym typeface="Libre Franklin"/>
              </a:rPr>
              <a:t>This suggests a potential to move beyond the stovepipe and  develop integrated solutions to complex challenges</a:t>
            </a:r>
            <a:endParaRPr/>
          </a:p>
          <a:p>
            <a:pPr indent="0" lvl="0" marL="237060" rtl="0" algn="l">
              <a:lnSpc>
                <a:spcPct val="100000"/>
              </a:lnSpc>
              <a:spcBef>
                <a:spcPts val="0"/>
              </a:spcBef>
              <a:spcAft>
                <a:spcPts val="0"/>
              </a:spcAft>
              <a:buSzPts val="2800"/>
              <a:buNone/>
            </a:pPr>
            <a:r>
              <a:t/>
            </a:r>
            <a:endParaRPr sz="1200">
              <a:latin typeface="Libre Franklin"/>
              <a:ea typeface="Libre Franklin"/>
              <a:cs typeface="Libre Franklin"/>
              <a:sym typeface="Libre Franklin"/>
            </a:endParaRPr>
          </a:p>
          <a:p>
            <a:pPr indent="-298450" lvl="0" marL="694249" rtl="0" algn="l">
              <a:lnSpc>
                <a:spcPct val="100000"/>
              </a:lnSpc>
              <a:spcBef>
                <a:spcPts val="0"/>
              </a:spcBef>
              <a:spcAft>
                <a:spcPts val="0"/>
              </a:spcAft>
              <a:buSzPts val="2800"/>
              <a:buChar char="●"/>
            </a:pPr>
            <a:r>
              <a:rPr lang="en-GB" sz="1200">
                <a:latin typeface="Libre Franklin"/>
                <a:ea typeface="Libre Franklin"/>
                <a:cs typeface="Libre Franklin"/>
                <a:sym typeface="Libre Franklin"/>
              </a:rPr>
              <a:t>A common approach to essential variables may provide one way to enhance integration across the workplan</a:t>
            </a:r>
            <a:endParaRPr/>
          </a:p>
        </p:txBody>
      </p:sp>
      <p:sp>
        <p:nvSpPr>
          <p:cNvPr id="322" name="Google Shape;322;p24: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GB"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9" name="Shape 489"/>
        <p:cNvGrpSpPr/>
        <p:nvPr/>
      </p:nvGrpSpPr>
      <p:grpSpPr>
        <a:xfrm>
          <a:off x="0" y="0"/>
          <a:ext cx="0" cy="0"/>
          <a:chOff x="0" y="0"/>
          <a:chExt cx="0" cy="0"/>
        </a:xfrm>
      </p:grpSpPr>
      <p:sp>
        <p:nvSpPr>
          <p:cNvPr id="490" name="Google Shape;490;p2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91" name="Google Shape;491;p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marR="0" rtl="0" algn="l">
              <a:lnSpc>
                <a:spcPct val="100000"/>
              </a:lnSpc>
              <a:spcBef>
                <a:spcPts val="0"/>
              </a:spcBef>
              <a:spcAft>
                <a:spcPts val="0"/>
              </a:spcAft>
              <a:buClr>
                <a:srgbClr val="000000"/>
              </a:buClr>
              <a:buSzPts val="1100"/>
              <a:buFont typeface="Arial"/>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1" name="Shape 501"/>
        <p:cNvGrpSpPr/>
        <p:nvPr/>
      </p:nvGrpSpPr>
      <p:grpSpPr>
        <a:xfrm>
          <a:off x="0" y="0"/>
          <a:ext cx="0" cy="0"/>
          <a:chOff x="0" y="0"/>
          <a:chExt cx="0" cy="0"/>
        </a:xfrm>
      </p:grpSpPr>
      <p:sp>
        <p:nvSpPr>
          <p:cNvPr id="502" name="Google Shape;502;p2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03" name="Google Shape;503;p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marR="0" rtl="0" algn="l">
              <a:lnSpc>
                <a:spcPct val="100000"/>
              </a:lnSpc>
              <a:spcBef>
                <a:spcPts val="0"/>
              </a:spcBef>
              <a:spcAft>
                <a:spcPts val="0"/>
              </a:spcAft>
              <a:buClr>
                <a:srgbClr val="000000"/>
              </a:buClr>
              <a:buSzPts val="1100"/>
              <a:buFont typeface="Arial"/>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2" name="Shape 542"/>
        <p:cNvGrpSpPr/>
        <p:nvPr/>
      </p:nvGrpSpPr>
      <p:grpSpPr>
        <a:xfrm>
          <a:off x="0" y="0"/>
          <a:ext cx="0" cy="0"/>
          <a:chOff x="0" y="0"/>
          <a:chExt cx="0" cy="0"/>
        </a:xfrm>
      </p:grpSpPr>
      <p:sp>
        <p:nvSpPr>
          <p:cNvPr id="543" name="Google Shape;543;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44" name="Google Shape;544;p2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t/>
            </a:r>
            <a:endParaRPr/>
          </a:p>
        </p:txBody>
      </p:sp>
      <p:sp>
        <p:nvSpPr>
          <p:cNvPr id="545" name="Google Shape;545;p2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GB"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9" name="Shape 549"/>
        <p:cNvGrpSpPr/>
        <p:nvPr/>
      </p:nvGrpSpPr>
      <p:grpSpPr>
        <a:xfrm>
          <a:off x="0" y="0"/>
          <a:ext cx="0" cy="0"/>
          <a:chOff x="0" y="0"/>
          <a:chExt cx="0" cy="0"/>
        </a:xfrm>
      </p:grpSpPr>
      <p:sp>
        <p:nvSpPr>
          <p:cNvPr id="550" name="Google Shape;550;p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51" name="Google Shape;551;p2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5" name="Shape 555"/>
        <p:cNvGrpSpPr/>
        <p:nvPr/>
      </p:nvGrpSpPr>
      <p:grpSpPr>
        <a:xfrm>
          <a:off x="0" y="0"/>
          <a:ext cx="0" cy="0"/>
          <a:chOff x="0" y="0"/>
          <a:chExt cx="0" cy="0"/>
        </a:xfrm>
      </p:grpSpPr>
      <p:sp>
        <p:nvSpPr>
          <p:cNvPr id="556" name="Google Shape;556;p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57" name="Google Shape;557;p2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 name="Shape 108"/>
        <p:cNvGrpSpPr/>
        <p:nvPr/>
      </p:nvGrpSpPr>
      <p:grpSpPr>
        <a:xfrm>
          <a:off x="0" y="0"/>
          <a:ext cx="0" cy="0"/>
          <a:chOff x="0" y="0"/>
          <a:chExt cx="0" cy="0"/>
        </a:xfrm>
      </p:grpSpPr>
      <p:sp>
        <p:nvSpPr>
          <p:cNvPr id="109" name="Google Shape;109;p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0" name="Google Shape;110;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marR="0" rtl="0" algn="l">
              <a:lnSpc>
                <a:spcPct val="100000"/>
              </a:lnSpc>
              <a:spcBef>
                <a:spcPts val="0"/>
              </a:spcBef>
              <a:spcAft>
                <a:spcPts val="0"/>
              </a:spcAft>
              <a:buClr>
                <a:srgbClr val="000000"/>
              </a:buClr>
              <a:buSzPts val="1100"/>
              <a:buFont typeface="Arial"/>
              <a:buChar char="●"/>
            </a:pPr>
            <a:r>
              <a:rPr lang="en-GB"/>
              <a:t>Biodiversity is the variety of life in all its forms and scales—so it includes the variety of ecosystems. This is particularly important WRT space agencies since space-based observations are particularly relevant to ecosystems—</a:t>
            </a:r>
            <a:r>
              <a:rPr b="1" lang="en-GB"/>
              <a:t>there is no better way to monitor ecosystems</a:t>
            </a:r>
            <a:r>
              <a:rPr lang="en-GB"/>
              <a:t>.</a:t>
            </a:r>
            <a:endParaRPr/>
          </a:p>
          <a:p>
            <a:pPr indent="-228600" lvl="0" marL="457200" marR="0" rtl="0" algn="l">
              <a:lnSpc>
                <a:spcPct val="100000"/>
              </a:lnSpc>
              <a:spcBef>
                <a:spcPts val="0"/>
              </a:spcBef>
              <a:spcAft>
                <a:spcPts val="0"/>
              </a:spcAft>
              <a:buClr>
                <a:srgbClr val="000000"/>
              </a:buClr>
              <a:buSzPts val="1100"/>
              <a:buFont typeface="Arial"/>
              <a:buNone/>
            </a:pPr>
            <a:r>
              <a:t/>
            </a:r>
            <a:endParaRPr/>
          </a:p>
          <a:p>
            <a:pPr indent="-298450" lvl="0" marL="457200" marR="0" rtl="0" algn="l">
              <a:lnSpc>
                <a:spcPct val="100000"/>
              </a:lnSpc>
              <a:spcBef>
                <a:spcPts val="0"/>
              </a:spcBef>
              <a:spcAft>
                <a:spcPts val="0"/>
              </a:spcAft>
              <a:buClr>
                <a:srgbClr val="000000"/>
              </a:buClr>
              <a:buSzPts val="1100"/>
              <a:buFont typeface="Arial"/>
              <a:buChar char="●"/>
            </a:pPr>
            <a:r>
              <a:rPr lang="en-GB"/>
              <a:t>All these organizations have some very clearly identified needs that are not yet being met and to which space-based EO—and CEOS--can contribute. Indicators for the conventions are a good example—many are not yet available, or only for limited areas or timeframes.</a:t>
            </a:r>
            <a:endParaRPr/>
          </a:p>
          <a:p>
            <a:pPr indent="-228600" lvl="0" marL="457200" marR="0" rtl="0" algn="l">
              <a:lnSpc>
                <a:spcPct val="100000"/>
              </a:lnSpc>
              <a:spcBef>
                <a:spcPts val="0"/>
              </a:spcBef>
              <a:spcAft>
                <a:spcPts val="0"/>
              </a:spcAft>
              <a:buClr>
                <a:srgbClr val="000000"/>
              </a:buClr>
              <a:buSzPts val="1100"/>
              <a:buFont typeface="Arial"/>
              <a:buNone/>
            </a:pPr>
            <a:r>
              <a:t/>
            </a:r>
            <a:endParaRPr/>
          </a:p>
          <a:p>
            <a:pPr indent="-298450" lvl="0" marL="457200" marR="0" rtl="0" algn="l">
              <a:lnSpc>
                <a:spcPct val="100000"/>
              </a:lnSpc>
              <a:spcBef>
                <a:spcPts val="0"/>
              </a:spcBef>
              <a:spcAft>
                <a:spcPts val="0"/>
              </a:spcAft>
              <a:buClr>
                <a:srgbClr val="000000"/>
              </a:buClr>
              <a:buSzPts val="1100"/>
              <a:buFont typeface="Arial"/>
              <a:buChar char="●"/>
            </a:pPr>
            <a:r>
              <a:rPr lang="en-GB"/>
              <a:t>GEO BON can facilitate discussion of user needs with CEOS and its members.</a:t>
            </a:r>
            <a:endParaRPr/>
          </a:p>
          <a:p>
            <a:pPr indent="-228600" lvl="0" marL="457200" marR="0" rtl="0" algn="l">
              <a:lnSpc>
                <a:spcPct val="100000"/>
              </a:lnSpc>
              <a:spcBef>
                <a:spcPts val="0"/>
              </a:spcBef>
              <a:spcAft>
                <a:spcPts val="0"/>
              </a:spcAft>
              <a:buClr>
                <a:srgbClr val="000000"/>
              </a:buClr>
              <a:buSzPts val="1100"/>
              <a:buFont typeface="Arial"/>
              <a:buNone/>
            </a:pPr>
            <a:r>
              <a:t/>
            </a:r>
            <a:endParaRPr/>
          </a:p>
          <a:p>
            <a:pPr indent="0" lvl="0" marL="0" marR="0" rtl="0" algn="l">
              <a:lnSpc>
                <a:spcPct val="100000"/>
              </a:lnSpc>
              <a:spcBef>
                <a:spcPts val="0"/>
              </a:spcBef>
              <a:spcAft>
                <a:spcPts val="0"/>
              </a:spcAft>
              <a:buClr>
                <a:srgbClr val="000000"/>
              </a:buClr>
              <a:buSzPts val="1100"/>
              <a:buFont typeface="Arial"/>
              <a:buNone/>
            </a:pPr>
            <a:r>
              <a:rPr lang="en-GB"/>
              <a:t>Intergovernmental Science-Policy Platform on Biodiversity and Ecosystem Services (IPBES) is the biodiversity equivalent of IPCC.</a:t>
            </a:r>
            <a:endParaRPr/>
          </a:p>
          <a:p>
            <a:pPr indent="-228600" lvl="0" marL="457200" marR="0" rtl="0" algn="l">
              <a:lnSpc>
                <a:spcPct val="100000"/>
              </a:lnSpc>
              <a:spcBef>
                <a:spcPts val="0"/>
              </a:spcBef>
              <a:spcAft>
                <a:spcPts val="0"/>
              </a:spcAft>
              <a:buClr>
                <a:srgbClr val="000000"/>
              </a:buClr>
              <a:buSzPts val="1100"/>
              <a:buFont typeface="Arial"/>
              <a:buNone/>
            </a:pPr>
            <a:r>
              <a:t/>
            </a:r>
            <a:endParaRPr/>
          </a:p>
        </p:txBody>
      </p:sp>
      <p:sp>
        <p:nvSpPr>
          <p:cNvPr id="111" name="Google Shape;111;p12:notes"/>
          <p:cNvSpPr txBox="1"/>
          <p:nvPr>
            <p:ph idx="12" type="sldNum"/>
          </p:nvPr>
        </p:nvSpPr>
        <p:spPr>
          <a:xfrm>
            <a:off x="3884613" y="8685213"/>
            <a:ext cx="2971800" cy="45878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fld id="{00000000-1234-1234-1234-123412341234}" type="slidenum">
              <a:rPr b="0" i="0" lang="en-GB"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2" name="Shape 562"/>
        <p:cNvGrpSpPr/>
        <p:nvPr/>
      </p:nvGrpSpPr>
      <p:grpSpPr>
        <a:xfrm>
          <a:off x="0" y="0"/>
          <a:ext cx="0" cy="0"/>
          <a:chOff x="0" y="0"/>
          <a:chExt cx="0" cy="0"/>
        </a:xfrm>
      </p:grpSpPr>
      <p:sp>
        <p:nvSpPr>
          <p:cNvPr id="563" name="Google Shape;563;p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64" name="Google Shape;564;p3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9" name="Shape 569"/>
        <p:cNvGrpSpPr/>
        <p:nvPr/>
      </p:nvGrpSpPr>
      <p:grpSpPr>
        <a:xfrm>
          <a:off x="0" y="0"/>
          <a:ext cx="0" cy="0"/>
          <a:chOff x="0" y="0"/>
          <a:chExt cx="0" cy="0"/>
        </a:xfrm>
      </p:grpSpPr>
      <p:sp>
        <p:nvSpPr>
          <p:cNvPr id="570" name="Google Shape;570;p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71" name="Google Shape;571;p3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rPr lang="en-GB" sz="2000"/>
              <a:t>This slide was shown at SIT-37.</a:t>
            </a:r>
            <a:endParaRPr sz="2000"/>
          </a:p>
          <a:p>
            <a:pPr indent="0" lvl="0" marL="0" rtl="0" algn="l">
              <a:lnSpc>
                <a:spcPct val="100000"/>
              </a:lnSpc>
              <a:spcBef>
                <a:spcPts val="0"/>
              </a:spcBef>
              <a:spcAft>
                <a:spcPts val="0"/>
              </a:spcAft>
              <a:buSzPts val="1100"/>
              <a:buNone/>
            </a:pPr>
            <a:r>
              <a:rPr lang="en-GB" sz="2000"/>
              <a:t>Example output for Uganda to assess what ecosystems in the country remain.  </a:t>
            </a:r>
            <a:endParaRPr/>
          </a:p>
          <a:p>
            <a:pPr indent="0" lvl="0" marL="0" rtl="0" algn="l">
              <a:lnSpc>
                <a:spcPct val="100000"/>
              </a:lnSpc>
              <a:spcBef>
                <a:spcPts val="0"/>
              </a:spcBef>
              <a:spcAft>
                <a:spcPts val="0"/>
              </a:spcAft>
              <a:buSzPts val="1100"/>
              <a:buNone/>
            </a:pPr>
            <a:r>
              <a:rPr lang="en-GB" sz="2000"/>
              <a:t>This is being used to inform Uganda’s National Development Plan and prioritize conservation efforts in the country.</a:t>
            </a:r>
            <a:endParaRPr/>
          </a:p>
          <a:p>
            <a:pPr indent="0" lvl="0" marL="0" rtl="0" algn="l">
              <a:lnSpc>
                <a:spcPct val="100000"/>
              </a:lnSpc>
              <a:spcBef>
                <a:spcPts val="0"/>
              </a:spcBef>
              <a:spcAft>
                <a:spcPts val="0"/>
              </a:spcAft>
              <a:buSzPts val="1100"/>
              <a:buNone/>
            </a:pPr>
            <a:r>
              <a:rPr lang="en-GB" sz="2000"/>
              <a:t>Next slide shows how this product feeds into decision support</a:t>
            </a:r>
            <a:endParaRPr/>
          </a:p>
          <a:p>
            <a:pPr indent="0" lvl="0" marL="0" rtl="0" algn="l">
              <a:lnSpc>
                <a:spcPct val="100000"/>
              </a:lnSpc>
              <a:spcBef>
                <a:spcPts val="0"/>
              </a:spcBef>
              <a:spcAft>
                <a:spcPts val="0"/>
              </a:spcAft>
              <a:buSzPts val="1100"/>
              <a:buNone/>
            </a:pPr>
            <a:r>
              <a:t/>
            </a:r>
            <a:endParaRPr sz="2000"/>
          </a:p>
          <a:p>
            <a:pPr indent="0" lvl="0" marL="0" marR="0" rtl="0" algn="l">
              <a:lnSpc>
                <a:spcPct val="100000"/>
              </a:lnSpc>
              <a:spcBef>
                <a:spcPts val="0"/>
              </a:spcBef>
              <a:spcAft>
                <a:spcPts val="0"/>
              </a:spcAft>
              <a:buClr>
                <a:schemeClr val="dk1"/>
              </a:buClr>
              <a:buSzPts val="2000"/>
              <a:buFont typeface="Calibri"/>
              <a:buNone/>
            </a:pPr>
            <a:r>
              <a:rPr lang="en-GB" sz="2000">
                <a:latin typeface="Calibri"/>
                <a:ea typeface="Calibri"/>
                <a:cs typeface="Calibri"/>
                <a:sym typeface="Calibri"/>
              </a:rPr>
              <a:t>Slide content courtesy of Mike Gill, NatureServe.</a:t>
            </a:r>
            <a:endParaRPr sz="2000"/>
          </a:p>
          <a:p>
            <a:pPr indent="0" lvl="0" marL="0" rtl="0" algn="l">
              <a:lnSpc>
                <a:spcPct val="100000"/>
              </a:lnSpc>
              <a:spcBef>
                <a:spcPts val="0"/>
              </a:spcBef>
              <a:spcAft>
                <a:spcPts val="0"/>
              </a:spcAft>
              <a:buSzPts val="1100"/>
              <a:buNone/>
            </a:pPr>
            <a:r>
              <a:t/>
            </a:r>
            <a:endParaRPr sz="2000"/>
          </a:p>
        </p:txBody>
      </p:sp>
      <p:sp>
        <p:nvSpPr>
          <p:cNvPr id="572" name="Google Shape;572;p3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GB"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5" name="Shape 585"/>
        <p:cNvGrpSpPr/>
        <p:nvPr/>
      </p:nvGrpSpPr>
      <p:grpSpPr>
        <a:xfrm>
          <a:off x="0" y="0"/>
          <a:ext cx="0" cy="0"/>
          <a:chOff x="0" y="0"/>
          <a:chExt cx="0" cy="0"/>
        </a:xfrm>
      </p:grpSpPr>
      <p:sp>
        <p:nvSpPr>
          <p:cNvPr id="586" name="Google Shape;586;p3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87" name="Google Shape;587;p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marR="0" rtl="0" algn="l">
              <a:lnSpc>
                <a:spcPct val="100000"/>
              </a:lnSpc>
              <a:spcBef>
                <a:spcPts val="0"/>
              </a:spcBef>
              <a:spcAft>
                <a:spcPts val="0"/>
              </a:spcAft>
              <a:buClr>
                <a:srgbClr val="000000"/>
              </a:buClr>
              <a:buSzPts val="1100"/>
              <a:buFont typeface="Arial"/>
              <a:buChar char="●"/>
            </a:pPr>
            <a:r>
              <a:rPr lang="en-GB"/>
              <a:t>Slide from SIT-37 (in Backups)</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 name="Shape 115"/>
        <p:cNvGrpSpPr/>
        <p:nvPr/>
      </p:nvGrpSpPr>
      <p:grpSpPr>
        <a:xfrm>
          <a:off x="0" y="0"/>
          <a:ext cx="0" cy="0"/>
          <a:chOff x="0" y="0"/>
          <a:chExt cx="0" cy="0"/>
        </a:xfrm>
      </p:grpSpPr>
      <p:sp>
        <p:nvSpPr>
          <p:cNvPr id="116" name="Google Shape;116;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 name="Shape 122"/>
        <p:cNvGrpSpPr/>
        <p:nvPr/>
      </p:nvGrpSpPr>
      <p:grpSpPr>
        <a:xfrm>
          <a:off x="0" y="0"/>
          <a:ext cx="0" cy="0"/>
          <a:chOff x="0" y="0"/>
          <a:chExt cx="0" cy="0"/>
        </a:xfrm>
      </p:grpSpPr>
      <p:sp>
        <p:nvSpPr>
          <p:cNvPr id="123" name="Google Shape;123;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a:t>These are largely actions related to GEO BON—but there are big gaps due to need for more agency input.</a:t>
            </a:r>
            <a:endParaRPr/>
          </a:p>
        </p:txBody>
      </p:sp>
      <p:sp>
        <p:nvSpPr>
          <p:cNvPr id="124" name="Google Shape;124;p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 name="Shape 128"/>
        <p:cNvGrpSpPr/>
        <p:nvPr/>
      </p:nvGrpSpPr>
      <p:grpSpPr>
        <a:xfrm>
          <a:off x="0" y="0"/>
          <a:ext cx="0" cy="0"/>
          <a:chOff x="0" y="0"/>
          <a:chExt cx="0" cy="0"/>
        </a:xfrm>
      </p:grpSpPr>
      <p:sp>
        <p:nvSpPr>
          <p:cNvPr id="129" name="Google Shape;129;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a:t>Ecosystem Extent is not identical to Land Cover, though LC can be used as a somewhat marginal substitute. </a:t>
            </a:r>
            <a:endParaRPr/>
          </a:p>
        </p:txBody>
      </p:sp>
      <p:sp>
        <p:nvSpPr>
          <p:cNvPr id="130" name="Google Shape;130;p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 name="Shape 134"/>
        <p:cNvGrpSpPr/>
        <p:nvPr/>
      </p:nvGrpSpPr>
      <p:grpSpPr>
        <a:xfrm>
          <a:off x="0" y="0"/>
          <a:ext cx="0" cy="0"/>
          <a:chOff x="0" y="0"/>
          <a:chExt cx="0" cy="0"/>
        </a:xfrm>
      </p:grpSpPr>
      <p:sp>
        <p:nvSpPr>
          <p:cNvPr id="135" name="Google Shape;135;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6" name="Google Shape;136;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a:t>This figure shows how Agency data flows into Essential Biodiversity Variables and products needed by Conventions and other entities for managing biodiversity.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GB"/>
              <a:t>(Updated version from SIT-37)</a:t>
            </a:r>
            <a:endParaRPr/>
          </a:p>
        </p:txBody>
      </p:sp>
      <p:sp>
        <p:nvSpPr>
          <p:cNvPr id="143" name="Google Shape;143;p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p1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51" name="Google Shape;151;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l">
              <a:lnSpc>
                <a:spcPct val="100000"/>
              </a:lnSpc>
              <a:spcBef>
                <a:spcPts val="0"/>
              </a:spcBef>
              <a:spcAft>
                <a:spcPts val="0"/>
              </a:spcAft>
              <a:buSzPts val="1100"/>
              <a:buNone/>
            </a:pPr>
            <a:r>
              <a:rPr lang="en-GB"/>
              <a:t>CBD will likely utilize the classification scheme called IUCN Ecosystem Typology V2. UN SEEA already uses this. Unlike FAO LCCS and other classification schemes, Ecosystem Typology includes ecosystem process and function and thus has more direct relevance to ecosystem services and society.</a:t>
            </a:r>
            <a:endParaRPr/>
          </a:p>
        </p:txBody>
      </p:sp>
      <p:sp>
        <p:nvSpPr>
          <p:cNvPr id="152" name="Google Shape;152;p18:notes"/>
          <p:cNvSpPr txBox="1"/>
          <p:nvPr>
            <p:ph idx="12" type="sldNum"/>
          </p:nvPr>
        </p:nvSpPr>
        <p:spPr>
          <a:xfrm>
            <a:off x="3970338" y="8829675"/>
            <a:ext cx="3038475" cy="46672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fld id="{00000000-1234-1234-1234-123412341234}" type="slidenum">
              <a:rPr b="0" i="0" lang="en-GB" sz="1400" u="none" cap="none" strike="noStrike">
                <a:solidFill>
                  <a:srgbClr val="000000"/>
                </a:solidFill>
                <a:latin typeface="Calibri"/>
                <a:ea typeface="Calibri"/>
                <a:cs typeface="Calibri"/>
                <a:sym typeface="Calibri"/>
              </a:rPr>
              <a:t>‹#›</a:t>
            </a:fld>
            <a:endParaRPr b="0" i="0" sz="14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p1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6" name="Google Shape;216;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marR="0" rtl="0" algn="l">
              <a:lnSpc>
                <a:spcPct val="100000"/>
              </a:lnSpc>
              <a:spcBef>
                <a:spcPts val="0"/>
              </a:spcBef>
              <a:spcAft>
                <a:spcPts val="0"/>
              </a:spcAft>
              <a:buClr>
                <a:srgbClr val="000000"/>
              </a:buClr>
              <a:buSzPts val="1100"/>
              <a:buFont typeface="Arial"/>
              <a:buNone/>
            </a:pPr>
            <a:r>
              <a:t/>
            </a:r>
            <a:endParaRPr/>
          </a:p>
        </p:txBody>
      </p:sp>
      <p:sp>
        <p:nvSpPr>
          <p:cNvPr id="217" name="Google Shape;217;p19:notes"/>
          <p:cNvSpPr txBox="1"/>
          <p:nvPr>
            <p:ph idx="12" type="sldNum"/>
          </p:nvPr>
        </p:nvSpPr>
        <p:spPr>
          <a:xfrm>
            <a:off x="3884613" y="8685213"/>
            <a:ext cx="2971800" cy="45878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fld id="{00000000-1234-1234-1234-123412341234}" type="slidenum">
              <a:rPr b="0" i="0" lang="en-GB"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 Id="rId3" Type="http://schemas.openxmlformats.org/officeDocument/2006/relationships/image" Target="../media/image1.jpg"/><Relationship Id="rId4" Type="http://schemas.openxmlformats.org/officeDocument/2006/relationships/image" Target="../media/image6.jpg"/><Relationship Id="rId5" Type="http://schemas.openxmlformats.org/officeDocument/2006/relationships/image" Target="../media/image7.png"/><Relationship Id="rId6"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 Id="rId3"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11" name="Shape 11"/>
        <p:cNvGrpSpPr/>
        <p:nvPr/>
      </p:nvGrpSpPr>
      <p:grpSpPr>
        <a:xfrm>
          <a:off x="0" y="0"/>
          <a:ext cx="0" cy="0"/>
          <a:chOff x="0" y="0"/>
          <a:chExt cx="0" cy="0"/>
        </a:xfrm>
      </p:grpSpPr>
      <p:pic>
        <p:nvPicPr>
          <p:cNvPr id="12" name="Google Shape;12;p33"/>
          <p:cNvPicPr preferRelativeResize="0"/>
          <p:nvPr/>
        </p:nvPicPr>
        <p:blipFill rotWithShape="1">
          <a:blip r:embed="rId2">
            <a:alphaModFix/>
          </a:blip>
          <a:srcRect b="0" l="0" r="0" t="0"/>
          <a:stretch/>
        </p:blipFill>
        <p:spPr>
          <a:xfrm>
            <a:off x="3301750" y="2265730"/>
            <a:ext cx="8288157" cy="2756714"/>
          </a:xfrm>
          <a:prstGeom prst="rect">
            <a:avLst/>
          </a:prstGeom>
          <a:noFill/>
          <a:ln>
            <a:noFill/>
          </a:ln>
        </p:spPr>
      </p:pic>
      <p:pic>
        <p:nvPicPr>
          <p:cNvPr id="13" name="Google Shape;13;p33"/>
          <p:cNvPicPr preferRelativeResize="0"/>
          <p:nvPr/>
        </p:nvPicPr>
        <p:blipFill rotWithShape="1">
          <a:blip r:embed="rId3">
            <a:alphaModFix/>
          </a:blip>
          <a:srcRect b="-113" l="0" r="0" t="0"/>
          <a:stretch/>
        </p:blipFill>
        <p:spPr>
          <a:xfrm flipH="1" rot="10800000">
            <a:off x="2824280" y="4824248"/>
            <a:ext cx="5391556" cy="2038097"/>
          </a:xfrm>
          <a:prstGeom prst="rect">
            <a:avLst/>
          </a:prstGeom>
          <a:noFill/>
          <a:ln>
            <a:noFill/>
          </a:ln>
        </p:spPr>
      </p:pic>
      <p:pic>
        <p:nvPicPr>
          <p:cNvPr descr="A picture containing nature&#10;&#10;Description automatically generated" id="14" name="Google Shape;14;p33"/>
          <p:cNvPicPr preferRelativeResize="0"/>
          <p:nvPr/>
        </p:nvPicPr>
        <p:blipFill rotWithShape="1">
          <a:blip r:embed="rId4">
            <a:alphaModFix/>
          </a:blip>
          <a:srcRect b="0" l="0" r="0" t="0"/>
          <a:stretch/>
        </p:blipFill>
        <p:spPr>
          <a:xfrm>
            <a:off x="8477344" y="-1"/>
            <a:ext cx="3714656" cy="2686815"/>
          </a:xfrm>
          <a:prstGeom prst="rect">
            <a:avLst/>
          </a:prstGeom>
          <a:noFill/>
          <a:ln>
            <a:noFill/>
          </a:ln>
        </p:spPr>
      </p:pic>
      <p:sp>
        <p:nvSpPr>
          <p:cNvPr id="15" name="Google Shape;15;p33"/>
          <p:cNvSpPr/>
          <p:nvPr/>
        </p:nvSpPr>
        <p:spPr>
          <a:xfrm flipH="1">
            <a:off x="5456394" y="1968439"/>
            <a:ext cx="6751471" cy="4901119"/>
          </a:xfrm>
          <a:custGeom>
            <a:rect b="b" l="l" r="r" t="t"/>
            <a:pathLst>
              <a:path extrusionOk="0" h="4901119" w="6751471">
                <a:moveTo>
                  <a:pt x="0" y="4901119"/>
                </a:moveTo>
                <a:cubicBezTo>
                  <a:pt x="794" y="3261063"/>
                  <a:pt x="1588" y="1640056"/>
                  <a:pt x="2382" y="0"/>
                </a:cubicBezTo>
                <a:lnTo>
                  <a:pt x="6751471" y="4901119"/>
                </a:lnTo>
                <a:lnTo>
                  <a:pt x="0" y="4901119"/>
                </a:lnTo>
                <a:close/>
              </a:path>
            </a:pathLst>
          </a:custGeom>
          <a:solidFill>
            <a:schemeClr val="accent4"/>
          </a:solidFill>
          <a:ln>
            <a:noFill/>
          </a:ln>
          <a:effectLst>
            <a:outerShdw blurRad="50800" rotWithShape="0" algn="br" dir="135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6" name="Google Shape;16;p33"/>
          <p:cNvSpPr/>
          <p:nvPr/>
        </p:nvSpPr>
        <p:spPr>
          <a:xfrm flipH="1">
            <a:off x="-4784" y="-14542"/>
            <a:ext cx="12199164" cy="6874921"/>
          </a:xfrm>
          <a:custGeom>
            <a:rect b="b" l="l" r="r" t="t"/>
            <a:pathLst>
              <a:path extrusionOk="0" h="6836301" w="14761910">
                <a:moveTo>
                  <a:pt x="11356917" y="6833935"/>
                </a:moveTo>
                <a:lnTo>
                  <a:pt x="0" y="12611"/>
                </a:lnTo>
                <a:lnTo>
                  <a:pt x="14761631" y="0"/>
                </a:lnTo>
                <a:cubicBezTo>
                  <a:pt x="14763636" y="1138989"/>
                  <a:pt x="14754117" y="2277978"/>
                  <a:pt x="14756122" y="3416967"/>
                </a:cubicBezTo>
                <a:cubicBezTo>
                  <a:pt x="14754955" y="4555956"/>
                  <a:pt x="14759552" y="5697312"/>
                  <a:pt x="14758385" y="6836301"/>
                </a:cubicBezTo>
                <a:lnTo>
                  <a:pt x="11356917" y="6833935"/>
                </a:lnTo>
                <a:close/>
              </a:path>
            </a:pathLst>
          </a:custGeom>
          <a:solidFill>
            <a:schemeClr val="accent1"/>
          </a:solidFill>
          <a:ln>
            <a:noFill/>
          </a:ln>
          <a:effectLst>
            <a:outerShdw blurRad="50800" rotWithShape="0" algn="t"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id="17" name="Google Shape;17;p33"/>
          <p:cNvPicPr preferRelativeResize="0"/>
          <p:nvPr/>
        </p:nvPicPr>
        <p:blipFill rotWithShape="1">
          <a:blip r:embed="rId5">
            <a:alphaModFix/>
          </a:blip>
          <a:srcRect b="0" l="0" r="0" t="0"/>
          <a:stretch/>
        </p:blipFill>
        <p:spPr>
          <a:xfrm>
            <a:off x="138431" y="5311498"/>
            <a:ext cx="2738896" cy="1508514"/>
          </a:xfrm>
          <a:prstGeom prst="rect">
            <a:avLst/>
          </a:prstGeom>
          <a:noFill/>
          <a:ln>
            <a:noFill/>
          </a:ln>
          <a:effectLst>
            <a:outerShdw blurRad="50800" rotWithShape="0" algn="tl" dir="2700000" dist="38100">
              <a:srgbClr val="000000">
                <a:alpha val="40000"/>
              </a:srgbClr>
            </a:outerShdw>
          </a:effectLst>
        </p:spPr>
      </p:pic>
      <p:pic>
        <p:nvPicPr>
          <p:cNvPr id="18" name="Google Shape;18;p33"/>
          <p:cNvPicPr preferRelativeResize="0"/>
          <p:nvPr/>
        </p:nvPicPr>
        <p:blipFill rotWithShape="1">
          <a:blip r:embed="rId6">
            <a:alphaModFix amt="34000"/>
          </a:blip>
          <a:srcRect b="-8773" l="32582" r="8554" t="2399"/>
          <a:stretch/>
        </p:blipFill>
        <p:spPr>
          <a:xfrm rot="5400000">
            <a:off x="5734286" y="-1016167"/>
            <a:ext cx="5455273" cy="7480884"/>
          </a:xfrm>
          <a:prstGeom prst="rtTriangle">
            <a:avLst/>
          </a:prstGeom>
          <a:noFill/>
          <a:ln>
            <a:noFill/>
          </a:ln>
        </p:spPr>
      </p:pic>
      <p:pic>
        <p:nvPicPr>
          <p:cNvPr id="19" name="Google Shape;19;p33"/>
          <p:cNvPicPr preferRelativeResize="0"/>
          <p:nvPr/>
        </p:nvPicPr>
        <p:blipFill rotWithShape="1">
          <a:blip r:embed="rId6">
            <a:alphaModFix amt="34000"/>
          </a:blip>
          <a:srcRect b="671" l="54016" r="11355" t="36081"/>
          <a:stretch/>
        </p:blipFill>
        <p:spPr>
          <a:xfrm rot="-5400000">
            <a:off x="5792642" y="4819952"/>
            <a:ext cx="1719709" cy="2366806"/>
          </a:xfrm>
          <a:prstGeom prst="rtTriangle">
            <a:avLst/>
          </a:prstGeom>
          <a:noFill/>
          <a:ln>
            <a:noFill/>
          </a:ln>
        </p:spPr>
      </p:pic>
      <p:sp>
        <p:nvSpPr>
          <p:cNvPr id="20" name="Google Shape;20;p33"/>
          <p:cNvSpPr txBox="1"/>
          <p:nvPr>
            <p:ph type="title"/>
          </p:nvPr>
        </p:nvSpPr>
        <p:spPr>
          <a:xfrm>
            <a:off x="176047" y="175938"/>
            <a:ext cx="6157185" cy="3972645"/>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8000"/>
              <a:buFont typeface="Arial"/>
              <a:buNone/>
              <a:defRPr b="0" i="0" sz="80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93" name="Shape 93"/>
        <p:cNvGrpSpPr/>
        <p:nvPr/>
      </p:nvGrpSpPr>
      <p:grpSpPr>
        <a:xfrm>
          <a:off x="0" y="0"/>
          <a:ext cx="0" cy="0"/>
          <a:chOff x="0" y="0"/>
          <a:chExt cx="0" cy="0"/>
        </a:xfrm>
      </p:grpSpPr>
      <p:sp>
        <p:nvSpPr>
          <p:cNvPr id="94" name="Google Shape;94;p39"/>
          <p:cNvSpPr/>
          <p:nvPr/>
        </p:nvSpPr>
        <p:spPr>
          <a:xfrm>
            <a:off x="0" y="1"/>
            <a:ext cx="12192000" cy="1037492"/>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pic>
        <p:nvPicPr>
          <p:cNvPr id="95" name="Google Shape;95;p39"/>
          <p:cNvPicPr preferRelativeResize="0"/>
          <p:nvPr/>
        </p:nvPicPr>
        <p:blipFill rotWithShape="1">
          <a:blip r:embed="rId2">
            <a:alphaModFix amt="34000"/>
          </a:blip>
          <a:srcRect b="35419" l="51339" r="-2839" t="39269"/>
          <a:stretch/>
        </p:blipFill>
        <p:spPr>
          <a:xfrm flipH="1">
            <a:off x="9304422" y="0"/>
            <a:ext cx="2887578" cy="1037492"/>
          </a:xfrm>
          <a:prstGeom prst="rect">
            <a:avLst/>
          </a:prstGeom>
          <a:noFill/>
          <a:ln>
            <a:noFill/>
          </a:ln>
        </p:spPr>
      </p:pic>
      <p:pic>
        <p:nvPicPr>
          <p:cNvPr id="96" name="Google Shape;96;p39"/>
          <p:cNvPicPr preferRelativeResize="0"/>
          <p:nvPr/>
        </p:nvPicPr>
        <p:blipFill rotWithShape="1">
          <a:blip r:embed="rId3">
            <a:alphaModFix/>
          </a:blip>
          <a:srcRect b="0" l="0" r="0" t="0"/>
          <a:stretch/>
        </p:blipFill>
        <p:spPr>
          <a:xfrm>
            <a:off x="9791700" y="111656"/>
            <a:ext cx="2027900" cy="803439"/>
          </a:xfrm>
          <a:prstGeom prst="rect">
            <a:avLst/>
          </a:prstGeom>
          <a:noFill/>
          <a:ln>
            <a:noFill/>
          </a:ln>
          <a:effectLst>
            <a:outerShdw blurRad="50800" rotWithShape="0" algn="tl" dir="2700000" dist="38100">
              <a:srgbClr val="000000">
                <a:alpha val="40000"/>
              </a:srgbClr>
            </a:outerShdw>
          </a:effectLst>
        </p:spPr>
      </p:pic>
      <p:sp>
        <p:nvSpPr>
          <p:cNvPr id="97" name="Google Shape;97;p39"/>
          <p:cNvSpPr/>
          <p:nvPr/>
        </p:nvSpPr>
        <p:spPr>
          <a:xfrm>
            <a:off x="-1778" y="6574604"/>
            <a:ext cx="12193777" cy="283396"/>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98" name="Google Shape;98;p39"/>
          <p:cNvSpPr/>
          <p:nvPr/>
        </p:nvSpPr>
        <p:spPr>
          <a:xfrm flipH="1" rot="10800000">
            <a:off x="-4504" y="6540436"/>
            <a:ext cx="12196504" cy="59527"/>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99" name="Google Shape;99;p39"/>
          <p:cNvSpPr txBox="1"/>
          <p:nvPr/>
        </p:nvSpPr>
        <p:spPr>
          <a:xfrm>
            <a:off x="10265664" y="6574604"/>
            <a:ext cx="1925447" cy="307777"/>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400"/>
              <a:buFont typeface="Arial"/>
              <a:buNone/>
            </a:pPr>
            <a:r>
              <a:rPr b="1" i="0" lang="en-GB" sz="1400" u="none" cap="none" strike="noStrike">
                <a:solidFill>
                  <a:schemeClr val="accent1"/>
                </a:solidFill>
                <a:latin typeface="Arial"/>
                <a:ea typeface="Arial"/>
                <a:cs typeface="Arial"/>
                <a:sym typeface="Arial"/>
              </a:rPr>
              <a:t>Slide </a:t>
            </a:r>
            <a:fld id="{00000000-1234-1234-1234-123412341234}" type="slidenum">
              <a:rPr b="1" i="0" lang="en-GB" sz="1400" u="none" cap="none" strike="noStrike">
                <a:solidFill>
                  <a:schemeClr val="accent1"/>
                </a:solidFill>
                <a:latin typeface="Arial"/>
                <a:ea typeface="Arial"/>
                <a:cs typeface="Arial"/>
                <a:sym typeface="Arial"/>
              </a:rPr>
              <a:t>‹#›</a:t>
            </a:fld>
            <a:endParaRPr b="1" i="0" sz="1400" u="none" cap="none" strike="noStrike">
              <a:solidFill>
                <a:schemeClr val="accent1"/>
              </a:solidFill>
              <a:latin typeface="Arial"/>
              <a:ea typeface="Arial"/>
              <a:cs typeface="Arial"/>
              <a:sym typeface="Arial"/>
            </a:endParaRPr>
          </a:p>
        </p:txBody>
      </p:sp>
      <p:sp>
        <p:nvSpPr>
          <p:cNvPr id="100" name="Google Shape;100;p39"/>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lvl1pPr lvl="0" marR="0" algn="l">
              <a:lnSpc>
                <a:spcPct val="90000"/>
              </a:lnSpc>
              <a:spcBef>
                <a:spcPts val="0"/>
              </a:spcBef>
              <a:spcAft>
                <a:spcPts val="0"/>
              </a:spcAft>
              <a:buClr>
                <a:schemeClr val="lt1"/>
              </a:buClr>
              <a:buSzPts val="4400"/>
              <a:buFont typeface="Arial"/>
              <a:buNone/>
              <a:defRPr b="0" i="0" sz="4400" u="none" cap="none" strike="noStrike">
                <a:solidFill>
                  <a:schemeClr val="lt1"/>
                </a:solidFill>
                <a:latin typeface="Arial"/>
                <a:ea typeface="Arial"/>
                <a:cs typeface="Arial"/>
                <a:sym typeface="Arial"/>
              </a:defRPr>
            </a:lvl1pPr>
            <a:lvl2pPr lvl="1"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01" name="Google Shape;101;p39"/>
          <p:cNvSpPr txBox="1"/>
          <p:nvPr/>
        </p:nvSpPr>
        <p:spPr>
          <a:xfrm>
            <a:off x="-24384" y="6562799"/>
            <a:ext cx="4925568"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chemeClr val="accent1"/>
                </a:solidFill>
                <a:latin typeface="Arial"/>
                <a:ea typeface="Arial"/>
                <a:cs typeface="Arial"/>
                <a:sym typeface="Arial"/>
              </a:rPr>
              <a:t>SIT-TW, 13-15 September 2022</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p:cSld name="1_Title and Content">
    <p:spTree>
      <p:nvGrpSpPr>
        <p:cNvPr id="21" name="Shape 21"/>
        <p:cNvGrpSpPr/>
        <p:nvPr/>
      </p:nvGrpSpPr>
      <p:grpSpPr>
        <a:xfrm>
          <a:off x="0" y="0"/>
          <a:ext cx="0" cy="0"/>
          <a:chOff x="0" y="0"/>
          <a:chExt cx="0" cy="0"/>
        </a:xfrm>
      </p:grpSpPr>
      <p:sp>
        <p:nvSpPr>
          <p:cNvPr id="22" name="Google Shape;22;p34"/>
          <p:cNvSpPr/>
          <p:nvPr/>
        </p:nvSpPr>
        <p:spPr>
          <a:xfrm>
            <a:off x="0" y="1"/>
            <a:ext cx="12192000" cy="1037492"/>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2"/>
              </a:solidFill>
              <a:latin typeface="Arial"/>
              <a:ea typeface="Arial"/>
              <a:cs typeface="Arial"/>
              <a:sym typeface="Arial"/>
            </a:endParaRPr>
          </a:p>
        </p:txBody>
      </p:sp>
      <p:pic>
        <p:nvPicPr>
          <p:cNvPr id="23" name="Google Shape;23;p34"/>
          <p:cNvPicPr preferRelativeResize="0"/>
          <p:nvPr/>
        </p:nvPicPr>
        <p:blipFill rotWithShape="1">
          <a:blip r:embed="rId2">
            <a:alphaModFix amt="34000"/>
          </a:blip>
          <a:srcRect b="35419" l="51339" r="-2839" t="39269"/>
          <a:stretch/>
        </p:blipFill>
        <p:spPr>
          <a:xfrm flipH="1">
            <a:off x="9304422" y="0"/>
            <a:ext cx="2887578" cy="1037492"/>
          </a:xfrm>
          <a:prstGeom prst="rect">
            <a:avLst/>
          </a:prstGeom>
          <a:noFill/>
          <a:ln>
            <a:noFill/>
          </a:ln>
        </p:spPr>
      </p:pic>
      <p:pic>
        <p:nvPicPr>
          <p:cNvPr id="24" name="Google Shape;24;p34"/>
          <p:cNvPicPr preferRelativeResize="0"/>
          <p:nvPr/>
        </p:nvPicPr>
        <p:blipFill rotWithShape="1">
          <a:blip r:embed="rId3">
            <a:alphaModFix/>
          </a:blip>
          <a:srcRect b="0" l="0" r="0" t="0"/>
          <a:stretch/>
        </p:blipFill>
        <p:spPr>
          <a:xfrm>
            <a:off x="9791700" y="111656"/>
            <a:ext cx="2027900" cy="803439"/>
          </a:xfrm>
          <a:prstGeom prst="rect">
            <a:avLst/>
          </a:prstGeom>
          <a:noFill/>
          <a:ln>
            <a:noFill/>
          </a:ln>
          <a:effectLst>
            <a:outerShdw blurRad="50800" rotWithShape="0" algn="tl" dir="2700000" dist="38100">
              <a:srgbClr val="000000">
                <a:alpha val="40000"/>
              </a:srgbClr>
            </a:outerShdw>
          </a:effectLst>
        </p:spPr>
      </p:pic>
      <p:sp>
        <p:nvSpPr>
          <p:cNvPr id="25" name="Google Shape;25;p34"/>
          <p:cNvSpPr/>
          <p:nvPr/>
        </p:nvSpPr>
        <p:spPr>
          <a:xfrm>
            <a:off x="-1778" y="6574604"/>
            <a:ext cx="12193777" cy="283396"/>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2"/>
              </a:solidFill>
              <a:latin typeface="Arial"/>
              <a:ea typeface="Arial"/>
              <a:cs typeface="Arial"/>
              <a:sym typeface="Arial"/>
            </a:endParaRPr>
          </a:p>
        </p:txBody>
      </p:sp>
      <p:sp>
        <p:nvSpPr>
          <p:cNvPr id="26" name="Google Shape;26;p34"/>
          <p:cNvSpPr/>
          <p:nvPr/>
        </p:nvSpPr>
        <p:spPr>
          <a:xfrm flipH="1" rot="10800000">
            <a:off x="-4504" y="6540436"/>
            <a:ext cx="12196504" cy="59527"/>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2"/>
              </a:solidFill>
              <a:latin typeface="Arial"/>
              <a:ea typeface="Arial"/>
              <a:cs typeface="Arial"/>
              <a:sym typeface="Arial"/>
            </a:endParaRPr>
          </a:p>
        </p:txBody>
      </p:sp>
      <p:sp>
        <p:nvSpPr>
          <p:cNvPr id="27" name="Google Shape;27;p34"/>
          <p:cNvSpPr txBox="1"/>
          <p:nvPr/>
        </p:nvSpPr>
        <p:spPr>
          <a:xfrm>
            <a:off x="10265664" y="6574604"/>
            <a:ext cx="1925447" cy="307777"/>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None/>
            </a:pPr>
            <a:r>
              <a:rPr b="1" i="0" lang="en-GB" sz="1400" u="none" cap="none" strike="noStrike">
                <a:solidFill>
                  <a:schemeClr val="accent1"/>
                </a:solidFill>
                <a:latin typeface="Arial"/>
                <a:ea typeface="Arial"/>
                <a:cs typeface="Arial"/>
                <a:sym typeface="Arial"/>
              </a:rPr>
              <a:t>Slide </a:t>
            </a:r>
            <a:fld id="{00000000-1234-1234-1234-123412341234}" type="slidenum">
              <a:rPr b="1" i="0" lang="en-GB" sz="1400" u="none" cap="none" strike="noStrike">
                <a:solidFill>
                  <a:schemeClr val="accent1"/>
                </a:solidFill>
                <a:latin typeface="Arial"/>
                <a:ea typeface="Arial"/>
                <a:cs typeface="Arial"/>
                <a:sym typeface="Arial"/>
              </a:rPr>
              <a:t>‹#›</a:t>
            </a:fld>
            <a:endParaRPr b="1" i="0" sz="1400" u="none" cap="none" strike="noStrike">
              <a:solidFill>
                <a:schemeClr val="accent1"/>
              </a:solidFill>
              <a:latin typeface="Arial"/>
              <a:ea typeface="Arial"/>
              <a:cs typeface="Arial"/>
              <a:sym typeface="Arial"/>
            </a:endParaRPr>
          </a:p>
        </p:txBody>
      </p:sp>
      <p:sp>
        <p:nvSpPr>
          <p:cNvPr id="28" name="Google Shape;28;p34"/>
          <p:cNvSpPr txBox="1"/>
          <p:nvPr/>
        </p:nvSpPr>
        <p:spPr>
          <a:xfrm>
            <a:off x="-24384" y="6562799"/>
            <a:ext cx="4925568"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GB" sz="1400" u="none" cap="none" strike="noStrike">
                <a:solidFill>
                  <a:schemeClr val="accent1"/>
                </a:solidFill>
                <a:latin typeface="Arial"/>
                <a:ea typeface="Arial"/>
                <a:cs typeface="Arial"/>
                <a:sym typeface="Arial"/>
              </a:rPr>
              <a:t>CEOS Plenary, 1-4  November 2021</a:t>
            </a:r>
            <a:endParaRPr/>
          </a:p>
        </p:txBody>
      </p:sp>
      <p:sp>
        <p:nvSpPr>
          <p:cNvPr id="29" name="Google Shape;29;p34"/>
          <p:cNvSpPr txBox="1"/>
          <p:nvPr>
            <p:ph idx="1" type="body"/>
          </p:nvPr>
        </p:nvSpPr>
        <p:spPr>
          <a:xfrm>
            <a:off x="324233" y="1227909"/>
            <a:ext cx="11495400" cy="5225142"/>
          </a:xfrm>
          <a:prstGeom prst="rect">
            <a:avLst/>
          </a:prstGeom>
          <a:noFill/>
          <a:ln>
            <a:noFill/>
          </a:ln>
        </p:spPr>
        <p:txBody>
          <a:bodyPr anchorCtr="0" anchor="t" bIns="45700" lIns="91425" spcFirstLastPara="1" rIns="91425" wrap="square" tIns="45700">
            <a:noAutofit/>
          </a:bodyPr>
          <a:lstStyle>
            <a:lvl1pPr indent="-406400" lvl="0" marL="457200" marR="0" rtl="0" algn="l">
              <a:lnSpc>
                <a:spcPct val="100000"/>
              </a:lnSpc>
              <a:spcBef>
                <a:spcPts val="0"/>
              </a:spcBef>
              <a:spcAft>
                <a:spcPts val="0"/>
              </a:spcAft>
              <a:buClr>
                <a:srgbClr val="000000"/>
              </a:buClr>
              <a:buSzPts val="2800"/>
              <a:buFont typeface="Noto Sans Symbols"/>
              <a:buChar char="❖"/>
              <a:defRPr b="0" i="0" sz="2800" u="none" cap="none" strike="noStrike">
                <a:solidFill>
                  <a:srgbClr val="000000"/>
                </a:solidFill>
                <a:latin typeface="Arial"/>
                <a:ea typeface="Arial"/>
                <a:cs typeface="Arial"/>
                <a:sym typeface="Arial"/>
              </a:defRPr>
            </a:lvl1pPr>
            <a:lvl2pPr indent="-381000" lvl="1" marL="914400" marR="0" rtl="0" algn="l">
              <a:lnSpc>
                <a:spcPct val="100000"/>
              </a:lnSpc>
              <a:spcBef>
                <a:spcPts val="0"/>
              </a:spcBef>
              <a:spcAft>
                <a:spcPts val="0"/>
              </a:spcAft>
              <a:buClr>
                <a:srgbClr val="000000"/>
              </a:buClr>
              <a:buSzPts val="2400"/>
              <a:buFont typeface="Noto Sans Symbols"/>
              <a:buChar char="▪"/>
              <a:defRPr b="0" i="0" sz="2400" u="none" cap="none" strike="noStrike">
                <a:solidFill>
                  <a:srgbClr val="000000"/>
                </a:solidFill>
                <a:latin typeface="Arial"/>
                <a:ea typeface="Arial"/>
                <a:cs typeface="Arial"/>
                <a:sym typeface="Arial"/>
              </a:defRPr>
            </a:lvl2pPr>
            <a:lvl3pPr indent="-355600" lvl="2" marL="1371600" marR="0" rtl="0" algn="l">
              <a:lnSpc>
                <a:spcPct val="100000"/>
              </a:lnSpc>
              <a:spcBef>
                <a:spcPts val="0"/>
              </a:spcBef>
              <a:spcAft>
                <a:spcPts val="0"/>
              </a:spcAft>
              <a:buClr>
                <a:srgbClr val="000000"/>
              </a:buClr>
              <a:buSzPts val="2000"/>
              <a:buFont typeface="Courier New"/>
              <a:buChar char="o"/>
              <a:defRPr b="0" i="0" sz="2000" u="none" cap="none" strike="noStrike">
                <a:solidFill>
                  <a:srgbClr val="000000"/>
                </a:solidFill>
                <a:latin typeface="Arial"/>
                <a:ea typeface="Arial"/>
                <a:cs typeface="Arial"/>
                <a:sym typeface="Arial"/>
              </a:defRPr>
            </a:lvl3pPr>
            <a:lvl4pPr indent="-342900" lvl="3" marL="1828800" marR="0" rtl="0" algn="l">
              <a:lnSpc>
                <a:spcPct val="100000"/>
              </a:lnSpc>
              <a:spcBef>
                <a:spcPts val="0"/>
              </a:spcBef>
              <a:spcAft>
                <a:spcPts val="0"/>
              </a:spcAft>
              <a:buClr>
                <a:srgbClr val="000000"/>
              </a:buClr>
              <a:buSzPts val="1800"/>
              <a:buFont typeface="Arial"/>
              <a:buChar char="•"/>
              <a:defRPr b="0" i="0" sz="1800" u="none" cap="none" strike="noStrike">
                <a:solidFill>
                  <a:srgbClr val="000000"/>
                </a:solidFill>
                <a:latin typeface="Arial"/>
                <a:ea typeface="Arial"/>
                <a:cs typeface="Arial"/>
                <a:sym typeface="Arial"/>
              </a:defRPr>
            </a:lvl4pPr>
            <a:lvl5pPr indent="-342900" lvl="4" marL="2286000" marR="0" rtl="0" algn="l">
              <a:lnSpc>
                <a:spcPct val="100000"/>
              </a:lnSpc>
              <a:spcBef>
                <a:spcPts val="0"/>
              </a:spcBef>
              <a:spcAft>
                <a:spcPts val="0"/>
              </a:spcAft>
              <a:buClr>
                <a:srgbClr val="000000"/>
              </a:buClr>
              <a:buSzPts val="1800"/>
              <a:buFont typeface="Arial"/>
              <a:buChar char="•"/>
              <a:defRPr b="0" i="0" sz="1800" u="none" cap="none" strike="noStrike">
                <a:solidFill>
                  <a:srgbClr val="000000"/>
                </a:solidFill>
                <a:latin typeface="Arial"/>
                <a:ea typeface="Arial"/>
                <a:cs typeface="Arial"/>
                <a:sym typeface="Arial"/>
              </a:defRPr>
            </a:lvl5pPr>
            <a:lvl6pPr indent="-228600" lvl="5" marL="2743200" marR="0" rtl="0" algn="l">
              <a:lnSpc>
                <a:spcPct val="100000"/>
              </a:lnSpc>
              <a:spcBef>
                <a:spcPts val="0"/>
              </a:spcBef>
              <a:spcAft>
                <a:spcPts val="0"/>
              </a:spcAft>
              <a:buSzPts val="1400"/>
              <a:buNone/>
              <a:defRPr b="0" i="0" sz="20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SzPts val="1400"/>
              <a:buNone/>
              <a:defRPr b="0" i="0" sz="20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SzPts val="1400"/>
              <a:buNone/>
              <a:defRPr b="0" i="0" sz="20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SzPts val="1400"/>
              <a:buNone/>
              <a:defRPr b="0" i="0" sz="2000" u="none" cap="none" strike="noStrike">
                <a:solidFill>
                  <a:srgbClr val="000000"/>
                </a:solidFill>
                <a:latin typeface="Arial"/>
                <a:ea typeface="Arial"/>
                <a:cs typeface="Arial"/>
                <a:sym typeface="Arial"/>
              </a:defRPr>
            </a:lvl9pPr>
          </a:lstStyle>
          <a:p/>
        </p:txBody>
      </p:sp>
      <p:sp>
        <p:nvSpPr>
          <p:cNvPr id="30" name="Google Shape;30;p34"/>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SzPts val="1400"/>
              <a:buNone/>
              <a:defRPr b="0" i="0" sz="14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31" name="Shape 31"/>
        <p:cNvGrpSpPr/>
        <p:nvPr/>
      </p:nvGrpSpPr>
      <p:grpSpPr>
        <a:xfrm>
          <a:off x="0" y="0"/>
          <a:ext cx="0" cy="0"/>
          <a:chOff x="0" y="0"/>
          <a:chExt cx="0" cy="0"/>
        </a:xfrm>
      </p:grpSpPr>
      <p:pic>
        <p:nvPicPr>
          <p:cNvPr id="32" name="Google Shape;32;p8"/>
          <p:cNvPicPr preferRelativeResize="0"/>
          <p:nvPr/>
        </p:nvPicPr>
        <p:blipFill rotWithShape="1">
          <a:blip r:embed="rId2">
            <a:alphaModFix amt="34000"/>
          </a:blip>
          <a:srcRect b="35419" l="51339" r="-2839" t="39269"/>
          <a:stretch/>
        </p:blipFill>
        <p:spPr>
          <a:xfrm flipH="1">
            <a:off x="9304422" y="0"/>
            <a:ext cx="2887578" cy="1037492"/>
          </a:xfrm>
          <a:prstGeom prst="rect">
            <a:avLst/>
          </a:prstGeom>
          <a:noFill/>
          <a:ln>
            <a:noFill/>
          </a:ln>
        </p:spPr>
      </p:pic>
      <p:pic>
        <p:nvPicPr>
          <p:cNvPr id="33" name="Google Shape;33;p8"/>
          <p:cNvPicPr preferRelativeResize="0"/>
          <p:nvPr/>
        </p:nvPicPr>
        <p:blipFill rotWithShape="1">
          <a:blip r:embed="rId3">
            <a:alphaModFix/>
          </a:blip>
          <a:srcRect b="0" l="0" r="0" t="0"/>
          <a:stretch/>
        </p:blipFill>
        <p:spPr>
          <a:xfrm>
            <a:off x="9791700" y="70560"/>
            <a:ext cx="2027900" cy="803439"/>
          </a:xfrm>
          <a:prstGeom prst="rect">
            <a:avLst/>
          </a:prstGeom>
          <a:noFill/>
          <a:ln>
            <a:noFill/>
          </a:ln>
          <a:effectLst>
            <a:outerShdw blurRad="50800" rotWithShape="0" algn="tl" dir="2700000" dist="38100">
              <a:srgbClr val="000000">
                <a:alpha val="40000"/>
              </a:srgbClr>
            </a:outerShdw>
          </a:effectLst>
        </p:spPr>
      </p:pic>
      <p:sp>
        <p:nvSpPr>
          <p:cNvPr id="34" name="Google Shape;34;p8"/>
          <p:cNvSpPr/>
          <p:nvPr/>
        </p:nvSpPr>
        <p:spPr>
          <a:xfrm>
            <a:off x="-1778" y="6574604"/>
            <a:ext cx="12193777" cy="283396"/>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35" name="Google Shape;35;p8"/>
          <p:cNvSpPr/>
          <p:nvPr/>
        </p:nvSpPr>
        <p:spPr>
          <a:xfrm flipH="1" rot="10800000">
            <a:off x="-4504" y="6540436"/>
            <a:ext cx="12196504" cy="59527"/>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36" name="Google Shape;36;p8"/>
          <p:cNvSpPr txBox="1"/>
          <p:nvPr/>
        </p:nvSpPr>
        <p:spPr>
          <a:xfrm>
            <a:off x="10265664" y="6574604"/>
            <a:ext cx="1925447" cy="307777"/>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400"/>
              <a:buFont typeface="Arial"/>
              <a:buNone/>
            </a:pPr>
            <a:r>
              <a:rPr b="1" i="0" lang="en-GB" sz="1400" u="none" cap="none" strike="noStrike">
                <a:solidFill>
                  <a:schemeClr val="accent1"/>
                </a:solidFill>
                <a:latin typeface="Arial"/>
                <a:ea typeface="Arial"/>
                <a:cs typeface="Arial"/>
                <a:sym typeface="Arial"/>
              </a:rPr>
              <a:t>Slide </a:t>
            </a:r>
            <a:fld id="{00000000-1234-1234-1234-123412341234}" type="slidenum">
              <a:rPr b="1" i="0" lang="en-GB" sz="1400" u="none" cap="none" strike="noStrike">
                <a:solidFill>
                  <a:schemeClr val="accent1"/>
                </a:solidFill>
                <a:latin typeface="Arial"/>
                <a:ea typeface="Arial"/>
                <a:cs typeface="Arial"/>
                <a:sym typeface="Arial"/>
              </a:rPr>
              <a:t>‹#›</a:t>
            </a:fld>
            <a:endParaRPr b="1" i="0" sz="1400" u="none" cap="none" strike="noStrike">
              <a:solidFill>
                <a:schemeClr val="accent1"/>
              </a:solidFill>
              <a:latin typeface="Arial"/>
              <a:ea typeface="Arial"/>
              <a:cs typeface="Arial"/>
              <a:sym typeface="Arial"/>
            </a:endParaRPr>
          </a:p>
        </p:txBody>
      </p:sp>
      <p:sp>
        <p:nvSpPr>
          <p:cNvPr id="37" name="Google Shape;37;p8"/>
          <p:cNvSpPr txBox="1"/>
          <p:nvPr/>
        </p:nvSpPr>
        <p:spPr>
          <a:xfrm>
            <a:off x="-24384" y="6562799"/>
            <a:ext cx="4925568"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chemeClr val="accent1"/>
                </a:solidFill>
                <a:latin typeface="Arial"/>
                <a:ea typeface="Arial"/>
                <a:cs typeface="Arial"/>
                <a:sym typeface="Arial"/>
              </a:rPr>
              <a:t>SIT-TW, 13-15 September 2022</a:t>
            </a:r>
            <a:endParaRPr b="0" i="0" sz="1400" u="none" cap="none" strike="noStrike">
              <a:solidFill>
                <a:srgbClr val="000000"/>
              </a:solidFill>
              <a:latin typeface="Arial"/>
              <a:ea typeface="Arial"/>
              <a:cs typeface="Arial"/>
              <a:sym typeface="Arial"/>
            </a:endParaRPr>
          </a:p>
        </p:txBody>
      </p:sp>
      <p:sp>
        <p:nvSpPr>
          <p:cNvPr id="38" name="Google Shape;38;p8"/>
          <p:cNvSpPr txBox="1"/>
          <p:nvPr>
            <p:ph idx="1" type="body"/>
          </p:nvPr>
        </p:nvSpPr>
        <p:spPr>
          <a:xfrm>
            <a:off x="324233" y="1558533"/>
            <a:ext cx="11495400" cy="4662871"/>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Noto Sans Symbols"/>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Noto Sans Symbols"/>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Courier New"/>
              <a:buChar char="o"/>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55600" lvl="5" marL="27432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39" name="Google Shape;39;p8"/>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4400"/>
              <a:buFont typeface="Arial"/>
              <a:buNone/>
              <a:defRPr b="0" i="0" sz="44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40" name="Shape 40"/>
        <p:cNvGrpSpPr/>
        <p:nvPr/>
      </p:nvGrpSpPr>
      <p:grpSpPr>
        <a:xfrm>
          <a:off x="0" y="0"/>
          <a:ext cx="0" cy="0"/>
          <a:chOff x="0" y="0"/>
          <a:chExt cx="0" cy="0"/>
        </a:xfrm>
      </p:grpSpPr>
      <p:sp>
        <p:nvSpPr>
          <p:cNvPr id="41" name="Google Shape;41;p10"/>
          <p:cNvSpPr/>
          <p:nvPr/>
        </p:nvSpPr>
        <p:spPr>
          <a:xfrm>
            <a:off x="0" y="1"/>
            <a:ext cx="12192000" cy="1037492"/>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pic>
        <p:nvPicPr>
          <p:cNvPr id="42" name="Google Shape;42;p10"/>
          <p:cNvPicPr preferRelativeResize="0"/>
          <p:nvPr/>
        </p:nvPicPr>
        <p:blipFill rotWithShape="1">
          <a:blip r:embed="rId2">
            <a:alphaModFix amt="34000"/>
          </a:blip>
          <a:srcRect b="35419" l="51339" r="-2839" t="39269"/>
          <a:stretch/>
        </p:blipFill>
        <p:spPr>
          <a:xfrm flipH="1">
            <a:off x="9304422" y="0"/>
            <a:ext cx="2887578" cy="1037492"/>
          </a:xfrm>
          <a:prstGeom prst="rect">
            <a:avLst/>
          </a:prstGeom>
          <a:noFill/>
          <a:ln>
            <a:noFill/>
          </a:ln>
        </p:spPr>
      </p:pic>
      <p:pic>
        <p:nvPicPr>
          <p:cNvPr id="43" name="Google Shape;43;p10"/>
          <p:cNvPicPr preferRelativeResize="0"/>
          <p:nvPr/>
        </p:nvPicPr>
        <p:blipFill rotWithShape="1">
          <a:blip r:embed="rId3">
            <a:alphaModFix/>
          </a:blip>
          <a:srcRect b="0" l="0" r="0" t="0"/>
          <a:stretch/>
        </p:blipFill>
        <p:spPr>
          <a:xfrm>
            <a:off x="9791700" y="111656"/>
            <a:ext cx="2027900" cy="803439"/>
          </a:xfrm>
          <a:prstGeom prst="rect">
            <a:avLst/>
          </a:prstGeom>
          <a:noFill/>
          <a:ln>
            <a:noFill/>
          </a:ln>
          <a:effectLst>
            <a:outerShdw blurRad="50800" rotWithShape="0" algn="tl" dir="2700000" dist="38100">
              <a:srgbClr val="000000">
                <a:alpha val="40000"/>
              </a:srgbClr>
            </a:outerShdw>
          </a:effectLst>
        </p:spPr>
      </p:pic>
      <p:sp>
        <p:nvSpPr>
          <p:cNvPr id="44" name="Google Shape;44;p10"/>
          <p:cNvSpPr/>
          <p:nvPr/>
        </p:nvSpPr>
        <p:spPr>
          <a:xfrm>
            <a:off x="-1778" y="6574604"/>
            <a:ext cx="12193777" cy="283396"/>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45" name="Google Shape;45;p10"/>
          <p:cNvSpPr/>
          <p:nvPr/>
        </p:nvSpPr>
        <p:spPr>
          <a:xfrm flipH="1" rot="10800000">
            <a:off x="-4504" y="6540436"/>
            <a:ext cx="12196504" cy="59527"/>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46" name="Google Shape;46;p10"/>
          <p:cNvSpPr txBox="1"/>
          <p:nvPr/>
        </p:nvSpPr>
        <p:spPr>
          <a:xfrm>
            <a:off x="10265664" y="6574604"/>
            <a:ext cx="1925447" cy="307777"/>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400"/>
              <a:buFont typeface="Arial"/>
              <a:buNone/>
            </a:pPr>
            <a:r>
              <a:rPr b="1" i="0" lang="en-GB" sz="1400" u="none" cap="none" strike="noStrike">
                <a:solidFill>
                  <a:schemeClr val="accent1"/>
                </a:solidFill>
                <a:latin typeface="Arial"/>
                <a:ea typeface="Arial"/>
                <a:cs typeface="Arial"/>
                <a:sym typeface="Arial"/>
              </a:rPr>
              <a:t>Slide </a:t>
            </a:r>
            <a:fld id="{00000000-1234-1234-1234-123412341234}" type="slidenum">
              <a:rPr b="1" i="0" lang="en-GB" sz="1400" u="none" cap="none" strike="noStrike">
                <a:solidFill>
                  <a:schemeClr val="accent1"/>
                </a:solidFill>
                <a:latin typeface="Arial"/>
                <a:ea typeface="Arial"/>
                <a:cs typeface="Arial"/>
                <a:sym typeface="Arial"/>
              </a:rPr>
              <a:t>‹#›</a:t>
            </a:fld>
            <a:endParaRPr b="1" i="0" sz="1400" u="none" cap="none" strike="noStrike">
              <a:solidFill>
                <a:schemeClr val="accent1"/>
              </a:solidFill>
              <a:latin typeface="Arial"/>
              <a:ea typeface="Arial"/>
              <a:cs typeface="Arial"/>
              <a:sym typeface="Arial"/>
            </a:endParaRPr>
          </a:p>
        </p:txBody>
      </p:sp>
      <p:sp>
        <p:nvSpPr>
          <p:cNvPr id="47" name="Google Shape;47;p10"/>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4400"/>
              <a:buFont typeface="Arial"/>
              <a:buNone/>
              <a:defRPr b="0" i="0" sz="44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48" name="Google Shape;48;p10"/>
          <p:cNvSpPr txBox="1"/>
          <p:nvPr/>
        </p:nvSpPr>
        <p:spPr>
          <a:xfrm>
            <a:off x="-24384" y="6562799"/>
            <a:ext cx="4925568"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chemeClr val="accent1"/>
                </a:solidFill>
                <a:latin typeface="Arial"/>
                <a:ea typeface="Arial"/>
                <a:cs typeface="Arial"/>
                <a:sym typeface="Arial"/>
              </a:rPr>
              <a:t>SIT-TW, 13-15 September 2022</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spTree>
      <p:nvGrpSpPr>
        <p:cNvPr id="49" name="Shape 49"/>
        <p:cNvGrpSpPr/>
        <p:nvPr/>
      </p:nvGrpSpPr>
      <p:grpSpPr>
        <a:xfrm>
          <a:off x="0" y="0"/>
          <a:ext cx="0" cy="0"/>
          <a:chOff x="0" y="0"/>
          <a:chExt cx="0" cy="0"/>
        </a:xfrm>
      </p:grpSpPr>
      <p:sp>
        <p:nvSpPr>
          <p:cNvPr id="50" name="Google Shape;50;p9"/>
          <p:cNvSpPr/>
          <p:nvPr/>
        </p:nvSpPr>
        <p:spPr>
          <a:xfrm>
            <a:off x="0" y="1"/>
            <a:ext cx="12192000" cy="1037492"/>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pic>
        <p:nvPicPr>
          <p:cNvPr id="51" name="Google Shape;51;p9"/>
          <p:cNvPicPr preferRelativeResize="0"/>
          <p:nvPr/>
        </p:nvPicPr>
        <p:blipFill rotWithShape="1">
          <a:blip r:embed="rId2">
            <a:alphaModFix amt="34000"/>
          </a:blip>
          <a:srcRect b="35419" l="51339" r="-2839" t="39269"/>
          <a:stretch/>
        </p:blipFill>
        <p:spPr>
          <a:xfrm flipH="1">
            <a:off x="9304422" y="0"/>
            <a:ext cx="2887578" cy="1037492"/>
          </a:xfrm>
          <a:prstGeom prst="rect">
            <a:avLst/>
          </a:prstGeom>
          <a:noFill/>
          <a:ln>
            <a:noFill/>
          </a:ln>
        </p:spPr>
      </p:pic>
      <p:pic>
        <p:nvPicPr>
          <p:cNvPr id="52" name="Google Shape;52;p9"/>
          <p:cNvPicPr preferRelativeResize="0"/>
          <p:nvPr/>
        </p:nvPicPr>
        <p:blipFill rotWithShape="1">
          <a:blip r:embed="rId3">
            <a:alphaModFix/>
          </a:blip>
          <a:srcRect b="0" l="0" r="0" t="0"/>
          <a:stretch/>
        </p:blipFill>
        <p:spPr>
          <a:xfrm>
            <a:off x="9791700" y="111656"/>
            <a:ext cx="2027900" cy="803439"/>
          </a:xfrm>
          <a:prstGeom prst="rect">
            <a:avLst/>
          </a:prstGeom>
          <a:noFill/>
          <a:ln>
            <a:noFill/>
          </a:ln>
          <a:effectLst>
            <a:outerShdw blurRad="50800" rotWithShape="0" algn="tl" dir="2700000" dist="38100">
              <a:srgbClr val="000000">
                <a:alpha val="40000"/>
              </a:srgbClr>
            </a:outerShdw>
          </a:effectLst>
        </p:spPr>
      </p:pic>
      <p:sp>
        <p:nvSpPr>
          <p:cNvPr id="53" name="Google Shape;53;p9"/>
          <p:cNvSpPr/>
          <p:nvPr/>
        </p:nvSpPr>
        <p:spPr>
          <a:xfrm>
            <a:off x="-1778" y="6574604"/>
            <a:ext cx="12193777" cy="283396"/>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54" name="Google Shape;54;p9"/>
          <p:cNvSpPr/>
          <p:nvPr/>
        </p:nvSpPr>
        <p:spPr>
          <a:xfrm flipH="1" rot="10800000">
            <a:off x="-4504" y="6540436"/>
            <a:ext cx="12196504" cy="59527"/>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55" name="Google Shape;55;p9"/>
          <p:cNvSpPr txBox="1"/>
          <p:nvPr>
            <p:ph idx="1" type="body"/>
          </p:nvPr>
        </p:nvSpPr>
        <p:spPr>
          <a:xfrm>
            <a:off x="386632" y="1445923"/>
            <a:ext cx="5509008" cy="4775482"/>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Noto Sans Symbols"/>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Noto Sans Symbols"/>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Courier New"/>
              <a:buChar char="o"/>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55600" lvl="5" marL="27432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56" name="Google Shape;56;p9"/>
          <p:cNvSpPr txBox="1"/>
          <p:nvPr>
            <p:ph idx="2" type="body"/>
          </p:nvPr>
        </p:nvSpPr>
        <p:spPr>
          <a:xfrm>
            <a:off x="6296361" y="1445923"/>
            <a:ext cx="5509008" cy="4775482"/>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Noto Sans Symbols"/>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Noto Sans Symbols"/>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Courier New"/>
              <a:buChar char="o"/>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55600" lvl="5" marL="27432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57" name="Google Shape;57;p9"/>
          <p:cNvSpPr txBox="1"/>
          <p:nvPr/>
        </p:nvSpPr>
        <p:spPr>
          <a:xfrm>
            <a:off x="10265664" y="6574604"/>
            <a:ext cx="1925447" cy="307777"/>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400"/>
              <a:buFont typeface="Arial"/>
              <a:buNone/>
            </a:pPr>
            <a:r>
              <a:rPr b="1" i="0" lang="en-GB" sz="1400" u="none" cap="none" strike="noStrike">
                <a:solidFill>
                  <a:schemeClr val="accent1"/>
                </a:solidFill>
                <a:latin typeface="Arial"/>
                <a:ea typeface="Arial"/>
                <a:cs typeface="Arial"/>
                <a:sym typeface="Arial"/>
              </a:rPr>
              <a:t>Slide </a:t>
            </a:r>
            <a:fld id="{00000000-1234-1234-1234-123412341234}" type="slidenum">
              <a:rPr b="1" i="0" lang="en-GB" sz="1400" u="none" cap="none" strike="noStrike">
                <a:solidFill>
                  <a:schemeClr val="accent1"/>
                </a:solidFill>
                <a:latin typeface="Arial"/>
                <a:ea typeface="Arial"/>
                <a:cs typeface="Arial"/>
                <a:sym typeface="Arial"/>
              </a:rPr>
              <a:t>‹#›</a:t>
            </a:fld>
            <a:endParaRPr b="1" i="0" sz="1400" u="none" cap="none" strike="noStrike">
              <a:solidFill>
                <a:schemeClr val="accent1"/>
              </a:solidFill>
              <a:latin typeface="Arial"/>
              <a:ea typeface="Arial"/>
              <a:cs typeface="Arial"/>
              <a:sym typeface="Arial"/>
            </a:endParaRPr>
          </a:p>
        </p:txBody>
      </p:sp>
      <p:sp>
        <p:nvSpPr>
          <p:cNvPr id="58" name="Google Shape;58;p9"/>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4400"/>
              <a:buFont typeface="Arial"/>
              <a:buNone/>
              <a:defRPr b="0" i="0" sz="44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59" name="Google Shape;59;p9"/>
          <p:cNvSpPr txBox="1"/>
          <p:nvPr/>
        </p:nvSpPr>
        <p:spPr>
          <a:xfrm>
            <a:off x="-24384" y="6562799"/>
            <a:ext cx="4925568"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chemeClr val="accent1"/>
                </a:solidFill>
                <a:latin typeface="Arial"/>
                <a:ea typeface="Arial"/>
                <a:cs typeface="Arial"/>
                <a:sym typeface="Arial"/>
              </a:rPr>
              <a:t>SIT-TW, 13-15 September 2022</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p:cSld name="Content with Caption">
    <p:spTree>
      <p:nvGrpSpPr>
        <p:cNvPr id="60" name="Shape 60"/>
        <p:cNvGrpSpPr/>
        <p:nvPr/>
      </p:nvGrpSpPr>
      <p:grpSpPr>
        <a:xfrm>
          <a:off x="0" y="0"/>
          <a:ext cx="0" cy="0"/>
          <a:chOff x="0" y="0"/>
          <a:chExt cx="0" cy="0"/>
        </a:xfrm>
      </p:grpSpPr>
      <p:sp>
        <p:nvSpPr>
          <p:cNvPr id="61" name="Google Shape;61;p11"/>
          <p:cNvSpPr/>
          <p:nvPr/>
        </p:nvSpPr>
        <p:spPr>
          <a:xfrm>
            <a:off x="0" y="1"/>
            <a:ext cx="12192000" cy="1037492"/>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pic>
        <p:nvPicPr>
          <p:cNvPr id="62" name="Google Shape;62;p11"/>
          <p:cNvPicPr preferRelativeResize="0"/>
          <p:nvPr/>
        </p:nvPicPr>
        <p:blipFill rotWithShape="1">
          <a:blip r:embed="rId2">
            <a:alphaModFix amt="34000"/>
          </a:blip>
          <a:srcRect b="35419" l="51339" r="-2839" t="39269"/>
          <a:stretch/>
        </p:blipFill>
        <p:spPr>
          <a:xfrm flipH="1">
            <a:off x="9304422" y="0"/>
            <a:ext cx="2887578" cy="1037492"/>
          </a:xfrm>
          <a:prstGeom prst="rect">
            <a:avLst/>
          </a:prstGeom>
          <a:noFill/>
          <a:ln>
            <a:noFill/>
          </a:ln>
        </p:spPr>
      </p:pic>
      <p:pic>
        <p:nvPicPr>
          <p:cNvPr id="63" name="Google Shape;63;p11"/>
          <p:cNvPicPr preferRelativeResize="0"/>
          <p:nvPr/>
        </p:nvPicPr>
        <p:blipFill rotWithShape="1">
          <a:blip r:embed="rId3">
            <a:alphaModFix/>
          </a:blip>
          <a:srcRect b="0" l="0" r="0" t="0"/>
          <a:stretch/>
        </p:blipFill>
        <p:spPr>
          <a:xfrm>
            <a:off x="9791700" y="111656"/>
            <a:ext cx="2027900" cy="803439"/>
          </a:xfrm>
          <a:prstGeom prst="rect">
            <a:avLst/>
          </a:prstGeom>
          <a:noFill/>
          <a:ln>
            <a:noFill/>
          </a:ln>
          <a:effectLst>
            <a:outerShdw blurRad="50800" rotWithShape="0" algn="tl" dir="2700000" dist="38100">
              <a:srgbClr val="000000">
                <a:alpha val="40000"/>
              </a:srgbClr>
            </a:outerShdw>
          </a:effectLst>
        </p:spPr>
      </p:pic>
      <p:sp>
        <p:nvSpPr>
          <p:cNvPr id="64" name="Google Shape;64;p11"/>
          <p:cNvSpPr/>
          <p:nvPr/>
        </p:nvSpPr>
        <p:spPr>
          <a:xfrm>
            <a:off x="-1778" y="6574604"/>
            <a:ext cx="12193777" cy="283396"/>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65" name="Google Shape;65;p11"/>
          <p:cNvSpPr/>
          <p:nvPr/>
        </p:nvSpPr>
        <p:spPr>
          <a:xfrm flipH="1" rot="10800000">
            <a:off x="-4504" y="6540436"/>
            <a:ext cx="12196504" cy="59527"/>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66" name="Google Shape;66;p11"/>
          <p:cNvSpPr txBox="1"/>
          <p:nvPr>
            <p:ph idx="1" type="body"/>
          </p:nvPr>
        </p:nvSpPr>
        <p:spPr>
          <a:xfrm>
            <a:off x="5180012" y="1373852"/>
            <a:ext cx="6172200" cy="4694402"/>
          </a:xfrm>
          <a:prstGeom prst="rect">
            <a:avLst/>
          </a:prstGeom>
          <a:noFill/>
          <a:ln>
            <a:noFill/>
          </a:ln>
        </p:spPr>
        <p:txBody>
          <a:bodyPr anchorCtr="0" anchor="t" bIns="45700" lIns="91425" spcFirstLastPara="1" rIns="91425" wrap="square" tIns="45700">
            <a:noAutofit/>
          </a:bodyPr>
          <a:lstStyle>
            <a:lvl1pPr indent="-431800" lvl="0" marL="457200" marR="0" rtl="0" algn="l">
              <a:lnSpc>
                <a:spcPct val="90000"/>
              </a:lnSpc>
              <a:spcBef>
                <a:spcPts val="1000"/>
              </a:spcBef>
              <a:spcAft>
                <a:spcPts val="0"/>
              </a:spcAft>
              <a:buClr>
                <a:schemeClr val="dk1"/>
              </a:buClr>
              <a:buSzPts val="3200"/>
              <a:buFont typeface="Noto Sans Symbols"/>
              <a:buChar char="❖"/>
              <a:defRPr b="0" i="0" sz="3200" u="none" cap="none" strike="noStrike">
                <a:solidFill>
                  <a:schemeClr val="dk1"/>
                </a:solidFill>
                <a:latin typeface="Arial"/>
                <a:ea typeface="Arial"/>
                <a:cs typeface="Arial"/>
                <a:sym typeface="Arial"/>
              </a:defRPr>
            </a:lvl1pPr>
            <a:lvl2pPr indent="-406400" lvl="1" marL="914400" marR="0" rtl="0" algn="l">
              <a:lnSpc>
                <a:spcPct val="90000"/>
              </a:lnSpc>
              <a:spcBef>
                <a:spcPts val="500"/>
              </a:spcBef>
              <a:spcAft>
                <a:spcPts val="0"/>
              </a:spcAft>
              <a:buClr>
                <a:schemeClr val="dk1"/>
              </a:buClr>
              <a:buSzPts val="2800"/>
              <a:buFont typeface="Noto Sans Symbols"/>
              <a:buChar char="▪"/>
              <a:defRPr b="0" i="0" sz="2800" u="none" cap="none" strike="noStrike">
                <a:solidFill>
                  <a:schemeClr val="dk1"/>
                </a:solidFill>
                <a:latin typeface="Arial"/>
                <a:ea typeface="Arial"/>
                <a:cs typeface="Arial"/>
                <a:sym typeface="Arial"/>
              </a:defRPr>
            </a:lvl2pPr>
            <a:lvl3pPr indent="-381000" lvl="2" marL="1371600" marR="0" rtl="0" algn="l">
              <a:lnSpc>
                <a:spcPct val="90000"/>
              </a:lnSpc>
              <a:spcBef>
                <a:spcPts val="500"/>
              </a:spcBef>
              <a:spcAft>
                <a:spcPts val="0"/>
              </a:spcAft>
              <a:buClr>
                <a:schemeClr val="dk1"/>
              </a:buClr>
              <a:buSzPts val="2400"/>
              <a:buFont typeface="Courier New"/>
              <a:buChar char="o"/>
              <a:defRPr b="0" i="0" sz="2400" u="none" cap="none" strike="noStrike">
                <a:solidFill>
                  <a:schemeClr val="dk1"/>
                </a:solidFill>
                <a:latin typeface="Arial"/>
                <a:ea typeface="Arial"/>
                <a:cs typeface="Arial"/>
                <a:sym typeface="Arial"/>
              </a:defRPr>
            </a:lvl3pPr>
            <a:lvl4pPr indent="-355600" lvl="3" marL="18288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67" name="Google Shape;67;p11"/>
          <p:cNvSpPr txBox="1"/>
          <p:nvPr>
            <p:ph idx="2" type="body"/>
          </p:nvPr>
        </p:nvSpPr>
        <p:spPr>
          <a:xfrm>
            <a:off x="839788" y="1373852"/>
            <a:ext cx="3932237" cy="4630558"/>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1pPr>
            <a:lvl2pPr indent="-228600" lvl="1" marL="914400" marR="0" rtl="0" algn="l">
              <a:lnSpc>
                <a:spcPct val="90000"/>
              </a:lnSpc>
              <a:spcBef>
                <a:spcPts val="50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2pPr>
            <a:lvl3pPr indent="-228600" lvl="2" marL="1371600" marR="0" rtl="0" algn="l">
              <a:lnSpc>
                <a:spcPct val="90000"/>
              </a:lnSpc>
              <a:spcBef>
                <a:spcPts val="50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3pPr>
            <a:lvl4pPr indent="-228600" lvl="3" marL="18288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4pPr>
            <a:lvl5pPr indent="-228600" lvl="4" marL="22860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5pPr>
            <a:lvl6pPr indent="-228600" lvl="5" marL="27432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6pPr>
            <a:lvl7pPr indent="-228600" lvl="6" marL="32004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7pPr>
            <a:lvl8pPr indent="-228600" lvl="7" marL="36576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8pPr>
            <a:lvl9pPr indent="-228600" lvl="8" marL="41148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9pPr>
          </a:lstStyle>
          <a:p/>
        </p:txBody>
      </p:sp>
      <p:sp>
        <p:nvSpPr>
          <p:cNvPr id="68" name="Google Shape;68;p11"/>
          <p:cNvSpPr txBox="1"/>
          <p:nvPr/>
        </p:nvSpPr>
        <p:spPr>
          <a:xfrm>
            <a:off x="10265664" y="6574604"/>
            <a:ext cx="1925447" cy="307777"/>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400"/>
              <a:buFont typeface="Arial"/>
              <a:buNone/>
            </a:pPr>
            <a:r>
              <a:rPr b="1" i="0" lang="en-GB" sz="1400" u="none" cap="none" strike="noStrike">
                <a:solidFill>
                  <a:schemeClr val="accent1"/>
                </a:solidFill>
                <a:latin typeface="Arial"/>
                <a:ea typeface="Arial"/>
                <a:cs typeface="Arial"/>
                <a:sym typeface="Arial"/>
              </a:rPr>
              <a:t>Slide </a:t>
            </a:r>
            <a:fld id="{00000000-1234-1234-1234-123412341234}" type="slidenum">
              <a:rPr b="1" i="0" lang="en-GB" sz="1400" u="none" cap="none" strike="noStrike">
                <a:solidFill>
                  <a:schemeClr val="accent1"/>
                </a:solidFill>
                <a:latin typeface="Arial"/>
                <a:ea typeface="Arial"/>
                <a:cs typeface="Arial"/>
                <a:sym typeface="Arial"/>
              </a:rPr>
              <a:t>‹#›</a:t>
            </a:fld>
            <a:endParaRPr b="1" i="0" sz="1400" u="none" cap="none" strike="noStrike">
              <a:solidFill>
                <a:schemeClr val="accent1"/>
              </a:solidFill>
              <a:latin typeface="Arial"/>
              <a:ea typeface="Arial"/>
              <a:cs typeface="Arial"/>
              <a:sym typeface="Arial"/>
            </a:endParaRPr>
          </a:p>
        </p:txBody>
      </p:sp>
      <p:sp>
        <p:nvSpPr>
          <p:cNvPr id="69" name="Google Shape;69;p11"/>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4400"/>
              <a:buFont typeface="Arial"/>
              <a:buNone/>
              <a:defRPr b="0" i="0" sz="44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70" name="Google Shape;70;p11"/>
          <p:cNvSpPr txBox="1"/>
          <p:nvPr/>
        </p:nvSpPr>
        <p:spPr>
          <a:xfrm>
            <a:off x="-24384" y="6562799"/>
            <a:ext cx="4925568"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chemeClr val="accent1"/>
                </a:solidFill>
                <a:latin typeface="Arial"/>
                <a:ea typeface="Arial"/>
                <a:cs typeface="Arial"/>
                <a:sym typeface="Arial"/>
              </a:rPr>
              <a:t>SIT-TW, 13-15 September 2022</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77" name="Shape 77"/>
        <p:cNvGrpSpPr/>
        <p:nvPr/>
      </p:nvGrpSpPr>
      <p:grpSpPr>
        <a:xfrm>
          <a:off x="0" y="0"/>
          <a:ext cx="0" cy="0"/>
          <a:chOff x="0" y="0"/>
          <a:chExt cx="0" cy="0"/>
        </a:xfrm>
      </p:grpSpPr>
      <p:sp>
        <p:nvSpPr>
          <p:cNvPr id="78" name="Google Shape;78;p36"/>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Autofit/>
          </a:bodyPr>
          <a:lstStyle>
            <a:lvl1pPr lvl="0" algn="ctr">
              <a:lnSpc>
                <a:spcPct val="90000"/>
              </a:lnSpc>
              <a:spcBef>
                <a:spcPts val="0"/>
              </a:spcBef>
              <a:spcAft>
                <a:spcPts val="0"/>
              </a:spcAft>
              <a:buSzPts val="1400"/>
              <a:buNone/>
              <a:defRPr sz="6000"/>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p:txBody>
      </p:sp>
      <p:sp>
        <p:nvSpPr>
          <p:cNvPr id="79" name="Google Shape;79;p36"/>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80" name="Google Shape;80;p3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1" name="Google Shape;81;p3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2" name="Google Shape;82;p3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None/>
              <a:defRPr b="0" i="0" sz="1200" u="none" cap="none" strike="noStrike">
                <a:solidFill>
                  <a:srgbClr val="898989"/>
                </a:solidFill>
                <a:latin typeface="Arial"/>
                <a:ea typeface="Arial"/>
                <a:cs typeface="Arial"/>
                <a:sym typeface="Arial"/>
              </a:defRPr>
            </a:lvl1pPr>
            <a:lvl2pPr indent="0" lvl="1" marL="0" marR="0" algn="r">
              <a:lnSpc>
                <a:spcPct val="100000"/>
              </a:lnSpc>
              <a:spcBef>
                <a:spcPts val="0"/>
              </a:spcBef>
              <a:spcAft>
                <a:spcPts val="0"/>
              </a:spcAft>
              <a:buNone/>
              <a:defRPr b="0" i="0" sz="1200" u="none" cap="none" strike="noStrike">
                <a:solidFill>
                  <a:srgbClr val="898989"/>
                </a:solidFill>
                <a:latin typeface="Arial"/>
                <a:ea typeface="Arial"/>
                <a:cs typeface="Arial"/>
                <a:sym typeface="Arial"/>
              </a:defRPr>
            </a:lvl2pPr>
            <a:lvl3pPr indent="0" lvl="2" marL="0" marR="0" algn="r">
              <a:lnSpc>
                <a:spcPct val="100000"/>
              </a:lnSpc>
              <a:spcBef>
                <a:spcPts val="0"/>
              </a:spcBef>
              <a:spcAft>
                <a:spcPts val="0"/>
              </a:spcAft>
              <a:buNone/>
              <a:defRPr b="0" i="0" sz="1200" u="none" cap="none" strike="noStrike">
                <a:solidFill>
                  <a:srgbClr val="898989"/>
                </a:solidFill>
                <a:latin typeface="Arial"/>
                <a:ea typeface="Arial"/>
                <a:cs typeface="Arial"/>
                <a:sym typeface="Arial"/>
              </a:defRPr>
            </a:lvl3pPr>
            <a:lvl4pPr indent="0" lvl="3" marL="0" marR="0" algn="r">
              <a:lnSpc>
                <a:spcPct val="100000"/>
              </a:lnSpc>
              <a:spcBef>
                <a:spcPts val="0"/>
              </a:spcBef>
              <a:spcAft>
                <a:spcPts val="0"/>
              </a:spcAft>
              <a:buNone/>
              <a:defRPr b="0" i="0" sz="1200" u="none" cap="none" strike="noStrike">
                <a:solidFill>
                  <a:srgbClr val="898989"/>
                </a:solidFill>
                <a:latin typeface="Arial"/>
                <a:ea typeface="Arial"/>
                <a:cs typeface="Arial"/>
                <a:sym typeface="Arial"/>
              </a:defRPr>
            </a:lvl4pPr>
            <a:lvl5pPr indent="0" lvl="4" marL="0" marR="0" algn="r">
              <a:lnSpc>
                <a:spcPct val="100000"/>
              </a:lnSpc>
              <a:spcBef>
                <a:spcPts val="0"/>
              </a:spcBef>
              <a:spcAft>
                <a:spcPts val="0"/>
              </a:spcAft>
              <a:buNone/>
              <a:defRPr b="0" i="0" sz="1200" u="none" cap="none" strike="noStrike">
                <a:solidFill>
                  <a:srgbClr val="898989"/>
                </a:solidFill>
                <a:latin typeface="Arial"/>
                <a:ea typeface="Arial"/>
                <a:cs typeface="Arial"/>
                <a:sym typeface="Arial"/>
              </a:defRPr>
            </a:lvl5pPr>
            <a:lvl6pPr indent="0" lvl="5" marL="0" marR="0" algn="r">
              <a:lnSpc>
                <a:spcPct val="100000"/>
              </a:lnSpc>
              <a:spcBef>
                <a:spcPts val="0"/>
              </a:spcBef>
              <a:spcAft>
                <a:spcPts val="0"/>
              </a:spcAft>
              <a:buNone/>
              <a:defRPr b="0" i="0" sz="1200" u="none" cap="none" strike="noStrike">
                <a:solidFill>
                  <a:srgbClr val="898989"/>
                </a:solidFill>
                <a:latin typeface="Arial"/>
                <a:ea typeface="Arial"/>
                <a:cs typeface="Arial"/>
                <a:sym typeface="Arial"/>
              </a:defRPr>
            </a:lvl6pPr>
            <a:lvl7pPr indent="0" lvl="6" marL="0" marR="0" algn="r">
              <a:lnSpc>
                <a:spcPct val="100000"/>
              </a:lnSpc>
              <a:spcBef>
                <a:spcPts val="0"/>
              </a:spcBef>
              <a:spcAft>
                <a:spcPts val="0"/>
              </a:spcAft>
              <a:buNone/>
              <a:defRPr b="0" i="0" sz="1200" u="none" cap="none" strike="noStrike">
                <a:solidFill>
                  <a:srgbClr val="898989"/>
                </a:solidFill>
                <a:latin typeface="Arial"/>
                <a:ea typeface="Arial"/>
                <a:cs typeface="Arial"/>
                <a:sym typeface="Arial"/>
              </a:defRPr>
            </a:lvl7pPr>
            <a:lvl8pPr indent="0" lvl="7" marL="0" marR="0" algn="r">
              <a:lnSpc>
                <a:spcPct val="100000"/>
              </a:lnSpc>
              <a:spcBef>
                <a:spcPts val="0"/>
              </a:spcBef>
              <a:spcAft>
                <a:spcPts val="0"/>
              </a:spcAft>
              <a:buNone/>
              <a:defRPr b="0" i="0" sz="1200" u="none" cap="none" strike="noStrike">
                <a:solidFill>
                  <a:srgbClr val="898989"/>
                </a:solidFill>
                <a:latin typeface="Arial"/>
                <a:ea typeface="Arial"/>
                <a:cs typeface="Arial"/>
                <a:sym typeface="Arial"/>
              </a:defRPr>
            </a:lvl8pPr>
            <a:lvl9pPr indent="0" lvl="8" marL="0" marR="0" algn="r">
              <a:lnSpc>
                <a:spcPct val="100000"/>
              </a:lnSpc>
              <a:spcBef>
                <a:spcPts val="0"/>
              </a:spcBef>
              <a:spcAft>
                <a:spcPts val="0"/>
              </a:spcAft>
              <a:buNone/>
              <a:defRPr b="0" i="0" sz="1200" u="none" cap="none" strike="noStrike">
                <a:solidFill>
                  <a:srgbClr val="89898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83" name="Shape 83"/>
        <p:cNvGrpSpPr/>
        <p:nvPr/>
      </p:nvGrpSpPr>
      <p:grpSpPr>
        <a:xfrm>
          <a:off x="0" y="0"/>
          <a:ext cx="0" cy="0"/>
          <a:chOff x="0" y="0"/>
          <a:chExt cx="0" cy="0"/>
        </a:xfrm>
      </p:grpSpPr>
      <p:sp>
        <p:nvSpPr>
          <p:cNvPr id="84" name="Google Shape;84;p3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5" name="Google Shape;85;p3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6" name="Google Shape;86;p3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None/>
              <a:defRPr b="0" i="0" sz="1200" u="none" cap="none" strike="noStrike">
                <a:solidFill>
                  <a:srgbClr val="898989"/>
                </a:solidFill>
                <a:latin typeface="Arial"/>
                <a:ea typeface="Arial"/>
                <a:cs typeface="Arial"/>
                <a:sym typeface="Arial"/>
              </a:defRPr>
            </a:lvl1pPr>
            <a:lvl2pPr indent="0" lvl="1" marL="0" marR="0" algn="r">
              <a:lnSpc>
                <a:spcPct val="100000"/>
              </a:lnSpc>
              <a:spcBef>
                <a:spcPts val="0"/>
              </a:spcBef>
              <a:spcAft>
                <a:spcPts val="0"/>
              </a:spcAft>
              <a:buNone/>
              <a:defRPr b="0" i="0" sz="1200" u="none" cap="none" strike="noStrike">
                <a:solidFill>
                  <a:srgbClr val="898989"/>
                </a:solidFill>
                <a:latin typeface="Arial"/>
                <a:ea typeface="Arial"/>
                <a:cs typeface="Arial"/>
                <a:sym typeface="Arial"/>
              </a:defRPr>
            </a:lvl2pPr>
            <a:lvl3pPr indent="0" lvl="2" marL="0" marR="0" algn="r">
              <a:lnSpc>
                <a:spcPct val="100000"/>
              </a:lnSpc>
              <a:spcBef>
                <a:spcPts val="0"/>
              </a:spcBef>
              <a:spcAft>
                <a:spcPts val="0"/>
              </a:spcAft>
              <a:buNone/>
              <a:defRPr b="0" i="0" sz="1200" u="none" cap="none" strike="noStrike">
                <a:solidFill>
                  <a:srgbClr val="898989"/>
                </a:solidFill>
                <a:latin typeface="Arial"/>
                <a:ea typeface="Arial"/>
                <a:cs typeface="Arial"/>
                <a:sym typeface="Arial"/>
              </a:defRPr>
            </a:lvl3pPr>
            <a:lvl4pPr indent="0" lvl="3" marL="0" marR="0" algn="r">
              <a:lnSpc>
                <a:spcPct val="100000"/>
              </a:lnSpc>
              <a:spcBef>
                <a:spcPts val="0"/>
              </a:spcBef>
              <a:spcAft>
                <a:spcPts val="0"/>
              </a:spcAft>
              <a:buNone/>
              <a:defRPr b="0" i="0" sz="1200" u="none" cap="none" strike="noStrike">
                <a:solidFill>
                  <a:srgbClr val="898989"/>
                </a:solidFill>
                <a:latin typeface="Arial"/>
                <a:ea typeface="Arial"/>
                <a:cs typeface="Arial"/>
                <a:sym typeface="Arial"/>
              </a:defRPr>
            </a:lvl4pPr>
            <a:lvl5pPr indent="0" lvl="4" marL="0" marR="0" algn="r">
              <a:lnSpc>
                <a:spcPct val="100000"/>
              </a:lnSpc>
              <a:spcBef>
                <a:spcPts val="0"/>
              </a:spcBef>
              <a:spcAft>
                <a:spcPts val="0"/>
              </a:spcAft>
              <a:buNone/>
              <a:defRPr b="0" i="0" sz="1200" u="none" cap="none" strike="noStrike">
                <a:solidFill>
                  <a:srgbClr val="898989"/>
                </a:solidFill>
                <a:latin typeface="Arial"/>
                <a:ea typeface="Arial"/>
                <a:cs typeface="Arial"/>
                <a:sym typeface="Arial"/>
              </a:defRPr>
            </a:lvl5pPr>
            <a:lvl6pPr indent="0" lvl="5" marL="0" marR="0" algn="r">
              <a:lnSpc>
                <a:spcPct val="100000"/>
              </a:lnSpc>
              <a:spcBef>
                <a:spcPts val="0"/>
              </a:spcBef>
              <a:spcAft>
                <a:spcPts val="0"/>
              </a:spcAft>
              <a:buNone/>
              <a:defRPr b="0" i="0" sz="1200" u="none" cap="none" strike="noStrike">
                <a:solidFill>
                  <a:srgbClr val="898989"/>
                </a:solidFill>
                <a:latin typeface="Arial"/>
                <a:ea typeface="Arial"/>
                <a:cs typeface="Arial"/>
                <a:sym typeface="Arial"/>
              </a:defRPr>
            </a:lvl6pPr>
            <a:lvl7pPr indent="0" lvl="6" marL="0" marR="0" algn="r">
              <a:lnSpc>
                <a:spcPct val="100000"/>
              </a:lnSpc>
              <a:spcBef>
                <a:spcPts val="0"/>
              </a:spcBef>
              <a:spcAft>
                <a:spcPts val="0"/>
              </a:spcAft>
              <a:buNone/>
              <a:defRPr b="0" i="0" sz="1200" u="none" cap="none" strike="noStrike">
                <a:solidFill>
                  <a:srgbClr val="898989"/>
                </a:solidFill>
                <a:latin typeface="Arial"/>
                <a:ea typeface="Arial"/>
                <a:cs typeface="Arial"/>
                <a:sym typeface="Arial"/>
              </a:defRPr>
            </a:lvl7pPr>
            <a:lvl8pPr indent="0" lvl="7" marL="0" marR="0" algn="r">
              <a:lnSpc>
                <a:spcPct val="100000"/>
              </a:lnSpc>
              <a:spcBef>
                <a:spcPts val="0"/>
              </a:spcBef>
              <a:spcAft>
                <a:spcPts val="0"/>
              </a:spcAft>
              <a:buNone/>
              <a:defRPr b="0" i="0" sz="1200" u="none" cap="none" strike="noStrike">
                <a:solidFill>
                  <a:srgbClr val="898989"/>
                </a:solidFill>
                <a:latin typeface="Arial"/>
                <a:ea typeface="Arial"/>
                <a:cs typeface="Arial"/>
                <a:sym typeface="Arial"/>
              </a:defRPr>
            </a:lvl8pPr>
            <a:lvl9pPr indent="0" lvl="8" marL="0" marR="0" algn="r">
              <a:lnSpc>
                <a:spcPct val="100000"/>
              </a:lnSpc>
              <a:spcBef>
                <a:spcPts val="0"/>
              </a:spcBef>
              <a:spcAft>
                <a:spcPts val="0"/>
              </a:spcAft>
              <a:buNone/>
              <a:defRPr b="0" i="0" sz="1200" u="none" cap="none" strike="noStrike">
                <a:solidFill>
                  <a:srgbClr val="89898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and Content" type="obj">
  <p:cSld name="OBJECT">
    <p:spTree>
      <p:nvGrpSpPr>
        <p:cNvPr id="87" name="Shape 87"/>
        <p:cNvGrpSpPr/>
        <p:nvPr/>
      </p:nvGrpSpPr>
      <p:grpSpPr>
        <a:xfrm>
          <a:off x="0" y="0"/>
          <a:ext cx="0" cy="0"/>
          <a:chOff x="0" y="0"/>
          <a:chExt cx="0" cy="0"/>
        </a:xfrm>
      </p:grpSpPr>
      <p:sp>
        <p:nvSpPr>
          <p:cNvPr id="88" name="Google Shape;88;p3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p:txBody>
      </p:sp>
      <p:sp>
        <p:nvSpPr>
          <p:cNvPr id="89" name="Google Shape;89;p38"/>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0" name="Google Shape;90;p3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1" name="Google Shape;91;p3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2" name="Google Shape;92;p3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None/>
              <a:defRPr/>
            </a:lvl1pPr>
            <a:lvl2pPr indent="0" lvl="1" marL="0" algn="r">
              <a:lnSpc>
                <a:spcPct val="100000"/>
              </a:lnSpc>
              <a:spcBef>
                <a:spcPts val="0"/>
              </a:spcBef>
              <a:spcAft>
                <a:spcPts val="0"/>
              </a:spcAft>
              <a:buNone/>
              <a:defRPr/>
            </a:lvl2pPr>
            <a:lvl3pPr indent="0" lvl="2" marL="0" algn="r">
              <a:lnSpc>
                <a:spcPct val="100000"/>
              </a:lnSpc>
              <a:spcBef>
                <a:spcPts val="0"/>
              </a:spcBef>
              <a:spcAft>
                <a:spcPts val="0"/>
              </a:spcAft>
              <a:buNone/>
              <a:defRPr/>
            </a:lvl3pPr>
            <a:lvl4pPr indent="0" lvl="3" marL="0" algn="r">
              <a:lnSpc>
                <a:spcPct val="100000"/>
              </a:lnSpc>
              <a:spcBef>
                <a:spcPts val="0"/>
              </a:spcBef>
              <a:spcAft>
                <a:spcPts val="0"/>
              </a:spcAft>
              <a:buNone/>
              <a:defRPr/>
            </a:lvl4pPr>
            <a:lvl5pPr indent="0" lvl="4" marL="0" algn="r">
              <a:lnSpc>
                <a:spcPct val="100000"/>
              </a:lnSpc>
              <a:spcBef>
                <a:spcPts val="0"/>
              </a:spcBef>
              <a:spcAft>
                <a:spcPts val="0"/>
              </a:spcAft>
              <a:buNone/>
              <a:defRPr/>
            </a:lvl5pPr>
            <a:lvl6pPr indent="0" lvl="5" marL="0" algn="r">
              <a:lnSpc>
                <a:spcPct val="100000"/>
              </a:lnSpc>
              <a:spcBef>
                <a:spcPts val="0"/>
              </a:spcBef>
              <a:spcAft>
                <a:spcPts val="0"/>
              </a:spcAft>
              <a:buNone/>
              <a:defRPr/>
            </a:lvl6pPr>
            <a:lvl7pPr indent="0" lvl="6" marL="0" algn="r">
              <a:lnSpc>
                <a:spcPct val="100000"/>
              </a:lnSpc>
              <a:spcBef>
                <a:spcPts val="0"/>
              </a:spcBef>
              <a:spcAft>
                <a:spcPts val="0"/>
              </a:spcAft>
              <a:buNone/>
              <a:defRPr/>
            </a:lvl7pPr>
            <a:lvl8pPr indent="0" lvl="7" marL="0" algn="r">
              <a:lnSpc>
                <a:spcPct val="100000"/>
              </a:lnSpc>
              <a:spcBef>
                <a:spcPts val="0"/>
              </a:spcBef>
              <a:spcAft>
                <a:spcPts val="0"/>
              </a:spcAft>
              <a:buNone/>
              <a:defRPr/>
            </a:lvl8pPr>
            <a:lvl9pPr indent="0" lvl="8" mar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4.png"/><Relationship Id="rId2" Type="http://schemas.openxmlformats.org/officeDocument/2006/relationships/image" Target="../media/image3.png"/><Relationship Id="rId3" Type="http://schemas.openxmlformats.org/officeDocument/2006/relationships/slideLayout" Target="../slideLayouts/slideLayout1.xml"/><Relationship Id="rId4" Type="http://schemas.openxmlformats.org/officeDocument/2006/relationships/slideLayout" Target="../slideLayouts/slideLayout2.xml"/><Relationship Id="rId9" Type="http://schemas.openxmlformats.org/officeDocument/2006/relationships/theme" Target="../theme/theme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slideLayout" Target="../slideLayouts/slideLayout8.xml"/><Relationship Id="rId3" Type="http://schemas.openxmlformats.org/officeDocument/2006/relationships/slideLayout" Target="../slideLayouts/slideLayout9.xml"/><Relationship Id="rId4" Type="http://schemas.openxmlformats.org/officeDocument/2006/relationships/slideLayout" Target="../slideLayouts/slideLayout10.xml"/><Relationship Id="rId5"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6"/>
          <p:cNvSpPr/>
          <p:nvPr/>
        </p:nvSpPr>
        <p:spPr>
          <a:xfrm>
            <a:off x="0" y="1"/>
            <a:ext cx="12192000" cy="1037492"/>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pic>
        <p:nvPicPr>
          <p:cNvPr id="7" name="Google Shape;7;p6"/>
          <p:cNvPicPr preferRelativeResize="0"/>
          <p:nvPr/>
        </p:nvPicPr>
        <p:blipFill rotWithShape="1">
          <a:blip r:embed="rId1">
            <a:alphaModFix amt="34000"/>
          </a:blip>
          <a:srcRect b="35419" l="51339" r="-2839" t="39269"/>
          <a:stretch/>
        </p:blipFill>
        <p:spPr>
          <a:xfrm flipH="1">
            <a:off x="9304422" y="0"/>
            <a:ext cx="2887578" cy="1037492"/>
          </a:xfrm>
          <a:prstGeom prst="rect">
            <a:avLst/>
          </a:prstGeom>
          <a:noFill/>
          <a:ln>
            <a:noFill/>
          </a:ln>
        </p:spPr>
      </p:pic>
      <p:pic>
        <p:nvPicPr>
          <p:cNvPr id="8" name="Google Shape;8;p6"/>
          <p:cNvPicPr preferRelativeResize="0"/>
          <p:nvPr/>
        </p:nvPicPr>
        <p:blipFill rotWithShape="1">
          <a:blip r:embed="rId2">
            <a:alphaModFix/>
          </a:blip>
          <a:srcRect b="0" l="0" r="0" t="0"/>
          <a:stretch/>
        </p:blipFill>
        <p:spPr>
          <a:xfrm>
            <a:off x="9791700" y="111656"/>
            <a:ext cx="2027900" cy="803439"/>
          </a:xfrm>
          <a:prstGeom prst="rect">
            <a:avLst/>
          </a:prstGeom>
          <a:noFill/>
          <a:ln>
            <a:noFill/>
          </a:ln>
          <a:effectLst>
            <a:outerShdw blurRad="50800" rotWithShape="0" algn="tl" dir="2700000" dist="38100">
              <a:srgbClr val="000000">
                <a:alpha val="40000"/>
              </a:srgbClr>
            </a:outerShdw>
          </a:effectLst>
        </p:spPr>
      </p:pic>
      <p:sp>
        <p:nvSpPr>
          <p:cNvPr id="9" name="Google Shape;9;p6"/>
          <p:cNvSpPr/>
          <p:nvPr/>
        </p:nvSpPr>
        <p:spPr>
          <a:xfrm>
            <a:off x="-1778" y="6574604"/>
            <a:ext cx="12193777" cy="283396"/>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10" name="Google Shape;10;p6"/>
          <p:cNvSpPr/>
          <p:nvPr/>
        </p:nvSpPr>
        <p:spPr>
          <a:xfrm flipH="1" rot="10800000">
            <a:off x="-4504" y="6540436"/>
            <a:ext cx="12196504" cy="59527"/>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49" r:id="rId3"/>
    <p:sldLayoutId id="2147483650" r:id="rId4"/>
    <p:sldLayoutId id="2147483651" r:id="rId5"/>
    <p:sldLayoutId id="2147483652" r:id="rId6"/>
    <p:sldLayoutId id="2147483653" r:id="rId7"/>
    <p:sldLayoutId id="2147483654" r:id="rId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1" name="Shape 71"/>
        <p:cNvGrpSpPr/>
        <p:nvPr/>
      </p:nvGrpSpPr>
      <p:grpSpPr>
        <a:xfrm>
          <a:off x="0" y="0"/>
          <a:ext cx="0" cy="0"/>
          <a:chOff x="0" y="0"/>
          <a:chExt cx="0" cy="0"/>
        </a:xfrm>
      </p:grpSpPr>
      <p:sp>
        <p:nvSpPr>
          <p:cNvPr id="72" name="Google Shape;72;p3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marR="0" rtl="0" algn="l">
              <a:lnSpc>
                <a:spcPct val="9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1pPr>
            <a:lvl2pPr lvl="1" marR="0" rtl="0" algn="l">
              <a:lnSpc>
                <a:spcPct val="9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2pPr>
            <a:lvl3pPr lvl="2" marR="0" rtl="0" algn="l">
              <a:lnSpc>
                <a:spcPct val="9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3pPr>
            <a:lvl4pPr lvl="3" marR="0" rtl="0" algn="l">
              <a:lnSpc>
                <a:spcPct val="9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4pPr>
            <a:lvl5pPr lvl="4" marR="0" rtl="0" algn="l">
              <a:lnSpc>
                <a:spcPct val="9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5pPr>
            <a:lvl6pPr lvl="5" marR="0" rtl="0" algn="l">
              <a:lnSpc>
                <a:spcPct val="9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6pPr>
            <a:lvl7pPr lvl="6" marR="0" rtl="0" algn="l">
              <a:lnSpc>
                <a:spcPct val="9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7pPr>
            <a:lvl8pPr lvl="7" marR="0" rtl="0" algn="l">
              <a:lnSpc>
                <a:spcPct val="9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8pPr>
            <a:lvl9pPr lvl="8" marR="0" rtl="0" algn="l">
              <a:lnSpc>
                <a:spcPct val="9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9pPr>
          </a:lstStyle>
          <a:p/>
        </p:txBody>
      </p:sp>
      <p:sp>
        <p:nvSpPr>
          <p:cNvPr id="73" name="Google Shape;73;p35"/>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4" name="Google Shape;74;p3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75" name="Google Shape;75;p3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76" name="Google Shape;76;p3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98989"/>
              </a:buClr>
              <a:buSzPts val="1200"/>
              <a:buFont typeface="Arial"/>
              <a:buNone/>
              <a:defRPr b="0" i="0" sz="1200" u="none" cap="none" strike="noStrike">
                <a:solidFill>
                  <a:srgbClr val="898989"/>
                </a:solidFill>
                <a:latin typeface="Calibri"/>
                <a:ea typeface="Calibri"/>
                <a:cs typeface="Calibri"/>
                <a:sym typeface="Calibri"/>
              </a:defRPr>
            </a:lvl1pPr>
            <a:lvl2pPr indent="0" lvl="1" marL="0" marR="0" rtl="0" algn="r">
              <a:lnSpc>
                <a:spcPct val="100000"/>
              </a:lnSpc>
              <a:spcBef>
                <a:spcPts val="0"/>
              </a:spcBef>
              <a:spcAft>
                <a:spcPts val="0"/>
              </a:spcAft>
              <a:buClr>
                <a:srgbClr val="898989"/>
              </a:buClr>
              <a:buSzPts val="1200"/>
              <a:buFont typeface="Arial"/>
              <a:buNone/>
              <a:defRPr b="0" i="0" sz="1200" u="none" cap="none" strike="noStrike">
                <a:solidFill>
                  <a:srgbClr val="898989"/>
                </a:solidFill>
                <a:latin typeface="Calibri"/>
                <a:ea typeface="Calibri"/>
                <a:cs typeface="Calibri"/>
                <a:sym typeface="Calibri"/>
              </a:defRPr>
            </a:lvl2pPr>
            <a:lvl3pPr indent="0" lvl="2" marL="0" marR="0" rtl="0" algn="r">
              <a:lnSpc>
                <a:spcPct val="100000"/>
              </a:lnSpc>
              <a:spcBef>
                <a:spcPts val="0"/>
              </a:spcBef>
              <a:spcAft>
                <a:spcPts val="0"/>
              </a:spcAft>
              <a:buClr>
                <a:srgbClr val="898989"/>
              </a:buClr>
              <a:buSzPts val="1200"/>
              <a:buFont typeface="Arial"/>
              <a:buNone/>
              <a:defRPr b="0" i="0" sz="1200" u="none" cap="none" strike="noStrike">
                <a:solidFill>
                  <a:srgbClr val="898989"/>
                </a:solidFill>
                <a:latin typeface="Calibri"/>
                <a:ea typeface="Calibri"/>
                <a:cs typeface="Calibri"/>
                <a:sym typeface="Calibri"/>
              </a:defRPr>
            </a:lvl3pPr>
            <a:lvl4pPr indent="0" lvl="3" marL="0" marR="0" rtl="0" algn="r">
              <a:lnSpc>
                <a:spcPct val="100000"/>
              </a:lnSpc>
              <a:spcBef>
                <a:spcPts val="0"/>
              </a:spcBef>
              <a:spcAft>
                <a:spcPts val="0"/>
              </a:spcAft>
              <a:buClr>
                <a:srgbClr val="898989"/>
              </a:buClr>
              <a:buSzPts val="1200"/>
              <a:buFont typeface="Arial"/>
              <a:buNone/>
              <a:defRPr b="0" i="0" sz="1200" u="none" cap="none" strike="noStrike">
                <a:solidFill>
                  <a:srgbClr val="898989"/>
                </a:solidFill>
                <a:latin typeface="Calibri"/>
                <a:ea typeface="Calibri"/>
                <a:cs typeface="Calibri"/>
                <a:sym typeface="Calibri"/>
              </a:defRPr>
            </a:lvl4pPr>
            <a:lvl5pPr indent="0" lvl="4" marL="0" marR="0" rtl="0" algn="r">
              <a:lnSpc>
                <a:spcPct val="100000"/>
              </a:lnSpc>
              <a:spcBef>
                <a:spcPts val="0"/>
              </a:spcBef>
              <a:spcAft>
                <a:spcPts val="0"/>
              </a:spcAft>
              <a:buClr>
                <a:srgbClr val="898989"/>
              </a:buClr>
              <a:buSzPts val="1200"/>
              <a:buFont typeface="Arial"/>
              <a:buNone/>
              <a:defRPr b="0" i="0" sz="1200" u="none" cap="none" strike="noStrike">
                <a:solidFill>
                  <a:srgbClr val="898989"/>
                </a:solidFill>
                <a:latin typeface="Calibri"/>
                <a:ea typeface="Calibri"/>
                <a:cs typeface="Calibri"/>
                <a:sym typeface="Calibri"/>
              </a:defRPr>
            </a:lvl5pPr>
            <a:lvl6pPr indent="0" lvl="5" marL="0" marR="0" rtl="0" algn="r">
              <a:lnSpc>
                <a:spcPct val="100000"/>
              </a:lnSpc>
              <a:spcBef>
                <a:spcPts val="0"/>
              </a:spcBef>
              <a:spcAft>
                <a:spcPts val="0"/>
              </a:spcAft>
              <a:buClr>
                <a:srgbClr val="898989"/>
              </a:buClr>
              <a:buSzPts val="1200"/>
              <a:buFont typeface="Arial"/>
              <a:buNone/>
              <a:defRPr b="0" i="0" sz="1200" u="none" cap="none" strike="noStrike">
                <a:solidFill>
                  <a:srgbClr val="898989"/>
                </a:solidFill>
                <a:latin typeface="Calibri"/>
                <a:ea typeface="Calibri"/>
                <a:cs typeface="Calibri"/>
                <a:sym typeface="Calibri"/>
              </a:defRPr>
            </a:lvl6pPr>
            <a:lvl7pPr indent="0" lvl="6" marL="0" marR="0" rtl="0" algn="r">
              <a:lnSpc>
                <a:spcPct val="100000"/>
              </a:lnSpc>
              <a:spcBef>
                <a:spcPts val="0"/>
              </a:spcBef>
              <a:spcAft>
                <a:spcPts val="0"/>
              </a:spcAft>
              <a:buClr>
                <a:srgbClr val="898989"/>
              </a:buClr>
              <a:buSzPts val="1200"/>
              <a:buFont typeface="Arial"/>
              <a:buNone/>
              <a:defRPr b="0" i="0" sz="1200" u="none" cap="none" strike="noStrike">
                <a:solidFill>
                  <a:srgbClr val="898989"/>
                </a:solidFill>
                <a:latin typeface="Calibri"/>
                <a:ea typeface="Calibri"/>
                <a:cs typeface="Calibri"/>
                <a:sym typeface="Calibri"/>
              </a:defRPr>
            </a:lvl7pPr>
            <a:lvl8pPr indent="0" lvl="7" marL="0" marR="0" rtl="0" algn="r">
              <a:lnSpc>
                <a:spcPct val="100000"/>
              </a:lnSpc>
              <a:spcBef>
                <a:spcPts val="0"/>
              </a:spcBef>
              <a:spcAft>
                <a:spcPts val="0"/>
              </a:spcAft>
              <a:buClr>
                <a:srgbClr val="898989"/>
              </a:buClr>
              <a:buSzPts val="1200"/>
              <a:buFont typeface="Arial"/>
              <a:buNone/>
              <a:defRPr b="0" i="0" sz="1200" u="none" cap="none" strike="noStrike">
                <a:solidFill>
                  <a:srgbClr val="898989"/>
                </a:solidFill>
                <a:latin typeface="Calibri"/>
                <a:ea typeface="Calibri"/>
                <a:cs typeface="Calibri"/>
                <a:sym typeface="Calibri"/>
              </a:defRPr>
            </a:lvl8pPr>
            <a:lvl9pPr indent="0" lvl="8" marL="0" marR="0" rtl="0" algn="r">
              <a:lnSpc>
                <a:spcPct val="100000"/>
              </a:lnSpc>
              <a:spcBef>
                <a:spcPts val="0"/>
              </a:spcBef>
              <a:spcAft>
                <a:spcPts val="0"/>
              </a:spcAft>
              <a:buClr>
                <a:srgbClr val="898989"/>
              </a:buClr>
              <a:buSzPts val="1200"/>
              <a:buFont typeface="Arial"/>
              <a:buNone/>
              <a:defRPr b="0" i="0" sz="1200" u="none" cap="none" strike="noStrik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56" r:id="rId1"/>
    <p:sldLayoutId id="2147483657" r:id="rId2"/>
    <p:sldLayoutId id="2147483658" r:id="rId3"/>
    <p:sldLayoutId id="2147483659" r:id="rId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17.png"/><Relationship Id="rId4" Type="http://schemas.openxmlformats.org/officeDocument/2006/relationships/image" Target="../media/image19.png"/><Relationship Id="rId5" Type="http://schemas.openxmlformats.org/officeDocument/2006/relationships/image" Target="../media/image22.jpg"/><Relationship Id="rId6" Type="http://schemas.openxmlformats.org/officeDocument/2006/relationships/image" Target="../media/image2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30.png"/><Relationship Id="rId4" Type="http://schemas.openxmlformats.org/officeDocument/2006/relationships/image" Target="../media/image17.png"/><Relationship Id="rId5" Type="http://schemas.openxmlformats.org/officeDocument/2006/relationships/image" Target="../media/image1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2.xml"/><Relationship Id="rId3" Type="http://schemas.openxmlformats.org/officeDocument/2006/relationships/image" Target="../media/image32.png"/><Relationship Id="rId4" Type="http://schemas.openxmlformats.org/officeDocument/2006/relationships/image" Target="../media/image17.png"/><Relationship Id="rId5" Type="http://schemas.openxmlformats.org/officeDocument/2006/relationships/image" Target="../media/image19.png"/><Relationship Id="rId6" Type="http://schemas.openxmlformats.org/officeDocument/2006/relationships/image" Target="../media/image37.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19.png"/><Relationship Id="rId4" Type="http://schemas.openxmlformats.org/officeDocument/2006/relationships/image" Target="../media/image17.png"/><Relationship Id="rId5" Type="http://schemas.openxmlformats.org/officeDocument/2006/relationships/image" Target="../media/image33.png"/><Relationship Id="rId6" Type="http://schemas.openxmlformats.org/officeDocument/2006/relationships/image" Target="../media/image38.png"/><Relationship Id="rId7" Type="http://schemas.openxmlformats.org/officeDocument/2006/relationships/image" Target="../media/image66.png"/></Relationships>
</file>

<file path=ppt/slides/_rels/slide14.xml.rels><?xml version="1.0" encoding="UTF-8" standalone="yes"?><Relationships xmlns="http://schemas.openxmlformats.org/package/2006/relationships"><Relationship Id="rId20" Type="http://schemas.openxmlformats.org/officeDocument/2006/relationships/image" Target="../media/image55.png"/><Relationship Id="rId22" Type="http://schemas.openxmlformats.org/officeDocument/2006/relationships/image" Target="../media/image53.png"/><Relationship Id="rId21" Type="http://schemas.openxmlformats.org/officeDocument/2006/relationships/image" Target="../media/image49.png"/><Relationship Id="rId24" Type="http://schemas.openxmlformats.org/officeDocument/2006/relationships/image" Target="../media/image59.png"/><Relationship Id="rId23" Type="http://schemas.openxmlformats.org/officeDocument/2006/relationships/image" Target="../media/image52.png"/><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43.png"/><Relationship Id="rId4" Type="http://schemas.openxmlformats.org/officeDocument/2006/relationships/image" Target="../media/image39.png"/><Relationship Id="rId9" Type="http://schemas.openxmlformats.org/officeDocument/2006/relationships/image" Target="../media/image50.png"/><Relationship Id="rId26" Type="http://schemas.openxmlformats.org/officeDocument/2006/relationships/image" Target="../media/image69.png"/><Relationship Id="rId25" Type="http://schemas.openxmlformats.org/officeDocument/2006/relationships/image" Target="../media/image19.png"/><Relationship Id="rId5" Type="http://schemas.openxmlformats.org/officeDocument/2006/relationships/image" Target="../media/image35.png"/><Relationship Id="rId6" Type="http://schemas.openxmlformats.org/officeDocument/2006/relationships/image" Target="../media/image46.png"/><Relationship Id="rId7" Type="http://schemas.openxmlformats.org/officeDocument/2006/relationships/image" Target="../media/image36.jpg"/><Relationship Id="rId8" Type="http://schemas.openxmlformats.org/officeDocument/2006/relationships/image" Target="../media/image44.png"/><Relationship Id="rId11" Type="http://schemas.openxmlformats.org/officeDocument/2006/relationships/image" Target="../media/image48.png"/><Relationship Id="rId10" Type="http://schemas.openxmlformats.org/officeDocument/2006/relationships/image" Target="../media/image40.png"/><Relationship Id="rId13" Type="http://schemas.openxmlformats.org/officeDocument/2006/relationships/image" Target="../media/image41.png"/><Relationship Id="rId12" Type="http://schemas.openxmlformats.org/officeDocument/2006/relationships/image" Target="../media/image45.png"/><Relationship Id="rId15" Type="http://schemas.openxmlformats.org/officeDocument/2006/relationships/image" Target="../media/image51.png"/><Relationship Id="rId14" Type="http://schemas.openxmlformats.org/officeDocument/2006/relationships/image" Target="../media/image56.png"/><Relationship Id="rId17" Type="http://schemas.openxmlformats.org/officeDocument/2006/relationships/image" Target="../media/image47.png"/><Relationship Id="rId16" Type="http://schemas.openxmlformats.org/officeDocument/2006/relationships/image" Target="../media/image54.png"/><Relationship Id="rId19" Type="http://schemas.openxmlformats.org/officeDocument/2006/relationships/image" Target="../media/image61.png"/><Relationship Id="rId18" Type="http://schemas.openxmlformats.org/officeDocument/2006/relationships/image" Target="../media/image6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5.xml"/><Relationship Id="rId3" Type="http://schemas.openxmlformats.org/officeDocument/2006/relationships/image" Target="../media/image65.png"/><Relationship Id="rId4" Type="http://schemas.openxmlformats.org/officeDocument/2006/relationships/image" Target="../media/image17.png"/><Relationship Id="rId5" Type="http://schemas.openxmlformats.org/officeDocument/2006/relationships/image" Target="../media/image19.png"/><Relationship Id="rId6" Type="http://schemas.openxmlformats.org/officeDocument/2006/relationships/image" Target="../media/image63.png"/></Relationships>
</file>

<file path=ppt/slides/_rels/slide16.xml.rels><?xml version="1.0" encoding="UTF-8" standalone="yes"?><Relationships xmlns="http://schemas.openxmlformats.org/package/2006/relationships"><Relationship Id="rId20" Type="http://schemas.openxmlformats.org/officeDocument/2006/relationships/image" Target="../media/image29.png"/><Relationship Id="rId22" Type="http://schemas.openxmlformats.org/officeDocument/2006/relationships/image" Target="../media/image79.png"/><Relationship Id="rId21" Type="http://schemas.openxmlformats.org/officeDocument/2006/relationships/image" Target="../media/image83.png"/><Relationship Id="rId1" Type="http://schemas.openxmlformats.org/officeDocument/2006/relationships/slideLayout" Target="../slideLayouts/slideLayout10.xml"/><Relationship Id="rId2" Type="http://schemas.openxmlformats.org/officeDocument/2006/relationships/notesSlide" Target="../notesSlides/notesSlide16.xml"/><Relationship Id="rId3" Type="http://schemas.openxmlformats.org/officeDocument/2006/relationships/image" Target="../media/image17.png"/><Relationship Id="rId4" Type="http://schemas.openxmlformats.org/officeDocument/2006/relationships/image" Target="../media/image19.png"/><Relationship Id="rId9" Type="http://schemas.openxmlformats.org/officeDocument/2006/relationships/image" Target="../media/image76.png"/><Relationship Id="rId5" Type="http://schemas.openxmlformats.org/officeDocument/2006/relationships/image" Target="../media/image74.png"/><Relationship Id="rId6" Type="http://schemas.openxmlformats.org/officeDocument/2006/relationships/image" Target="../media/image80.png"/><Relationship Id="rId7" Type="http://schemas.openxmlformats.org/officeDocument/2006/relationships/image" Target="../media/image77.png"/><Relationship Id="rId8" Type="http://schemas.openxmlformats.org/officeDocument/2006/relationships/image" Target="../media/image64.png"/><Relationship Id="rId11" Type="http://schemas.openxmlformats.org/officeDocument/2006/relationships/image" Target="../media/image78.png"/><Relationship Id="rId10" Type="http://schemas.openxmlformats.org/officeDocument/2006/relationships/image" Target="../media/image86.png"/><Relationship Id="rId13" Type="http://schemas.openxmlformats.org/officeDocument/2006/relationships/image" Target="../media/image71.png"/><Relationship Id="rId12" Type="http://schemas.openxmlformats.org/officeDocument/2006/relationships/image" Target="../media/image68.png"/><Relationship Id="rId15" Type="http://schemas.openxmlformats.org/officeDocument/2006/relationships/image" Target="../media/image73.png"/><Relationship Id="rId14" Type="http://schemas.openxmlformats.org/officeDocument/2006/relationships/image" Target="../media/image72.png"/><Relationship Id="rId17" Type="http://schemas.openxmlformats.org/officeDocument/2006/relationships/image" Target="../media/image81.png"/><Relationship Id="rId16" Type="http://schemas.openxmlformats.org/officeDocument/2006/relationships/image" Target="../media/image67.png"/><Relationship Id="rId19" Type="http://schemas.openxmlformats.org/officeDocument/2006/relationships/image" Target="../media/image75.png"/><Relationship Id="rId18" Type="http://schemas.openxmlformats.org/officeDocument/2006/relationships/image" Target="../media/image70.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 Id="rId3" Type="http://schemas.openxmlformats.org/officeDocument/2006/relationships/image" Target="../media/image8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xml"/><Relationship Id="rId3" Type="http://schemas.openxmlformats.org/officeDocument/2006/relationships/image" Target="../media/image8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xml"/><Relationship Id="rId3" Type="http://schemas.openxmlformats.org/officeDocument/2006/relationships/image" Target="../media/image82.jpg"/><Relationship Id="rId4" Type="http://schemas.openxmlformats.org/officeDocument/2006/relationships/image" Target="../media/image88.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2.xml"/><Relationship Id="rId3" Type="http://schemas.openxmlformats.org/officeDocument/2006/relationships/image" Target="../media/image8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16.png"/><Relationship Id="rId4" Type="http://schemas.openxmlformats.org/officeDocument/2006/relationships/image" Target="../media/image2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image" Target="../media/image2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9.xml"/><Relationship Id="rId3" Type="http://schemas.openxmlformats.org/officeDocument/2006/relationships/image" Target="../media/image26.jpg"/><Relationship Id="rId4" Type="http://schemas.openxmlformats.org/officeDocument/2006/relationships/image" Target="../media/image27.png"/><Relationship Id="rId11" Type="http://schemas.openxmlformats.org/officeDocument/2006/relationships/image" Target="../media/image34.png"/><Relationship Id="rId10" Type="http://schemas.openxmlformats.org/officeDocument/2006/relationships/image" Target="../media/image13.jpg"/><Relationship Id="rId12" Type="http://schemas.openxmlformats.org/officeDocument/2006/relationships/image" Target="../media/image14.png"/><Relationship Id="rId9" Type="http://schemas.openxmlformats.org/officeDocument/2006/relationships/image" Target="../media/image18.jpg"/><Relationship Id="rId5" Type="http://schemas.openxmlformats.org/officeDocument/2006/relationships/image" Target="../media/image15.png"/><Relationship Id="rId6" Type="http://schemas.openxmlformats.org/officeDocument/2006/relationships/image" Target="../media/image11.png"/><Relationship Id="rId7" Type="http://schemas.openxmlformats.org/officeDocument/2006/relationships/image" Target="../media/image21.png"/><Relationship Id="rId8" Type="http://schemas.openxmlformats.org/officeDocument/2006/relationships/image" Target="../media/image12.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 name="Shape 105"/>
        <p:cNvGrpSpPr/>
        <p:nvPr/>
      </p:nvGrpSpPr>
      <p:grpSpPr>
        <a:xfrm>
          <a:off x="0" y="0"/>
          <a:ext cx="0" cy="0"/>
          <a:chOff x="0" y="0"/>
          <a:chExt cx="0" cy="0"/>
        </a:xfrm>
      </p:grpSpPr>
      <p:sp>
        <p:nvSpPr>
          <p:cNvPr id="106" name="Google Shape;106;p2"/>
          <p:cNvSpPr txBox="1"/>
          <p:nvPr>
            <p:ph type="title"/>
          </p:nvPr>
        </p:nvSpPr>
        <p:spPr>
          <a:xfrm>
            <a:off x="176047" y="175938"/>
            <a:ext cx="6157185" cy="3972645"/>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8000"/>
              <a:buFont typeface="Arial"/>
              <a:buNone/>
            </a:pPr>
            <a:r>
              <a:rPr lang="en-GB" sz="7500"/>
              <a:t>CEOS Support for Biodiversity</a:t>
            </a:r>
            <a:endParaRPr sz="7500"/>
          </a:p>
        </p:txBody>
      </p:sp>
      <p:sp>
        <p:nvSpPr>
          <p:cNvPr id="107" name="Google Shape;107;p2"/>
          <p:cNvSpPr/>
          <p:nvPr/>
        </p:nvSpPr>
        <p:spPr>
          <a:xfrm>
            <a:off x="7222284" y="3853064"/>
            <a:ext cx="4832943" cy="2605318"/>
          </a:xfrm>
          <a:prstGeom prst="rect">
            <a:avLst/>
          </a:prstGeom>
          <a:noFill/>
          <a:ln>
            <a:noFill/>
          </a:ln>
        </p:spPr>
        <p:txBody>
          <a:bodyPr anchorCtr="0" anchor="t" bIns="0" lIns="0" spcFirstLastPara="1" rIns="0" wrap="square" tIns="0">
            <a:noAutofit/>
          </a:bodyPr>
          <a:lstStyle/>
          <a:p>
            <a:pPr indent="0" lvl="0" marL="0" marR="0" rtl="0" algn="r">
              <a:lnSpc>
                <a:spcPct val="150000"/>
              </a:lnSpc>
              <a:spcBef>
                <a:spcPts val="0"/>
              </a:spcBef>
              <a:spcAft>
                <a:spcPts val="0"/>
              </a:spcAft>
              <a:buClr>
                <a:srgbClr val="000000"/>
              </a:buClr>
              <a:buSzPts val="2200"/>
              <a:buFont typeface="Arial"/>
              <a:buNone/>
            </a:pPr>
            <a:r>
              <a:rPr b="1" i="0" lang="en-GB" sz="2200" u="none" cap="none" strike="noStrike">
                <a:solidFill>
                  <a:schemeClr val="accent1"/>
                </a:solidFill>
                <a:latin typeface="Arial"/>
                <a:ea typeface="Arial"/>
                <a:cs typeface="Arial"/>
                <a:sym typeface="Arial"/>
              </a:rPr>
              <a:t>Gary Geller (NASA)</a:t>
            </a:r>
            <a:endParaRPr/>
          </a:p>
          <a:p>
            <a:pPr indent="0" lvl="0" marL="0" marR="0" rtl="0" algn="r">
              <a:lnSpc>
                <a:spcPct val="150000"/>
              </a:lnSpc>
              <a:spcBef>
                <a:spcPts val="0"/>
              </a:spcBef>
              <a:spcAft>
                <a:spcPts val="0"/>
              </a:spcAft>
              <a:buClr>
                <a:srgbClr val="000000"/>
              </a:buClr>
              <a:buSzPts val="2200"/>
              <a:buFont typeface="Arial"/>
              <a:buNone/>
            </a:pPr>
            <a:r>
              <a:rPr b="1" i="0" lang="en-GB" sz="2200" u="none" cap="none" strike="noStrike">
                <a:solidFill>
                  <a:schemeClr val="accent1"/>
                </a:solidFill>
                <a:latin typeface="Arial"/>
                <a:ea typeface="Arial"/>
                <a:cs typeface="Arial"/>
                <a:sym typeface="Arial"/>
              </a:rPr>
              <a:t>Marc Paganini (ESA)</a:t>
            </a:r>
            <a:endParaRPr b="1" i="0" sz="2200" u="none" cap="none" strike="noStrike">
              <a:solidFill>
                <a:schemeClr val="accent1"/>
              </a:solidFill>
              <a:latin typeface="Arial"/>
              <a:ea typeface="Arial"/>
              <a:cs typeface="Arial"/>
              <a:sym typeface="Arial"/>
            </a:endParaRPr>
          </a:p>
          <a:p>
            <a:pPr indent="0" lvl="0" marL="0" marR="0" rtl="0" algn="r">
              <a:lnSpc>
                <a:spcPct val="150000"/>
              </a:lnSpc>
              <a:spcBef>
                <a:spcPts val="0"/>
              </a:spcBef>
              <a:spcAft>
                <a:spcPts val="0"/>
              </a:spcAft>
              <a:buClr>
                <a:srgbClr val="000000"/>
              </a:buClr>
              <a:buSzPts val="2200"/>
              <a:buFont typeface="Arial"/>
              <a:buNone/>
            </a:pPr>
            <a:r>
              <a:rPr b="1" i="0" lang="en-GB" sz="2200" u="none" cap="none" strike="noStrike">
                <a:solidFill>
                  <a:schemeClr val="accent1"/>
                </a:solidFill>
                <a:latin typeface="Arial"/>
                <a:ea typeface="Arial"/>
                <a:cs typeface="Arial"/>
                <a:sym typeface="Arial"/>
              </a:rPr>
              <a:t>Laurent Durieux (GEO)</a:t>
            </a:r>
            <a:endParaRPr b="0" i="0" sz="1400" u="none" cap="none" strike="noStrike">
              <a:solidFill>
                <a:srgbClr val="000000"/>
              </a:solidFill>
              <a:latin typeface="Arial"/>
              <a:ea typeface="Arial"/>
              <a:cs typeface="Arial"/>
              <a:sym typeface="Arial"/>
            </a:endParaRPr>
          </a:p>
          <a:p>
            <a:pPr indent="0" lvl="0" marL="0" marR="0" rtl="0" algn="r">
              <a:lnSpc>
                <a:spcPct val="150000"/>
              </a:lnSpc>
              <a:spcBef>
                <a:spcPts val="0"/>
              </a:spcBef>
              <a:spcAft>
                <a:spcPts val="0"/>
              </a:spcAft>
              <a:buClr>
                <a:srgbClr val="000000"/>
              </a:buClr>
              <a:buSzPts val="2200"/>
              <a:buFont typeface="Arial"/>
              <a:buNone/>
            </a:pPr>
            <a:r>
              <a:rPr b="1" i="0" lang="en-GB" sz="2200" u="none" cap="none" strike="noStrike">
                <a:solidFill>
                  <a:schemeClr val="accent1"/>
                </a:solidFill>
                <a:latin typeface="Arial"/>
                <a:ea typeface="Arial"/>
                <a:cs typeface="Arial"/>
                <a:sym typeface="Arial"/>
              </a:rPr>
              <a:t>Agenda Item 4</a:t>
            </a:r>
            <a:endParaRPr b="0" i="0" sz="1400" u="none" cap="none" strike="noStrike">
              <a:solidFill>
                <a:srgbClr val="000000"/>
              </a:solidFill>
              <a:latin typeface="Arial"/>
              <a:ea typeface="Arial"/>
              <a:cs typeface="Arial"/>
              <a:sym typeface="Arial"/>
            </a:endParaRPr>
          </a:p>
          <a:p>
            <a:pPr indent="0" lvl="0" marL="0" marR="0" rtl="0" algn="r">
              <a:lnSpc>
                <a:spcPct val="150000"/>
              </a:lnSpc>
              <a:spcBef>
                <a:spcPts val="0"/>
              </a:spcBef>
              <a:spcAft>
                <a:spcPts val="0"/>
              </a:spcAft>
              <a:buClr>
                <a:srgbClr val="000000"/>
              </a:buClr>
              <a:buSzPts val="2200"/>
              <a:buFont typeface="Arial"/>
              <a:buNone/>
            </a:pPr>
            <a:r>
              <a:rPr b="1" i="0" lang="en-GB" sz="2200" u="none" cap="none" strike="noStrike">
                <a:solidFill>
                  <a:schemeClr val="accent1"/>
                </a:solidFill>
                <a:latin typeface="Arial"/>
                <a:ea typeface="Arial"/>
                <a:cs typeface="Arial"/>
                <a:sym typeface="Arial"/>
              </a:rPr>
              <a:t>SIT TW 2022, ESA/ESRIN</a:t>
            </a:r>
            <a:endParaRPr b="1" i="0" sz="2200" u="none" cap="none" strike="noStrike">
              <a:solidFill>
                <a:schemeClr val="accent1"/>
              </a:solidFill>
              <a:latin typeface="Arial"/>
              <a:ea typeface="Arial"/>
              <a:cs typeface="Arial"/>
              <a:sym typeface="Arial"/>
            </a:endParaRPr>
          </a:p>
          <a:p>
            <a:pPr indent="0" lvl="0" marL="0" marR="0" rtl="0" algn="r">
              <a:lnSpc>
                <a:spcPct val="150000"/>
              </a:lnSpc>
              <a:spcBef>
                <a:spcPts val="0"/>
              </a:spcBef>
              <a:spcAft>
                <a:spcPts val="0"/>
              </a:spcAft>
              <a:buClr>
                <a:srgbClr val="000000"/>
              </a:buClr>
              <a:buSzPts val="2200"/>
              <a:buFont typeface="Arial"/>
              <a:buNone/>
            </a:pPr>
            <a:r>
              <a:rPr b="1" i="0" lang="en-GB" sz="2200" u="none" cap="none" strike="noStrike">
                <a:solidFill>
                  <a:schemeClr val="accent1"/>
                </a:solidFill>
                <a:latin typeface="Arial"/>
                <a:ea typeface="Arial"/>
                <a:cs typeface="Arial"/>
                <a:sym typeface="Arial"/>
              </a:rPr>
              <a:t>13th - 15th September 2022</a:t>
            </a:r>
            <a:endParaRPr b="1" i="0" sz="2200" u="none" cap="none" strike="noStrike">
              <a:solidFill>
                <a:schemeClr val="accent1"/>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8" name="Shape 248"/>
        <p:cNvGrpSpPr/>
        <p:nvPr/>
      </p:nvGrpSpPr>
      <p:grpSpPr>
        <a:xfrm>
          <a:off x="0" y="0"/>
          <a:ext cx="0" cy="0"/>
          <a:chOff x="0" y="0"/>
          <a:chExt cx="0" cy="0"/>
        </a:xfrm>
      </p:grpSpPr>
      <p:pic>
        <p:nvPicPr>
          <p:cNvPr id="249" name="Google Shape;249;p20"/>
          <p:cNvPicPr preferRelativeResize="0"/>
          <p:nvPr/>
        </p:nvPicPr>
        <p:blipFill rotWithShape="1">
          <a:blip r:embed="rId3">
            <a:alphaModFix/>
          </a:blip>
          <a:srcRect b="0" l="0" r="0" t="0"/>
          <a:stretch/>
        </p:blipFill>
        <p:spPr>
          <a:xfrm>
            <a:off x="8577317" y="0"/>
            <a:ext cx="3614683" cy="1325014"/>
          </a:xfrm>
          <a:prstGeom prst="rect">
            <a:avLst/>
          </a:prstGeom>
          <a:noFill/>
          <a:ln>
            <a:noFill/>
          </a:ln>
        </p:spPr>
      </p:pic>
      <p:sp>
        <p:nvSpPr>
          <p:cNvPr id="250" name="Google Shape;250;p20"/>
          <p:cNvSpPr/>
          <p:nvPr/>
        </p:nvSpPr>
        <p:spPr>
          <a:xfrm>
            <a:off x="0" y="0"/>
            <a:ext cx="8577317" cy="1325014"/>
          </a:xfrm>
          <a:prstGeom prst="rect">
            <a:avLst/>
          </a:prstGeom>
          <a:solidFill>
            <a:srgbClr val="33435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pic>
        <p:nvPicPr>
          <p:cNvPr id="251" name="Google Shape;251;p20"/>
          <p:cNvPicPr preferRelativeResize="0"/>
          <p:nvPr/>
        </p:nvPicPr>
        <p:blipFill rotWithShape="1">
          <a:blip r:embed="rId4">
            <a:alphaModFix/>
          </a:blip>
          <a:srcRect b="0" l="0" r="0" t="0"/>
          <a:stretch/>
        </p:blipFill>
        <p:spPr>
          <a:xfrm>
            <a:off x="267791" y="77490"/>
            <a:ext cx="3352767" cy="1174493"/>
          </a:xfrm>
          <a:prstGeom prst="rect">
            <a:avLst/>
          </a:prstGeom>
          <a:noFill/>
          <a:ln>
            <a:noFill/>
          </a:ln>
        </p:spPr>
      </p:pic>
      <p:sp>
        <p:nvSpPr>
          <p:cNvPr id="252" name="Google Shape;252;p20"/>
          <p:cNvSpPr/>
          <p:nvPr/>
        </p:nvSpPr>
        <p:spPr>
          <a:xfrm>
            <a:off x="0" y="6447295"/>
            <a:ext cx="12192000" cy="410705"/>
          </a:xfrm>
          <a:prstGeom prst="rect">
            <a:avLst/>
          </a:prstGeom>
          <a:solidFill>
            <a:srgbClr val="33435F"/>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53" name="Google Shape;253;p20"/>
          <p:cNvSpPr txBox="1"/>
          <p:nvPr/>
        </p:nvSpPr>
        <p:spPr>
          <a:xfrm>
            <a:off x="1722847" y="6521615"/>
            <a:ext cx="8746305"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GB" sz="1400" u="none" cap="none" strike="noStrike">
                <a:solidFill>
                  <a:srgbClr val="008B7A"/>
                </a:solidFill>
                <a:latin typeface="Arial"/>
                <a:ea typeface="Arial"/>
                <a:cs typeface="Arial"/>
                <a:sym typeface="Arial"/>
              </a:rPr>
              <a:t>SIT TW 2022, ESA/ESRIN – Session 4 : Biodiversity – Wednesday 14</a:t>
            </a:r>
            <a:r>
              <a:rPr b="1" baseline="30000" i="0" lang="en-GB" sz="1400" u="none" cap="none" strike="noStrike">
                <a:solidFill>
                  <a:srgbClr val="008B7A"/>
                </a:solidFill>
                <a:latin typeface="Arial"/>
                <a:ea typeface="Arial"/>
                <a:cs typeface="Arial"/>
                <a:sym typeface="Arial"/>
              </a:rPr>
              <a:t>th</a:t>
            </a:r>
            <a:r>
              <a:rPr b="1" i="0" lang="en-GB" sz="1400" u="none" cap="none" strike="noStrike">
                <a:solidFill>
                  <a:srgbClr val="008B7A"/>
                </a:solidFill>
                <a:latin typeface="Arial"/>
                <a:ea typeface="Arial"/>
                <a:cs typeface="Arial"/>
                <a:sym typeface="Arial"/>
              </a:rPr>
              <a:t> September 2022, Frascati, Italy</a:t>
            </a:r>
            <a:endParaRPr/>
          </a:p>
          <a:p>
            <a:pPr indent="0" lvl="0" marL="0" marR="0" rtl="0" algn="l">
              <a:lnSpc>
                <a:spcPct val="100000"/>
              </a:lnSpc>
              <a:spcBef>
                <a:spcPts val="0"/>
              </a:spcBef>
              <a:spcAft>
                <a:spcPts val="0"/>
              </a:spcAft>
              <a:buNone/>
            </a:pPr>
            <a:r>
              <a:t/>
            </a:r>
            <a:endParaRPr b="1" i="0" sz="1400" u="none" cap="none" strike="noStrike">
              <a:solidFill>
                <a:srgbClr val="008B7A"/>
              </a:solidFill>
              <a:latin typeface="Arial"/>
              <a:ea typeface="Arial"/>
              <a:cs typeface="Arial"/>
              <a:sym typeface="Arial"/>
            </a:endParaRPr>
          </a:p>
        </p:txBody>
      </p:sp>
      <p:sp>
        <p:nvSpPr>
          <p:cNvPr id="254" name="Google Shape;254;p20"/>
          <p:cNvSpPr txBox="1"/>
          <p:nvPr/>
        </p:nvSpPr>
        <p:spPr>
          <a:xfrm>
            <a:off x="11855405" y="6471359"/>
            <a:ext cx="301686"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GB" sz="1400" u="none" cap="none" strike="noStrike">
                <a:solidFill>
                  <a:srgbClr val="A6CE36"/>
                </a:solidFill>
                <a:latin typeface="Arial"/>
                <a:ea typeface="Arial"/>
                <a:cs typeface="Arial"/>
                <a:sym typeface="Arial"/>
              </a:rPr>
              <a:t>1</a:t>
            </a:r>
            <a:endParaRPr b="0" i="0" sz="1400" u="none" cap="none" strike="noStrike">
              <a:solidFill>
                <a:srgbClr val="A6CE36"/>
              </a:solidFill>
              <a:latin typeface="Arial"/>
              <a:ea typeface="Arial"/>
              <a:cs typeface="Arial"/>
              <a:sym typeface="Arial"/>
            </a:endParaRPr>
          </a:p>
        </p:txBody>
      </p:sp>
      <p:sp>
        <p:nvSpPr>
          <p:cNvPr id="255" name="Google Shape;255;p20"/>
          <p:cNvSpPr txBox="1"/>
          <p:nvPr/>
        </p:nvSpPr>
        <p:spPr>
          <a:xfrm>
            <a:off x="6522312" y="1645573"/>
            <a:ext cx="5542200" cy="2800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GB" sz="4000" u="none" cap="none" strike="noStrike">
                <a:solidFill>
                  <a:srgbClr val="33435F"/>
                </a:solidFill>
                <a:latin typeface="Arial"/>
                <a:ea typeface="Arial"/>
                <a:cs typeface="Arial"/>
                <a:sym typeface="Arial"/>
              </a:rPr>
              <a:t>Joint CEOS-GEO </a:t>
            </a:r>
            <a:endParaRPr/>
          </a:p>
          <a:p>
            <a:pPr indent="0" lvl="0" marL="0" marR="0" rtl="0" algn="ctr">
              <a:lnSpc>
                <a:spcPct val="100000"/>
              </a:lnSpc>
              <a:spcBef>
                <a:spcPts val="0"/>
              </a:spcBef>
              <a:spcAft>
                <a:spcPts val="0"/>
              </a:spcAft>
              <a:buNone/>
            </a:pPr>
            <a:r>
              <a:rPr b="0" i="0" lang="en-GB" sz="4000" u="none" cap="none" strike="noStrike">
                <a:solidFill>
                  <a:srgbClr val="33435F"/>
                </a:solidFill>
                <a:latin typeface="Arial"/>
                <a:ea typeface="Arial"/>
                <a:cs typeface="Arial"/>
                <a:sym typeface="Arial"/>
              </a:rPr>
              <a:t>Support for Biodiversity </a:t>
            </a:r>
            <a:endParaRPr/>
          </a:p>
          <a:p>
            <a:pPr indent="0" lvl="0" marL="0" marR="0" rtl="0" algn="ctr">
              <a:lnSpc>
                <a:spcPct val="100000"/>
              </a:lnSpc>
              <a:spcBef>
                <a:spcPts val="0"/>
              </a:spcBef>
              <a:spcAft>
                <a:spcPts val="0"/>
              </a:spcAft>
              <a:buNone/>
            </a:pPr>
            <a:r>
              <a:t/>
            </a:r>
            <a:endParaRPr b="0" i="0" sz="4000" u="none" cap="none" strike="noStrike">
              <a:solidFill>
                <a:srgbClr val="33435F"/>
              </a:solidFill>
              <a:latin typeface="Arial"/>
              <a:ea typeface="Arial"/>
              <a:cs typeface="Arial"/>
              <a:sym typeface="Arial"/>
            </a:endParaRPr>
          </a:p>
          <a:p>
            <a:pPr indent="0" lvl="0" marL="0" marR="0" rtl="0" algn="ctr">
              <a:lnSpc>
                <a:spcPct val="100000"/>
              </a:lnSpc>
              <a:spcBef>
                <a:spcPts val="0"/>
              </a:spcBef>
              <a:spcAft>
                <a:spcPts val="0"/>
              </a:spcAft>
              <a:buNone/>
            </a:pPr>
            <a:r>
              <a:rPr b="0" i="1" lang="en-GB" sz="2800" u="none" cap="none" strike="noStrike">
                <a:solidFill>
                  <a:srgbClr val="33435F"/>
                </a:solidFill>
                <a:latin typeface="Arial"/>
                <a:ea typeface="Arial"/>
                <a:cs typeface="Arial"/>
                <a:sym typeface="Arial"/>
              </a:rPr>
              <a:t>in the context of the</a:t>
            </a:r>
            <a:endParaRPr/>
          </a:p>
          <a:p>
            <a:pPr indent="0" lvl="0" marL="0" marR="0" rtl="0" algn="ctr">
              <a:lnSpc>
                <a:spcPct val="100000"/>
              </a:lnSpc>
              <a:spcBef>
                <a:spcPts val="0"/>
              </a:spcBef>
              <a:spcAft>
                <a:spcPts val="0"/>
              </a:spcAft>
              <a:buNone/>
            </a:pPr>
            <a:r>
              <a:rPr b="0" i="1" lang="en-GB" sz="2800" u="none" cap="none" strike="noStrike">
                <a:solidFill>
                  <a:srgbClr val="33435F"/>
                </a:solidFill>
                <a:latin typeface="Arial"/>
                <a:ea typeface="Arial"/>
                <a:cs typeface="Arial"/>
                <a:sym typeface="Arial"/>
              </a:rPr>
              <a:t> Road to GEO post-2025</a:t>
            </a:r>
            <a:endParaRPr/>
          </a:p>
        </p:txBody>
      </p:sp>
      <p:pic>
        <p:nvPicPr>
          <p:cNvPr id="256" name="Google Shape;256;p20"/>
          <p:cNvPicPr preferRelativeResize="0"/>
          <p:nvPr/>
        </p:nvPicPr>
        <p:blipFill rotWithShape="1">
          <a:blip r:embed="rId5">
            <a:alphaModFix/>
          </a:blip>
          <a:srcRect b="0" l="0" r="0" t="0"/>
          <a:stretch/>
        </p:blipFill>
        <p:spPr>
          <a:xfrm>
            <a:off x="958" y="1325014"/>
            <a:ext cx="6312268" cy="5118903"/>
          </a:xfrm>
          <a:prstGeom prst="rect">
            <a:avLst/>
          </a:prstGeom>
          <a:noFill/>
          <a:ln>
            <a:noFill/>
          </a:ln>
        </p:spPr>
      </p:pic>
      <p:sp>
        <p:nvSpPr>
          <p:cNvPr id="257" name="Google Shape;257;p20"/>
          <p:cNvSpPr txBox="1"/>
          <p:nvPr/>
        </p:nvSpPr>
        <p:spPr>
          <a:xfrm>
            <a:off x="4247858" y="6190731"/>
            <a:ext cx="1011815" cy="24622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GB" sz="1000" u="none" cap="none" strike="noStrike">
                <a:solidFill>
                  <a:srgbClr val="000000"/>
                </a:solidFill>
                <a:latin typeface="Arial"/>
                <a:ea typeface="Arial"/>
                <a:cs typeface="Arial"/>
                <a:sym typeface="Arial"/>
              </a:rPr>
              <a:t> © Shutterstock</a:t>
            </a:r>
            <a:endParaRPr b="0" i="0" sz="1000" u="none" cap="none" strike="noStrike">
              <a:solidFill>
                <a:srgbClr val="000000"/>
              </a:solidFill>
              <a:latin typeface="Arial"/>
              <a:ea typeface="Arial"/>
              <a:cs typeface="Arial"/>
              <a:sym typeface="Arial"/>
            </a:endParaRPr>
          </a:p>
        </p:txBody>
      </p:sp>
      <p:pic>
        <p:nvPicPr>
          <p:cNvPr id="258" name="Google Shape;258;p20"/>
          <p:cNvPicPr preferRelativeResize="0"/>
          <p:nvPr/>
        </p:nvPicPr>
        <p:blipFill rotWithShape="1">
          <a:blip r:embed="rId6">
            <a:alphaModFix/>
          </a:blip>
          <a:srcRect b="0" l="0" r="0" t="0"/>
          <a:stretch/>
        </p:blipFill>
        <p:spPr>
          <a:xfrm>
            <a:off x="5468760" y="1345699"/>
            <a:ext cx="807615" cy="807615"/>
          </a:xfrm>
          <a:prstGeom prst="rect">
            <a:avLst/>
          </a:prstGeom>
          <a:noFill/>
          <a:ln>
            <a:noFill/>
          </a:ln>
        </p:spPr>
      </p:pic>
      <p:pic>
        <p:nvPicPr>
          <p:cNvPr id="259" name="Google Shape;259;p20"/>
          <p:cNvPicPr preferRelativeResize="0"/>
          <p:nvPr/>
        </p:nvPicPr>
        <p:blipFill rotWithShape="1">
          <a:blip r:embed="rId6">
            <a:alphaModFix/>
          </a:blip>
          <a:srcRect b="0" l="0" r="0" t="0"/>
          <a:stretch/>
        </p:blipFill>
        <p:spPr>
          <a:xfrm rot="-5400000">
            <a:off x="0" y="1345699"/>
            <a:ext cx="807615" cy="807615"/>
          </a:xfrm>
          <a:prstGeom prst="rect">
            <a:avLst/>
          </a:prstGeom>
          <a:noFill/>
          <a:ln>
            <a:noFill/>
          </a:ln>
        </p:spPr>
      </p:pic>
      <p:pic>
        <p:nvPicPr>
          <p:cNvPr id="260" name="Google Shape;260;p20"/>
          <p:cNvPicPr preferRelativeResize="0"/>
          <p:nvPr/>
        </p:nvPicPr>
        <p:blipFill rotWithShape="1">
          <a:blip r:embed="rId6">
            <a:alphaModFix/>
          </a:blip>
          <a:srcRect b="0" l="0" r="0" t="0"/>
          <a:stretch/>
        </p:blipFill>
        <p:spPr>
          <a:xfrm rot="5400000">
            <a:off x="5468759" y="5613584"/>
            <a:ext cx="807615" cy="807615"/>
          </a:xfrm>
          <a:prstGeom prst="rect">
            <a:avLst/>
          </a:prstGeom>
          <a:noFill/>
          <a:ln>
            <a:noFill/>
          </a:ln>
        </p:spPr>
      </p:pic>
      <p:sp>
        <p:nvSpPr>
          <p:cNvPr id="261" name="Google Shape;261;p20"/>
          <p:cNvSpPr txBox="1"/>
          <p:nvPr/>
        </p:nvSpPr>
        <p:spPr>
          <a:xfrm>
            <a:off x="7725845" y="4633752"/>
            <a:ext cx="3246402" cy="1538883"/>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t/>
            </a:r>
            <a:endParaRPr b="1" i="0" sz="1400" u="none" cap="none" strike="noStrike">
              <a:solidFill>
                <a:srgbClr val="33435F"/>
              </a:solidFill>
              <a:latin typeface="Arial"/>
              <a:ea typeface="Arial"/>
              <a:cs typeface="Arial"/>
              <a:sym typeface="Arial"/>
            </a:endParaRPr>
          </a:p>
          <a:p>
            <a:pPr indent="0" lvl="0" marL="0" marR="0" rtl="0" algn="ctr">
              <a:lnSpc>
                <a:spcPct val="100000"/>
              </a:lnSpc>
              <a:spcBef>
                <a:spcPts val="0"/>
              </a:spcBef>
              <a:spcAft>
                <a:spcPts val="0"/>
              </a:spcAft>
              <a:buNone/>
            </a:pPr>
            <a:r>
              <a:rPr b="1" i="0" lang="en-GB" sz="2200" u="none" cap="none" strike="noStrike">
                <a:solidFill>
                  <a:srgbClr val="33435F"/>
                </a:solidFill>
                <a:latin typeface="Arial"/>
                <a:ea typeface="Arial"/>
                <a:cs typeface="Arial"/>
                <a:sym typeface="Arial"/>
              </a:rPr>
              <a:t>Laurent Durieux (GEO)</a:t>
            </a:r>
            <a:endParaRPr/>
          </a:p>
          <a:p>
            <a:pPr indent="0" lvl="0" marL="0" marR="0" rtl="0" algn="ctr">
              <a:lnSpc>
                <a:spcPct val="100000"/>
              </a:lnSpc>
              <a:spcBef>
                <a:spcPts val="0"/>
              </a:spcBef>
              <a:spcAft>
                <a:spcPts val="0"/>
              </a:spcAft>
              <a:buNone/>
            </a:pPr>
            <a:r>
              <a:t/>
            </a:r>
            <a:endParaRPr b="1" i="0" sz="2200" u="none" cap="none" strike="noStrike">
              <a:solidFill>
                <a:srgbClr val="33435F"/>
              </a:solidFill>
              <a:latin typeface="Arial"/>
              <a:ea typeface="Arial"/>
              <a:cs typeface="Arial"/>
              <a:sym typeface="Arial"/>
            </a:endParaRPr>
          </a:p>
          <a:p>
            <a:pPr indent="0" lvl="0" marL="0" marR="0" rtl="0" algn="ctr">
              <a:lnSpc>
                <a:spcPct val="100000"/>
              </a:lnSpc>
              <a:spcBef>
                <a:spcPts val="0"/>
              </a:spcBef>
              <a:spcAft>
                <a:spcPts val="0"/>
              </a:spcAft>
              <a:buNone/>
            </a:pPr>
            <a:r>
              <a:t/>
            </a:r>
            <a:endParaRPr b="1" i="0" sz="1400" u="none" cap="none" strike="noStrike">
              <a:solidFill>
                <a:srgbClr val="33435F"/>
              </a:solidFill>
              <a:latin typeface="Arial"/>
              <a:ea typeface="Arial"/>
              <a:cs typeface="Arial"/>
              <a:sym typeface="Arial"/>
            </a:endParaRPr>
          </a:p>
          <a:p>
            <a:pPr indent="0" lvl="0" marL="0" marR="0" rtl="0" algn="ctr">
              <a:lnSpc>
                <a:spcPct val="100000"/>
              </a:lnSpc>
              <a:spcBef>
                <a:spcPts val="0"/>
              </a:spcBef>
              <a:spcAft>
                <a:spcPts val="0"/>
              </a:spcAft>
              <a:buNone/>
            </a:pPr>
            <a:r>
              <a:t/>
            </a:r>
            <a:endParaRPr b="1" i="0" sz="2200" u="none" cap="none" strike="noStrike">
              <a:solidFill>
                <a:srgbClr val="33435F"/>
              </a:solidFill>
              <a:latin typeface="Arial"/>
              <a:ea typeface="Arial"/>
              <a:cs typeface="Arial"/>
              <a:sym typeface="Arial"/>
            </a:endParaRPr>
          </a:p>
        </p:txBody>
      </p:sp>
      <p:pic>
        <p:nvPicPr>
          <p:cNvPr id="262" name="Google Shape;262;p20"/>
          <p:cNvPicPr preferRelativeResize="0"/>
          <p:nvPr/>
        </p:nvPicPr>
        <p:blipFill rotWithShape="1">
          <a:blip r:embed="rId6">
            <a:alphaModFix/>
          </a:blip>
          <a:srcRect b="0" l="0" r="0" t="0"/>
          <a:stretch/>
        </p:blipFill>
        <p:spPr>
          <a:xfrm rot="10800000">
            <a:off x="0" y="5566649"/>
            <a:ext cx="807615" cy="80761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7" name="Shape 267"/>
        <p:cNvGrpSpPr/>
        <p:nvPr/>
      </p:nvGrpSpPr>
      <p:grpSpPr>
        <a:xfrm>
          <a:off x="0" y="0"/>
          <a:ext cx="0" cy="0"/>
          <a:chOff x="0" y="0"/>
          <a:chExt cx="0" cy="0"/>
        </a:xfrm>
      </p:grpSpPr>
      <p:pic>
        <p:nvPicPr>
          <p:cNvPr id="268" name="Google Shape;268;p21"/>
          <p:cNvPicPr preferRelativeResize="0"/>
          <p:nvPr/>
        </p:nvPicPr>
        <p:blipFill rotWithShape="1">
          <a:blip r:embed="rId3">
            <a:alphaModFix/>
          </a:blip>
          <a:srcRect b="0" l="0" r="0" t="0"/>
          <a:stretch/>
        </p:blipFill>
        <p:spPr>
          <a:xfrm>
            <a:off x="170722" y="1499301"/>
            <a:ext cx="2136300" cy="4773706"/>
          </a:xfrm>
          <a:prstGeom prst="rect">
            <a:avLst/>
          </a:prstGeom>
          <a:noFill/>
          <a:ln>
            <a:noFill/>
          </a:ln>
        </p:spPr>
      </p:pic>
      <p:pic>
        <p:nvPicPr>
          <p:cNvPr id="269" name="Google Shape;269;p21"/>
          <p:cNvPicPr preferRelativeResize="0"/>
          <p:nvPr/>
        </p:nvPicPr>
        <p:blipFill rotWithShape="1">
          <a:blip r:embed="rId4">
            <a:alphaModFix/>
          </a:blip>
          <a:srcRect b="0" l="0" r="0" t="0"/>
          <a:stretch/>
        </p:blipFill>
        <p:spPr>
          <a:xfrm>
            <a:off x="8577317" y="0"/>
            <a:ext cx="3614683" cy="1325014"/>
          </a:xfrm>
          <a:prstGeom prst="rect">
            <a:avLst/>
          </a:prstGeom>
          <a:noFill/>
          <a:ln>
            <a:noFill/>
          </a:ln>
        </p:spPr>
      </p:pic>
      <p:sp>
        <p:nvSpPr>
          <p:cNvPr id="270" name="Google Shape;270;p21"/>
          <p:cNvSpPr/>
          <p:nvPr/>
        </p:nvSpPr>
        <p:spPr>
          <a:xfrm>
            <a:off x="0" y="0"/>
            <a:ext cx="8577317" cy="1325014"/>
          </a:xfrm>
          <a:prstGeom prst="rect">
            <a:avLst/>
          </a:prstGeom>
          <a:solidFill>
            <a:srgbClr val="33435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pic>
        <p:nvPicPr>
          <p:cNvPr id="271" name="Google Shape;271;p21"/>
          <p:cNvPicPr preferRelativeResize="0"/>
          <p:nvPr/>
        </p:nvPicPr>
        <p:blipFill rotWithShape="1">
          <a:blip r:embed="rId5">
            <a:alphaModFix/>
          </a:blip>
          <a:srcRect b="0" l="0" r="0" t="0"/>
          <a:stretch/>
        </p:blipFill>
        <p:spPr>
          <a:xfrm>
            <a:off x="267791" y="77490"/>
            <a:ext cx="3352767" cy="1174493"/>
          </a:xfrm>
          <a:prstGeom prst="rect">
            <a:avLst/>
          </a:prstGeom>
          <a:noFill/>
          <a:ln>
            <a:noFill/>
          </a:ln>
        </p:spPr>
      </p:pic>
      <p:sp>
        <p:nvSpPr>
          <p:cNvPr id="272" name="Google Shape;272;p21"/>
          <p:cNvSpPr/>
          <p:nvPr/>
        </p:nvSpPr>
        <p:spPr>
          <a:xfrm>
            <a:off x="0" y="6447295"/>
            <a:ext cx="12192000" cy="410705"/>
          </a:xfrm>
          <a:prstGeom prst="rect">
            <a:avLst/>
          </a:prstGeom>
          <a:solidFill>
            <a:srgbClr val="33435F"/>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73" name="Google Shape;273;p21"/>
          <p:cNvSpPr txBox="1"/>
          <p:nvPr/>
        </p:nvSpPr>
        <p:spPr>
          <a:xfrm>
            <a:off x="11855405" y="6471359"/>
            <a:ext cx="301686"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GB" sz="1400" u="none" cap="none" strike="noStrike">
                <a:solidFill>
                  <a:srgbClr val="A6CE36"/>
                </a:solidFill>
                <a:latin typeface="Arial"/>
                <a:ea typeface="Arial"/>
                <a:cs typeface="Arial"/>
                <a:sym typeface="Arial"/>
              </a:rPr>
              <a:t>3</a:t>
            </a:r>
            <a:endParaRPr b="0" i="0" sz="1400" u="none" cap="none" strike="noStrike">
              <a:solidFill>
                <a:srgbClr val="A6CE36"/>
              </a:solidFill>
              <a:latin typeface="Arial"/>
              <a:ea typeface="Arial"/>
              <a:cs typeface="Arial"/>
              <a:sym typeface="Arial"/>
            </a:endParaRPr>
          </a:p>
        </p:txBody>
      </p:sp>
      <p:sp>
        <p:nvSpPr>
          <p:cNvPr id="274" name="Google Shape;274;p21"/>
          <p:cNvSpPr txBox="1"/>
          <p:nvPr/>
        </p:nvSpPr>
        <p:spPr>
          <a:xfrm>
            <a:off x="4265827" y="787"/>
            <a:ext cx="2829685" cy="1323439"/>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GB" sz="4000" u="none" cap="none" strike="noStrike">
                <a:solidFill>
                  <a:schemeClr val="lt1"/>
                </a:solidFill>
                <a:latin typeface="Arial"/>
                <a:ea typeface="Arial"/>
                <a:cs typeface="Arial"/>
                <a:sym typeface="Arial"/>
              </a:rPr>
              <a:t>Biodiversity</a:t>
            </a:r>
            <a:endParaRPr/>
          </a:p>
          <a:p>
            <a:pPr indent="0" lvl="0" marL="0" marR="0" rtl="0" algn="ctr">
              <a:lnSpc>
                <a:spcPct val="100000"/>
              </a:lnSpc>
              <a:spcBef>
                <a:spcPts val="0"/>
              </a:spcBef>
              <a:spcAft>
                <a:spcPts val="0"/>
              </a:spcAft>
              <a:buNone/>
            </a:pPr>
            <a:r>
              <a:rPr b="0" i="0" lang="en-GB" sz="4000" u="none" cap="none" strike="noStrike">
                <a:solidFill>
                  <a:schemeClr val="lt1"/>
                </a:solidFill>
                <a:latin typeface="Arial"/>
                <a:ea typeface="Arial"/>
                <a:cs typeface="Arial"/>
                <a:sym typeface="Arial"/>
              </a:rPr>
              <a:t>Joint Actions</a:t>
            </a:r>
            <a:endParaRPr/>
          </a:p>
        </p:txBody>
      </p:sp>
      <p:sp>
        <p:nvSpPr>
          <p:cNvPr id="275" name="Google Shape;275;p21"/>
          <p:cNvSpPr txBox="1"/>
          <p:nvPr/>
        </p:nvSpPr>
        <p:spPr>
          <a:xfrm>
            <a:off x="2258977" y="1860768"/>
            <a:ext cx="9392315" cy="674030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GB" sz="1600" u="none" cap="none" strike="noStrike">
                <a:solidFill>
                  <a:srgbClr val="C00000"/>
                </a:solidFill>
                <a:latin typeface="Arial"/>
                <a:ea typeface="Arial"/>
                <a:cs typeface="Arial"/>
                <a:sym typeface="Arial"/>
              </a:rPr>
              <a:t>CEOS-GEO Coordination to consolidate EO unique position in the post-2020 GBF</a:t>
            </a:r>
            <a:endParaRPr b="0" i="0" sz="1600" u="none" cap="none" strike="noStrike">
              <a:solidFill>
                <a:srgbClr val="C00000"/>
              </a:solidFill>
              <a:latin typeface="Arial"/>
              <a:ea typeface="Arial"/>
              <a:cs typeface="Arial"/>
              <a:sym typeface="Arial"/>
            </a:endParaRPr>
          </a:p>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0" lang="en-GB" sz="1600" u="none" cap="none" strike="noStrike">
                <a:solidFill>
                  <a:srgbClr val="000000"/>
                </a:solidFill>
                <a:latin typeface="Arial"/>
                <a:ea typeface="Arial"/>
                <a:cs typeface="Arial"/>
                <a:sym typeface="Arial"/>
              </a:rPr>
              <a:t>Identify </a:t>
            </a:r>
            <a:r>
              <a:rPr b="1" i="0" lang="en-GB" sz="1600" u="none" cap="none" strike="noStrike">
                <a:solidFill>
                  <a:srgbClr val="000000"/>
                </a:solidFill>
                <a:latin typeface="Arial"/>
                <a:ea typeface="Arial"/>
                <a:cs typeface="Arial"/>
                <a:sym typeface="Arial"/>
              </a:rPr>
              <a:t>new opportunities </a:t>
            </a:r>
            <a:r>
              <a:rPr b="0" i="0" lang="en-GB" sz="1600" u="none" cap="none" strike="noStrike">
                <a:solidFill>
                  <a:srgbClr val="000000"/>
                </a:solidFill>
                <a:latin typeface="Arial"/>
                <a:ea typeface="Arial"/>
                <a:cs typeface="Arial"/>
                <a:sym typeface="Arial"/>
              </a:rPr>
              <a:t>from recent development of EO capabilities for the Biodiversity agenda</a:t>
            </a:r>
            <a:endParaRPr/>
          </a:p>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0" lang="en-GB" sz="1600" u="none" cap="none" strike="noStrike">
                <a:solidFill>
                  <a:srgbClr val="000000"/>
                </a:solidFill>
                <a:latin typeface="Arial"/>
                <a:ea typeface="Arial"/>
                <a:cs typeface="Arial"/>
                <a:sym typeface="Arial"/>
              </a:rPr>
              <a:t>Include biodiversity needs in multi-thematic Cal/Val and ARD development efforts</a:t>
            </a:r>
            <a:endParaRPr/>
          </a:p>
          <a:p>
            <a:pPr indent="0" lvl="0" marL="0" marR="0" rtl="0" algn="l">
              <a:lnSpc>
                <a:spcPct val="100000"/>
              </a:lnSpc>
              <a:spcBef>
                <a:spcPts val="0"/>
              </a:spcBef>
              <a:spcAft>
                <a:spcPts val="0"/>
              </a:spcAft>
              <a:buNone/>
            </a:pPr>
            <a:r>
              <a:rPr b="0" i="0" lang="en-GB" sz="1600" u="none" cap="none" strike="noStrike">
                <a:solidFill>
                  <a:srgbClr val="000000"/>
                </a:solidFill>
                <a:latin typeface="Arial"/>
                <a:ea typeface="Arial"/>
                <a:cs typeface="Arial"/>
                <a:sym typeface="Arial"/>
              </a:rPr>
              <a:t> </a:t>
            </a:r>
            <a:endParaRPr/>
          </a:p>
          <a:p>
            <a:pPr indent="0" lvl="0" marL="0" marR="0" rtl="0" algn="l">
              <a:lnSpc>
                <a:spcPct val="100000"/>
              </a:lnSpc>
              <a:spcBef>
                <a:spcPts val="0"/>
              </a:spcBef>
              <a:spcAft>
                <a:spcPts val="0"/>
              </a:spcAft>
              <a:buNone/>
            </a:pPr>
            <a:r>
              <a:rPr b="0" i="0" lang="en-GB" sz="1600" u="none" cap="none" strike="noStrike">
                <a:solidFill>
                  <a:srgbClr val="000000"/>
                </a:solidFill>
                <a:latin typeface="Arial"/>
                <a:ea typeface="Arial"/>
                <a:cs typeface="Arial"/>
                <a:sym typeface="Arial"/>
              </a:rPr>
              <a:t>Support the coordinated production of needed EO data for EBVs</a:t>
            </a:r>
            <a:endParaRPr/>
          </a:p>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1" i="0" lang="en-GB" sz="1600" u="none" cap="none" strike="noStrike">
                <a:solidFill>
                  <a:srgbClr val="C00000"/>
                </a:solidFill>
                <a:latin typeface="Arial"/>
                <a:ea typeface="Arial"/>
                <a:cs typeface="Arial"/>
                <a:sym typeface="Arial"/>
              </a:rPr>
              <a:t>Engage in parallel with Ramsar for wetlands and mangrove monitoring, UNCCD for restoration</a:t>
            </a:r>
            <a:endParaRPr/>
          </a:p>
          <a:p>
            <a:pPr indent="0" lvl="0" marL="0" marR="0" rtl="0" algn="l">
              <a:lnSpc>
                <a:spcPct val="100000"/>
              </a:lnSpc>
              <a:spcBef>
                <a:spcPts val="0"/>
              </a:spcBef>
              <a:spcAft>
                <a:spcPts val="0"/>
              </a:spcAft>
              <a:buNone/>
            </a:pPr>
            <a:r>
              <a:rPr b="1" i="0" lang="en-GB" sz="1600" u="none" cap="none" strike="noStrike">
                <a:solidFill>
                  <a:srgbClr val="C00000"/>
                </a:solidFill>
                <a:latin typeface="Arial"/>
                <a:ea typeface="Arial"/>
                <a:cs typeface="Arial"/>
                <a:sym typeface="Arial"/>
              </a:rPr>
              <a:t>and WMO for overlapping needs</a:t>
            </a:r>
            <a:endParaRPr/>
          </a:p>
          <a:p>
            <a:pPr indent="0" lvl="0" marL="0" marR="0" rtl="0" algn="l">
              <a:lnSpc>
                <a:spcPct val="100000"/>
              </a:lnSpc>
              <a:spcBef>
                <a:spcPts val="0"/>
              </a:spcBef>
              <a:spcAft>
                <a:spcPts val="0"/>
              </a:spcAft>
              <a:buNone/>
            </a:pPr>
            <a:r>
              <a:t/>
            </a:r>
            <a:endParaRPr b="0" i="0" sz="16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0" lang="en-GB" sz="1600" u="none" cap="none" strike="noStrike">
                <a:solidFill>
                  <a:srgbClr val="000000"/>
                </a:solidFill>
                <a:latin typeface="Arial"/>
                <a:ea typeface="Arial"/>
                <a:cs typeface="Arial"/>
                <a:sym typeface="Arial"/>
              </a:rPr>
              <a:t>Collaborate on the development of a </a:t>
            </a:r>
            <a:r>
              <a:rPr b="1" i="0" lang="en-GB" sz="1600" u="none" cap="none" strike="noStrike">
                <a:solidFill>
                  <a:srgbClr val="000000"/>
                </a:solidFill>
                <a:latin typeface="Arial"/>
                <a:ea typeface="Arial"/>
                <a:cs typeface="Arial"/>
                <a:sym typeface="Arial"/>
              </a:rPr>
              <a:t>biodiversity Toolkit </a:t>
            </a:r>
            <a:r>
              <a:rPr b="0" i="0" lang="en-GB" sz="1600" u="none" cap="none" strike="noStrike">
                <a:solidFill>
                  <a:srgbClr val="000000"/>
                </a:solidFill>
                <a:latin typeface="Arial"/>
                <a:ea typeface="Arial"/>
                <a:cs typeface="Arial"/>
                <a:sym typeface="Arial"/>
              </a:rPr>
              <a:t>to facilitate open access to key EO data</a:t>
            </a:r>
            <a:endParaRPr/>
          </a:p>
          <a:p>
            <a:pPr indent="0" lvl="0" marL="0" marR="0" rtl="0" algn="l">
              <a:lnSpc>
                <a:spcPct val="100000"/>
              </a:lnSpc>
              <a:spcBef>
                <a:spcPts val="0"/>
              </a:spcBef>
              <a:spcAft>
                <a:spcPts val="0"/>
              </a:spcAft>
              <a:buNone/>
            </a:pPr>
            <a:r>
              <a:rPr b="0" i="0" lang="en-GB" sz="1600" u="none" cap="none" strike="noStrike">
                <a:solidFill>
                  <a:srgbClr val="000000"/>
                </a:solidFill>
                <a:latin typeface="Arial"/>
                <a:ea typeface="Arial"/>
                <a:cs typeface="Arial"/>
                <a:sym typeface="Arial"/>
              </a:rPr>
              <a:t>for Biodiversity monitoring, Ecosystem accounting and Nature-based Solutions </a:t>
            </a:r>
            <a:endParaRPr/>
          </a:p>
          <a:p>
            <a:pPr indent="0" lvl="0" marL="0" marR="0" rtl="0" algn="l">
              <a:lnSpc>
                <a:spcPct val="100000"/>
              </a:lnSpc>
              <a:spcBef>
                <a:spcPts val="0"/>
              </a:spcBef>
              <a:spcAft>
                <a:spcPts val="0"/>
              </a:spcAft>
              <a:buNone/>
            </a:pPr>
            <a:r>
              <a:rPr b="0" i="0" lang="en-GB" sz="1600" u="none" cap="none" strike="noStrike">
                <a:solidFill>
                  <a:srgbClr val="000000"/>
                </a:solidFill>
                <a:latin typeface="Arial"/>
                <a:ea typeface="Arial"/>
                <a:cs typeface="Arial"/>
                <a:sym typeface="Arial"/>
              </a:rPr>
              <a:t>benefiting from BON in a Box, NatureServe and existing EO Toolkit</a:t>
            </a:r>
            <a:endParaRPr/>
          </a:p>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1" i="0" lang="en-GB" sz="1600" u="none" cap="none" strike="noStrike">
                <a:solidFill>
                  <a:srgbClr val="C00000"/>
                </a:solidFill>
                <a:latin typeface="Arial"/>
                <a:ea typeface="Arial"/>
                <a:cs typeface="Arial"/>
                <a:sym typeface="Arial"/>
              </a:rPr>
              <a:t>Use biodiversity as a transversal communication pathway to position GEO and CEOS</a:t>
            </a:r>
            <a:endParaRPr/>
          </a:p>
          <a:p>
            <a:pPr indent="0" lvl="0" marL="0" marR="0" rtl="0" algn="l">
              <a:lnSpc>
                <a:spcPct val="100000"/>
              </a:lnSpc>
              <a:spcBef>
                <a:spcPts val="0"/>
              </a:spcBef>
              <a:spcAft>
                <a:spcPts val="0"/>
              </a:spcAft>
              <a:buNone/>
            </a:pPr>
            <a:r>
              <a:rPr b="1" i="0" lang="en-GB" sz="1600" u="none" cap="none" strike="noStrike">
                <a:solidFill>
                  <a:srgbClr val="C00000"/>
                </a:solidFill>
                <a:latin typeface="Arial"/>
                <a:ea typeface="Arial"/>
                <a:cs typeface="Arial"/>
                <a:sym typeface="Arial"/>
              </a:rPr>
              <a:t> on integration issues</a:t>
            </a:r>
            <a:endParaRPr/>
          </a:p>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0" lang="en-GB" sz="1600" u="none" cap="none" strike="noStrike">
                <a:solidFill>
                  <a:srgbClr val="000000"/>
                </a:solidFill>
                <a:latin typeface="Arial"/>
                <a:ea typeface="Arial"/>
                <a:cs typeface="Arial"/>
                <a:sym typeface="Arial"/>
              </a:rPr>
              <a:t>Explore resource mobilization opportunities to develop these joint actions</a:t>
            </a:r>
            <a:endParaRPr/>
          </a:p>
          <a:p>
            <a:pPr indent="0" lvl="0" marL="0" marR="0" rtl="0" algn="l">
              <a:lnSpc>
                <a:spcPct val="100000"/>
              </a:lnSpc>
              <a:spcBef>
                <a:spcPts val="0"/>
              </a:spcBef>
              <a:spcAft>
                <a:spcPts val="0"/>
              </a:spcAft>
              <a:buNone/>
            </a:pPr>
            <a:r>
              <a:t/>
            </a:r>
            <a:endParaRPr b="0" i="0" sz="16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t/>
            </a:r>
            <a:endParaRPr b="0" i="0" sz="16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t/>
            </a:r>
            <a:endParaRPr b="0" i="0" sz="16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t/>
            </a:r>
            <a:endParaRPr b="0" i="0" sz="16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t/>
            </a:r>
            <a:endParaRPr b="0" i="0" sz="16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t/>
            </a:r>
            <a:endParaRPr b="0" i="0" sz="16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t/>
            </a:r>
            <a:endParaRPr b="0" i="0" sz="16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t/>
            </a:r>
            <a:endParaRPr b="0" i="0" sz="1600" u="none" cap="none" strike="noStrike">
              <a:solidFill>
                <a:srgbClr val="000000"/>
              </a:solidFill>
              <a:latin typeface="Arial"/>
              <a:ea typeface="Arial"/>
              <a:cs typeface="Arial"/>
              <a:sym typeface="Arial"/>
            </a:endParaRPr>
          </a:p>
        </p:txBody>
      </p:sp>
      <p:sp>
        <p:nvSpPr>
          <p:cNvPr id="276" name="Google Shape;276;p21"/>
          <p:cNvSpPr txBox="1"/>
          <p:nvPr/>
        </p:nvSpPr>
        <p:spPr>
          <a:xfrm rot="-1190869">
            <a:off x="6889813" y="246740"/>
            <a:ext cx="1120820" cy="6463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GB" sz="3600" u="none" cap="none" strike="noStrike">
                <a:solidFill>
                  <a:schemeClr val="lt1"/>
                </a:solidFill>
                <a:latin typeface="Arial"/>
                <a:ea typeface="Arial"/>
                <a:cs typeface="Arial"/>
                <a:sym typeface="Arial"/>
              </a:rPr>
              <a:t>2022</a:t>
            </a:r>
            <a:endParaRPr/>
          </a:p>
        </p:txBody>
      </p:sp>
      <p:sp>
        <p:nvSpPr>
          <p:cNvPr id="277" name="Google Shape;277;p21"/>
          <p:cNvSpPr txBox="1"/>
          <p:nvPr/>
        </p:nvSpPr>
        <p:spPr>
          <a:xfrm>
            <a:off x="1076445" y="1399103"/>
            <a:ext cx="9429184"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GB" sz="2400" u="none" cap="none" strike="noStrike">
                <a:solidFill>
                  <a:srgbClr val="000000"/>
                </a:solidFill>
                <a:latin typeface="Arial"/>
                <a:ea typeface="Arial"/>
                <a:cs typeface="Arial"/>
                <a:sym typeface="Arial"/>
              </a:rPr>
              <a:t>Original Proposed Collaborations – </a:t>
            </a:r>
            <a:r>
              <a:rPr b="1" i="0" lang="en-GB" sz="2400" u="none" cap="none" strike="noStrike">
                <a:solidFill>
                  <a:srgbClr val="C00000"/>
                </a:solidFill>
                <a:latin typeface="Arial"/>
                <a:ea typeface="Arial"/>
                <a:cs typeface="Arial"/>
                <a:sym typeface="Arial"/>
              </a:rPr>
              <a:t>linked to Ecosystem Extent</a:t>
            </a:r>
            <a:endParaRPr/>
          </a:p>
        </p:txBody>
      </p:sp>
      <p:sp>
        <p:nvSpPr>
          <p:cNvPr id="278" name="Google Shape;278;p21"/>
          <p:cNvSpPr txBox="1"/>
          <p:nvPr/>
        </p:nvSpPr>
        <p:spPr>
          <a:xfrm>
            <a:off x="122542" y="6467981"/>
            <a:ext cx="11855810"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GB" sz="1400" u="none" cap="none" strike="noStrike">
                <a:solidFill>
                  <a:srgbClr val="008B7A"/>
                </a:solidFill>
                <a:latin typeface="Arial"/>
                <a:ea typeface="Arial"/>
                <a:cs typeface="Arial"/>
                <a:sym typeface="Arial"/>
              </a:rPr>
              <a:t>CEOS-GEO Coordination Meeting, 8-9 February 2022   -  Agenda Item 3.1 Biodiversity joint activities for CBD Post-2020 GBF</a:t>
            </a:r>
            <a:endParaRPr/>
          </a:p>
        </p:txBody>
      </p:sp>
      <p:sp>
        <p:nvSpPr>
          <p:cNvPr id="279" name="Google Shape;279;p21"/>
          <p:cNvSpPr txBox="1"/>
          <p:nvPr/>
        </p:nvSpPr>
        <p:spPr>
          <a:xfrm rot="-1431944">
            <a:off x="9843051" y="5949843"/>
            <a:ext cx="2015829" cy="646331"/>
          </a:xfrm>
          <a:prstGeom prst="rect">
            <a:avLst/>
          </a:prstGeom>
          <a:solidFill>
            <a:srgbClr val="D8D8D8"/>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GB" sz="1200" u="none" cap="none" strike="noStrike">
                <a:solidFill>
                  <a:srgbClr val="000000"/>
                </a:solidFill>
                <a:latin typeface="Arial"/>
                <a:ea typeface="Arial"/>
                <a:cs typeface="Arial"/>
                <a:sym typeface="Arial"/>
              </a:rPr>
              <a:t>From CEOS-GEO Coordination Meeting Feb. 2022</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3" name="Shape 283"/>
        <p:cNvGrpSpPr/>
        <p:nvPr/>
      </p:nvGrpSpPr>
      <p:grpSpPr>
        <a:xfrm>
          <a:off x="0" y="0"/>
          <a:ext cx="0" cy="0"/>
          <a:chOff x="0" y="0"/>
          <a:chExt cx="0" cy="0"/>
        </a:xfrm>
      </p:grpSpPr>
      <p:sp>
        <p:nvSpPr>
          <p:cNvPr id="284" name="Google Shape;284;p22"/>
          <p:cNvSpPr/>
          <p:nvPr/>
        </p:nvSpPr>
        <p:spPr>
          <a:xfrm>
            <a:off x="5611091" y="2547092"/>
            <a:ext cx="1144381" cy="686629"/>
          </a:xfrm>
          <a:prstGeom prst="roundRect">
            <a:avLst>
              <a:gd fmla="val 16667" name="adj"/>
            </a:avLst>
          </a:prstGeom>
          <a:solidFill>
            <a:srgbClr val="1E508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85000"/>
              </a:lnSpc>
              <a:spcBef>
                <a:spcPts val="0"/>
              </a:spcBef>
              <a:spcAft>
                <a:spcPts val="0"/>
              </a:spcAft>
              <a:buNone/>
            </a:pPr>
            <a:r>
              <a:rPr b="1" i="0" lang="en-GB" sz="2000" u="none" cap="none" strike="noStrike">
                <a:solidFill>
                  <a:srgbClr val="F4F8F3"/>
                </a:solidFill>
                <a:latin typeface="Montserrat"/>
                <a:ea typeface="Montserrat"/>
                <a:cs typeface="Montserrat"/>
                <a:sym typeface="Montserrat"/>
              </a:rPr>
              <a:t>Nature-based</a:t>
            </a:r>
            <a:r>
              <a:rPr b="0" i="0" lang="en-GB" sz="3200" u="none" cap="none" strike="noStrike">
                <a:solidFill>
                  <a:schemeClr val="lt1"/>
                </a:solidFill>
                <a:latin typeface="Arial"/>
                <a:ea typeface="Arial"/>
                <a:cs typeface="Arial"/>
                <a:sym typeface="Arial"/>
              </a:rPr>
              <a:t> </a:t>
            </a:r>
            <a:r>
              <a:rPr b="1" i="0" lang="en-GB" sz="2000" u="none" cap="none" strike="noStrike">
                <a:solidFill>
                  <a:srgbClr val="F4F8F3"/>
                </a:solidFill>
                <a:latin typeface="Montserrat"/>
                <a:ea typeface="Montserrat"/>
                <a:cs typeface="Montserrat"/>
                <a:sym typeface="Montserrat"/>
              </a:rPr>
              <a:t>Solutions</a:t>
            </a:r>
            <a:endParaRPr b="1" i="0" sz="2000" u="none" cap="none" strike="noStrike">
              <a:solidFill>
                <a:srgbClr val="F4F8F3"/>
              </a:solidFill>
              <a:latin typeface="Montserrat"/>
              <a:ea typeface="Montserrat"/>
              <a:cs typeface="Montserrat"/>
              <a:sym typeface="Montserrat"/>
            </a:endParaRPr>
          </a:p>
        </p:txBody>
      </p:sp>
      <p:sp>
        <p:nvSpPr>
          <p:cNvPr id="285" name="Google Shape;285;p22"/>
          <p:cNvSpPr/>
          <p:nvPr/>
        </p:nvSpPr>
        <p:spPr>
          <a:xfrm>
            <a:off x="6755472" y="2547092"/>
            <a:ext cx="1144381" cy="686629"/>
          </a:xfrm>
          <a:prstGeom prst="roundRect">
            <a:avLst>
              <a:gd fmla="val 16667" name="adj"/>
            </a:avLst>
          </a:prstGeom>
          <a:solidFill>
            <a:srgbClr val="1E5081"/>
          </a:solidFill>
          <a:ln cap="flat" cmpd="sng" w="12700">
            <a:solidFill>
              <a:srgbClr val="CDD4EA">
                <a:alpha val="89803"/>
              </a:srgbClr>
            </a:solidFill>
            <a:prstDash val="solid"/>
            <a:miter lim="800000"/>
            <a:headEnd len="sm" w="sm" type="none"/>
            <a:tailEnd len="sm" w="sm" type="none"/>
          </a:ln>
        </p:spPr>
        <p:txBody>
          <a:bodyPr anchorCtr="0" anchor="t" bIns="45700" lIns="91425" spcFirstLastPara="1" rIns="91425" wrap="square" tIns="45700">
            <a:noAutofit/>
          </a:bodyPr>
          <a:lstStyle/>
          <a:p>
            <a:pPr indent="-114300" lvl="1" marL="114300" marR="0" rtl="0" algn="l">
              <a:lnSpc>
                <a:spcPct val="75000"/>
              </a:lnSpc>
              <a:spcBef>
                <a:spcPts val="0"/>
              </a:spcBef>
              <a:spcAft>
                <a:spcPts val="0"/>
              </a:spcAft>
              <a:buClr>
                <a:srgbClr val="000000"/>
              </a:buClr>
              <a:buSzPts val="1600"/>
              <a:buFont typeface="Arial"/>
              <a:buChar char="•"/>
            </a:pPr>
            <a:r>
              <a:rPr b="1" i="0" lang="en-GB" sz="1600" u="none" cap="none" strike="noStrike">
                <a:solidFill>
                  <a:srgbClr val="1E5081"/>
                </a:solidFill>
                <a:latin typeface="Montserrat"/>
                <a:ea typeface="Montserrat"/>
                <a:cs typeface="Montserrat"/>
                <a:sym typeface="Montserrat"/>
              </a:rPr>
              <a:t>Global Biodiversity Observation System</a:t>
            </a:r>
            <a:endParaRPr b="1" i="0" sz="1600" u="none" cap="none" strike="noStrike">
              <a:solidFill>
                <a:srgbClr val="1E5081"/>
              </a:solidFill>
              <a:latin typeface="Montserrat"/>
              <a:ea typeface="Montserrat"/>
              <a:cs typeface="Montserrat"/>
              <a:sym typeface="Montserrat"/>
            </a:endParaRPr>
          </a:p>
          <a:p>
            <a:pPr indent="-114300" lvl="1" marL="114300" marR="0" rtl="0" algn="l">
              <a:lnSpc>
                <a:spcPct val="75000"/>
              </a:lnSpc>
              <a:spcBef>
                <a:spcPts val="160"/>
              </a:spcBef>
              <a:spcAft>
                <a:spcPts val="0"/>
              </a:spcAft>
              <a:buClr>
                <a:srgbClr val="000000"/>
              </a:buClr>
              <a:buSzPts val="1600"/>
              <a:buFont typeface="Arial"/>
              <a:buChar char="•"/>
            </a:pPr>
            <a:r>
              <a:rPr b="1" i="0" lang="en-GB" sz="1600" u="none" cap="none" strike="noStrike">
                <a:solidFill>
                  <a:srgbClr val="1E5081"/>
                </a:solidFill>
                <a:latin typeface="Montserrat"/>
                <a:ea typeface="Montserrat"/>
                <a:cs typeface="Montserrat"/>
                <a:sym typeface="Montserrat"/>
              </a:rPr>
              <a:t>Integrated Ecosystem Monitoring</a:t>
            </a:r>
            <a:endParaRPr b="1" i="0" sz="1600" u="none" cap="none" strike="noStrike">
              <a:solidFill>
                <a:srgbClr val="1E5081"/>
              </a:solidFill>
              <a:latin typeface="Montserrat"/>
              <a:ea typeface="Montserrat"/>
              <a:cs typeface="Montserrat"/>
              <a:sym typeface="Montserrat"/>
            </a:endParaRPr>
          </a:p>
        </p:txBody>
      </p:sp>
      <p:sp>
        <p:nvSpPr>
          <p:cNvPr id="286" name="Google Shape;286;p22"/>
          <p:cNvSpPr/>
          <p:nvPr/>
        </p:nvSpPr>
        <p:spPr>
          <a:xfrm>
            <a:off x="5611091" y="3336715"/>
            <a:ext cx="1144381" cy="686629"/>
          </a:xfrm>
          <a:prstGeom prst="roundRect">
            <a:avLst>
              <a:gd fmla="val 16667" name="adj"/>
            </a:avLst>
          </a:prstGeom>
          <a:solidFill>
            <a:srgbClr val="1E5081"/>
          </a:solidFill>
          <a:ln cap="flat" cmpd="sng" w="12700">
            <a:solidFill>
              <a:srgbClr val="FFFFFF"/>
            </a:solidFill>
            <a:prstDash val="solid"/>
            <a:miter lim="800000"/>
            <a:headEnd len="sm" w="sm" type="none"/>
            <a:tailEnd len="sm" w="sm" type="none"/>
          </a:ln>
        </p:spPr>
        <p:txBody>
          <a:bodyPr anchorCtr="0" anchor="ctr" bIns="60950" lIns="121900" spcFirstLastPara="1" rIns="121900" wrap="square" tIns="60950">
            <a:noAutofit/>
          </a:bodyPr>
          <a:lstStyle/>
          <a:p>
            <a:pPr indent="0" lvl="0" marL="0" marR="0" rtl="0" algn="ctr">
              <a:lnSpc>
                <a:spcPct val="85000"/>
              </a:lnSpc>
              <a:spcBef>
                <a:spcPts val="0"/>
              </a:spcBef>
              <a:spcAft>
                <a:spcPts val="0"/>
              </a:spcAft>
              <a:buNone/>
            </a:pPr>
            <a:r>
              <a:rPr b="1" i="0" lang="en-GB" sz="2000" u="none" cap="none" strike="noStrike">
                <a:solidFill>
                  <a:srgbClr val="F4F8F3"/>
                </a:solidFill>
                <a:latin typeface="Montserrat"/>
                <a:ea typeface="Montserrat"/>
                <a:cs typeface="Montserrat"/>
                <a:sym typeface="Montserrat"/>
              </a:rPr>
              <a:t>Ocean-Climate</a:t>
            </a:r>
            <a:endParaRPr b="1" i="0" sz="2000" u="none" cap="none" strike="noStrike">
              <a:solidFill>
                <a:srgbClr val="F4F8F3"/>
              </a:solidFill>
              <a:latin typeface="Montserrat"/>
              <a:ea typeface="Montserrat"/>
              <a:cs typeface="Montserrat"/>
              <a:sym typeface="Montserrat"/>
            </a:endParaRPr>
          </a:p>
        </p:txBody>
      </p:sp>
      <p:sp>
        <p:nvSpPr>
          <p:cNvPr id="287" name="Google Shape;287;p22"/>
          <p:cNvSpPr/>
          <p:nvPr/>
        </p:nvSpPr>
        <p:spPr>
          <a:xfrm>
            <a:off x="6755472" y="3336715"/>
            <a:ext cx="1144381" cy="686629"/>
          </a:xfrm>
          <a:prstGeom prst="roundRect">
            <a:avLst>
              <a:gd fmla="val 16667" name="adj"/>
            </a:avLst>
          </a:prstGeom>
          <a:solidFill>
            <a:srgbClr val="1E5081"/>
          </a:solidFill>
          <a:ln cap="flat" cmpd="sng" w="12700">
            <a:solidFill>
              <a:srgbClr val="FFFFFF"/>
            </a:solidFill>
            <a:prstDash val="solid"/>
            <a:miter lim="800000"/>
            <a:headEnd len="sm" w="sm" type="none"/>
            <a:tailEnd len="sm" w="sm" type="none"/>
          </a:ln>
        </p:spPr>
        <p:txBody>
          <a:bodyPr anchorCtr="0" anchor="t" bIns="45700" lIns="91425" spcFirstLastPara="1" rIns="91425" wrap="square" tIns="45700">
            <a:noAutofit/>
          </a:bodyPr>
          <a:lstStyle/>
          <a:p>
            <a:pPr indent="-114300" lvl="1" marL="114300" marR="0" rtl="0" algn="l">
              <a:lnSpc>
                <a:spcPct val="75000"/>
              </a:lnSpc>
              <a:spcBef>
                <a:spcPts val="0"/>
              </a:spcBef>
              <a:spcAft>
                <a:spcPts val="0"/>
              </a:spcAft>
              <a:buClr>
                <a:srgbClr val="000000"/>
              </a:buClr>
              <a:buSzPts val="1600"/>
              <a:buFont typeface="Arial"/>
              <a:buChar char="•"/>
            </a:pPr>
            <a:r>
              <a:rPr b="1" i="0" lang="en-GB" sz="1600" u="none" cap="none" strike="noStrike">
                <a:solidFill>
                  <a:srgbClr val="1E5081"/>
                </a:solidFill>
                <a:latin typeface="Montserrat"/>
                <a:ea typeface="Montserrat"/>
                <a:cs typeface="Montserrat"/>
                <a:sym typeface="Montserrat"/>
              </a:rPr>
              <a:t>Global Marine Debris Monitoring System</a:t>
            </a:r>
            <a:endParaRPr b="1" i="0" sz="1600" u="none" cap="none" strike="noStrike">
              <a:solidFill>
                <a:srgbClr val="1E5081"/>
              </a:solidFill>
              <a:latin typeface="Montserrat"/>
              <a:ea typeface="Montserrat"/>
              <a:cs typeface="Montserrat"/>
              <a:sym typeface="Montserrat"/>
            </a:endParaRPr>
          </a:p>
        </p:txBody>
      </p:sp>
      <p:sp>
        <p:nvSpPr>
          <p:cNvPr id="288" name="Google Shape;288;p22"/>
          <p:cNvSpPr/>
          <p:nvPr/>
        </p:nvSpPr>
        <p:spPr>
          <a:xfrm>
            <a:off x="5611091" y="4126338"/>
            <a:ext cx="1144381" cy="686629"/>
          </a:xfrm>
          <a:prstGeom prst="rightArrow">
            <a:avLst>
              <a:gd fmla="val 75000" name="adj1"/>
              <a:gd fmla="val 50000" name="adj2"/>
            </a:avLst>
          </a:prstGeom>
          <a:solidFill>
            <a:srgbClr val="1E5081"/>
          </a:solidFill>
          <a:ln cap="flat" cmpd="sng" w="12700">
            <a:solidFill>
              <a:srgbClr val="FFFFFF"/>
            </a:solidFill>
            <a:prstDash val="solid"/>
            <a:miter lim="800000"/>
            <a:headEnd len="sm" w="sm" type="none"/>
            <a:tailEnd len="sm" w="sm" type="none"/>
          </a:ln>
        </p:spPr>
        <p:txBody>
          <a:bodyPr anchorCtr="0" anchor="ctr" bIns="60950" lIns="121900" spcFirstLastPara="1" rIns="121900" wrap="square" tIns="60950">
            <a:noAutofit/>
          </a:bodyPr>
          <a:lstStyle/>
          <a:p>
            <a:pPr indent="0" lvl="0" marL="0" marR="0" rtl="0" algn="ctr">
              <a:lnSpc>
                <a:spcPct val="85000"/>
              </a:lnSpc>
              <a:spcBef>
                <a:spcPts val="0"/>
              </a:spcBef>
              <a:spcAft>
                <a:spcPts val="0"/>
              </a:spcAft>
              <a:buClr>
                <a:srgbClr val="000000"/>
              </a:buClr>
              <a:buSzPts val="2000"/>
              <a:buFont typeface="Arial"/>
              <a:buNone/>
            </a:pPr>
            <a:r>
              <a:rPr b="1" i="0" lang="en-GB" sz="2000" u="none" cap="none" strike="noStrike">
                <a:solidFill>
                  <a:srgbClr val="F4F8F3"/>
                </a:solidFill>
                <a:latin typeface="Montserrat"/>
                <a:ea typeface="Montserrat"/>
                <a:cs typeface="Montserrat"/>
                <a:sym typeface="Montserrat"/>
              </a:rPr>
              <a:t>Food-Water-Biosphere</a:t>
            </a:r>
            <a:endParaRPr b="1" i="0" sz="2000" u="none" cap="none" strike="noStrike">
              <a:solidFill>
                <a:srgbClr val="F4F8F3"/>
              </a:solidFill>
              <a:latin typeface="Montserrat"/>
              <a:ea typeface="Montserrat"/>
              <a:cs typeface="Montserrat"/>
              <a:sym typeface="Montserrat"/>
            </a:endParaRPr>
          </a:p>
        </p:txBody>
      </p:sp>
      <p:sp>
        <p:nvSpPr>
          <p:cNvPr id="289" name="Google Shape;289;p22"/>
          <p:cNvSpPr/>
          <p:nvPr/>
        </p:nvSpPr>
        <p:spPr>
          <a:xfrm>
            <a:off x="6755472" y="4126338"/>
            <a:ext cx="1144381" cy="686629"/>
          </a:xfrm>
          <a:prstGeom prst="rightArrow">
            <a:avLst>
              <a:gd fmla="val 75000" name="adj1"/>
              <a:gd fmla="val 50000" name="adj2"/>
            </a:avLst>
          </a:prstGeom>
          <a:solidFill>
            <a:srgbClr val="1E5081"/>
          </a:solidFill>
          <a:ln cap="flat" cmpd="sng" w="12700">
            <a:solidFill>
              <a:srgbClr val="FFFFFF"/>
            </a:solidFill>
            <a:prstDash val="solid"/>
            <a:miter lim="800000"/>
            <a:headEnd len="sm" w="sm" type="none"/>
            <a:tailEnd len="sm" w="sm" type="none"/>
          </a:ln>
        </p:spPr>
        <p:txBody>
          <a:bodyPr anchorCtr="0" anchor="t" bIns="45700" lIns="91425" spcFirstLastPara="1" rIns="91425" wrap="square" tIns="45700">
            <a:noAutofit/>
          </a:bodyPr>
          <a:lstStyle/>
          <a:p>
            <a:pPr indent="-114300" lvl="1" marL="114300" marR="0" rtl="0" algn="l">
              <a:lnSpc>
                <a:spcPct val="75000"/>
              </a:lnSpc>
              <a:spcBef>
                <a:spcPts val="0"/>
              </a:spcBef>
              <a:spcAft>
                <a:spcPts val="0"/>
              </a:spcAft>
              <a:buClr>
                <a:srgbClr val="000000"/>
              </a:buClr>
              <a:buSzPts val="1733"/>
              <a:buFont typeface="Arial"/>
              <a:buChar char="•"/>
            </a:pPr>
            <a:r>
              <a:rPr b="1" i="0" lang="en-GB" sz="1733" u="none" cap="none" strike="noStrike">
                <a:solidFill>
                  <a:srgbClr val="1E5081"/>
                </a:solidFill>
                <a:latin typeface="Montserrat"/>
                <a:ea typeface="Montserrat"/>
                <a:cs typeface="Montserrat"/>
                <a:sym typeface="Montserrat"/>
              </a:rPr>
              <a:t> </a:t>
            </a:r>
            <a:endParaRPr b="1" i="0" sz="1733" u="none" cap="none" strike="noStrike">
              <a:solidFill>
                <a:srgbClr val="1E5081"/>
              </a:solidFill>
              <a:latin typeface="Montserrat"/>
              <a:ea typeface="Montserrat"/>
              <a:cs typeface="Montserrat"/>
              <a:sym typeface="Montserrat"/>
            </a:endParaRPr>
          </a:p>
        </p:txBody>
      </p:sp>
      <p:sp>
        <p:nvSpPr>
          <p:cNvPr id="290" name="Google Shape;290;p22"/>
          <p:cNvSpPr/>
          <p:nvPr/>
        </p:nvSpPr>
        <p:spPr>
          <a:xfrm>
            <a:off x="5611091" y="4915961"/>
            <a:ext cx="1144381" cy="686629"/>
          </a:xfrm>
          <a:prstGeom prst="roundRect">
            <a:avLst>
              <a:gd fmla="val 16667" name="adj"/>
            </a:avLst>
          </a:prstGeom>
          <a:solidFill>
            <a:srgbClr val="1E5081"/>
          </a:solidFill>
          <a:ln cap="flat" cmpd="sng" w="12700">
            <a:solidFill>
              <a:srgbClr val="FFFFFF"/>
            </a:solidFill>
            <a:prstDash val="solid"/>
            <a:miter lim="800000"/>
            <a:headEnd len="sm" w="sm" type="none"/>
            <a:tailEnd len="sm" w="sm" type="none"/>
          </a:ln>
        </p:spPr>
        <p:txBody>
          <a:bodyPr anchorCtr="0" anchor="ctr" bIns="60950" lIns="121900" spcFirstLastPara="1" rIns="121900" wrap="square" tIns="60950">
            <a:noAutofit/>
          </a:bodyPr>
          <a:lstStyle/>
          <a:p>
            <a:pPr indent="0" lvl="0" marL="0" marR="0" rtl="0" algn="ctr">
              <a:lnSpc>
                <a:spcPct val="85000"/>
              </a:lnSpc>
              <a:spcBef>
                <a:spcPts val="0"/>
              </a:spcBef>
              <a:spcAft>
                <a:spcPts val="0"/>
              </a:spcAft>
              <a:buClr>
                <a:srgbClr val="000000"/>
              </a:buClr>
              <a:buSzPts val="2000"/>
              <a:buFont typeface="Arial"/>
              <a:buNone/>
            </a:pPr>
            <a:r>
              <a:rPr b="1" i="0" lang="en-GB" sz="2000" u="none" cap="none" strike="noStrike">
                <a:solidFill>
                  <a:srgbClr val="F4F8F3"/>
                </a:solidFill>
                <a:latin typeface="Montserrat"/>
                <a:ea typeface="Montserrat"/>
                <a:cs typeface="Montserrat"/>
                <a:sym typeface="Montserrat"/>
              </a:rPr>
              <a:t>Systemic Risk/DRR</a:t>
            </a:r>
            <a:endParaRPr b="1" i="0" sz="2000" u="none" cap="none" strike="noStrike">
              <a:solidFill>
                <a:srgbClr val="F4F8F3"/>
              </a:solidFill>
              <a:latin typeface="Montserrat"/>
              <a:ea typeface="Montserrat"/>
              <a:cs typeface="Montserrat"/>
              <a:sym typeface="Montserrat"/>
            </a:endParaRPr>
          </a:p>
        </p:txBody>
      </p:sp>
      <p:sp>
        <p:nvSpPr>
          <p:cNvPr id="291" name="Google Shape;291;p22"/>
          <p:cNvSpPr/>
          <p:nvPr/>
        </p:nvSpPr>
        <p:spPr>
          <a:xfrm>
            <a:off x="6755472" y="4915961"/>
            <a:ext cx="1144381" cy="686629"/>
          </a:xfrm>
          <a:prstGeom prst="rightArrow">
            <a:avLst>
              <a:gd fmla="val 50000" name="adj1"/>
              <a:gd fmla="val 50000" name="adj2"/>
            </a:avLst>
          </a:prstGeom>
          <a:solidFill>
            <a:srgbClr val="1E5081"/>
          </a:solidFill>
          <a:ln cap="flat" cmpd="sng" w="12700">
            <a:solidFill>
              <a:srgbClr val="FFFFFF"/>
            </a:solidFill>
            <a:prstDash val="solid"/>
            <a:miter lim="800000"/>
            <a:headEnd len="sm" w="sm" type="none"/>
            <a:tailEnd len="sm" w="sm" type="none"/>
          </a:ln>
        </p:spPr>
        <p:txBody>
          <a:bodyPr anchorCtr="0" anchor="t" bIns="45700" lIns="91425" spcFirstLastPara="1" rIns="91425" wrap="square" tIns="45700">
            <a:noAutofit/>
          </a:bodyPr>
          <a:lstStyle/>
          <a:p>
            <a:pPr indent="-114300" lvl="1" marL="114300" marR="0" rtl="0" algn="l">
              <a:lnSpc>
                <a:spcPct val="75000"/>
              </a:lnSpc>
              <a:spcBef>
                <a:spcPts val="0"/>
              </a:spcBef>
              <a:spcAft>
                <a:spcPts val="0"/>
              </a:spcAft>
              <a:buClr>
                <a:srgbClr val="000000"/>
              </a:buClr>
              <a:buSzPts val="1733"/>
              <a:buFont typeface="Arial"/>
              <a:buChar char="•"/>
            </a:pPr>
            <a:r>
              <a:rPr b="1" i="0" lang="en-GB" sz="1733" u="none" cap="none" strike="noStrike">
                <a:solidFill>
                  <a:srgbClr val="1E5081"/>
                </a:solidFill>
                <a:latin typeface="Montserrat"/>
                <a:ea typeface="Montserrat"/>
                <a:cs typeface="Montserrat"/>
                <a:sym typeface="Montserrat"/>
              </a:rPr>
              <a:t>  Integrated Floods Forecasting </a:t>
            </a:r>
            <a:endParaRPr b="1" i="0" sz="1733" u="none" cap="none" strike="noStrike">
              <a:solidFill>
                <a:srgbClr val="1E5081"/>
              </a:solidFill>
              <a:latin typeface="Montserrat"/>
              <a:ea typeface="Montserrat"/>
              <a:cs typeface="Montserrat"/>
              <a:sym typeface="Montserrat"/>
            </a:endParaRPr>
          </a:p>
          <a:p>
            <a:pPr indent="-114300" lvl="1" marL="114300" marR="0" rtl="0" algn="l">
              <a:lnSpc>
                <a:spcPct val="75000"/>
              </a:lnSpc>
              <a:spcBef>
                <a:spcPts val="173"/>
              </a:spcBef>
              <a:spcAft>
                <a:spcPts val="0"/>
              </a:spcAft>
              <a:buClr>
                <a:srgbClr val="000000"/>
              </a:buClr>
              <a:buSzPts val="1733"/>
              <a:buFont typeface="Arial"/>
              <a:buChar char="•"/>
            </a:pPr>
            <a:r>
              <a:rPr b="1" i="0" lang="en-GB" sz="1733" u="none" cap="none" strike="noStrike">
                <a:solidFill>
                  <a:srgbClr val="1E5081"/>
                </a:solidFill>
                <a:latin typeface="Montserrat"/>
                <a:ea typeface="Montserrat"/>
                <a:cs typeface="Montserrat"/>
                <a:sym typeface="Montserrat"/>
              </a:rPr>
              <a:t>  Global Wildfire Information System</a:t>
            </a:r>
            <a:endParaRPr b="0" i="0" sz="5600" u="none" cap="none" strike="noStrike">
              <a:solidFill>
                <a:srgbClr val="000000"/>
              </a:solidFill>
              <a:latin typeface="Arial"/>
              <a:ea typeface="Arial"/>
              <a:cs typeface="Arial"/>
              <a:sym typeface="Arial"/>
            </a:endParaRPr>
          </a:p>
        </p:txBody>
      </p:sp>
      <p:sp>
        <p:nvSpPr>
          <p:cNvPr id="292" name="Google Shape;292;p22"/>
          <p:cNvSpPr/>
          <p:nvPr/>
        </p:nvSpPr>
        <p:spPr>
          <a:xfrm>
            <a:off x="5611091" y="5705584"/>
            <a:ext cx="1144381" cy="686629"/>
          </a:xfrm>
          <a:prstGeom prst="roundRect">
            <a:avLst>
              <a:gd fmla="val 16667" name="adj"/>
            </a:avLst>
          </a:prstGeom>
          <a:solidFill>
            <a:srgbClr val="1E5081"/>
          </a:solidFill>
          <a:ln cap="flat" cmpd="sng" w="12700">
            <a:solidFill>
              <a:srgbClr val="FFFFFF"/>
            </a:solidFill>
            <a:prstDash val="solid"/>
            <a:miter lim="800000"/>
            <a:headEnd len="sm" w="sm" type="none"/>
            <a:tailEnd len="sm" w="sm" type="none"/>
          </a:ln>
        </p:spPr>
        <p:txBody>
          <a:bodyPr anchorCtr="0" anchor="ctr" bIns="60950" lIns="121900" spcFirstLastPara="1" rIns="121900" wrap="square" tIns="60950">
            <a:noAutofit/>
          </a:bodyPr>
          <a:lstStyle/>
          <a:p>
            <a:pPr indent="0" lvl="0" marL="0" marR="0" rtl="0" algn="ctr">
              <a:lnSpc>
                <a:spcPct val="85000"/>
              </a:lnSpc>
              <a:spcBef>
                <a:spcPts val="0"/>
              </a:spcBef>
              <a:spcAft>
                <a:spcPts val="0"/>
              </a:spcAft>
              <a:buClr>
                <a:srgbClr val="000000"/>
              </a:buClr>
              <a:buSzPts val="2000"/>
              <a:buFont typeface="Arial"/>
              <a:buNone/>
            </a:pPr>
            <a:r>
              <a:rPr b="1" i="0" lang="en-GB" sz="2000" u="none" cap="none" strike="noStrike">
                <a:solidFill>
                  <a:srgbClr val="F4F8F3"/>
                </a:solidFill>
                <a:latin typeface="Montserrat"/>
                <a:ea typeface="Montserrat"/>
                <a:cs typeface="Montserrat"/>
                <a:sym typeface="Montserrat"/>
              </a:rPr>
              <a:t>Climate-Urban-Health</a:t>
            </a:r>
            <a:endParaRPr b="1" i="0" sz="2000" u="none" cap="none" strike="noStrike">
              <a:solidFill>
                <a:srgbClr val="F4F8F3"/>
              </a:solidFill>
              <a:latin typeface="Montserrat"/>
              <a:ea typeface="Montserrat"/>
              <a:cs typeface="Montserrat"/>
              <a:sym typeface="Montserrat"/>
            </a:endParaRPr>
          </a:p>
        </p:txBody>
      </p:sp>
      <p:sp>
        <p:nvSpPr>
          <p:cNvPr id="293" name="Google Shape;293;p22"/>
          <p:cNvSpPr/>
          <p:nvPr/>
        </p:nvSpPr>
        <p:spPr>
          <a:xfrm>
            <a:off x="6755472" y="5705584"/>
            <a:ext cx="1144381" cy="686629"/>
          </a:xfrm>
          <a:prstGeom prst="roundRect">
            <a:avLst>
              <a:gd fmla="val 16667" name="adj"/>
            </a:avLst>
          </a:prstGeom>
          <a:solidFill>
            <a:srgbClr val="1E5081"/>
          </a:solidFill>
          <a:ln cap="flat" cmpd="sng" w="12700">
            <a:solidFill>
              <a:srgbClr val="FFFFFF"/>
            </a:solidFill>
            <a:prstDash val="solid"/>
            <a:miter lim="800000"/>
            <a:headEnd len="sm" w="sm" type="none"/>
            <a:tailEnd len="sm" w="sm" type="none"/>
          </a:ln>
        </p:spPr>
        <p:txBody>
          <a:bodyPr anchorCtr="0" anchor="t" bIns="45700" lIns="91425" spcFirstLastPara="1" rIns="91425" wrap="square" tIns="45700">
            <a:noAutofit/>
          </a:bodyPr>
          <a:lstStyle/>
          <a:p>
            <a:pPr indent="-114300" lvl="1" marL="114300" marR="0" rtl="0" algn="l">
              <a:lnSpc>
                <a:spcPct val="75000"/>
              </a:lnSpc>
              <a:spcBef>
                <a:spcPts val="0"/>
              </a:spcBef>
              <a:spcAft>
                <a:spcPts val="0"/>
              </a:spcAft>
              <a:buClr>
                <a:srgbClr val="000000"/>
              </a:buClr>
              <a:buSzPts val="1600"/>
              <a:buFont typeface="Arial"/>
              <a:buChar char="•"/>
            </a:pPr>
            <a:r>
              <a:rPr b="1" i="0" lang="en-GB" sz="1600" u="none" cap="none" strike="noStrike">
                <a:solidFill>
                  <a:srgbClr val="1E5081"/>
                </a:solidFill>
                <a:latin typeface="Montserrat"/>
                <a:ea typeface="Montserrat"/>
                <a:cs typeface="Montserrat"/>
                <a:sym typeface="Montserrat"/>
              </a:rPr>
              <a:t>Global Integrated Heat and Health Information System </a:t>
            </a:r>
            <a:endParaRPr b="1" i="0" sz="1600" u="none" cap="none" strike="noStrike">
              <a:solidFill>
                <a:srgbClr val="1E5081"/>
              </a:solidFill>
              <a:latin typeface="Montserrat"/>
              <a:ea typeface="Montserrat"/>
              <a:cs typeface="Montserrat"/>
              <a:sym typeface="Montserrat"/>
            </a:endParaRPr>
          </a:p>
        </p:txBody>
      </p:sp>
      <p:sp>
        <p:nvSpPr>
          <p:cNvPr id="294" name="Google Shape;294;p22"/>
          <p:cNvSpPr txBox="1"/>
          <p:nvPr/>
        </p:nvSpPr>
        <p:spPr>
          <a:xfrm>
            <a:off x="2959331" y="1726297"/>
            <a:ext cx="9875520" cy="1143000"/>
          </a:xfrm>
          <a:prstGeom prst="rect">
            <a:avLst/>
          </a:prstGeom>
          <a:noFill/>
          <a:ln>
            <a:noFill/>
          </a:ln>
        </p:spPr>
        <p:txBody>
          <a:bodyPr anchorCtr="0" anchor="ctr" bIns="54850" lIns="109725" spcFirstLastPara="1" rIns="109725" wrap="square" tIns="54850">
            <a:normAutofit/>
          </a:bodyPr>
          <a:lstStyle/>
          <a:p>
            <a:pPr indent="0" lvl="0" marL="0" marR="0" rtl="0" algn="ctr">
              <a:lnSpc>
                <a:spcPct val="100000"/>
              </a:lnSpc>
              <a:spcBef>
                <a:spcPts val="0"/>
              </a:spcBef>
              <a:spcAft>
                <a:spcPts val="0"/>
              </a:spcAft>
              <a:buClr>
                <a:srgbClr val="004C8A"/>
              </a:buClr>
              <a:buSzPts val="2800"/>
              <a:buFont typeface="Arial"/>
              <a:buNone/>
            </a:pPr>
            <a:r>
              <a:rPr b="1" i="0" lang="en-GB" sz="2800" u="none" cap="none" strike="noStrike">
                <a:solidFill>
                  <a:srgbClr val="004C8A"/>
                </a:solidFill>
                <a:latin typeface="Calibri"/>
                <a:ea typeface="Calibri"/>
                <a:cs typeface="Calibri"/>
                <a:sym typeface="Calibri"/>
              </a:rPr>
              <a:t>Post-2025 Ideas for incubation</a:t>
            </a:r>
            <a:endParaRPr b="1" i="0" sz="2800" u="none" cap="none" strike="noStrike">
              <a:solidFill>
                <a:srgbClr val="004C8A"/>
              </a:solidFill>
              <a:latin typeface="Calibri"/>
              <a:ea typeface="Calibri"/>
              <a:cs typeface="Calibri"/>
              <a:sym typeface="Calibri"/>
            </a:endParaRPr>
          </a:p>
        </p:txBody>
      </p:sp>
      <p:pic>
        <p:nvPicPr>
          <p:cNvPr id="295" name="Google Shape;295;p22"/>
          <p:cNvPicPr preferRelativeResize="0"/>
          <p:nvPr/>
        </p:nvPicPr>
        <p:blipFill rotWithShape="1">
          <a:blip r:embed="rId3">
            <a:alphaModFix/>
          </a:blip>
          <a:srcRect b="0" l="0" r="0" t="0"/>
          <a:stretch/>
        </p:blipFill>
        <p:spPr>
          <a:xfrm>
            <a:off x="966610" y="3117954"/>
            <a:ext cx="4131080" cy="2612929"/>
          </a:xfrm>
          <a:prstGeom prst="rect">
            <a:avLst/>
          </a:prstGeom>
          <a:noFill/>
          <a:ln>
            <a:noFill/>
          </a:ln>
        </p:spPr>
      </p:pic>
      <p:pic>
        <p:nvPicPr>
          <p:cNvPr id="296" name="Google Shape;296;p22"/>
          <p:cNvPicPr preferRelativeResize="0"/>
          <p:nvPr/>
        </p:nvPicPr>
        <p:blipFill rotWithShape="1">
          <a:blip r:embed="rId4">
            <a:alphaModFix/>
          </a:blip>
          <a:srcRect b="0" l="0" r="0" t="0"/>
          <a:stretch/>
        </p:blipFill>
        <p:spPr>
          <a:xfrm>
            <a:off x="8577317" y="0"/>
            <a:ext cx="3614683" cy="1325014"/>
          </a:xfrm>
          <a:prstGeom prst="rect">
            <a:avLst/>
          </a:prstGeom>
          <a:noFill/>
          <a:ln>
            <a:noFill/>
          </a:ln>
        </p:spPr>
      </p:pic>
      <p:sp>
        <p:nvSpPr>
          <p:cNvPr id="297" name="Google Shape;297;p22"/>
          <p:cNvSpPr/>
          <p:nvPr/>
        </p:nvSpPr>
        <p:spPr>
          <a:xfrm>
            <a:off x="0" y="0"/>
            <a:ext cx="8577317" cy="1325014"/>
          </a:xfrm>
          <a:prstGeom prst="rect">
            <a:avLst/>
          </a:prstGeom>
          <a:solidFill>
            <a:srgbClr val="33435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pic>
        <p:nvPicPr>
          <p:cNvPr id="298" name="Google Shape;298;p22"/>
          <p:cNvPicPr preferRelativeResize="0"/>
          <p:nvPr/>
        </p:nvPicPr>
        <p:blipFill rotWithShape="1">
          <a:blip r:embed="rId5">
            <a:alphaModFix/>
          </a:blip>
          <a:srcRect b="0" l="0" r="0" t="0"/>
          <a:stretch/>
        </p:blipFill>
        <p:spPr>
          <a:xfrm>
            <a:off x="267791" y="77490"/>
            <a:ext cx="3352767" cy="1174493"/>
          </a:xfrm>
          <a:prstGeom prst="rect">
            <a:avLst/>
          </a:prstGeom>
          <a:noFill/>
          <a:ln>
            <a:noFill/>
          </a:ln>
        </p:spPr>
      </p:pic>
      <p:pic>
        <p:nvPicPr>
          <p:cNvPr id="299" name="Google Shape;299;p22"/>
          <p:cNvPicPr preferRelativeResize="0"/>
          <p:nvPr/>
        </p:nvPicPr>
        <p:blipFill rotWithShape="1">
          <a:blip r:embed="rId6">
            <a:alphaModFix/>
          </a:blip>
          <a:srcRect b="4311" l="0" r="0" t="22205"/>
          <a:stretch/>
        </p:blipFill>
        <p:spPr>
          <a:xfrm>
            <a:off x="1024866" y="1841909"/>
            <a:ext cx="2924537" cy="1027388"/>
          </a:xfrm>
          <a:prstGeom prst="rect">
            <a:avLst/>
          </a:prstGeom>
          <a:noFill/>
          <a:ln>
            <a:noFill/>
          </a:ln>
        </p:spPr>
      </p:pic>
      <p:sp>
        <p:nvSpPr>
          <p:cNvPr id="300" name="Google Shape;300;p22"/>
          <p:cNvSpPr/>
          <p:nvPr/>
        </p:nvSpPr>
        <p:spPr>
          <a:xfrm>
            <a:off x="5444836" y="3306845"/>
            <a:ext cx="6747164" cy="3204791"/>
          </a:xfrm>
          <a:prstGeom prst="rect">
            <a:avLst/>
          </a:prstGeom>
          <a:solidFill>
            <a:schemeClr val="lt1">
              <a:alpha val="58823"/>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01" name="Google Shape;301;p22"/>
          <p:cNvSpPr txBox="1"/>
          <p:nvPr/>
        </p:nvSpPr>
        <p:spPr>
          <a:xfrm>
            <a:off x="267791" y="5973027"/>
            <a:ext cx="5341527" cy="83099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GB" sz="1600" u="none" cap="none" strike="noStrike">
                <a:solidFill>
                  <a:srgbClr val="000000"/>
                </a:solidFill>
                <a:latin typeface="Arial"/>
                <a:ea typeface="Arial"/>
                <a:cs typeface="Arial"/>
                <a:sym typeface="Arial"/>
              </a:rPr>
              <a:t>Ecosystem extent is needed to report</a:t>
            </a:r>
            <a:endParaRPr/>
          </a:p>
          <a:p>
            <a:pPr indent="0" lvl="0" marL="0" marR="0" rtl="0" algn="ctr">
              <a:lnSpc>
                <a:spcPct val="100000"/>
              </a:lnSpc>
              <a:spcBef>
                <a:spcPts val="0"/>
              </a:spcBef>
              <a:spcAft>
                <a:spcPts val="0"/>
              </a:spcAft>
              <a:buNone/>
            </a:pPr>
            <a:r>
              <a:rPr b="1" i="0" lang="en-GB" sz="1600" u="none" cap="none" strike="noStrike">
                <a:solidFill>
                  <a:srgbClr val="000000"/>
                </a:solidFill>
                <a:latin typeface="Arial"/>
                <a:ea typeface="Arial"/>
                <a:cs typeface="Arial"/>
                <a:sym typeface="Arial"/>
              </a:rPr>
              <a:t>on nature-based solutions impacts on biodiversity</a:t>
            </a:r>
            <a:endParaRPr b="0" i="0" sz="16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t/>
            </a:r>
            <a:endParaRPr b="0" i="0" sz="1600" u="none" cap="none" strike="noStrike">
              <a:solidFill>
                <a:srgbClr val="000000"/>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5" name="Shape 305"/>
        <p:cNvGrpSpPr/>
        <p:nvPr/>
      </p:nvGrpSpPr>
      <p:grpSpPr>
        <a:xfrm>
          <a:off x="0" y="0"/>
          <a:ext cx="0" cy="0"/>
          <a:chOff x="0" y="0"/>
          <a:chExt cx="0" cy="0"/>
        </a:xfrm>
      </p:grpSpPr>
      <p:sp>
        <p:nvSpPr>
          <p:cNvPr id="306" name="Google Shape;306;p23"/>
          <p:cNvSpPr/>
          <p:nvPr/>
        </p:nvSpPr>
        <p:spPr>
          <a:xfrm>
            <a:off x="0" y="0"/>
            <a:ext cx="8577317" cy="1325014"/>
          </a:xfrm>
          <a:prstGeom prst="rect">
            <a:avLst/>
          </a:prstGeom>
          <a:solidFill>
            <a:srgbClr val="33435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pic>
        <p:nvPicPr>
          <p:cNvPr id="307" name="Google Shape;307;p23"/>
          <p:cNvPicPr preferRelativeResize="0"/>
          <p:nvPr/>
        </p:nvPicPr>
        <p:blipFill rotWithShape="1">
          <a:blip r:embed="rId3">
            <a:alphaModFix/>
          </a:blip>
          <a:srcRect b="0" l="0" r="0" t="0"/>
          <a:stretch/>
        </p:blipFill>
        <p:spPr>
          <a:xfrm>
            <a:off x="267791" y="77490"/>
            <a:ext cx="3352767" cy="1174493"/>
          </a:xfrm>
          <a:prstGeom prst="rect">
            <a:avLst/>
          </a:prstGeom>
          <a:noFill/>
          <a:ln>
            <a:noFill/>
          </a:ln>
        </p:spPr>
      </p:pic>
      <p:pic>
        <p:nvPicPr>
          <p:cNvPr id="308" name="Google Shape;308;p23"/>
          <p:cNvPicPr preferRelativeResize="0"/>
          <p:nvPr/>
        </p:nvPicPr>
        <p:blipFill rotWithShape="1">
          <a:blip r:embed="rId4">
            <a:alphaModFix/>
          </a:blip>
          <a:srcRect b="0" l="0" r="0" t="0"/>
          <a:stretch/>
        </p:blipFill>
        <p:spPr>
          <a:xfrm>
            <a:off x="8577317" y="0"/>
            <a:ext cx="3614683" cy="1325014"/>
          </a:xfrm>
          <a:prstGeom prst="rect">
            <a:avLst/>
          </a:prstGeom>
          <a:noFill/>
          <a:ln>
            <a:noFill/>
          </a:ln>
        </p:spPr>
      </p:pic>
      <p:pic>
        <p:nvPicPr>
          <p:cNvPr id="309" name="Google Shape;309;p23"/>
          <p:cNvPicPr preferRelativeResize="0"/>
          <p:nvPr/>
        </p:nvPicPr>
        <p:blipFill rotWithShape="1">
          <a:blip r:embed="rId5">
            <a:alphaModFix/>
          </a:blip>
          <a:srcRect b="0" l="0" r="0" t="0"/>
          <a:stretch/>
        </p:blipFill>
        <p:spPr>
          <a:xfrm>
            <a:off x="555611" y="1366777"/>
            <a:ext cx="4564797" cy="4802332"/>
          </a:xfrm>
          <a:prstGeom prst="rect">
            <a:avLst/>
          </a:prstGeom>
          <a:noFill/>
          <a:ln>
            <a:noFill/>
          </a:ln>
        </p:spPr>
      </p:pic>
      <p:sp>
        <p:nvSpPr>
          <p:cNvPr id="310" name="Google Shape;310;p23"/>
          <p:cNvSpPr txBox="1"/>
          <p:nvPr/>
        </p:nvSpPr>
        <p:spPr>
          <a:xfrm>
            <a:off x="3965112" y="4809259"/>
            <a:ext cx="6503704" cy="52322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GB" sz="1400" u="none" cap="none" strike="noStrike">
                <a:solidFill>
                  <a:srgbClr val="000000"/>
                </a:solidFill>
                <a:latin typeface="Arial"/>
                <a:ea typeface="Arial"/>
                <a:cs typeface="Arial"/>
                <a:sym typeface="Arial"/>
              </a:rPr>
              <a:t>Support to AFOLU mitigation contribution MUST take into account impact </a:t>
            </a:r>
            <a:endParaRPr/>
          </a:p>
          <a:p>
            <a:pPr indent="0" lvl="0" marL="0" marR="0" rtl="0" algn="ctr">
              <a:lnSpc>
                <a:spcPct val="100000"/>
              </a:lnSpc>
              <a:spcBef>
                <a:spcPts val="0"/>
              </a:spcBef>
              <a:spcAft>
                <a:spcPts val="0"/>
              </a:spcAft>
              <a:buNone/>
            </a:pPr>
            <a:r>
              <a:rPr b="1" i="0" lang="en-GB" sz="1400" u="none" cap="none" strike="noStrike">
                <a:solidFill>
                  <a:srgbClr val="000000"/>
                </a:solidFill>
                <a:latin typeface="Arial"/>
                <a:ea typeface="Arial"/>
                <a:cs typeface="Arial"/>
                <a:sym typeface="Arial"/>
              </a:rPr>
              <a:t>on biodiversity and food security</a:t>
            </a:r>
            <a:endParaRPr/>
          </a:p>
        </p:txBody>
      </p:sp>
      <p:pic>
        <p:nvPicPr>
          <p:cNvPr id="311" name="Google Shape;311;p23"/>
          <p:cNvPicPr preferRelativeResize="0"/>
          <p:nvPr/>
        </p:nvPicPr>
        <p:blipFill rotWithShape="1">
          <a:blip r:embed="rId6">
            <a:alphaModFix/>
          </a:blip>
          <a:srcRect b="0" l="0" r="0" t="0"/>
          <a:stretch/>
        </p:blipFill>
        <p:spPr>
          <a:xfrm>
            <a:off x="118918" y="5611094"/>
            <a:ext cx="582579" cy="839932"/>
          </a:xfrm>
          <a:prstGeom prst="rect">
            <a:avLst/>
          </a:prstGeom>
          <a:noFill/>
          <a:ln>
            <a:noFill/>
          </a:ln>
        </p:spPr>
      </p:pic>
      <p:sp>
        <p:nvSpPr>
          <p:cNvPr id="312" name="Google Shape;312;p23"/>
          <p:cNvSpPr txBox="1"/>
          <p:nvPr/>
        </p:nvSpPr>
        <p:spPr>
          <a:xfrm>
            <a:off x="946025" y="6161472"/>
            <a:ext cx="3858749"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GB" sz="900" u="none" cap="none" strike="noStrike">
                <a:solidFill>
                  <a:srgbClr val="000000"/>
                </a:solidFill>
                <a:latin typeface="Arial"/>
                <a:ea typeface="Arial"/>
                <a:cs typeface="Arial"/>
                <a:sym typeface="Arial"/>
              </a:rPr>
              <a:t>Deprez, A. </a:t>
            </a:r>
            <a:r>
              <a:rPr b="0" i="1" lang="en-GB" sz="900" u="none" cap="none" strike="noStrike">
                <a:solidFill>
                  <a:srgbClr val="000000"/>
                </a:solidFill>
                <a:latin typeface="Arial"/>
                <a:ea typeface="Arial"/>
                <a:cs typeface="Arial"/>
                <a:sym typeface="Arial"/>
              </a:rPr>
              <a:t>et al. </a:t>
            </a:r>
            <a:r>
              <a:rPr b="0" i="0" lang="en-GB" sz="900" u="none" cap="none" strike="noStrike">
                <a:solidFill>
                  <a:srgbClr val="000000"/>
                </a:solidFill>
                <a:latin typeface="Arial"/>
                <a:ea typeface="Arial"/>
                <a:cs typeface="Arial"/>
                <a:sym typeface="Arial"/>
              </a:rPr>
              <a:t>(2021). Aligning high climate and biodiversity ambitions</a:t>
            </a:r>
            <a:endParaRPr/>
          </a:p>
          <a:p>
            <a:pPr indent="0" lvl="0" marL="0" marR="0" rtl="0" algn="l">
              <a:lnSpc>
                <a:spcPct val="100000"/>
              </a:lnSpc>
              <a:spcBef>
                <a:spcPts val="0"/>
              </a:spcBef>
              <a:spcAft>
                <a:spcPts val="0"/>
              </a:spcAft>
              <a:buNone/>
            </a:pPr>
            <a:r>
              <a:rPr b="0" i="0" lang="en-GB" sz="900" u="none" cap="none" strike="noStrike">
                <a:solidFill>
                  <a:srgbClr val="000000"/>
                </a:solidFill>
                <a:latin typeface="Arial"/>
                <a:ea typeface="Arial"/>
                <a:cs typeface="Arial"/>
                <a:sym typeface="Arial"/>
              </a:rPr>
              <a:t> in 2021 and beyond : why, what, and how? IDDRI, Study N°05/21. </a:t>
            </a:r>
            <a:endParaRPr b="0" i="0" sz="900" u="none" cap="none" strike="noStrike">
              <a:solidFill>
                <a:srgbClr val="000000"/>
              </a:solidFill>
              <a:latin typeface="Arial"/>
              <a:ea typeface="Arial"/>
              <a:cs typeface="Arial"/>
              <a:sym typeface="Arial"/>
            </a:endParaRPr>
          </a:p>
        </p:txBody>
      </p:sp>
      <p:pic>
        <p:nvPicPr>
          <p:cNvPr id="313" name="Google Shape;313;p23"/>
          <p:cNvPicPr preferRelativeResize="0"/>
          <p:nvPr/>
        </p:nvPicPr>
        <p:blipFill rotWithShape="1">
          <a:blip r:embed="rId7">
            <a:alphaModFix/>
          </a:blip>
          <a:srcRect b="0" l="0" r="0" t="0"/>
          <a:stretch/>
        </p:blipFill>
        <p:spPr>
          <a:xfrm>
            <a:off x="7768705" y="1480812"/>
            <a:ext cx="1617223" cy="1432707"/>
          </a:xfrm>
          <a:prstGeom prst="rect">
            <a:avLst/>
          </a:prstGeom>
          <a:noFill/>
          <a:ln>
            <a:noFill/>
          </a:ln>
        </p:spPr>
      </p:pic>
      <p:sp>
        <p:nvSpPr>
          <p:cNvPr id="314" name="Google Shape;314;p23"/>
          <p:cNvSpPr txBox="1"/>
          <p:nvPr/>
        </p:nvSpPr>
        <p:spPr>
          <a:xfrm>
            <a:off x="5120408" y="3026159"/>
            <a:ext cx="7140096" cy="95410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GB" sz="1400" u="none" cap="none" strike="noStrike">
                <a:solidFill>
                  <a:srgbClr val="000000"/>
                </a:solidFill>
                <a:latin typeface="Arial"/>
                <a:ea typeface="Arial"/>
                <a:cs typeface="Arial"/>
                <a:sym typeface="Arial"/>
              </a:rPr>
              <a:t>Limiting global warming to ensure a habitable climate and protecting biodiversity </a:t>
            </a:r>
            <a:endParaRPr/>
          </a:p>
          <a:p>
            <a:pPr indent="0" lvl="0" marL="0" marR="0" rtl="0" algn="ctr">
              <a:lnSpc>
                <a:spcPct val="100000"/>
              </a:lnSpc>
              <a:spcBef>
                <a:spcPts val="0"/>
              </a:spcBef>
              <a:spcAft>
                <a:spcPts val="0"/>
              </a:spcAft>
              <a:buNone/>
            </a:pPr>
            <a:r>
              <a:rPr b="1" i="0" lang="en-GB" sz="1400" u="none" cap="none" strike="noStrike">
                <a:solidFill>
                  <a:srgbClr val="000000"/>
                </a:solidFill>
                <a:latin typeface="Arial"/>
                <a:ea typeface="Arial"/>
                <a:cs typeface="Arial"/>
                <a:sym typeface="Arial"/>
              </a:rPr>
              <a:t>are mutually supporting goals, and their achievement is essential for sustainably </a:t>
            </a:r>
            <a:endParaRPr/>
          </a:p>
          <a:p>
            <a:pPr indent="0" lvl="0" marL="0" marR="0" rtl="0" algn="ctr">
              <a:lnSpc>
                <a:spcPct val="100000"/>
              </a:lnSpc>
              <a:spcBef>
                <a:spcPts val="0"/>
              </a:spcBef>
              <a:spcAft>
                <a:spcPts val="0"/>
              </a:spcAft>
              <a:buNone/>
            </a:pPr>
            <a:r>
              <a:rPr b="1" i="0" lang="en-GB" sz="1400" u="none" cap="none" strike="noStrike">
                <a:solidFill>
                  <a:srgbClr val="000000"/>
                </a:solidFill>
                <a:latin typeface="Arial"/>
                <a:ea typeface="Arial"/>
                <a:cs typeface="Arial"/>
                <a:sym typeface="Arial"/>
              </a:rPr>
              <a:t>and equitably providing benefits to people. </a:t>
            </a:r>
            <a:endParaRPr/>
          </a:p>
          <a:p>
            <a:pPr indent="0" lvl="0" marL="0" marR="0" rtl="0" algn="ctr">
              <a:lnSpc>
                <a:spcPct val="100000"/>
              </a:lnSpc>
              <a:spcBef>
                <a:spcPts val="0"/>
              </a:spcBef>
              <a:spcAft>
                <a:spcPts val="0"/>
              </a:spcAft>
              <a:buNone/>
            </a:pPr>
            <a:r>
              <a:t/>
            </a:r>
            <a:endParaRPr b="1" i="0" sz="1400" u="none" cap="none" strike="noStrike">
              <a:solidFill>
                <a:srgbClr val="000000"/>
              </a:solidFill>
              <a:latin typeface="Arial"/>
              <a:ea typeface="Arial"/>
              <a:cs typeface="Arial"/>
              <a:sym typeface="Arial"/>
            </a:endParaRPr>
          </a:p>
        </p:txBody>
      </p:sp>
      <p:sp>
        <p:nvSpPr>
          <p:cNvPr id="315" name="Google Shape;315;p23"/>
          <p:cNvSpPr/>
          <p:nvPr/>
        </p:nvSpPr>
        <p:spPr>
          <a:xfrm>
            <a:off x="3602599" y="566815"/>
            <a:ext cx="5782352"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1" lang="en-GB" sz="2300" u="none" cap="none" strike="noStrike">
                <a:solidFill>
                  <a:schemeClr val="lt1"/>
                </a:solidFill>
                <a:latin typeface="Merriweather"/>
                <a:ea typeface="Merriweather"/>
                <a:cs typeface="Merriweather"/>
                <a:sym typeface="Merriweather"/>
              </a:rPr>
              <a:t>Aligning climate and biodiversity ambitions </a:t>
            </a:r>
            <a:endParaRPr b="0" i="1" sz="2300" u="none" cap="none" strike="noStrike">
              <a:solidFill>
                <a:schemeClr val="lt1"/>
              </a:solidFill>
              <a:latin typeface="Arial"/>
              <a:ea typeface="Arial"/>
              <a:cs typeface="Arial"/>
              <a:sym typeface="Arial"/>
            </a:endParaRPr>
          </a:p>
        </p:txBody>
      </p:sp>
      <p:sp>
        <p:nvSpPr>
          <p:cNvPr id="316" name="Google Shape;316;p23"/>
          <p:cNvSpPr txBox="1"/>
          <p:nvPr/>
        </p:nvSpPr>
        <p:spPr>
          <a:xfrm>
            <a:off x="5118491" y="4078232"/>
            <a:ext cx="6955750"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GB" sz="1800" u="none" cap="none" strike="noStrike">
                <a:solidFill>
                  <a:srgbClr val="000000"/>
                </a:solidFill>
                <a:latin typeface="Arial"/>
                <a:ea typeface="Arial"/>
                <a:cs typeface="Arial"/>
                <a:sym typeface="Arial"/>
              </a:rPr>
              <a:t>Develop greater collective climate-biodiversity accountability </a:t>
            </a:r>
            <a:endParaRPr b="0" i="0" sz="1800" u="none" cap="none" strike="noStrike">
              <a:solidFill>
                <a:srgbClr val="000000"/>
              </a:solidFill>
              <a:latin typeface="Arial"/>
              <a:ea typeface="Arial"/>
              <a:cs typeface="Arial"/>
              <a:sym typeface="Arial"/>
            </a:endParaRPr>
          </a:p>
        </p:txBody>
      </p:sp>
      <p:sp>
        <p:nvSpPr>
          <p:cNvPr id="317" name="Google Shape;317;p23"/>
          <p:cNvSpPr txBox="1"/>
          <p:nvPr/>
        </p:nvSpPr>
        <p:spPr>
          <a:xfrm>
            <a:off x="5622949" y="5426428"/>
            <a:ext cx="6135013"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GB" sz="1800" u="none" cap="none" strike="noStrike">
                <a:solidFill>
                  <a:srgbClr val="000000"/>
                </a:solidFill>
                <a:latin typeface="Arial"/>
                <a:ea typeface="Arial"/>
                <a:cs typeface="Arial"/>
                <a:sym typeface="Arial"/>
              </a:rPr>
              <a:t>Towards a net-zero </a:t>
            </a:r>
            <a:r>
              <a:rPr b="1" i="1" lang="en-GB" sz="1800" u="none" cap="none" strike="noStrike">
                <a:solidFill>
                  <a:srgbClr val="000000"/>
                </a:solidFill>
                <a:latin typeface="Arial"/>
                <a:ea typeface="Arial"/>
                <a:cs typeface="Arial"/>
                <a:sym typeface="Arial"/>
              </a:rPr>
              <a:t>and </a:t>
            </a:r>
            <a:r>
              <a:rPr b="1" i="0" lang="en-GB" sz="1800" u="none" cap="none" strike="noStrike">
                <a:solidFill>
                  <a:srgbClr val="000000"/>
                </a:solidFill>
                <a:latin typeface="Arial"/>
                <a:ea typeface="Arial"/>
                <a:cs typeface="Arial"/>
                <a:sym typeface="Arial"/>
              </a:rPr>
              <a:t>biodiversity positive economy</a:t>
            </a:r>
            <a:endParaRPr b="0" i="0" sz="1800" u="none" cap="none" strike="noStrike">
              <a:solidFill>
                <a:srgbClr val="000000"/>
              </a:solidFill>
              <a:latin typeface="Arial"/>
              <a:ea typeface="Arial"/>
              <a:cs typeface="Arial"/>
              <a:sym typeface="Arial"/>
            </a:endParaRPr>
          </a:p>
        </p:txBody>
      </p:sp>
      <p:sp>
        <p:nvSpPr>
          <p:cNvPr id="318" name="Google Shape;318;p23"/>
          <p:cNvSpPr txBox="1"/>
          <p:nvPr/>
        </p:nvSpPr>
        <p:spPr>
          <a:xfrm>
            <a:off x="5622949" y="5907499"/>
            <a:ext cx="5740674" cy="52322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GB" sz="1400" u="none" cap="none" strike="noStrike">
                <a:solidFill>
                  <a:srgbClr val="000000"/>
                </a:solidFill>
                <a:latin typeface="Arial"/>
                <a:ea typeface="Arial"/>
                <a:cs typeface="Arial"/>
                <a:sym typeface="Arial"/>
              </a:rPr>
              <a:t>The CEOS/GEO support to AFOLU could benefit the engagement </a:t>
            </a:r>
            <a:endParaRPr/>
          </a:p>
          <a:p>
            <a:pPr indent="0" lvl="0" marL="0" marR="0" rtl="0" algn="ctr">
              <a:lnSpc>
                <a:spcPct val="100000"/>
              </a:lnSpc>
              <a:spcBef>
                <a:spcPts val="0"/>
              </a:spcBef>
              <a:spcAft>
                <a:spcPts val="0"/>
              </a:spcAft>
              <a:buNone/>
            </a:pPr>
            <a:r>
              <a:rPr b="1" i="0" lang="en-GB" sz="1400" u="none" cap="none" strike="noStrike">
                <a:solidFill>
                  <a:srgbClr val="000000"/>
                </a:solidFill>
                <a:latin typeface="Arial"/>
                <a:ea typeface="Arial"/>
                <a:cs typeface="Arial"/>
                <a:sym typeface="Arial"/>
              </a:rPr>
              <a:t>on Ecosystem extent mapping and monitoring</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3" name="Shape 323"/>
        <p:cNvGrpSpPr/>
        <p:nvPr/>
      </p:nvGrpSpPr>
      <p:grpSpPr>
        <a:xfrm>
          <a:off x="0" y="0"/>
          <a:ext cx="0" cy="0"/>
          <a:chOff x="0" y="0"/>
          <a:chExt cx="0" cy="0"/>
        </a:xfrm>
      </p:grpSpPr>
      <p:sp>
        <p:nvSpPr>
          <p:cNvPr id="324" name="Google Shape;324;p24"/>
          <p:cNvSpPr txBox="1"/>
          <p:nvPr/>
        </p:nvSpPr>
        <p:spPr>
          <a:xfrm>
            <a:off x="10168274" y="1358603"/>
            <a:ext cx="2188929" cy="707886"/>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GB" sz="2000" u="none" cap="none" strike="noStrike">
                <a:solidFill>
                  <a:srgbClr val="000000"/>
                </a:solidFill>
                <a:latin typeface="Arial"/>
                <a:ea typeface="Arial"/>
                <a:cs typeface="Arial"/>
                <a:sym typeface="Arial"/>
              </a:rPr>
              <a:t>…where we need to go</a:t>
            </a:r>
            <a:endParaRPr/>
          </a:p>
        </p:txBody>
      </p:sp>
      <p:sp>
        <p:nvSpPr>
          <p:cNvPr id="325" name="Google Shape;325;p24"/>
          <p:cNvSpPr/>
          <p:nvPr/>
        </p:nvSpPr>
        <p:spPr>
          <a:xfrm>
            <a:off x="2033475" y="1385607"/>
            <a:ext cx="3407543" cy="3386423"/>
          </a:xfrm>
          <a:prstGeom prst="ellipse">
            <a:avLst/>
          </a:prstGeom>
          <a:noFill/>
          <a:ln cap="flat" cmpd="sng" w="38100">
            <a:solidFill>
              <a:schemeClr val="accent4"/>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26" name="Google Shape;326;p24"/>
          <p:cNvSpPr/>
          <p:nvPr/>
        </p:nvSpPr>
        <p:spPr>
          <a:xfrm>
            <a:off x="2849485" y="2174468"/>
            <a:ext cx="1860555" cy="1849024"/>
          </a:xfrm>
          <a:prstGeom prst="ellipse">
            <a:avLst/>
          </a:prstGeom>
          <a:noFill/>
          <a:ln cap="flat" cmpd="sng" w="3810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27" name="Google Shape;327;p24"/>
          <p:cNvSpPr txBox="1"/>
          <p:nvPr/>
        </p:nvSpPr>
        <p:spPr>
          <a:xfrm>
            <a:off x="6933565" y="6114440"/>
            <a:ext cx="3959737" cy="40011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GB" sz="2000" u="none" cap="none" strike="noStrike">
                <a:solidFill>
                  <a:srgbClr val="000000"/>
                </a:solidFill>
                <a:latin typeface="Arial"/>
                <a:ea typeface="Arial"/>
                <a:cs typeface="Arial"/>
                <a:sym typeface="Arial"/>
              </a:rPr>
              <a:t>Socio-Ecological Earth System</a:t>
            </a:r>
            <a:endParaRPr/>
          </a:p>
        </p:txBody>
      </p:sp>
      <p:pic>
        <p:nvPicPr>
          <p:cNvPr id="328" name="Google Shape;328;p24"/>
          <p:cNvPicPr preferRelativeResize="0"/>
          <p:nvPr/>
        </p:nvPicPr>
        <p:blipFill rotWithShape="1">
          <a:blip r:embed="rId3">
            <a:alphaModFix/>
          </a:blip>
          <a:srcRect b="0" l="0" r="0" t="0"/>
          <a:stretch/>
        </p:blipFill>
        <p:spPr>
          <a:xfrm>
            <a:off x="3321288" y="3393397"/>
            <a:ext cx="911947" cy="900000"/>
          </a:xfrm>
          <a:prstGeom prst="ellipse">
            <a:avLst/>
          </a:prstGeom>
          <a:noFill/>
          <a:ln>
            <a:noFill/>
          </a:ln>
        </p:spPr>
      </p:pic>
      <p:pic>
        <p:nvPicPr>
          <p:cNvPr id="329" name="Google Shape;329;p24"/>
          <p:cNvPicPr preferRelativeResize="0"/>
          <p:nvPr/>
        </p:nvPicPr>
        <p:blipFill rotWithShape="1">
          <a:blip r:embed="rId4">
            <a:alphaModFix/>
          </a:blip>
          <a:srcRect b="0" l="0" r="0" t="0"/>
          <a:stretch/>
        </p:blipFill>
        <p:spPr>
          <a:xfrm>
            <a:off x="2712201" y="2726197"/>
            <a:ext cx="911947" cy="900000"/>
          </a:xfrm>
          <a:prstGeom prst="ellipse">
            <a:avLst/>
          </a:prstGeom>
          <a:noFill/>
          <a:ln>
            <a:noFill/>
          </a:ln>
        </p:spPr>
      </p:pic>
      <p:pic>
        <p:nvPicPr>
          <p:cNvPr id="330" name="Google Shape;330;p24"/>
          <p:cNvPicPr preferRelativeResize="0"/>
          <p:nvPr/>
        </p:nvPicPr>
        <p:blipFill rotWithShape="1">
          <a:blip r:embed="rId5">
            <a:alphaModFix/>
          </a:blip>
          <a:srcRect b="0" l="0" r="0" t="0"/>
          <a:stretch/>
        </p:blipFill>
        <p:spPr>
          <a:xfrm>
            <a:off x="4150308" y="3786977"/>
            <a:ext cx="943405" cy="931047"/>
          </a:xfrm>
          <a:prstGeom prst="ellipse">
            <a:avLst/>
          </a:prstGeom>
          <a:noFill/>
          <a:ln>
            <a:noFill/>
          </a:ln>
        </p:spPr>
      </p:pic>
      <p:pic>
        <p:nvPicPr>
          <p:cNvPr id="331" name="Google Shape;331;p24"/>
          <p:cNvPicPr preferRelativeResize="0"/>
          <p:nvPr/>
        </p:nvPicPr>
        <p:blipFill rotWithShape="1">
          <a:blip r:embed="rId6">
            <a:alphaModFix/>
          </a:blip>
          <a:srcRect b="0" l="0" r="0" t="0"/>
          <a:stretch/>
        </p:blipFill>
        <p:spPr>
          <a:xfrm>
            <a:off x="1970347" y="2250255"/>
            <a:ext cx="911947" cy="900000"/>
          </a:xfrm>
          <a:prstGeom prst="ellipse">
            <a:avLst/>
          </a:prstGeom>
          <a:noFill/>
          <a:ln>
            <a:noFill/>
          </a:ln>
        </p:spPr>
      </p:pic>
      <p:pic>
        <p:nvPicPr>
          <p:cNvPr id="332" name="Google Shape;332;p24"/>
          <p:cNvPicPr preferRelativeResize="0"/>
          <p:nvPr/>
        </p:nvPicPr>
        <p:blipFill rotWithShape="1">
          <a:blip r:embed="rId7">
            <a:alphaModFix/>
          </a:blip>
          <a:srcRect b="0" l="0" r="0" t="0"/>
          <a:stretch/>
        </p:blipFill>
        <p:spPr>
          <a:xfrm>
            <a:off x="8334384" y="2174468"/>
            <a:ext cx="1154417" cy="1169803"/>
          </a:xfrm>
          <a:prstGeom prst="ellipse">
            <a:avLst/>
          </a:prstGeom>
          <a:noFill/>
          <a:ln>
            <a:noFill/>
          </a:ln>
        </p:spPr>
      </p:pic>
      <p:pic>
        <p:nvPicPr>
          <p:cNvPr id="333" name="Google Shape;333;p24"/>
          <p:cNvPicPr preferRelativeResize="0"/>
          <p:nvPr/>
        </p:nvPicPr>
        <p:blipFill rotWithShape="1">
          <a:blip r:embed="rId8">
            <a:alphaModFix/>
          </a:blip>
          <a:srcRect b="0" l="0" r="0" t="0"/>
          <a:stretch/>
        </p:blipFill>
        <p:spPr>
          <a:xfrm>
            <a:off x="3373695" y="1158897"/>
            <a:ext cx="918453" cy="900000"/>
          </a:xfrm>
          <a:prstGeom prst="ellipse">
            <a:avLst/>
          </a:prstGeom>
          <a:noFill/>
          <a:ln>
            <a:noFill/>
          </a:ln>
        </p:spPr>
      </p:pic>
      <p:pic>
        <p:nvPicPr>
          <p:cNvPr id="334" name="Google Shape;334;p24"/>
          <p:cNvPicPr preferRelativeResize="0"/>
          <p:nvPr/>
        </p:nvPicPr>
        <p:blipFill rotWithShape="1">
          <a:blip r:embed="rId9">
            <a:alphaModFix/>
          </a:blip>
          <a:srcRect b="0" l="0" r="0" t="0"/>
          <a:stretch/>
        </p:blipFill>
        <p:spPr>
          <a:xfrm>
            <a:off x="2450297" y="3760888"/>
            <a:ext cx="917215" cy="900000"/>
          </a:xfrm>
          <a:prstGeom prst="ellipse">
            <a:avLst/>
          </a:prstGeom>
          <a:noFill/>
          <a:ln>
            <a:noFill/>
          </a:ln>
        </p:spPr>
      </p:pic>
      <p:pic>
        <p:nvPicPr>
          <p:cNvPr id="335" name="Google Shape;335;p24"/>
          <p:cNvPicPr preferRelativeResize="0"/>
          <p:nvPr/>
        </p:nvPicPr>
        <p:blipFill rotWithShape="1">
          <a:blip r:embed="rId10">
            <a:alphaModFix/>
          </a:blip>
          <a:srcRect b="0" l="0" r="0" t="0"/>
          <a:stretch/>
        </p:blipFill>
        <p:spPr>
          <a:xfrm>
            <a:off x="4725277" y="2178157"/>
            <a:ext cx="895735" cy="900000"/>
          </a:xfrm>
          <a:prstGeom prst="ellipse">
            <a:avLst/>
          </a:prstGeom>
          <a:noFill/>
          <a:ln>
            <a:noFill/>
          </a:ln>
        </p:spPr>
      </p:pic>
      <p:pic>
        <p:nvPicPr>
          <p:cNvPr id="336" name="Google Shape;336;p24"/>
          <p:cNvPicPr preferRelativeResize="0"/>
          <p:nvPr/>
        </p:nvPicPr>
        <p:blipFill rotWithShape="1">
          <a:blip r:embed="rId11">
            <a:alphaModFix/>
          </a:blip>
          <a:srcRect b="0" l="0" r="-1" t="0"/>
          <a:stretch/>
        </p:blipFill>
        <p:spPr>
          <a:xfrm>
            <a:off x="3850055" y="2414101"/>
            <a:ext cx="1064232" cy="1005001"/>
          </a:xfrm>
          <a:prstGeom prst="rect">
            <a:avLst/>
          </a:prstGeom>
          <a:noFill/>
          <a:ln>
            <a:noFill/>
          </a:ln>
        </p:spPr>
      </p:pic>
      <p:pic>
        <p:nvPicPr>
          <p:cNvPr id="337" name="Google Shape;337;p24"/>
          <p:cNvPicPr preferRelativeResize="0"/>
          <p:nvPr/>
        </p:nvPicPr>
        <p:blipFill rotWithShape="1">
          <a:blip r:embed="rId12">
            <a:alphaModFix/>
          </a:blip>
          <a:srcRect b="0" l="0" r="0" t="0"/>
          <a:stretch/>
        </p:blipFill>
        <p:spPr>
          <a:xfrm>
            <a:off x="3320694" y="2066641"/>
            <a:ext cx="904247" cy="900000"/>
          </a:xfrm>
          <a:prstGeom prst="rect">
            <a:avLst/>
          </a:prstGeom>
          <a:noFill/>
          <a:ln>
            <a:noFill/>
          </a:ln>
        </p:spPr>
      </p:pic>
      <p:pic>
        <p:nvPicPr>
          <p:cNvPr id="338" name="Google Shape;338;p24"/>
          <p:cNvPicPr preferRelativeResize="0"/>
          <p:nvPr/>
        </p:nvPicPr>
        <p:blipFill rotWithShape="1">
          <a:blip r:embed="rId13">
            <a:alphaModFix/>
          </a:blip>
          <a:srcRect b="0" l="0" r="0" t="0"/>
          <a:stretch/>
        </p:blipFill>
        <p:spPr>
          <a:xfrm>
            <a:off x="8517139" y="826195"/>
            <a:ext cx="913775" cy="900000"/>
          </a:xfrm>
          <a:prstGeom prst="rect">
            <a:avLst/>
          </a:prstGeom>
          <a:noFill/>
          <a:ln>
            <a:noFill/>
          </a:ln>
        </p:spPr>
      </p:pic>
      <p:sp>
        <p:nvSpPr>
          <p:cNvPr id="339" name="Google Shape;339;p24"/>
          <p:cNvSpPr txBox="1"/>
          <p:nvPr/>
        </p:nvSpPr>
        <p:spPr>
          <a:xfrm>
            <a:off x="1499051" y="6103263"/>
            <a:ext cx="4519442" cy="40011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GB" sz="2000" u="none" cap="none" strike="noStrike">
                <a:solidFill>
                  <a:srgbClr val="000000"/>
                </a:solidFill>
                <a:latin typeface="Arial"/>
                <a:ea typeface="Arial"/>
                <a:cs typeface="Arial"/>
                <a:sym typeface="Arial"/>
              </a:rPr>
              <a:t>GEO key topics and priority policies</a:t>
            </a:r>
            <a:endParaRPr/>
          </a:p>
        </p:txBody>
      </p:sp>
      <p:pic>
        <p:nvPicPr>
          <p:cNvPr id="340" name="Google Shape;340;p24"/>
          <p:cNvPicPr preferRelativeResize="0"/>
          <p:nvPr/>
        </p:nvPicPr>
        <p:blipFill rotWithShape="1">
          <a:blip r:embed="rId14">
            <a:alphaModFix/>
          </a:blip>
          <a:srcRect b="0" l="0" r="0" t="0"/>
          <a:stretch/>
        </p:blipFill>
        <p:spPr>
          <a:xfrm>
            <a:off x="9777332" y="2990021"/>
            <a:ext cx="913776" cy="900000"/>
          </a:xfrm>
          <a:prstGeom prst="rect">
            <a:avLst/>
          </a:prstGeom>
          <a:noFill/>
          <a:ln>
            <a:noFill/>
          </a:ln>
        </p:spPr>
      </p:pic>
      <p:pic>
        <p:nvPicPr>
          <p:cNvPr id="341" name="Google Shape;341;p24"/>
          <p:cNvPicPr preferRelativeResize="0"/>
          <p:nvPr/>
        </p:nvPicPr>
        <p:blipFill rotWithShape="1">
          <a:blip r:embed="rId15">
            <a:alphaModFix/>
          </a:blip>
          <a:srcRect b="0" l="0" r="0" t="0"/>
          <a:stretch/>
        </p:blipFill>
        <p:spPr>
          <a:xfrm>
            <a:off x="9213823" y="3731821"/>
            <a:ext cx="913776" cy="900000"/>
          </a:xfrm>
          <a:prstGeom prst="rect">
            <a:avLst/>
          </a:prstGeom>
          <a:noFill/>
          <a:ln>
            <a:noFill/>
          </a:ln>
        </p:spPr>
      </p:pic>
      <p:pic>
        <p:nvPicPr>
          <p:cNvPr id="342" name="Google Shape;342;p24"/>
          <p:cNvPicPr preferRelativeResize="0"/>
          <p:nvPr/>
        </p:nvPicPr>
        <p:blipFill rotWithShape="1">
          <a:blip r:embed="rId16">
            <a:alphaModFix/>
          </a:blip>
          <a:srcRect b="0" l="0" r="0" t="0"/>
          <a:stretch/>
        </p:blipFill>
        <p:spPr>
          <a:xfrm>
            <a:off x="9887237" y="2023241"/>
            <a:ext cx="913776" cy="900000"/>
          </a:xfrm>
          <a:prstGeom prst="rect">
            <a:avLst/>
          </a:prstGeom>
          <a:noFill/>
          <a:ln>
            <a:noFill/>
          </a:ln>
        </p:spPr>
      </p:pic>
      <p:pic>
        <p:nvPicPr>
          <p:cNvPr id="343" name="Google Shape;343;p24"/>
          <p:cNvPicPr preferRelativeResize="0"/>
          <p:nvPr/>
        </p:nvPicPr>
        <p:blipFill rotWithShape="1">
          <a:blip r:embed="rId17">
            <a:alphaModFix/>
          </a:blip>
          <a:srcRect b="0" l="0" r="0" t="0"/>
          <a:stretch/>
        </p:blipFill>
        <p:spPr>
          <a:xfrm>
            <a:off x="6945309" y="2759369"/>
            <a:ext cx="913776" cy="900000"/>
          </a:xfrm>
          <a:prstGeom prst="rect">
            <a:avLst/>
          </a:prstGeom>
          <a:noFill/>
          <a:ln>
            <a:noFill/>
          </a:ln>
        </p:spPr>
      </p:pic>
      <p:pic>
        <p:nvPicPr>
          <p:cNvPr id="344" name="Google Shape;344;p24"/>
          <p:cNvPicPr preferRelativeResize="0"/>
          <p:nvPr/>
        </p:nvPicPr>
        <p:blipFill rotWithShape="1">
          <a:blip r:embed="rId18">
            <a:alphaModFix/>
          </a:blip>
          <a:srcRect b="0" l="0" r="0" t="0"/>
          <a:stretch/>
        </p:blipFill>
        <p:spPr>
          <a:xfrm>
            <a:off x="7567715" y="1005396"/>
            <a:ext cx="913776" cy="900000"/>
          </a:xfrm>
          <a:prstGeom prst="rect">
            <a:avLst/>
          </a:prstGeom>
          <a:noFill/>
          <a:ln>
            <a:noFill/>
          </a:ln>
        </p:spPr>
      </p:pic>
      <p:pic>
        <p:nvPicPr>
          <p:cNvPr id="345" name="Google Shape;345;p24"/>
          <p:cNvPicPr preferRelativeResize="0"/>
          <p:nvPr/>
        </p:nvPicPr>
        <p:blipFill rotWithShape="1">
          <a:blip r:embed="rId19">
            <a:alphaModFix/>
          </a:blip>
          <a:srcRect b="0" l="0" r="0" t="0"/>
          <a:stretch/>
        </p:blipFill>
        <p:spPr>
          <a:xfrm>
            <a:off x="6903053" y="1746756"/>
            <a:ext cx="913776" cy="900000"/>
          </a:xfrm>
          <a:prstGeom prst="rect">
            <a:avLst/>
          </a:prstGeom>
          <a:noFill/>
          <a:ln>
            <a:noFill/>
          </a:ln>
        </p:spPr>
      </p:pic>
      <p:pic>
        <p:nvPicPr>
          <p:cNvPr id="346" name="Google Shape;346;p24"/>
          <p:cNvPicPr preferRelativeResize="0"/>
          <p:nvPr/>
        </p:nvPicPr>
        <p:blipFill rotWithShape="1">
          <a:blip r:embed="rId20">
            <a:alphaModFix/>
          </a:blip>
          <a:srcRect b="0" l="0" r="0" t="0"/>
          <a:stretch/>
        </p:blipFill>
        <p:spPr>
          <a:xfrm>
            <a:off x="9537498" y="1145533"/>
            <a:ext cx="807085" cy="810928"/>
          </a:xfrm>
          <a:prstGeom prst="ellipse">
            <a:avLst/>
          </a:prstGeom>
          <a:noFill/>
          <a:ln>
            <a:noFill/>
          </a:ln>
        </p:spPr>
      </p:pic>
      <p:pic>
        <p:nvPicPr>
          <p:cNvPr descr="United Nations Sustainable Development – 17 Goals to Transform Our World" id="347" name="Google Shape;347;p24"/>
          <p:cNvPicPr preferRelativeResize="0"/>
          <p:nvPr/>
        </p:nvPicPr>
        <p:blipFill rotWithShape="1">
          <a:blip r:embed="rId21">
            <a:alphaModFix/>
          </a:blip>
          <a:srcRect b="0" l="0" r="0" t="0"/>
          <a:stretch/>
        </p:blipFill>
        <p:spPr>
          <a:xfrm>
            <a:off x="5252737" y="583088"/>
            <a:ext cx="1041199" cy="1055075"/>
          </a:xfrm>
          <a:prstGeom prst="rect">
            <a:avLst/>
          </a:prstGeom>
          <a:noFill/>
          <a:ln>
            <a:noFill/>
          </a:ln>
        </p:spPr>
      </p:pic>
      <p:pic>
        <p:nvPicPr>
          <p:cNvPr id="348" name="Google Shape;348;p24"/>
          <p:cNvPicPr preferRelativeResize="0"/>
          <p:nvPr/>
        </p:nvPicPr>
        <p:blipFill rotWithShape="1">
          <a:blip r:embed="rId22">
            <a:alphaModFix/>
          </a:blip>
          <a:srcRect b="0" l="0" r="0" t="0"/>
          <a:stretch/>
        </p:blipFill>
        <p:spPr>
          <a:xfrm>
            <a:off x="939522" y="941784"/>
            <a:ext cx="1662852" cy="474133"/>
          </a:xfrm>
          <a:prstGeom prst="rect">
            <a:avLst/>
          </a:prstGeom>
          <a:noFill/>
          <a:ln>
            <a:noFill/>
          </a:ln>
        </p:spPr>
      </p:pic>
      <p:pic>
        <p:nvPicPr>
          <p:cNvPr id="349" name="Google Shape;349;p24"/>
          <p:cNvPicPr preferRelativeResize="0"/>
          <p:nvPr/>
        </p:nvPicPr>
        <p:blipFill rotWithShape="1">
          <a:blip r:embed="rId23">
            <a:alphaModFix/>
          </a:blip>
          <a:srcRect b="0" l="0" r="0" t="0"/>
          <a:stretch/>
        </p:blipFill>
        <p:spPr>
          <a:xfrm>
            <a:off x="3566043" y="5130900"/>
            <a:ext cx="770056" cy="995261"/>
          </a:xfrm>
          <a:prstGeom prst="rect">
            <a:avLst/>
          </a:prstGeom>
          <a:noFill/>
          <a:ln>
            <a:noFill/>
          </a:ln>
        </p:spPr>
      </p:pic>
      <p:grpSp>
        <p:nvGrpSpPr>
          <p:cNvPr id="350" name="Google Shape;350;p24"/>
          <p:cNvGrpSpPr/>
          <p:nvPr/>
        </p:nvGrpSpPr>
        <p:grpSpPr>
          <a:xfrm>
            <a:off x="4834410" y="1360690"/>
            <a:ext cx="518605" cy="441344"/>
            <a:chOff x="3570531" y="1613640"/>
            <a:chExt cx="518605" cy="441344"/>
          </a:xfrm>
        </p:grpSpPr>
        <p:sp>
          <p:nvSpPr>
            <p:cNvPr id="351" name="Google Shape;351;p24"/>
            <p:cNvSpPr/>
            <p:nvPr/>
          </p:nvSpPr>
          <p:spPr>
            <a:xfrm rot="-2286952">
              <a:off x="3581858" y="1857456"/>
              <a:ext cx="266894" cy="128901"/>
            </a:xfrm>
            <a:prstGeom prst="chevron">
              <a:avLst>
                <a:gd fmla="val 50000" name="adj"/>
              </a:avLst>
            </a:prstGeom>
            <a:solidFill>
              <a:schemeClr val="lt1"/>
            </a:solidFill>
            <a:ln cap="flat" cmpd="sng" w="12700">
              <a:solidFill>
                <a:schemeClr val="accent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52" name="Google Shape;352;p24"/>
            <p:cNvSpPr/>
            <p:nvPr/>
          </p:nvSpPr>
          <p:spPr>
            <a:xfrm rot="-2286952">
              <a:off x="3810916" y="1682268"/>
              <a:ext cx="266894" cy="128901"/>
            </a:xfrm>
            <a:prstGeom prst="chevron">
              <a:avLst>
                <a:gd fmla="val 50000" name="adj"/>
              </a:avLst>
            </a:prstGeom>
            <a:solidFill>
              <a:schemeClr val="lt1"/>
            </a:solidFill>
            <a:ln cap="flat" cmpd="sng" w="12700">
              <a:solidFill>
                <a:schemeClr val="accent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grpSp>
      <p:grpSp>
        <p:nvGrpSpPr>
          <p:cNvPr id="353" name="Google Shape;353;p24"/>
          <p:cNvGrpSpPr/>
          <p:nvPr/>
        </p:nvGrpSpPr>
        <p:grpSpPr>
          <a:xfrm rot="-6066199">
            <a:off x="2049756" y="1258581"/>
            <a:ext cx="518605" cy="441344"/>
            <a:chOff x="3570531" y="1613640"/>
            <a:chExt cx="518605" cy="441344"/>
          </a:xfrm>
        </p:grpSpPr>
        <p:sp>
          <p:nvSpPr>
            <p:cNvPr id="354" name="Google Shape;354;p24"/>
            <p:cNvSpPr/>
            <p:nvPr/>
          </p:nvSpPr>
          <p:spPr>
            <a:xfrm rot="-2286952">
              <a:off x="3581858" y="1857456"/>
              <a:ext cx="266894" cy="128901"/>
            </a:xfrm>
            <a:prstGeom prst="chevron">
              <a:avLst>
                <a:gd fmla="val 50000" name="adj"/>
              </a:avLst>
            </a:prstGeom>
            <a:solidFill>
              <a:schemeClr val="lt1"/>
            </a:solidFill>
            <a:ln cap="flat" cmpd="sng" w="12700">
              <a:solidFill>
                <a:schemeClr val="accent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55" name="Google Shape;355;p24"/>
            <p:cNvSpPr/>
            <p:nvPr/>
          </p:nvSpPr>
          <p:spPr>
            <a:xfrm rot="-2286952">
              <a:off x="3810916" y="1682268"/>
              <a:ext cx="266894" cy="128901"/>
            </a:xfrm>
            <a:prstGeom prst="chevron">
              <a:avLst>
                <a:gd fmla="val 50000" name="adj"/>
              </a:avLst>
            </a:prstGeom>
            <a:solidFill>
              <a:schemeClr val="lt1"/>
            </a:solidFill>
            <a:ln cap="flat" cmpd="sng" w="12700">
              <a:solidFill>
                <a:schemeClr val="accent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grpSp>
      <p:grpSp>
        <p:nvGrpSpPr>
          <p:cNvPr id="356" name="Google Shape;356;p24"/>
          <p:cNvGrpSpPr/>
          <p:nvPr/>
        </p:nvGrpSpPr>
        <p:grpSpPr>
          <a:xfrm rot="7708019">
            <a:off x="3473720" y="4889126"/>
            <a:ext cx="518605" cy="441344"/>
            <a:chOff x="3570531" y="1613640"/>
            <a:chExt cx="518605" cy="441344"/>
          </a:xfrm>
        </p:grpSpPr>
        <p:sp>
          <p:nvSpPr>
            <p:cNvPr id="357" name="Google Shape;357;p24"/>
            <p:cNvSpPr/>
            <p:nvPr/>
          </p:nvSpPr>
          <p:spPr>
            <a:xfrm rot="-2286952">
              <a:off x="3581858" y="1857456"/>
              <a:ext cx="266894" cy="128901"/>
            </a:xfrm>
            <a:prstGeom prst="chevron">
              <a:avLst>
                <a:gd fmla="val 50000" name="adj"/>
              </a:avLst>
            </a:prstGeom>
            <a:solidFill>
              <a:schemeClr val="lt1"/>
            </a:solidFill>
            <a:ln cap="flat" cmpd="sng" w="12700">
              <a:solidFill>
                <a:schemeClr val="accent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58" name="Google Shape;358;p24"/>
            <p:cNvSpPr/>
            <p:nvPr/>
          </p:nvSpPr>
          <p:spPr>
            <a:xfrm rot="-2286952">
              <a:off x="3810916" y="1682268"/>
              <a:ext cx="266894" cy="128901"/>
            </a:xfrm>
            <a:prstGeom prst="chevron">
              <a:avLst>
                <a:gd fmla="val 50000" name="adj"/>
              </a:avLst>
            </a:prstGeom>
            <a:solidFill>
              <a:schemeClr val="lt1"/>
            </a:solidFill>
            <a:ln cap="flat" cmpd="sng" w="12700">
              <a:solidFill>
                <a:schemeClr val="accent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grpSp>
      <p:pic>
        <p:nvPicPr>
          <p:cNvPr descr="United Nations Sustainable Development – 17 Goals to Transform Our World" id="359" name="Google Shape;359;p24"/>
          <p:cNvPicPr preferRelativeResize="0"/>
          <p:nvPr/>
        </p:nvPicPr>
        <p:blipFill rotWithShape="1">
          <a:blip r:embed="rId21">
            <a:alphaModFix/>
          </a:blip>
          <a:srcRect b="0" l="0" r="0" t="0"/>
          <a:stretch/>
        </p:blipFill>
        <p:spPr>
          <a:xfrm>
            <a:off x="8762263" y="4634932"/>
            <a:ext cx="1041199" cy="1055075"/>
          </a:xfrm>
          <a:prstGeom prst="rect">
            <a:avLst/>
          </a:prstGeom>
          <a:noFill/>
          <a:ln>
            <a:noFill/>
          </a:ln>
        </p:spPr>
      </p:pic>
      <p:pic>
        <p:nvPicPr>
          <p:cNvPr id="360" name="Google Shape;360;p24"/>
          <p:cNvPicPr preferRelativeResize="0"/>
          <p:nvPr/>
        </p:nvPicPr>
        <p:blipFill rotWithShape="1">
          <a:blip r:embed="rId22">
            <a:alphaModFix/>
          </a:blip>
          <a:srcRect b="0" l="0" r="0" t="0"/>
          <a:stretch/>
        </p:blipFill>
        <p:spPr>
          <a:xfrm>
            <a:off x="8024606" y="5716507"/>
            <a:ext cx="1662852" cy="474133"/>
          </a:xfrm>
          <a:prstGeom prst="rect">
            <a:avLst/>
          </a:prstGeom>
          <a:noFill/>
          <a:ln>
            <a:noFill/>
          </a:ln>
        </p:spPr>
      </p:pic>
      <p:pic>
        <p:nvPicPr>
          <p:cNvPr id="361" name="Google Shape;361;p24"/>
          <p:cNvPicPr preferRelativeResize="0"/>
          <p:nvPr/>
        </p:nvPicPr>
        <p:blipFill rotWithShape="1">
          <a:blip r:embed="rId23">
            <a:alphaModFix/>
          </a:blip>
          <a:srcRect b="0" l="0" r="0" t="0"/>
          <a:stretch/>
        </p:blipFill>
        <p:spPr>
          <a:xfrm>
            <a:off x="7918455" y="4652806"/>
            <a:ext cx="770056" cy="995261"/>
          </a:xfrm>
          <a:prstGeom prst="rect">
            <a:avLst/>
          </a:prstGeom>
          <a:noFill/>
          <a:ln>
            <a:noFill/>
          </a:ln>
        </p:spPr>
      </p:pic>
      <p:grpSp>
        <p:nvGrpSpPr>
          <p:cNvPr id="362" name="Google Shape;362;p24"/>
          <p:cNvGrpSpPr/>
          <p:nvPr/>
        </p:nvGrpSpPr>
        <p:grpSpPr>
          <a:xfrm rot="7708019">
            <a:off x="8211277" y="3811651"/>
            <a:ext cx="843365" cy="747380"/>
            <a:chOff x="3245772" y="1482793"/>
            <a:chExt cx="843365" cy="747379"/>
          </a:xfrm>
        </p:grpSpPr>
        <p:sp>
          <p:nvSpPr>
            <p:cNvPr id="363" name="Google Shape;363;p24"/>
            <p:cNvSpPr/>
            <p:nvPr/>
          </p:nvSpPr>
          <p:spPr>
            <a:xfrm rot="-2286952">
              <a:off x="3304949" y="1894130"/>
              <a:ext cx="266894" cy="283945"/>
            </a:xfrm>
            <a:prstGeom prst="chevron">
              <a:avLst>
                <a:gd fmla="val 50000" name="adj"/>
              </a:avLst>
            </a:prstGeom>
            <a:solidFill>
              <a:schemeClr val="lt1"/>
            </a:solidFill>
            <a:ln cap="flat" cmpd="sng" w="12700">
              <a:solidFill>
                <a:schemeClr val="accent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64" name="Google Shape;364;p24"/>
            <p:cNvSpPr/>
            <p:nvPr/>
          </p:nvSpPr>
          <p:spPr>
            <a:xfrm rot="-2286952">
              <a:off x="3533814" y="1718386"/>
              <a:ext cx="266894" cy="284568"/>
            </a:xfrm>
            <a:prstGeom prst="chevron">
              <a:avLst>
                <a:gd fmla="val 50000" name="adj"/>
              </a:avLst>
            </a:prstGeom>
            <a:solidFill>
              <a:schemeClr val="lt1"/>
            </a:solidFill>
            <a:ln cap="flat" cmpd="sng" w="12700">
              <a:solidFill>
                <a:schemeClr val="accent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65" name="Google Shape;365;p24"/>
            <p:cNvSpPr/>
            <p:nvPr/>
          </p:nvSpPr>
          <p:spPr>
            <a:xfrm rot="-2286952">
              <a:off x="3759587" y="1533689"/>
              <a:ext cx="266894" cy="295214"/>
            </a:xfrm>
            <a:prstGeom prst="chevron">
              <a:avLst>
                <a:gd fmla="val 50000" name="adj"/>
              </a:avLst>
            </a:prstGeom>
            <a:solidFill>
              <a:schemeClr val="lt1"/>
            </a:solidFill>
            <a:ln cap="flat" cmpd="sng" w="12700">
              <a:solidFill>
                <a:schemeClr val="accent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grpSp>
      <p:pic>
        <p:nvPicPr>
          <p:cNvPr id="366" name="Google Shape;366;p24"/>
          <p:cNvPicPr preferRelativeResize="0"/>
          <p:nvPr/>
        </p:nvPicPr>
        <p:blipFill rotWithShape="1">
          <a:blip r:embed="rId24">
            <a:alphaModFix/>
          </a:blip>
          <a:srcRect b="0" l="0" r="0" t="0"/>
          <a:stretch/>
        </p:blipFill>
        <p:spPr>
          <a:xfrm>
            <a:off x="7532257" y="3727813"/>
            <a:ext cx="856847" cy="840764"/>
          </a:xfrm>
          <a:prstGeom prst="ellipse">
            <a:avLst/>
          </a:prstGeom>
          <a:noFill/>
          <a:ln>
            <a:noFill/>
          </a:ln>
        </p:spPr>
      </p:pic>
      <p:sp>
        <p:nvSpPr>
          <p:cNvPr id="367" name="Google Shape;367;p24"/>
          <p:cNvSpPr txBox="1"/>
          <p:nvPr/>
        </p:nvSpPr>
        <p:spPr>
          <a:xfrm>
            <a:off x="2729203" y="4439842"/>
            <a:ext cx="388248" cy="2616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GB" sz="1100" u="none" cap="none" strike="noStrike">
                <a:solidFill>
                  <a:srgbClr val="000000"/>
                </a:solidFill>
                <a:latin typeface="Arial"/>
                <a:ea typeface="Arial"/>
                <a:cs typeface="Arial"/>
                <a:sym typeface="Arial"/>
              </a:rPr>
              <a:t>0%</a:t>
            </a:r>
            <a:endParaRPr/>
          </a:p>
        </p:txBody>
      </p:sp>
      <p:sp>
        <p:nvSpPr>
          <p:cNvPr id="368" name="Google Shape;368;p24"/>
          <p:cNvSpPr txBox="1"/>
          <p:nvPr/>
        </p:nvSpPr>
        <p:spPr>
          <a:xfrm>
            <a:off x="7755879" y="4361447"/>
            <a:ext cx="449162" cy="21544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GB" sz="800" u="none" cap="none" strike="noStrike">
                <a:solidFill>
                  <a:srgbClr val="FFFFFF"/>
                </a:solidFill>
                <a:latin typeface="Arial"/>
                <a:ea typeface="Arial"/>
                <a:cs typeface="Arial"/>
                <a:sym typeface="Arial"/>
              </a:rPr>
              <a:t>100%</a:t>
            </a:r>
            <a:endParaRPr/>
          </a:p>
        </p:txBody>
      </p:sp>
      <p:sp>
        <p:nvSpPr>
          <p:cNvPr id="369" name="Google Shape;369;p24"/>
          <p:cNvSpPr txBox="1"/>
          <p:nvPr/>
        </p:nvSpPr>
        <p:spPr>
          <a:xfrm>
            <a:off x="9734893" y="1750723"/>
            <a:ext cx="449162" cy="21544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GB" sz="800" u="none" cap="none" strike="noStrike">
                <a:solidFill>
                  <a:srgbClr val="FFFFFF"/>
                </a:solidFill>
                <a:latin typeface="Arial"/>
                <a:ea typeface="Arial"/>
                <a:cs typeface="Arial"/>
                <a:sym typeface="Arial"/>
              </a:rPr>
              <a:t>100%</a:t>
            </a:r>
            <a:endParaRPr/>
          </a:p>
        </p:txBody>
      </p:sp>
      <p:grpSp>
        <p:nvGrpSpPr>
          <p:cNvPr id="370" name="Google Shape;370;p24"/>
          <p:cNvGrpSpPr/>
          <p:nvPr/>
        </p:nvGrpSpPr>
        <p:grpSpPr>
          <a:xfrm rot="7733083">
            <a:off x="8711904" y="1783404"/>
            <a:ext cx="399473" cy="352454"/>
            <a:chOff x="3341473" y="1613640"/>
            <a:chExt cx="747663" cy="616531"/>
          </a:xfrm>
        </p:grpSpPr>
        <p:sp>
          <p:nvSpPr>
            <p:cNvPr id="371" name="Google Shape;371;p24"/>
            <p:cNvSpPr/>
            <p:nvPr/>
          </p:nvSpPr>
          <p:spPr>
            <a:xfrm rot="-2286952">
              <a:off x="3352800" y="2032643"/>
              <a:ext cx="266894" cy="128901"/>
            </a:xfrm>
            <a:prstGeom prst="chevron">
              <a:avLst>
                <a:gd fmla="val 50000" name="adj"/>
              </a:avLst>
            </a:prstGeom>
            <a:solidFill>
              <a:schemeClr val="lt1"/>
            </a:solidFill>
            <a:ln cap="flat" cmpd="sng" w="1270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72" name="Google Shape;372;p24"/>
            <p:cNvSpPr/>
            <p:nvPr/>
          </p:nvSpPr>
          <p:spPr>
            <a:xfrm rot="-2286952">
              <a:off x="3581858" y="1857456"/>
              <a:ext cx="266894" cy="128901"/>
            </a:xfrm>
            <a:prstGeom prst="chevron">
              <a:avLst>
                <a:gd fmla="val 50000" name="adj"/>
              </a:avLst>
            </a:prstGeom>
            <a:solidFill>
              <a:schemeClr val="lt1"/>
            </a:solidFill>
            <a:ln cap="flat" cmpd="sng" w="1270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73" name="Google Shape;373;p24"/>
            <p:cNvSpPr/>
            <p:nvPr/>
          </p:nvSpPr>
          <p:spPr>
            <a:xfrm rot="-2286952">
              <a:off x="3810916" y="1682268"/>
              <a:ext cx="266894" cy="128901"/>
            </a:xfrm>
            <a:prstGeom prst="chevron">
              <a:avLst>
                <a:gd fmla="val 50000" name="adj"/>
              </a:avLst>
            </a:prstGeom>
            <a:solidFill>
              <a:schemeClr val="lt1"/>
            </a:solidFill>
            <a:ln cap="flat" cmpd="sng" w="1270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grpSp>
      <p:grpSp>
        <p:nvGrpSpPr>
          <p:cNvPr id="374" name="Google Shape;374;p24"/>
          <p:cNvGrpSpPr/>
          <p:nvPr/>
        </p:nvGrpSpPr>
        <p:grpSpPr>
          <a:xfrm rot="-9496419">
            <a:off x="9459746" y="2491626"/>
            <a:ext cx="399473" cy="352454"/>
            <a:chOff x="3341473" y="1613640"/>
            <a:chExt cx="747663" cy="616531"/>
          </a:xfrm>
        </p:grpSpPr>
        <p:sp>
          <p:nvSpPr>
            <p:cNvPr id="375" name="Google Shape;375;p24"/>
            <p:cNvSpPr/>
            <p:nvPr/>
          </p:nvSpPr>
          <p:spPr>
            <a:xfrm rot="-2286952">
              <a:off x="3352800" y="2032643"/>
              <a:ext cx="266894" cy="128901"/>
            </a:xfrm>
            <a:prstGeom prst="chevron">
              <a:avLst>
                <a:gd fmla="val 50000" name="adj"/>
              </a:avLst>
            </a:prstGeom>
            <a:solidFill>
              <a:schemeClr val="lt1"/>
            </a:solidFill>
            <a:ln cap="flat" cmpd="sng" w="1270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76" name="Google Shape;376;p24"/>
            <p:cNvSpPr/>
            <p:nvPr/>
          </p:nvSpPr>
          <p:spPr>
            <a:xfrm rot="-2286952">
              <a:off x="3581858" y="1857456"/>
              <a:ext cx="266894" cy="128901"/>
            </a:xfrm>
            <a:prstGeom prst="chevron">
              <a:avLst>
                <a:gd fmla="val 50000" name="adj"/>
              </a:avLst>
            </a:prstGeom>
            <a:solidFill>
              <a:schemeClr val="lt1"/>
            </a:solidFill>
            <a:ln cap="flat" cmpd="sng" w="1270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77" name="Google Shape;377;p24"/>
            <p:cNvSpPr/>
            <p:nvPr/>
          </p:nvSpPr>
          <p:spPr>
            <a:xfrm rot="-2286952">
              <a:off x="3810916" y="1682268"/>
              <a:ext cx="266894" cy="128901"/>
            </a:xfrm>
            <a:prstGeom prst="chevron">
              <a:avLst>
                <a:gd fmla="val 50000" name="adj"/>
              </a:avLst>
            </a:prstGeom>
            <a:solidFill>
              <a:schemeClr val="lt1"/>
            </a:solidFill>
            <a:ln cap="flat" cmpd="sng" w="1270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grpSp>
      <p:grpSp>
        <p:nvGrpSpPr>
          <p:cNvPr id="378" name="Google Shape;378;p24"/>
          <p:cNvGrpSpPr/>
          <p:nvPr/>
        </p:nvGrpSpPr>
        <p:grpSpPr>
          <a:xfrm rot="1532468">
            <a:off x="7893177" y="2875106"/>
            <a:ext cx="399473" cy="352454"/>
            <a:chOff x="3341473" y="1613640"/>
            <a:chExt cx="747663" cy="616531"/>
          </a:xfrm>
        </p:grpSpPr>
        <p:sp>
          <p:nvSpPr>
            <p:cNvPr id="379" name="Google Shape;379;p24"/>
            <p:cNvSpPr/>
            <p:nvPr/>
          </p:nvSpPr>
          <p:spPr>
            <a:xfrm rot="-2286952">
              <a:off x="3352800" y="2032643"/>
              <a:ext cx="266894" cy="128901"/>
            </a:xfrm>
            <a:prstGeom prst="chevron">
              <a:avLst>
                <a:gd fmla="val 50000" name="adj"/>
              </a:avLst>
            </a:prstGeom>
            <a:solidFill>
              <a:schemeClr val="lt1"/>
            </a:solidFill>
            <a:ln cap="flat" cmpd="sng" w="1270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80" name="Google Shape;380;p24"/>
            <p:cNvSpPr/>
            <p:nvPr/>
          </p:nvSpPr>
          <p:spPr>
            <a:xfrm rot="-2286952">
              <a:off x="3581858" y="1857456"/>
              <a:ext cx="266894" cy="128901"/>
            </a:xfrm>
            <a:prstGeom prst="chevron">
              <a:avLst>
                <a:gd fmla="val 50000" name="adj"/>
              </a:avLst>
            </a:prstGeom>
            <a:solidFill>
              <a:schemeClr val="lt1"/>
            </a:solidFill>
            <a:ln cap="flat" cmpd="sng" w="1270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81" name="Google Shape;381;p24"/>
            <p:cNvSpPr/>
            <p:nvPr/>
          </p:nvSpPr>
          <p:spPr>
            <a:xfrm rot="-2286952">
              <a:off x="3810916" y="1682268"/>
              <a:ext cx="266894" cy="128901"/>
            </a:xfrm>
            <a:prstGeom prst="chevron">
              <a:avLst>
                <a:gd fmla="val 50000" name="adj"/>
              </a:avLst>
            </a:prstGeom>
            <a:solidFill>
              <a:schemeClr val="lt1"/>
            </a:solidFill>
            <a:ln cap="flat" cmpd="sng" w="1270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grpSp>
      <p:grpSp>
        <p:nvGrpSpPr>
          <p:cNvPr id="382" name="Google Shape;382;p24"/>
          <p:cNvGrpSpPr/>
          <p:nvPr/>
        </p:nvGrpSpPr>
        <p:grpSpPr>
          <a:xfrm rot="-5188302">
            <a:off x="9047585" y="3376655"/>
            <a:ext cx="399473" cy="352454"/>
            <a:chOff x="3341473" y="1613640"/>
            <a:chExt cx="747663" cy="616531"/>
          </a:xfrm>
        </p:grpSpPr>
        <p:sp>
          <p:nvSpPr>
            <p:cNvPr id="383" name="Google Shape;383;p24"/>
            <p:cNvSpPr/>
            <p:nvPr/>
          </p:nvSpPr>
          <p:spPr>
            <a:xfrm rot="-2286952">
              <a:off x="3352800" y="2032643"/>
              <a:ext cx="266894" cy="128901"/>
            </a:xfrm>
            <a:prstGeom prst="chevron">
              <a:avLst>
                <a:gd fmla="val 50000" name="adj"/>
              </a:avLst>
            </a:prstGeom>
            <a:solidFill>
              <a:schemeClr val="lt1"/>
            </a:solidFill>
            <a:ln cap="flat" cmpd="sng" w="1270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84" name="Google Shape;384;p24"/>
            <p:cNvSpPr/>
            <p:nvPr/>
          </p:nvSpPr>
          <p:spPr>
            <a:xfrm rot="-2286952">
              <a:off x="3581858" y="1857456"/>
              <a:ext cx="266894" cy="128901"/>
            </a:xfrm>
            <a:prstGeom prst="chevron">
              <a:avLst>
                <a:gd fmla="val 50000" name="adj"/>
              </a:avLst>
            </a:prstGeom>
            <a:solidFill>
              <a:schemeClr val="lt1"/>
            </a:solidFill>
            <a:ln cap="flat" cmpd="sng" w="1270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85" name="Google Shape;385;p24"/>
            <p:cNvSpPr/>
            <p:nvPr/>
          </p:nvSpPr>
          <p:spPr>
            <a:xfrm rot="-2286952">
              <a:off x="3810916" y="1682268"/>
              <a:ext cx="266894" cy="128901"/>
            </a:xfrm>
            <a:prstGeom prst="chevron">
              <a:avLst>
                <a:gd fmla="val 50000" name="adj"/>
              </a:avLst>
            </a:prstGeom>
            <a:solidFill>
              <a:schemeClr val="lt1"/>
            </a:solidFill>
            <a:ln cap="flat" cmpd="sng" w="1270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grpSp>
      <p:grpSp>
        <p:nvGrpSpPr>
          <p:cNvPr id="386" name="Google Shape;386;p24"/>
          <p:cNvGrpSpPr/>
          <p:nvPr/>
        </p:nvGrpSpPr>
        <p:grpSpPr>
          <a:xfrm rot="5400000">
            <a:off x="8200896" y="1914010"/>
            <a:ext cx="399473" cy="352454"/>
            <a:chOff x="3341473" y="1613640"/>
            <a:chExt cx="747663" cy="616531"/>
          </a:xfrm>
        </p:grpSpPr>
        <p:sp>
          <p:nvSpPr>
            <p:cNvPr id="387" name="Google Shape;387;p24"/>
            <p:cNvSpPr/>
            <p:nvPr/>
          </p:nvSpPr>
          <p:spPr>
            <a:xfrm rot="-2286952">
              <a:off x="3352800" y="2032643"/>
              <a:ext cx="266894" cy="128901"/>
            </a:xfrm>
            <a:prstGeom prst="chevron">
              <a:avLst>
                <a:gd fmla="val 50000" name="adj"/>
              </a:avLst>
            </a:prstGeom>
            <a:solidFill>
              <a:schemeClr val="lt1"/>
            </a:solidFill>
            <a:ln cap="flat" cmpd="sng" w="12700">
              <a:solidFill>
                <a:schemeClr val="accent4"/>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88" name="Google Shape;388;p24"/>
            <p:cNvSpPr/>
            <p:nvPr/>
          </p:nvSpPr>
          <p:spPr>
            <a:xfrm rot="-2286952">
              <a:off x="3581858" y="1857456"/>
              <a:ext cx="266894" cy="128901"/>
            </a:xfrm>
            <a:prstGeom prst="chevron">
              <a:avLst>
                <a:gd fmla="val 50000" name="adj"/>
              </a:avLst>
            </a:prstGeom>
            <a:solidFill>
              <a:schemeClr val="lt1"/>
            </a:solidFill>
            <a:ln cap="flat" cmpd="sng" w="12700">
              <a:solidFill>
                <a:schemeClr val="accent4"/>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89" name="Google Shape;389;p24"/>
            <p:cNvSpPr/>
            <p:nvPr/>
          </p:nvSpPr>
          <p:spPr>
            <a:xfrm rot="-2286952">
              <a:off x="3810916" y="1682268"/>
              <a:ext cx="266894" cy="128901"/>
            </a:xfrm>
            <a:prstGeom prst="chevron">
              <a:avLst>
                <a:gd fmla="val 50000" name="adj"/>
              </a:avLst>
            </a:prstGeom>
            <a:solidFill>
              <a:schemeClr val="lt1"/>
            </a:solidFill>
            <a:ln cap="flat" cmpd="sng" w="12700">
              <a:solidFill>
                <a:schemeClr val="accent4"/>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grpSp>
      <p:grpSp>
        <p:nvGrpSpPr>
          <p:cNvPr id="390" name="Google Shape;390;p24"/>
          <p:cNvGrpSpPr/>
          <p:nvPr/>
        </p:nvGrpSpPr>
        <p:grpSpPr>
          <a:xfrm rot="3241864">
            <a:off x="7885128" y="2295194"/>
            <a:ext cx="399473" cy="352454"/>
            <a:chOff x="3341473" y="1613640"/>
            <a:chExt cx="747663" cy="616531"/>
          </a:xfrm>
        </p:grpSpPr>
        <p:sp>
          <p:nvSpPr>
            <p:cNvPr id="391" name="Google Shape;391;p24"/>
            <p:cNvSpPr/>
            <p:nvPr/>
          </p:nvSpPr>
          <p:spPr>
            <a:xfrm rot="-2286952">
              <a:off x="3352800" y="2032643"/>
              <a:ext cx="266894" cy="128901"/>
            </a:xfrm>
            <a:prstGeom prst="chevron">
              <a:avLst>
                <a:gd fmla="val 50000" name="adj"/>
              </a:avLst>
            </a:prstGeom>
            <a:solidFill>
              <a:schemeClr val="lt1"/>
            </a:solidFill>
            <a:ln cap="flat" cmpd="sng" w="12700">
              <a:solidFill>
                <a:schemeClr val="accent4"/>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92" name="Google Shape;392;p24"/>
            <p:cNvSpPr/>
            <p:nvPr/>
          </p:nvSpPr>
          <p:spPr>
            <a:xfrm rot="-2286952">
              <a:off x="3581858" y="1857456"/>
              <a:ext cx="266894" cy="128901"/>
            </a:xfrm>
            <a:prstGeom prst="chevron">
              <a:avLst>
                <a:gd fmla="val 50000" name="adj"/>
              </a:avLst>
            </a:prstGeom>
            <a:solidFill>
              <a:schemeClr val="lt1"/>
            </a:solidFill>
            <a:ln cap="flat" cmpd="sng" w="12700">
              <a:solidFill>
                <a:schemeClr val="accent4"/>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93" name="Google Shape;393;p24"/>
            <p:cNvSpPr/>
            <p:nvPr/>
          </p:nvSpPr>
          <p:spPr>
            <a:xfrm rot="-2286952">
              <a:off x="3810916" y="1682268"/>
              <a:ext cx="266894" cy="128901"/>
            </a:xfrm>
            <a:prstGeom prst="chevron">
              <a:avLst>
                <a:gd fmla="val 50000" name="adj"/>
              </a:avLst>
            </a:prstGeom>
            <a:solidFill>
              <a:schemeClr val="lt1"/>
            </a:solidFill>
            <a:ln cap="flat" cmpd="sng" w="12700">
              <a:solidFill>
                <a:schemeClr val="accent4"/>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grpSp>
      <p:grpSp>
        <p:nvGrpSpPr>
          <p:cNvPr id="394" name="Google Shape;394;p24"/>
          <p:cNvGrpSpPr/>
          <p:nvPr/>
        </p:nvGrpSpPr>
        <p:grpSpPr>
          <a:xfrm rot="10205210">
            <a:off x="9235981" y="1979639"/>
            <a:ext cx="399473" cy="352454"/>
            <a:chOff x="3341473" y="1613640"/>
            <a:chExt cx="747663" cy="616531"/>
          </a:xfrm>
        </p:grpSpPr>
        <p:sp>
          <p:nvSpPr>
            <p:cNvPr id="395" name="Google Shape;395;p24"/>
            <p:cNvSpPr/>
            <p:nvPr/>
          </p:nvSpPr>
          <p:spPr>
            <a:xfrm rot="-2286952">
              <a:off x="3352800" y="2032643"/>
              <a:ext cx="266894" cy="128901"/>
            </a:xfrm>
            <a:prstGeom prst="chevron">
              <a:avLst>
                <a:gd fmla="val 50000" name="adj"/>
              </a:avLst>
            </a:prstGeom>
            <a:solidFill>
              <a:schemeClr val="lt1"/>
            </a:solidFill>
            <a:ln cap="flat" cmpd="sng" w="12700">
              <a:solidFill>
                <a:schemeClr val="accent4"/>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96" name="Google Shape;396;p24"/>
            <p:cNvSpPr/>
            <p:nvPr/>
          </p:nvSpPr>
          <p:spPr>
            <a:xfrm rot="-2286952">
              <a:off x="3581858" y="1857456"/>
              <a:ext cx="266894" cy="128901"/>
            </a:xfrm>
            <a:prstGeom prst="chevron">
              <a:avLst>
                <a:gd fmla="val 50000" name="adj"/>
              </a:avLst>
            </a:prstGeom>
            <a:solidFill>
              <a:schemeClr val="lt1"/>
            </a:solidFill>
            <a:ln cap="flat" cmpd="sng" w="12700">
              <a:solidFill>
                <a:schemeClr val="accent4"/>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97" name="Google Shape;397;p24"/>
            <p:cNvSpPr/>
            <p:nvPr/>
          </p:nvSpPr>
          <p:spPr>
            <a:xfrm rot="-2286952">
              <a:off x="3810916" y="1682268"/>
              <a:ext cx="266894" cy="128901"/>
            </a:xfrm>
            <a:prstGeom prst="chevron">
              <a:avLst>
                <a:gd fmla="val 50000" name="adj"/>
              </a:avLst>
            </a:prstGeom>
            <a:solidFill>
              <a:schemeClr val="lt1"/>
            </a:solidFill>
            <a:ln cap="flat" cmpd="sng" w="12700">
              <a:solidFill>
                <a:schemeClr val="accent4"/>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grpSp>
      <p:grpSp>
        <p:nvGrpSpPr>
          <p:cNvPr id="398" name="Google Shape;398;p24"/>
          <p:cNvGrpSpPr/>
          <p:nvPr/>
        </p:nvGrpSpPr>
        <p:grpSpPr>
          <a:xfrm rot="-6805540">
            <a:off x="9387784" y="2990026"/>
            <a:ext cx="399473" cy="352454"/>
            <a:chOff x="3341473" y="1613640"/>
            <a:chExt cx="747663" cy="616531"/>
          </a:xfrm>
        </p:grpSpPr>
        <p:sp>
          <p:nvSpPr>
            <p:cNvPr id="399" name="Google Shape;399;p24"/>
            <p:cNvSpPr/>
            <p:nvPr/>
          </p:nvSpPr>
          <p:spPr>
            <a:xfrm rot="-2286952">
              <a:off x="3352800" y="2032643"/>
              <a:ext cx="266894" cy="128901"/>
            </a:xfrm>
            <a:prstGeom prst="chevron">
              <a:avLst>
                <a:gd fmla="val 50000" name="adj"/>
              </a:avLst>
            </a:prstGeom>
            <a:solidFill>
              <a:schemeClr val="lt1"/>
            </a:solidFill>
            <a:ln cap="flat" cmpd="sng" w="12700">
              <a:solidFill>
                <a:schemeClr val="accent4"/>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400" name="Google Shape;400;p24"/>
            <p:cNvSpPr/>
            <p:nvPr/>
          </p:nvSpPr>
          <p:spPr>
            <a:xfrm rot="-2286952">
              <a:off x="3581858" y="1857456"/>
              <a:ext cx="266894" cy="128901"/>
            </a:xfrm>
            <a:prstGeom prst="chevron">
              <a:avLst>
                <a:gd fmla="val 50000" name="adj"/>
              </a:avLst>
            </a:prstGeom>
            <a:solidFill>
              <a:schemeClr val="lt1"/>
            </a:solidFill>
            <a:ln cap="flat" cmpd="sng" w="12700">
              <a:solidFill>
                <a:schemeClr val="accent4"/>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401" name="Google Shape;401;p24"/>
            <p:cNvSpPr/>
            <p:nvPr/>
          </p:nvSpPr>
          <p:spPr>
            <a:xfrm rot="-2286952">
              <a:off x="3810916" y="1682268"/>
              <a:ext cx="266894" cy="128901"/>
            </a:xfrm>
            <a:prstGeom prst="chevron">
              <a:avLst>
                <a:gd fmla="val 50000" name="adj"/>
              </a:avLst>
            </a:prstGeom>
            <a:solidFill>
              <a:schemeClr val="lt1"/>
            </a:solidFill>
            <a:ln cap="flat" cmpd="sng" w="12700">
              <a:solidFill>
                <a:schemeClr val="accent4"/>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grpSp>
      <p:grpSp>
        <p:nvGrpSpPr>
          <p:cNvPr id="402" name="Google Shape;402;p24"/>
          <p:cNvGrpSpPr/>
          <p:nvPr/>
        </p:nvGrpSpPr>
        <p:grpSpPr>
          <a:xfrm rot="-917916">
            <a:off x="8265096" y="3345266"/>
            <a:ext cx="399473" cy="352454"/>
            <a:chOff x="3341473" y="1613640"/>
            <a:chExt cx="747663" cy="616531"/>
          </a:xfrm>
        </p:grpSpPr>
        <p:sp>
          <p:nvSpPr>
            <p:cNvPr id="403" name="Google Shape;403;p24"/>
            <p:cNvSpPr/>
            <p:nvPr/>
          </p:nvSpPr>
          <p:spPr>
            <a:xfrm rot="-2286952">
              <a:off x="3352800" y="2032643"/>
              <a:ext cx="266894" cy="128901"/>
            </a:xfrm>
            <a:prstGeom prst="chevron">
              <a:avLst>
                <a:gd fmla="val 50000" name="adj"/>
              </a:avLst>
            </a:prstGeom>
            <a:solidFill>
              <a:schemeClr val="lt1"/>
            </a:solidFill>
            <a:ln cap="flat" cmpd="sng" w="12700">
              <a:solidFill>
                <a:schemeClr val="accent4"/>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404" name="Google Shape;404;p24"/>
            <p:cNvSpPr/>
            <p:nvPr/>
          </p:nvSpPr>
          <p:spPr>
            <a:xfrm rot="-2286952">
              <a:off x="3581858" y="1857456"/>
              <a:ext cx="266894" cy="128901"/>
            </a:xfrm>
            <a:prstGeom prst="chevron">
              <a:avLst>
                <a:gd fmla="val 50000" name="adj"/>
              </a:avLst>
            </a:prstGeom>
            <a:solidFill>
              <a:schemeClr val="lt1"/>
            </a:solidFill>
            <a:ln cap="flat" cmpd="sng" w="12700">
              <a:solidFill>
                <a:schemeClr val="accent4"/>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405" name="Google Shape;405;p24"/>
            <p:cNvSpPr/>
            <p:nvPr/>
          </p:nvSpPr>
          <p:spPr>
            <a:xfrm rot="-2286952">
              <a:off x="3810916" y="1682268"/>
              <a:ext cx="266894" cy="128901"/>
            </a:xfrm>
            <a:prstGeom prst="chevron">
              <a:avLst>
                <a:gd fmla="val 50000" name="adj"/>
              </a:avLst>
            </a:prstGeom>
            <a:solidFill>
              <a:schemeClr val="lt1"/>
            </a:solidFill>
            <a:ln cap="flat" cmpd="sng" w="12700">
              <a:solidFill>
                <a:schemeClr val="accent4"/>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grpSp>
      <p:sp>
        <p:nvSpPr>
          <p:cNvPr id="406" name="Google Shape;406;p24"/>
          <p:cNvSpPr/>
          <p:nvPr/>
        </p:nvSpPr>
        <p:spPr>
          <a:xfrm>
            <a:off x="9738115" y="5287758"/>
            <a:ext cx="1094968" cy="781709"/>
          </a:xfrm>
          <a:prstGeom prst="ellipse">
            <a:avLst/>
          </a:prstGeom>
          <a:solidFill>
            <a:schemeClr val="lt1"/>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GB" sz="1200" u="none" cap="none" strike="noStrike">
                <a:solidFill>
                  <a:srgbClr val="000000"/>
                </a:solidFill>
                <a:latin typeface="Arial"/>
                <a:ea typeface="Arial"/>
                <a:cs typeface="Arial"/>
                <a:sym typeface="Arial"/>
              </a:rPr>
              <a:t>Other policies</a:t>
            </a:r>
            <a:endParaRPr/>
          </a:p>
        </p:txBody>
      </p:sp>
      <p:sp>
        <p:nvSpPr>
          <p:cNvPr id="407" name="Google Shape;407;p24"/>
          <p:cNvSpPr txBox="1"/>
          <p:nvPr/>
        </p:nvSpPr>
        <p:spPr>
          <a:xfrm>
            <a:off x="150398" y="1644296"/>
            <a:ext cx="2048958" cy="40011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GB" sz="2000" u="none" cap="none" strike="noStrike">
                <a:solidFill>
                  <a:srgbClr val="000000"/>
                </a:solidFill>
                <a:latin typeface="Arial"/>
                <a:ea typeface="Arial"/>
                <a:cs typeface="Arial"/>
                <a:sym typeface="Arial"/>
              </a:rPr>
              <a:t>where we are…</a:t>
            </a:r>
            <a:endParaRPr/>
          </a:p>
        </p:txBody>
      </p:sp>
      <p:sp>
        <p:nvSpPr>
          <p:cNvPr id="408" name="Google Shape;408;p24"/>
          <p:cNvSpPr/>
          <p:nvPr/>
        </p:nvSpPr>
        <p:spPr>
          <a:xfrm>
            <a:off x="6903055" y="5299152"/>
            <a:ext cx="1028872" cy="781709"/>
          </a:xfrm>
          <a:prstGeom prst="ellipse">
            <a:avLst/>
          </a:prstGeom>
          <a:solidFill>
            <a:schemeClr val="lt1"/>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GB" sz="1200" u="none" cap="none" strike="noStrike">
                <a:solidFill>
                  <a:srgbClr val="000000"/>
                </a:solidFill>
                <a:latin typeface="Arial"/>
                <a:ea typeface="Arial"/>
                <a:cs typeface="Arial"/>
                <a:sym typeface="Arial"/>
              </a:rPr>
              <a:t>Other scales</a:t>
            </a:r>
            <a:endParaRPr/>
          </a:p>
        </p:txBody>
      </p:sp>
      <p:sp>
        <p:nvSpPr>
          <p:cNvPr id="409" name="Google Shape;409;p24"/>
          <p:cNvSpPr/>
          <p:nvPr/>
        </p:nvSpPr>
        <p:spPr>
          <a:xfrm>
            <a:off x="7109980" y="3022656"/>
            <a:ext cx="545342"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GB" sz="1400" u="none" cap="none" strike="noStrike">
                <a:solidFill>
                  <a:srgbClr val="000000"/>
                </a:solidFill>
                <a:latin typeface="Arial"/>
                <a:ea typeface="Arial"/>
                <a:cs typeface="Arial"/>
                <a:sym typeface="Arial"/>
              </a:rPr>
              <a:t>EBV</a:t>
            </a:r>
            <a:endParaRPr b="0" i="0" sz="1400" u="none" cap="none" strike="noStrike">
              <a:solidFill>
                <a:srgbClr val="000000"/>
              </a:solidFill>
              <a:latin typeface="Arial"/>
              <a:ea typeface="Arial"/>
              <a:cs typeface="Arial"/>
              <a:sym typeface="Arial"/>
            </a:endParaRPr>
          </a:p>
        </p:txBody>
      </p:sp>
      <p:sp>
        <p:nvSpPr>
          <p:cNvPr id="410" name="Google Shape;410;p24"/>
          <p:cNvSpPr/>
          <p:nvPr/>
        </p:nvSpPr>
        <p:spPr>
          <a:xfrm>
            <a:off x="8710809" y="1084921"/>
            <a:ext cx="554960"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GB" sz="1400" u="none" cap="none" strike="noStrike">
                <a:solidFill>
                  <a:srgbClr val="000000"/>
                </a:solidFill>
                <a:latin typeface="Arial"/>
                <a:ea typeface="Arial"/>
                <a:cs typeface="Arial"/>
                <a:sym typeface="Arial"/>
              </a:rPr>
              <a:t>ECV</a:t>
            </a:r>
            <a:endParaRPr b="0" i="0" sz="1400" u="none" cap="none" strike="noStrike">
              <a:solidFill>
                <a:srgbClr val="000000"/>
              </a:solidFill>
              <a:latin typeface="Arial"/>
              <a:ea typeface="Arial"/>
              <a:cs typeface="Arial"/>
              <a:sym typeface="Arial"/>
            </a:endParaRPr>
          </a:p>
        </p:txBody>
      </p:sp>
      <p:sp>
        <p:nvSpPr>
          <p:cNvPr id="411" name="Google Shape;411;p24"/>
          <p:cNvSpPr/>
          <p:nvPr/>
        </p:nvSpPr>
        <p:spPr>
          <a:xfrm>
            <a:off x="7111139" y="2032506"/>
            <a:ext cx="554960"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GB" sz="1400" u="none" cap="none" strike="noStrike">
                <a:solidFill>
                  <a:srgbClr val="000000"/>
                </a:solidFill>
                <a:latin typeface="Arial"/>
                <a:ea typeface="Arial"/>
                <a:cs typeface="Arial"/>
                <a:sym typeface="Arial"/>
              </a:rPr>
              <a:t>EUV</a:t>
            </a:r>
            <a:endParaRPr b="0" i="0" sz="1400" u="none" cap="none" strike="noStrike">
              <a:solidFill>
                <a:srgbClr val="000000"/>
              </a:solidFill>
              <a:latin typeface="Arial"/>
              <a:ea typeface="Arial"/>
              <a:cs typeface="Arial"/>
              <a:sym typeface="Arial"/>
            </a:endParaRPr>
          </a:p>
        </p:txBody>
      </p:sp>
      <p:sp>
        <p:nvSpPr>
          <p:cNvPr id="412" name="Google Shape;412;p24"/>
          <p:cNvSpPr/>
          <p:nvPr/>
        </p:nvSpPr>
        <p:spPr>
          <a:xfrm>
            <a:off x="7662929" y="1302045"/>
            <a:ext cx="694421"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GB" sz="1400" u="none" cap="none" strike="noStrike">
                <a:solidFill>
                  <a:srgbClr val="000000"/>
                </a:solidFill>
                <a:latin typeface="Arial"/>
                <a:ea typeface="Arial"/>
                <a:cs typeface="Arial"/>
                <a:sym typeface="Arial"/>
              </a:rPr>
              <a:t>EEMV</a:t>
            </a:r>
            <a:endParaRPr b="0" i="0" sz="1400" u="none" cap="none" strike="noStrike">
              <a:solidFill>
                <a:srgbClr val="000000"/>
              </a:solidFill>
              <a:latin typeface="Arial"/>
              <a:ea typeface="Arial"/>
              <a:cs typeface="Arial"/>
              <a:sym typeface="Arial"/>
            </a:endParaRPr>
          </a:p>
        </p:txBody>
      </p:sp>
      <p:sp>
        <p:nvSpPr>
          <p:cNvPr id="413" name="Google Shape;413;p24"/>
          <p:cNvSpPr/>
          <p:nvPr/>
        </p:nvSpPr>
        <p:spPr>
          <a:xfrm>
            <a:off x="9687635" y="1357525"/>
            <a:ext cx="554960"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GB" sz="1400" u="none" cap="none" strike="noStrike">
                <a:solidFill>
                  <a:srgbClr val="000000"/>
                </a:solidFill>
                <a:latin typeface="Arial"/>
                <a:ea typeface="Arial"/>
                <a:cs typeface="Arial"/>
                <a:sym typeface="Arial"/>
              </a:rPr>
              <a:t>EHV</a:t>
            </a:r>
            <a:endParaRPr b="0" i="0" sz="1400" u="none" cap="none" strike="noStrike">
              <a:solidFill>
                <a:srgbClr val="000000"/>
              </a:solidFill>
              <a:latin typeface="Arial"/>
              <a:ea typeface="Arial"/>
              <a:cs typeface="Arial"/>
              <a:sym typeface="Arial"/>
            </a:endParaRPr>
          </a:p>
        </p:txBody>
      </p:sp>
      <p:sp>
        <p:nvSpPr>
          <p:cNvPr id="414" name="Google Shape;414;p24"/>
          <p:cNvSpPr/>
          <p:nvPr/>
        </p:nvSpPr>
        <p:spPr>
          <a:xfrm>
            <a:off x="10091019" y="2326981"/>
            <a:ext cx="595035"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GB" sz="1400" u="none" cap="none" strike="noStrike">
                <a:solidFill>
                  <a:srgbClr val="000000"/>
                </a:solidFill>
                <a:latin typeface="Arial"/>
                <a:ea typeface="Arial"/>
                <a:cs typeface="Arial"/>
                <a:sym typeface="Arial"/>
              </a:rPr>
              <a:t>EWV</a:t>
            </a:r>
            <a:endParaRPr b="0" i="0" sz="1400" u="none" cap="none" strike="noStrike">
              <a:solidFill>
                <a:srgbClr val="000000"/>
              </a:solidFill>
              <a:latin typeface="Arial"/>
              <a:ea typeface="Arial"/>
              <a:cs typeface="Arial"/>
              <a:sym typeface="Arial"/>
            </a:endParaRPr>
          </a:p>
        </p:txBody>
      </p:sp>
      <p:sp>
        <p:nvSpPr>
          <p:cNvPr id="415" name="Google Shape;415;p24"/>
          <p:cNvSpPr/>
          <p:nvPr/>
        </p:nvSpPr>
        <p:spPr>
          <a:xfrm>
            <a:off x="7698583" y="3969842"/>
            <a:ext cx="583814"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GB" sz="1400" u="none" cap="none" strike="noStrike">
                <a:solidFill>
                  <a:srgbClr val="000000"/>
                </a:solidFill>
                <a:latin typeface="Arial"/>
                <a:ea typeface="Arial"/>
                <a:cs typeface="Arial"/>
                <a:sym typeface="Arial"/>
              </a:rPr>
              <a:t>ETIV</a:t>
            </a:r>
            <a:endParaRPr b="0" i="0" sz="1400" u="none" cap="none" strike="noStrike">
              <a:solidFill>
                <a:srgbClr val="000000"/>
              </a:solidFill>
              <a:latin typeface="Arial"/>
              <a:ea typeface="Arial"/>
              <a:cs typeface="Arial"/>
              <a:sym typeface="Arial"/>
            </a:endParaRPr>
          </a:p>
        </p:txBody>
      </p:sp>
      <p:sp>
        <p:nvSpPr>
          <p:cNvPr id="416" name="Google Shape;416;p24"/>
          <p:cNvSpPr/>
          <p:nvPr/>
        </p:nvSpPr>
        <p:spPr>
          <a:xfrm>
            <a:off x="9407473" y="4003082"/>
            <a:ext cx="564578"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GB" sz="1400" u="none" cap="none" strike="noStrike">
                <a:solidFill>
                  <a:srgbClr val="000000"/>
                </a:solidFill>
                <a:latin typeface="Arial"/>
                <a:ea typeface="Arial"/>
                <a:cs typeface="Arial"/>
                <a:sym typeface="Arial"/>
              </a:rPr>
              <a:t>EGV</a:t>
            </a:r>
            <a:endParaRPr b="0" i="0" sz="1400" u="none" cap="none" strike="noStrike">
              <a:solidFill>
                <a:srgbClr val="000000"/>
              </a:solidFill>
              <a:latin typeface="Arial"/>
              <a:ea typeface="Arial"/>
              <a:cs typeface="Arial"/>
              <a:sym typeface="Arial"/>
            </a:endParaRPr>
          </a:p>
        </p:txBody>
      </p:sp>
      <p:sp>
        <p:nvSpPr>
          <p:cNvPr id="417" name="Google Shape;417;p24"/>
          <p:cNvSpPr/>
          <p:nvPr/>
        </p:nvSpPr>
        <p:spPr>
          <a:xfrm>
            <a:off x="9990191" y="3252777"/>
            <a:ext cx="545342"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GB" sz="1400" u="none" cap="none" strike="noStrike">
                <a:solidFill>
                  <a:srgbClr val="000000"/>
                </a:solidFill>
                <a:latin typeface="Arial"/>
                <a:ea typeface="Arial"/>
                <a:cs typeface="Arial"/>
                <a:sym typeface="Arial"/>
              </a:rPr>
              <a:t>EAV</a:t>
            </a:r>
            <a:endParaRPr b="0" i="0" sz="1400" u="none" cap="none" strike="noStrike">
              <a:solidFill>
                <a:srgbClr val="000000"/>
              </a:solidFill>
              <a:latin typeface="Arial"/>
              <a:ea typeface="Arial"/>
              <a:cs typeface="Arial"/>
              <a:sym typeface="Arial"/>
            </a:endParaRPr>
          </a:p>
        </p:txBody>
      </p:sp>
      <p:sp>
        <p:nvSpPr>
          <p:cNvPr id="418" name="Google Shape;418;p24"/>
          <p:cNvSpPr/>
          <p:nvPr/>
        </p:nvSpPr>
        <p:spPr>
          <a:xfrm>
            <a:off x="2890641" y="2993108"/>
            <a:ext cx="545342"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GB" sz="1400" u="none" cap="none" strike="noStrike">
                <a:solidFill>
                  <a:srgbClr val="000000"/>
                </a:solidFill>
                <a:latin typeface="Arial"/>
                <a:ea typeface="Arial"/>
                <a:cs typeface="Arial"/>
                <a:sym typeface="Arial"/>
              </a:rPr>
              <a:t>EBV</a:t>
            </a:r>
            <a:endParaRPr b="0" i="0" sz="1400" u="none" cap="none" strike="noStrike">
              <a:solidFill>
                <a:srgbClr val="000000"/>
              </a:solidFill>
              <a:latin typeface="Arial"/>
              <a:ea typeface="Arial"/>
              <a:cs typeface="Arial"/>
              <a:sym typeface="Arial"/>
            </a:endParaRPr>
          </a:p>
        </p:txBody>
      </p:sp>
      <p:sp>
        <p:nvSpPr>
          <p:cNvPr id="419" name="Google Shape;419;p24"/>
          <p:cNvSpPr/>
          <p:nvPr/>
        </p:nvSpPr>
        <p:spPr>
          <a:xfrm>
            <a:off x="3475272" y="3666209"/>
            <a:ext cx="554960"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GB" sz="1400" u="none" cap="none" strike="noStrike">
                <a:solidFill>
                  <a:srgbClr val="000000"/>
                </a:solidFill>
                <a:latin typeface="Arial"/>
                <a:ea typeface="Arial"/>
                <a:cs typeface="Arial"/>
                <a:sym typeface="Arial"/>
              </a:rPr>
              <a:t>ECV</a:t>
            </a:r>
            <a:endParaRPr b="0" i="0" sz="1400" u="none" cap="none" strike="noStrike">
              <a:solidFill>
                <a:srgbClr val="000000"/>
              </a:solidFill>
              <a:latin typeface="Arial"/>
              <a:ea typeface="Arial"/>
              <a:cs typeface="Arial"/>
              <a:sym typeface="Arial"/>
            </a:endParaRPr>
          </a:p>
        </p:txBody>
      </p:sp>
      <p:sp>
        <p:nvSpPr>
          <p:cNvPr id="420" name="Google Shape;420;p24"/>
          <p:cNvSpPr/>
          <p:nvPr/>
        </p:nvSpPr>
        <p:spPr>
          <a:xfrm>
            <a:off x="2118511" y="2492978"/>
            <a:ext cx="554960"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GB" sz="1400" u="none" cap="none" strike="noStrike">
                <a:solidFill>
                  <a:srgbClr val="000000"/>
                </a:solidFill>
                <a:latin typeface="Arial"/>
                <a:ea typeface="Arial"/>
                <a:cs typeface="Arial"/>
                <a:sym typeface="Arial"/>
              </a:rPr>
              <a:t>EUV</a:t>
            </a:r>
            <a:endParaRPr b="0" i="0" sz="1400" u="none" cap="none" strike="noStrike">
              <a:solidFill>
                <a:srgbClr val="000000"/>
              </a:solidFill>
              <a:latin typeface="Arial"/>
              <a:ea typeface="Arial"/>
              <a:cs typeface="Arial"/>
              <a:sym typeface="Arial"/>
            </a:endParaRPr>
          </a:p>
        </p:txBody>
      </p:sp>
      <p:sp>
        <p:nvSpPr>
          <p:cNvPr id="421" name="Google Shape;421;p24"/>
          <p:cNvSpPr/>
          <p:nvPr/>
        </p:nvSpPr>
        <p:spPr>
          <a:xfrm>
            <a:off x="3485682" y="1491361"/>
            <a:ext cx="694421"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GB" sz="1400" u="none" cap="none" strike="noStrike">
                <a:solidFill>
                  <a:srgbClr val="000000"/>
                </a:solidFill>
                <a:latin typeface="Arial"/>
                <a:ea typeface="Arial"/>
                <a:cs typeface="Arial"/>
                <a:sym typeface="Arial"/>
              </a:rPr>
              <a:t>EEMV</a:t>
            </a:r>
            <a:endParaRPr b="0" i="0" sz="1400" u="none" cap="none" strike="noStrike">
              <a:solidFill>
                <a:srgbClr val="000000"/>
              </a:solidFill>
              <a:latin typeface="Arial"/>
              <a:ea typeface="Arial"/>
              <a:cs typeface="Arial"/>
              <a:sym typeface="Arial"/>
            </a:endParaRPr>
          </a:p>
        </p:txBody>
      </p:sp>
      <p:sp>
        <p:nvSpPr>
          <p:cNvPr id="422" name="Google Shape;422;p24"/>
          <p:cNvSpPr/>
          <p:nvPr/>
        </p:nvSpPr>
        <p:spPr>
          <a:xfrm>
            <a:off x="4900081" y="2451226"/>
            <a:ext cx="554960"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GB" sz="1400" u="none" cap="none" strike="noStrike">
                <a:solidFill>
                  <a:srgbClr val="000000"/>
                </a:solidFill>
                <a:latin typeface="Arial"/>
                <a:ea typeface="Arial"/>
                <a:cs typeface="Arial"/>
                <a:sym typeface="Arial"/>
              </a:rPr>
              <a:t>EHV</a:t>
            </a:r>
            <a:endParaRPr b="0" i="0" sz="1400" u="none" cap="none" strike="noStrike">
              <a:solidFill>
                <a:srgbClr val="000000"/>
              </a:solidFill>
              <a:latin typeface="Arial"/>
              <a:ea typeface="Arial"/>
              <a:cs typeface="Arial"/>
              <a:sym typeface="Arial"/>
            </a:endParaRPr>
          </a:p>
        </p:txBody>
      </p:sp>
      <p:sp>
        <p:nvSpPr>
          <p:cNvPr id="423" name="Google Shape;423;p24"/>
          <p:cNvSpPr/>
          <p:nvPr/>
        </p:nvSpPr>
        <p:spPr>
          <a:xfrm>
            <a:off x="4118799" y="3015538"/>
            <a:ext cx="595035"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GB" sz="1400" u="none" cap="none" strike="noStrike">
                <a:solidFill>
                  <a:srgbClr val="000000"/>
                </a:solidFill>
                <a:latin typeface="Arial"/>
                <a:ea typeface="Arial"/>
                <a:cs typeface="Arial"/>
                <a:sym typeface="Arial"/>
              </a:rPr>
              <a:t>EWV</a:t>
            </a:r>
            <a:endParaRPr b="0" i="0" sz="1400" u="none" cap="none" strike="noStrike">
              <a:solidFill>
                <a:srgbClr val="000000"/>
              </a:solidFill>
              <a:latin typeface="Arial"/>
              <a:ea typeface="Arial"/>
              <a:cs typeface="Arial"/>
              <a:sym typeface="Arial"/>
            </a:endParaRPr>
          </a:p>
        </p:txBody>
      </p:sp>
      <p:sp>
        <p:nvSpPr>
          <p:cNvPr id="424" name="Google Shape;424;p24"/>
          <p:cNvSpPr/>
          <p:nvPr/>
        </p:nvSpPr>
        <p:spPr>
          <a:xfrm>
            <a:off x="2588136" y="4071122"/>
            <a:ext cx="583814"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GB" sz="1400" u="none" cap="none" strike="noStrike">
                <a:solidFill>
                  <a:srgbClr val="000000"/>
                </a:solidFill>
                <a:latin typeface="Arial"/>
                <a:ea typeface="Arial"/>
                <a:cs typeface="Arial"/>
                <a:sym typeface="Arial"/>
              </a:rPr>
              <a:t>ETIV</a:t>
            </a:r>
            <a:endParaRPr b="0" i="0" sz="1400" u="none" cap="none" strike="noStrike">
              <a:solidFill>
                <a:srgbClr val="000000"/>
              </a:solidFill>
              <a:latin typeface="Arial"/>
              <a:ea typeface="Arial"/>
              <a:cs typeface="Arial"/>
              <a:sym typeface="Arial"/>
            </a:endParaRPr>
          </a:p>
        </p:txBody>
      </p:sp>
      <p:sp>
        <p:nvSpPr>
          <p:cNvPr id="425" name="Google Shape;425;p24"/>
          <p:cNvSpPr/>
          <p:nvPr/>
        </p:nvSpPr>
        <p:spPr>
          <a:xfrm>
            <a:off x="3510357" y="2313733"/>
            <a:ext cx="564578"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GB" sz="1400" u="none" cap="none" strike="noStrike">
                <a:solidFill>
                  <a:srgbClr val="000000"/>
                </a:solidFill>
                <a:latin typeface="Arial"/>
                <a:ea typeface="Arial"/>
                <a:cs typeface="Arial"/>
                <a:sym typeface="Arial"/>
              </a:rPr>
              <a:t>EGV</a:t>
            </a:r>
            <a:endParaRPr b="0" i="0" sz="1400" u="none" cap="none" strike="noStrike">
              <a:solidFill>
                <a:srgbClr val="000000"/>
              </a:solidFill>
              <a:latin typeface="Arial"/>
              <a:ea typeface="Arial"/>
              <a:cs typeface="Arial"/>
              <a:sym typeface="Arial"/>
            </a:endParaRPr>
          </a:p>
        </p:txBody>
      </p:sp>
      <p:sp>
        <p:nvSpPr>
          <p:cNvPr id="426" name="Google Shape;426;p24"/>
          <p:cNvSpPr/>
          <p:nvPr/>
        </p:nvSpPr>
        <p:spPr>
          <a:xfrm>
            <a:off x="4337063" y="4094094"/>
            <a:ext cx="545342"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GB" sz="1400" u="none" cap="none" strike="noStrike">
                <a:solidFill>
                  <a:srgbClr val="000000"/>
                </a:solidFill>
                <a:latin typeface="Arial"/>
                <a:ea typeface="Arial"/>
                <a:cs typeface="Arial"/>
                <a:sym typeface="Arial"/>
              </a:rPr>
              <a:t>EAV</a:t>
            </a:r>
            <a:endParaRPr b="0" i="0" sz="1400" u="none" cap="none" strike="noStrike">
              <a:solidFill>
                <a:srgbClr val="000000"/>
              </a:solidFill>
              <a:latin typeface="Arial"/>
              <a:ea typeface="Arial"/>
              <a:cs typeface="Arial"/>
              <a:sym typeface="Arial"/>
            </a:endParaRPr>
          </a:p>
        </p:txBody>
      </p:sp>
      <p:sp>
        <p:nvSpPr>
          <p:cNvPr id="427" name="Google Shape;427;p24"/>
          <p:cNvSpPr txBox="1"/>
          <p:nvPr/>
        </p:nvSpPr>
        <p:spPr>
          <a:xfrm>
            <a:off x="3512925" y="4013643"/>
            <a:ext cx="545342" cy="2616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GB" sz="1100" u="none" cap="none" strike="noStrike">
                <a:solidFill>
                  <a:srgbClr val="000000"/>
                </a:solidFill>
                <a:latin typeface="Arial"/>
                <a:ea typeface="Arial"/>
                <a:cs typeface="Arial"/>
                <a:sym typeface="Arial"/>
              </a:rPr>
              <a:t>100%</a:t>
            </a:r>
            <a:endParaRPr/>
          </a:p>
        </p:txBody>
      </p:sp>
      <p:sp>
        <p:nvSpPr>
          <p:cNvPr id="428" name="Google Shape;428;p24"/>
          <p:cNvSpPr txBox="1"/>
          <p:nvPr/>
        </p:nvSpPr>
        <p:spPr>
          <a:xfrm>
            <a:off x="4366311" y="4430248"/>
            <a:ext cx="466794" cy="2616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GB" sz="1100" u="none" cap="none" strike="noStrike">
                <a:solidFill>
                  <a:srgbClr val="000000"/>
                </a:solidFill>
                <a:latin typeface="Arial"/>
                <a:ea typeface="Arial"/>
                <a:cs typeface="Arial"/>
                <a:sym typeface="Arial"/>
              </a:rPr>
              <a:t>25%</a:t>
            </a:r>
            <a:endParaRPr/>
          </a:p>
        </p:txBody>
      </p:sp>
      <p:sp>
        <p:nvSpPr>
          <p:cNvPr id="429" name="Google Shape;429;p24"/>
          <p:cNvSpPr txBox="1"/>
          <p:nvPr/>
        </p:nvSpPr>
        <p:spPr>
          <a:xfrm>
            <a:off x="3592976" y="2663211"/>
            <a:ext cx="466794" cy="2616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GB" sz="1100" u="none" cap="none" strike="noStrike">
                <a:solidFill>
                  <a:srgbClr val="000000"/>
                </a:solidFill>
                <a:latin typeface="Arial"/>
                <a:ea typeface="Arial"/>
                <a:cs typeface="Arial"/>
                <a:sym typeface="Arial"/>
              </a:rPr>
              <a:t>25%</a:t>
            </a:r>
            <a:endParaRPr/>
          </a:p>
        </p:txBody>
      </p:sp>
      <p:sp>
        <p:nvSpPr>
          <p:cNvPr id="430" name="Google Shape;430;p24"/>
          <p:cNvSpPr txBox="1"/>
          <p:nvPr/>
        </p:nvSpPr>
        <p:spPr>
          <a:xfrm>
            <a:off x="3626163" y="1828718"/>
            <a:ext cx="466794" cy="2616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GB" sz="1100" u="none" cap="none" strike="noStrike">
                <a:solidFill>
                  <a:srgbClr val="000000"/>
                </a:solidFill>
                <a:latin typeface="Arial"/>
                <a:ea typeface="Arial"/>
                <a:cs typeface="Arial"/>
                <a:sym typeface="Arial"/>
              </a:rPr>
              <a:t>25%</a:t>
            </a:r>
            <a:endParaRPr/>
          </a:p>
        </p:txBody>
      </p:sp>
      <p:sp>
        <p:nvSpPr>
          <p:cNvPr id="431" name="Google Shape;431;p24"/>
          <p:cNvSpPr txBox="1"/>
          <p:nvPr/>
        </p:nvSpPr>
        <p:spPr>
          <a:xfrm>
            <a:off x="2209941" y="2888648"/>
            <a:ext cx="466794" cy="2616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GB" sz="1100" u="none" cap="none" strike="noStrike">
                <a:solidFill>
                  <a:srgbClr val="000000"/>
                </a:solidFill>
                <a:latin typeface="Arial"/>
                <a:ea typeface="Arial"/>
                <a:cs typeface="Arial"/>
                <a:sym typeface="Arial"/>
              </a:rPr>
              <a:t>25%</a:t>
            </a:r>
            <a:endParaRPr/>
          </a:p>
        </p:txBody>
      </p:sp>
      <p:sp>
        <p:nvSpPr>
          <p:cNvPr id="432" name="Google Shape;432;p24"/>
          <p:cNvSpPr txBox="1"/>
          <p:nvPr/>
        </p:nvSpPr>
        <p:spPr>
          <a:xfrm>
            <a:off x="4996744" y="2854491"/>
            <a:ext cx="388248" cy="2616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GB" sz="1100" u="none" cap="none" strike="noStrike">
                <a:solidFill>
                  <a:srgbClr val="000000"/>
                </a:solidFill>
                <a:latin typeface="Arial"/>
                <a:ea typeface="Arial"/>
                <a:cs typeface="Arial"/>
                <a:sym typeface="Arial"/>
              </a:rPr>
              <a:t>0%</a:t>
            </a:r>
            <a:endParaRPr/>
          </a:p>
        </p:txBody>
      </p:sp>
      <p:sp>
        <p:nvSpPr>
          <p:cNvPr id="433" name="Google Shape;433;p24"/>
          <p:cNvSpPr txBox="1"/>
          <p:nvPr/>
        </p:nvSpPr>
        <p:spPr>
          <a:xfrm>
            <a:off x="4240477" y="3355791"/>
            <a:ext cx="466794" cy="2616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GB" sz="1100" u="none" cap="none" strike="noStrike">
                <a:solidFill>
                  <a:srgbClr val="000000"/>
                </a:solidFill>
                <a:latin typeface="Arial"/>
                <a:ea typeface="Arial"/>
                <a:cs typeface="Arial"/>
                <a:sym typeface="Arial"/>
              </a:rPr>
              <a:t>50%</a:t>
            </a:r>
            <a:endParaRPr/>
          </a:p>
        </p:txBody>
      </p:sp>
      <p:sp>
        <p:nvSpPr>
          <p:cNvPr id="434" name="Google Shape;434;p24"/>
          <p:cNvSpPr txBox="1"/>
          <p:nvPr/>
        </p:nvSpPr>
        <p:spPr>
          <a:xfrm>
            <a:off x="2906836" y="3352295"/>
            <a:ext cx="545342" cy="2616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GB" sz="1100" u="none" cap="none" strike="noStrike">
                <a:solidFill>
                  <a:srgbClr val="000000"/>
                </a:solidFill>
                <a:latin typeface="Arial"/>
                <a:ea typeface="Arial"/>
                <a:cs typeface="Arial"/>
                <a:sym typeface="Arial"/>
              </a:rPr>
              <a:t>100%</a:t>
            </a:r>
            <a:endParaRPr/>
          </a:p>
        </p:txBody>
      </p:sp>
      <p:sp>
        <p:nvSpPr>
          <p:cNvPr id="435" name="Google Shape;435;p24"/>
          <p:cNvSpPr txBox="1"/>
          <p:nvPr/>
        </p:nvSpPr>
        <p:spPr>
          <a:xfrm>
            <a:off x="7124364" y="2376980"/>
            <a:ext cx="545342" cy="2616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GB" sz="1100" u="none" cap="none" strike="noStrike">
                <a:solidFill>
                  <a:srgbClr val="000000"/>
                </a:solidFill>
                <a:latin typeface="Arial"/>
                <a:ea typeface="Arial"/>
                <a:cs typeface="Arial"/>
                <a:sym typeface="Arial"/>
              </a:rPr>
              <a:t>100%</a:t>
            </a:r>
            <a:endParaRPr/>
          </a:p>
        </p:txBody>
      </p:sp>
      <p:sp>
        <p:nvSpPr>
          <p:cNvPr id="436" name="Google Shape;436;p24"/>
          <p:cNvSpPr txBox="1"/>
          <p:nvPr/>
        </p:nvSpPr>
        <p:spPr>
          <a:xfrm>
            <a:off x="7152737" y="3381866"/>
            <a:ext cx="545342" cy="2616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GB" sz="1100" u="none" cap="none" strike="noStrike">
                <a:solidFill>
                  <a:srgbClr val="000000"/>
                </a:solidFill>
                <a:latin typeface="Arial"/>
                <a:ea typeface="Arial"/>
                <a:cs typeface="Arial"/>
                <a:sym typeface="Arial"/>
              </a:rPr>
              <a:t>100%</a:t>
            </a:r>
            <a:endParaRPr/>
          </a:p>
        </p:txBody>
      </p:sp>
      <p:sp>
        <p:nvSpPr>
          <p:cNvPr id="437" name="Google Shape;437;p24"/>
          <p:cNvSpPr txBox="1"/>
          <p:nvPr/>
        </p:nvSpPr>
        <p:spPr>
          <a:xfrm>
            <a:off x="7698719" y="4339478"/>
            <a:ext cx="545342" cy="2616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GB" sz="1100" u="none" cap="none" strike="noStrike">
                <a:solidFill>
                  <a:srgbClr val="000000"/>
                </a:solidFill>
                <a:latin typeface="Arial"/>
                <a:ea typeface="Arial"/>
                <a:cs typeface="Arial"/>
                <a:sym typeface="Arial"/>
              </a:rPr>
              <a:t>100%</a:t>
            </a:r>
            <a:endParaRPr/>
          </a:p>
        </p:txBody>
      </p:sp>
      <p:sp>
        <p:nvSpPr>
          <p:cNvPr id="438" name="Google Shape;438;p24"/>
          <p:cNvSpPr txBox="1"/>
          <p:nvPr/>
        </p:nvSpPr>
        <p:spPr>
          <a:xfrm>
            <a:off x="9437376" y="4349644"/>
            <a:ext cx="545342" cy="2616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GB" sz="1100" u="none" cap="none" strike="noStrike">
                <a:solidFill>
                  <a:srgbClr val="000000"/>
                </a:solidFill>
                <a:latin typeface="Arial"/>
                <a:ea typeface="Arial"/>
                <a:cs typeface="Arial"/>
                <a:sym typeface="Arial"/>
              </a:rPr>
              <a:t>100%</a:t>
            </a:r>
            <a:endParaRPr/>
          </a:p>
        </p:txBody>
      </p:sp>
      <p:sp>
        <p:nvSpPr>
          <p:cNvPr id="439" name="Google Shape;439;p24"/>
          <p:cNvSpPr txBox="1"/>
          <p:nvPr/>
        </p:nvSpPr>
        <p:spPr>
          <a:xfrm>
            <a:off x="10008841" y="3615255"/>
            <a:ext cx="545342" cy="2616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GB" sz="1100" u="none" cap="none" strike="noStrike">
                <a:solidFill>
                  <a:srgbClr val="000000"/>
                </a:solidFill>
                <a:latin typeface="Arial"/>
                <a:ea typeface="Arial"/>
                <a:cs typeface="Arial"/>
                <a:sym typeface="Arial"/>
              </a:rPr>
              <a:t>100%</a:t>
            </a:r>
            <a:endParaRPr/>
          </a:p>
        </p:txBody>
      </p:sp>
      <p:sp>
        <p:nvSpPr>
          <p:cNvPr id="440" name="Google Shape;440;p24"/>
          <p:cNvSpPr txBox="1"/>
          <p:nvPr/>
        </p:nvSpPr>
        <p:spPr>
          <a:xfrm>
            <a:off x="7789007" y="1619174"/>
            <a:ext cx="545342" cy="2616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GB" sz="1100" u="none" cap="none" strike="noStrike">
                <a:solidFill>
                  <a:srgbClr val="000000"/>
                </a:solidFill>
                <a:latin typeface="Arial"/>
                <a:ea typeface="Arial"/>
                <a:cs typeface="Arial"/>
                <a:sym typeface="Arial"/>
              </a:rPr>
              <a:t>100%</a:t>
            </a:r>
            <a:endParaRPr/>
          </a:p>
        </p:txBody>
      </p:sp>
      <p:sp>
        <p:nvSpPr>
          <p:cNvPr id="441" name="Google Shape;441;p24"/>
          <p:cNvSpPr txBox="1"/>
          <p:nvPr/>
        </p:nvSpPr>
        <p:spPr>
          <a:xfrm>
            <a:off x="8736860" y="1428526"/>
            <a:ext cx="545342" cy="2616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GB" sz="1100" u="none" cap="none" strike="noStrike">
                <a:solidFill>
                  <a:srgbClr val="000000"/>
                </a:solidFill>
                <a:latin typeface="Arial"/>
                <a:ea typeface="Arial"/>
                <a:cs typeface="Arial"/>
                <a:sym typeface="Arial"/>
              </a:rPr>
              <a:t>100%</a:t>
            </a:r>
            <a:endParaRPr/>
          </a:p>
        </p:txBody>
      </p:sp>
      <p:sp>
        <p:nvSpPr>
          <p:cNvPr id="442" name="Google Shape;442;p24"/>
          <p:cNvSpPr txBox="1"/>
          <p:nvPr/>
        </p:nvSpPr>
        <p:spPr>
          <a:xfrm>
            <a:off x="9686797" y="1718722"/>
            <a:ext cx="545342" cy="2616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GB" sz="1100" u="none" cap="none" strike="noStrike">
                <a:solidFill>
                  <a:srgbClr val="000000"/>
                </a:solidFill>
                <a:latin typeface="Arial"/>
                <a:ea typeface="Arial"/>
                <a:cs typeface="Arial"/>
                <a:sym typeface="Arial"/>
              </a:rPr>
              <a:t>100%</a:t>
            </a:r>
            <a:endParaRPr/>
          </a:p>
        </p:txBody>
      </p:sp>
      <p:sp>
        <p:nvSpPr>
          <p:cNvPr id="443" name="Google Shape;443;p24"/>
          <p:cNvSpPr txBox="1"/>
          <p:nvPr/>
        </p:nvSpPr>
        <p:spPr>
          <a:xfrm>
            <a:off x="10114728" y="2633155"/>
            <a:ext cx="545342" cy="2616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GB" sz="1100" u="none" cap="none" strike="noStrike">
                <a:solidFill>
                  <a:srgbClr val="000000"/>
                </a:solidFill>
                <a:latin typeface="Arial"/>
                <a:ea typeface="Arial"/>
                <a:cs typeface="Arial"/>
                <a:sym typeface="Arial"/>
              </a:rPr>
              <a:t>100%</a:t>
            </a:r>
            <a:endParaRPr/>
          </a:p>
        </p:txBody>
      </p:sp>
      <p:sp>
        <p:nvSpPr>
          <p:cNvPr id="444" name="Google Shape;444;p24"/>
          <p:cNvSpPr txBox="1"/>
          <p:nvPr/>
        </p:nvSpPr>
        <p:spPr>
          <a:xfrm rot="-5400000">
            <a:off x="9087398" y="3469541"/>
            <a:ext cx="5857694" cy="37965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GB" sz="1867" u="none" cap="none" strike="noStrike">
                <a:solidFill>
                  <a:srgbClr val="000000"/>
                </a:solidFill>
                <a:latin typeface="Arial"/>
                <a:ea typeface="Arial"/>
                <a:cs typeface="Arial"/>
                <a:sym typeface="Arial"/>
              </a:rPr>
              <a:t>Lehmann et al., 2022 - </a:t>
            </a:r>
            <a:r>
              <a:rPr b="0" i="0" lang="en-GB" sz="800" u="none" cap="none" strike="noStrike">
                <a:solidFill>
                  <a:srgbClr val="000000"/>
                </a:solidFill>
                <a:latin typeface="Arial"/>
                <a:ea typeface="Arial"/>
                <a:cs typeface="Arial"/>
                <a:sym typeface="Arial"/>
              </a:rPr>
              <a:t>https://www.sciencedirect.com/science/article/pii/S1462901122000338</a:t>
            </a:r>
            <a:endParaRPr/>
          </a:p>
        </p:txBody>
      </p:sp>
      <p:grpSp>
        <p:nvGrpSpPr>
          <p:cNvPr id="445" name="Google Shape;445;p24"/>
          <p:cNvGrpSpPr/>
          <p:nvPr/>
        </p:nvGrpSpPr>
        <p:grpSpPr>
          <a:xfrm rot="-9295465">
            <a:off x="7914777" y="3036752"/>
            <a:ext cx="399473" cy="352454"/>
            <a:chOff x="3341473" y="1613640"/>
            <a:chExt cx="747663" cy="616531"/>
          </a:xfrm>
        </p:grpSpPr>
        <p:sp>
          <p:nvSpPr>
            <p:cNvPr id="446" name="Google Shape;446;p24"/>
            <p:cNvSpPr/>
            <p:nvPr/>
          </p:nvSpPr>
          <p:spPr>
            <a:xfrm rot="-2286952">
              <a:off x="3352800" y="2032643"/>
              <a:ext cx="266894" cy="128901"/>
            </a:xfrm>
            <a:prstGeom prst="chevron">
              <a:avLst>
                <a:gd fmla="val 50000" name="adj"/>
              </a:avLst>
            </a:prstGeom>
            <a:solidFill>
              <a:schemeClr val="lt1"/>
            </a:solidFill>
            <a:ln cap="flat" cmpd="sng" w="1270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447" name="Google Shape;447;p24"/>
            <p:cNvSpPr/>
            <p:nvPr/>
          </p:nvSpPr>
          <p:spPr>
            <a:xfrm rot="-2286952">
              <a:off x="3581858" y="1857456"/>
              <a:ext cx="266894" cy="128901"/>
            </a:xfrm>
            <a:prstGeom prst="chevron">
              <a:avLst>
                <a:gd fmla="val 50000" name="adj"/>
              </a:avLst>
            </a:prstGeom>
            <a:solidFill>
              <a:schemeClr val="lt1"/>
            </a:solidFill>
            <a:ln cap="flat" cmpd="sng" w="1270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448" name="Google Shape;448;p24"/>
            <p:cNvSpPr/>
            <p:nvPr/>
          </p:nvSpPr>
          <p:spPr>
            <a:xfrm rot="-2286952">
              <a:off x="3810916" y="1682268"/>
              <a:ext cx="266894" cy="128901"/>
            </a:xfrm>
            <a:prstGeom prst="chevron">
              <a:avLst>
                <a:gd fmla="val 50000" name="adj"/>
              </a:avLst>
            </a:prstGeom>
            <a:solidFill>
              <a:schemeClr val="lt1"/>
            </a:solidFill>
            <a:ln cap="flat" cmpd="sng" w="1270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grpSp>
      <p:grpSp>
        <p:nvGrpSpPr>
          <p:cNvPr id="449" name="Google Shape;449;p24"/>
          <p:cNvGrpSpPr/>
          <p:nvPr/>
        </p:nvGrpSpPr>
        <p:grpSpPr>
          <a:xfrm rot="-7582831">
            <a:off x="7863022" y="2433188"/>
            <a:ext cx="399473" cy="352454"/>
            <a:chOff x="3341473" y="1613640"/>
            <a:chExt cx="747663" cy="616531"/>
          </a:xfrm>
        </p:grpSpPr>
        <p:sp>
          <p:nvSpPr>
            <p:cNvPr id="450" name="Google Shape;450;p24"/>
            <p:cNvSpPr/>
            <p:nvPr/>
          </p:nvSpPr>
          <p:spPr>
            <a:xfrm rot="-2286952">
              <a:off x="3352800" y="2032643"/>
              <a:ext cx="266894" cy="128901"/>
            </a:xfrm>
            <a:prstGeom prst="chevron">
              <a:avLst>
                <a:gd fmla="val 50000" name="adj"/>
              </a:avLst>
            </a:prstGeom>
            <a:solidFill>
              <a:schemeClr val="lt1"/>
            </a:solidFill>
            <a:ln cap="flat" cmpd="sng" w="12700">
              <a:solidFill>
                <a:schemeClr val="accent4"/>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451" name="Google Shape;451;p24"/>
            <p:cNvSpPr/>
            <p:nvPr/>
          </p:nvSpPr>
          <p:spPr>
            <a:xfrm rot="-2286952">
              <a:off x="3581858" y="1857456"/>
              <a:ext cx="266894" cy="128901"/>
            </a:xfrm>
            <a:prstGeom prst="chevron">
              <a:avLst>
                <a:gd fmla="val 50000" name="adj"/>
              </a:avLst>
            </a:prstGeom>
            <a:solidFill>
              <a:schemeClr val="lt1"/>
            </a:solidFill>
            <a:ln cap="flat" cmpd="sng" w="12700">
              <a:solidFill>
                <a:schemeClr val="accent4"/>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452" name="Google Shape;452;p24"/>
            <p:cNvSpPr/>
            <p:nvPr/>
          </p:nvSpPr>
          <p:spPr>
            <a:xfrm rot="-2286952">
              <a:off x="3810916" y="1682268"/>
              <a:ext cx="266894" cy="128901"/>
            </a:xfrm>
            <a:prstGeom prst="chevron">
              <a:avLst>
                <a:gd fmla="val 50000" name="adj"/>
              </a:avLst>
            </a:prstGeom>
            <a:solidFill>
              <a:schemeClr val="lt1"/>
            </a:solidFill>
            <a:ln cap="flat" cmpd="sng" w="12700">
              <a:solidFill>
                <a:schemeClr val="accent4"/>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grpSp>
      <p:grpSp>
        <p:nvGrpSpPr>
          <p:cNvPr id="453" name="Google Shape;453;p24"/>
          <p:cNvGrpSpPr/>
          <p:nvPr/>
        </p:nvGrpSpPr>
        <p:grpSpPr>
          <a:xfrm rot="-5400000">
            <a:off x="8086044" y="1982896"/>
            <a:ext cx="399473" cy="352454"/>
            <a:chOff x="3341473" y="1613640"/>
            <a:chExt cx="747663" cy="616531"/>
          </a:xfrm>
        </p:grpSpPr>
        <p:sp>
          <p:nvSpPr>
            <p:cNvPr id="454" name="Google Shape;454;p24"/>
            <p:cNvSpPr/>
            <p:nvPr/>
          </p:nvSpPr>
          <p:spPr>
            <a:xfrm rot="-2286952">
              <a:off x="3352800" y="2032643"/>
              <a:ext cx="266894" cy="128901"/>
            </a:xfrm>
            <a:prstGeom prst="chevron">
              <a:avLst>
                <a:gd fmla="val 50000" name="adj"/>
              </a:avLst>
            </a:prstGeom>
            <a:solidFill>
              <a:schemeClr val="lt1"/>
            </a:solidFill>
            <a:ln cap="flat" cmpd="sng" w="12700">
              <a:solidFill>
                <a:schemeClr val="accent4"/>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455" name="Google Shape;455;p24"/>
            <p:cNvSpPr/>
            <p:nvPr/>
          </p:nvSpPr>
          <p:spPr>
            <a:xfrm rot="-2286952">
              <a:off x="3581858" y="1857456"/>
              <a:ext cx="266894" cy="128901"/>
            </a:xfrm>
            <a:prstGeom prst="chevron">
              <a:avLst>
                <a:gd fmla="val 50000" name="adj"/>
              </a:avLst>
            </a:prstGeom>
            <a:solidFill>
              <a:schemeClr val="lt1"/>
            </a:solidFill>
            <a:ln cap="flat" cmpd="sng" w="12700">
              <a:solidFill>
                <a:schemeClr val="accent4"/>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456" name="Google Shape;456;p24"/>
            <p:cNvSpPr/>
            <p:nvPr/>
          </p:nvSpPr>
          <p:spPr>
            <a:xfrm rot="-2286952">
              <a:off x="3810916" y="1682268"/>
              <a:ext cx="266894" cy="128901"/>
            </a:xfrm>
            <a:prstGeom prst="chevron">
              <a:avLst>
                <a:gd fmla="val 50000" name="adj"/>
              </a:avLst>
            </a:prstGeom>
            <a:solidFill>
              <a:schemeClr val="lt1"/>
            </a:solidFill>
            <a:ln cap="flat" cmpd="sng" w="12700">
              <a:solidFill>
                <a:schemeClr val="accent4"/>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grpSp>
      <p:grpSp>
        <p:nvGrpSpPr>
          <p:cNvPr id="457" name="Google Shape;457;p24"/>
          <p:cNvGrpSpPr/>
          <p:nvPr/>
        </p:nvGrpSpPr>
        <p:grpSpPr>
          <a:xfrm rot="-3108412">
            <a:off x="8851549" y="1781375"/>
            <a:ext cx="399473" cy="352454"/>
            <a:chOff x="3341473" y="1613640"/>
            <a:chExt cx="747663" cy="616531"/>
          </a:xfrm>
        </p:grpSpPr>
        <p:sp>
          <p:nvSpPr>
            <p:cNvPr id="458" name="Google Shape;458;p24"/>
            <p:cNvSpPr/>
            <p:nvPr/>
          </p:nvSpPr>
          <p:spPr>
            <a:xfrm rot="-2286952">
              <a:off x="3352800" y="2032643"/>
              <a:ext cx="266894" cy="128901"/>
            </a:xfrm>
            <a:prstGeom prst="chevron">
              <a:avLst>
                <a:gd fmla="val 50000" name="adj"/>
              </a:avLst>
            </a:prstGeom>
            <a:solidFill>
              <a:schemeClr val="lt1"/>
            </a:solidFill>
            <a:ln cap="flat" cmpd="sng" w="1270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459" name="Google Shape;459;p24"/>
            <p:cNvSpPr/>
            <p:nvPr/>
          </p:nvSpPr>
          <p:spPr>
            <a:xfrm rot="-2286952">
              <a:off x="3581858" y="1857456"/>
              <a:ext cx="266894" cy="128901"/>
            </a:xfrm>
            <a:prstGeom prst="chevron">
              <a:avLst>
                <a:gd fmla="val 50000" name="adj"/>
              </a:avLst>
            </a:prstGeom>
            <a:solidFill>
              <a:schemeClr val="lt1"/>
            </a:solidFill>
            <a:ln cap="flat" cmpd="sng" w="1270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460" name="Google Shape;460;p24"/>
            <p:cNvSpPr/>
            <p:nvPr/>
          </p:nvSpPr>
          <p:spPr>
            <a:xfrm rot="-2286952">
              <a:off x="3810916" y="1682268"/>
              <a:ext cx="266894" cy="128901"/>
            </a:xfrm>
            <a:prstGeom prst="chevron">
              <a:avLst>
                <a:gd fmla="val 50000" name="adj"/>
              </a:avLst>
            </a:prstGeom>
            <a:solidFill>
              <a:schemeClr val="lt1"/>
            </a:solidFill>
            <a:ln cap="flat" cmpd="sng" w="1270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grpSp>
      <p:grpSp>
        <p:nvGrpSpPr>
          <p:cNvPr id="461" name="Google Shape;461;p24"/>
          <p:cNvGrpSpPr/>
          <p:nvPr/>
        </p:nvGrpSpPr>
        <p:grpSpPr>
          <a:xfrm rot="-606059">
            <a:off x="9338424" y="2057738"/>
            <a:ext cx="399473" cy="352454"/>
            <a:chOff x="3341473" y="1613640"/>
            <a:chExt cx="747663" cy="616531"/>
          </a:xfrm>
        </p:grpSpPr>
        <p:sp>
          <p:nvSpPr>
            <p:cNvPr id="462" name="Google Shape;462;p24"/>
            <p:cNvSpPr/>
            <p:nvPr/>
          </p:nvSpPr>
          <p:spPr>
            <a:xfrm rot="-2286952">
              <a:off x="3352800" y="2032643"/>
              <a:ext cx="266894" cy="128901"/>
            </a:xfrm>
            <a:prstGeom prst="chevron">
              <a:avLst>
                <a:gd fmla="val 50000" name="adj"/>
              </a:avLst>
            </a:prstGeom>
            <a:solidFill>
              <a:schemeClr val="lt1"/>
            </a:solidFill>
            <a:ln cap="flat" cmpd="sng" w="12700">
              <a:solidFill>
                <a:schemeClr val="accent4"/>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463" name="Google Shape;463;p24"/>
            <p:cNvSpPr/>
            <p:nvPr/>
          </p:nvSpPr>
          <p:spPr>
            <a:xfrm rot="-2286952">
              <a:off x="3581858" y="1857456"/>
              <a:ext cx="266894" cy="128901"/>
            </a:xfrm>
            <a:prstGeom prst="chevron">
              <a:avLst>
                <a:gd fmla="val 50000" name="adj"/>
              </a:avLst>
            </a:prstGeom>
            <a:solidFill>
              <a:schemeClr val="lt1"/>
            </a:solidFill>
            <a:ln cap="flat" cmpd="sng" w="12700">
              <a:solidFill>
                <a:schemeClr val="accent4"/>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464" name="Google Shape;464;p24"/>
            <p:cNvSpPr/>
            <p:nvPr/>
          </p:nvSpPr>
          <p:spPr>
            <a:xfrm rot="-2286952">
              <a:off x="3810916" y="1682268"/>
              <a:ext cx="266894" cy="128901"/>
            </a:xfrm>
            <a:prstGeom prst="chevron">
              <a:avLst>
                <a:gd fmla="val 50000" name="adj"/>
              </a:avLst>
            </a:prstGeom>
            <a:solidFill>
              <a:schemeClr val="lt1"/>
            </a:solidFill>
            <a:ln cap="flat" cmpd="sng" w="12700">
              <a:solidFill>
                <a:schemeClr val="accent4"/>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grpSp>
      <p:grpSp>
        <p:nvGrpSpPr>
          <p:cNvPr id="465" name="Google Shape;465;p24"/>
          <p:cNvGrpSpPr/>
          <p:nvPr/>
        </p:nvGrpSpPr>
        <p:grpSpPr>
          <a:xfrm rot="1307047">
            <a:off x="9529054" y="2618962"/>
            <a:ext cx="399473" cy="352454"/>
            <a:chOff x="3341473" y="1613640"/>
            <a:chExt cx="747663" cy="616531"/>
          </a:xfrm>
        </p:grpSpPr>
        <p:sp>
          <p:nvSpPr>
            <p:cNvPr id="466" name="Google Shape;466;p24"/>
            <p:cNvSpPr/>
            <p:nvPr/>
          </p:nvSpPr>
          <p:spPr>
            <a:xfrm rot="-2286952">
              <a:off x="3352800" y="2032643"/>
              <a:ext cx="266894" cy="128901"/>
            </a:xfrm>
            <a:prstGeom prst="chevron">
              <a:avLst>
                <a:gd fmla="val 50000" name="adj"/>
              </a:avLst>
            </a:prstGeom>
            <a:solidFill>
              <a:schemeClr val="lt1"/>
            </a:solidFill>
            <a:ln cap="flat" cmpd="sng" w="1270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467" name="Google Shape;467;p24"/>
            <p:cNvSpPr/>
            <p:nvPr/>
          </p:nvSpPr>
          <p:spPr>
            <a:xfrm rot="-2286952">
              <a:off x="3581858" y="1857456"/>
              <a:ext cx="266894" cy="128901"/>
            </a:xfrm>
            <a:prstGeom prst="chevron">
              <a:avLst>
                <a:gd fmla="val 50000" name="adj"/>
              </a:avLst>
            </a:prstGeom>
            <a:solidFill>
              <a:schemeClr val="lt1"/>
            </a:solidFill>
            <a:ln cap="flat" cmpd="sng" w="1270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468" name="Google Shape;468;p24"/>
            <p:cNvSpPr/>
            <p:nvPr/>
          </p:nvSpPr>
          <p:spPr>
            <a:xfrm rot="-2286952">
              <a:off x="3810916" y="1682268"/>
              <a:ext cx="266894" cy="128901"/>
            </a:xfrm>
            <a:prstGeom prst="chevron">
              <a:avLst>
                <a:gd fmla="val 50000" name="adj"/>
              </a:avLst>
            </a:prstGeom>
            <a:solidFill>
              <a:schemeClr val="lt1"/>
            </a:solidFill>
            <a:ln cap="flat" cmpd="sng" w="1270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grpSp>
      <p:grpSp>
        <p:nvGrpSpPr>
          <p:cNvPr id="469" name="Google Shape;469;p24"/>
          <p:cNvGrpSpPr/>
          <p:nvPr/>
        </p:nvGrpSpPr>
        <p:grpSpPr>
          <a:xfrm rot="4000744">
            <a:off x="9329533" y="3102700"/>
            <a:ext cx="399473" cy="352454"/>
            <a:chOff x="3341473" y="1613640"/>
            <a:chExt cx="747663" cy="616531"/>
          </a:xfrm>
        </p:grpSpPr>
        <p:sp>
          <p:nvSpPr>
            <p:cNvPr id="470" name="Google Shape;470;p24"/>
            <p:cNvSpPr/>
            <p:nvPr/>
          </p:nvSpPr>
          <p:spPr>
            <a:xfrm rot="-2286952">
              <a:off x="3352800" y="2032643"/>
              <a:ext cx="266894" cy="128901"/>
            </a:xfrm>
            <a:prstGeom prst="chevron">
              <a:avLst>
                <a:gd fmla="val 50000" name="adj"/>
              </a:avLst>
            </a:prstGeom>
            <a:solidFill>
              <a:schemeClr val="lt1"/>
            </a:solidFill>
            <a:ln cap="flat" cmpd="sng" w="12700">
              <a:solidFill>
                <a:schemeClr val="accent4"/>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471" name="Google Shape;471;p24"/>
            <p:cNvSpPr/>
            <p:nvPr/>
          </p:nvSpPr>
          <p:spPr>
            <a:xfrm rot="-2286952">
              <a:off x="3581858" y="1857456"/>
              <a:ext cx="266894" cy="128901"/>
            </a:xfrm>
            <a:prstGeom prst="chevron">
              <a:avLst>
                <a:gd fmla="val 50000" name="adj"/>
              </a:avLst>
            </a:prstGeom>
            <a:solidFill>
              <a:schemeClr val="lt1"/>
            </a:solidFill>
            <a:ln cap="flat" cmpd="sng" w="12700">
              <a:solidFill>
                <a:schemeClr val="accent4"/>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472" name="Google Shape;472;p24"/>
            <p:cNvSpPr/>
            <p:nvPr/>
          </p:nvSpPr>
          <p:spPr>
            <a:xfrm rot="-2286952">
              <a:off x="3810916" y="1682268"/>
              <a:ext cx="266894" cy="128901"/>
            </a:xfrm>
            <a:prstGeom prst="chevron">
              <a:avLst>
                <a:gd fmla="val 50000" name="adj"/>
              </a:avLst>
            </a:prstGeom>
            <a:solidFill>
              <a:schemeClr val="lt1"/>
            </a:solidFill>
            <a:ln cap="flat" cmpd="sng" w="12700">
              <a:solidFill>
                <a:schemeClr val="accent4"/>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grpSp>
      <p:grpSp>
        <p:nvGrpSpPr>
          <p:cNvPr id="473" name="Google Shape;473;p24"/>
          <p:cNvGrpSpPr/>
          <p:nvPr/>
        </p:nvGrpSpPr>
        <p:grpSpPr>
          <a:xfrm rot="5625891">
            <a:off x="9158356" y="3318755"/>
            <a:ext cx="399473" cy="352454"/>
            <a:chOff x="3341473" y="1613640"/>
            <a:chExt cx="747663" cy="616531"/>
          </a:xfrm>
        </p:grpSpPr>
        <p:sp>
          <p:nvSpPr>
            <p:cNvPr id="474" name="Google Shape;474;p24"/>
            <p:cNvSpPr/>
            <p:nvPr/>
          </p:nvSpPr>
          <p:spPr>
            <a:xfrm rot="-2286952">
              <a:off x="3352800" y="2032643"/>
              <a:ext cx="266894" cy="128901"/>
            </a:xfrm>
            <a:prstGeom prst="chevron">
              <a:avLst>
                <a:gd fmla="val 50000" name="adj"/>
              </a:avLst>
            </a:prstGeom>
            <a:solidFill>
              <a:schemeClr val="lt1"/>
            </a:solidFill>
            <a:ln cap="flat" cmpd="sng" w="1270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475" name="Google Shape;475;p24"/>
            <p:cNvSpPr/>
            <p:nvPr/>
          </p:nvSpPr>
          <p:spPr>
            <a:xfrm rot="-2286952">
              <a:off x="3581858" y="1857456"/>
              <a:ext cx="266894" cy="128901"/>
            </a:xfrm>
            <a:prstGeom prst="chevron">
              <a:avLst>
                <a:gd fmla="val 50000" name="adj"/>
              </a:avLst>
            </a:prstGeom>
            <a:solidFill>
              <a:schemeClr val="lt1"/>
            </a:solidFill>
            <a:ln cap="flat" cmpd="sng" w="1270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476" name="Google Shape;476;p24"/>
            <p:cNvSpPr/>
            <p:nvPr/>
          </p:nvSpPr>
          <p:spPr>
            <a:xfrm rot="-2286952">
              <a:off x="3810916" y="1682268"/>
              <a:ext cx="266894" cy="128901"/>
            </a:xfrm>
            <a:prstGeom prst="chevron">
              <a:avLst>
                <a:gd fmla="val 50000" name="adj"/>
              </a:avLst>
            </a:prstGeom>
            <a:solidFill>
              <a:schemeClr val="lt1"/>
            </a:solidFill>
            <a:ln cap="flat" cmpd="sng" w="1270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grpSp>
      <p:grpSp>
        <p:nvGrpSpPr>
          <p:cNvPr id="477" name="Google Shape;477;p24"/>
          <p:cNvGrpSpPr/>
          <p:nvPr/>
        </p:nvGrpSpPr>
        <p:grpSpPr>
          <a:xfrm rot="9915005">
            <a:off x="8116906" y="3311092"/>
            <a:ext cx="399473" cy="352454"/>
            <a:chOff x="3341473" y="1613640"/>
            <a:chExt cx="747663" cy="616531"/>
          </a:xfrm>
        </p:grpSpPr>
        <p:sp>
          <p:nvSpPr>
            <p:cNvPr id="478" name="Google Shape;478;p24"/>
            <p:cNvSpPr/>
            <p:nvPr/>
          </p:nvSpPr>
          <p:spPr>
            <a:xfrm rot="-2286952">
              <a:off x="3352800" y="2032643"/>
              <a:ext cx="266894" cy="128901"/>
            </a:xfrm>
            <a:prstGeom prst="chevron">
              <a:avLst>
                <a:gd fmla="val 50000" name="adj"/>
              </a:avLst>
            </a:prstGeom>
            <a:solidFill>
              <a:schemeClr val="lt1"/>
            </a:solidFill>
            <a:ln cap="flat" cmpd="sng" w="12700">
              <a:solidFill>
                <a:schemeClr val="accent4"/>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479" name="Google Shape;479;p24"/>
            <p:cNvSpPr/>
            <p:nvPr/>
          </p:nvSpPr>
          <p:spPr>
            <a:xfrm rot="-2286952">
              <a:off x="3581858" y="1857456"/>
              <a:ext cx="266894" cy="128901"/>
            </a:xfrm>
            <a:prstGeom prst="chevron">
              <a:avLst>
                <a:gd fmla="val 50000" name="adj"/>
              </a:avLst>
            </a:prstGeom>
            <a:solidFill>
              <a:schemeClr val="lt1"/>
            </a:solidFill>
            <a:ln cap="flat" cmpd="sng" w="12700">
              <a:solidFill>
                <a:schemeClr val="accent4"/>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480" name="Google Shape;480;p24"/>
            <p:cNvSpPr/>
            <p:nvPr/>
          </p:nvSpPr>
          <p:spPr>
            <a:xfrm rot="-2286952">
              <a:off x="3810916" y="1682268"/>
              <a:ext cx="266894" cy="128901"/>
            </a:xfrm>
            <a:prstGeom prst="chevron">
              <a:avLst>
                <a:gd fmla="val 50000" name="adj"/>
              </a:avLst>
            </a:prstGeom>
            <a:solidFill>
              <a:schemeClr val="lt1"/>
            </a:solidFill>
            <a:ln cap="flat" cmpd="sng" w="12700">
              <a:solidFill>
                <a:schemeClr val="accent4"/>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grpSp>
      <p:grpSp>
        <p:nvGrpSpPr>
          <p:cNvPr id="481" name="Google Shape;481;p24"/>
          <p:cNvGrpSpPr/>
          <p:nvPr/>
        </p:nvGrpSpPr>
        <p:grpSpPr>
          <a:xfrm rot="-3139053">
            <a:off x="8613057" y="3771886"/>
            <a:ext cx="843365" cy="747380"/>
            <a:chOff x="3245772" y="1482793"/>
            <a:chExt cx="843365" cy="747379"/>
          </a:xfrm>
        </p:grpSpPr>
        <p:sp>
          <p:nvSpPr>
            <p:cNvPr id="482" name="Google Shape;482;p24"/>
            <p:cNvSpPr/>
            <p:nvPr/>
          </p:nvSpPr>
          <p:spPr>
            <a:xfrm rot="-2286952">
              <a:off x="3304949" y="1894130"/>
              <a:ext cx="266894" cy="283945"/>
            </a:xfrm>
            <a:prstGeom prst="chevron">
              <a:avLst>
                <a:gd fmla="val 50000" name="adj"/>
              </a:avLst>
            </a:prstGeom>
            <a:solidFill>
              <a:schemeClr val="lt1"/>
            </a:solidFill>
            <a:ln cap="flat" cmpd="sng" w="12700">
              <a:solidFill>
                <a:schemeClr val="accent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483" name="Google Shape;483;p24"/>
            <p:cNvSpPr/>
            <p:nvPr/>
          </p:nvSpPr>
          <p:spPr>
            <a:xfrm rot="-2286952">
              <a:off x="3533814" y="1718386"/>
              <a:ext cx="266894" cy="284568"/>
            </a:xfrm>
            <a:prstGeom prst="chevron">
              <a:avLst>
                <a:gd fmla="val 50000" name="adj"/>
              </a:avLst>
            </a:prstGeom>
            <a:solidFill>
              <a:schemeClr val="lt1"/>
            </a:solidFill>
            <a:ln cap="flat" cmpd="sng" w="12700">
              <a:solidFill>
                <a:schemeClr val="accent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484" name="Google Shape;484;p24"/>
            <p:cNvSpPr/>
            <p:nvPr/>
          </p:nvSpPr>
          <p:spPr>
            <a:xfrm rot="-2286952">
              <a:off x="3759587" y="1533689"/>
              <a:ext cx="266894" cy="295214"/>
            </a:xfrm>
            <a:prstGeom prst="chevron">
              <a:avLst>
                <a:gd fmla="val 50000" name="adj"/>
              </a:avLst>
            </a:prstGeom>
            <a:solidFill>
              <a:schemeClr val="lt1"/>
            </a:solidFill>
            <a:ln cap="flat" cmpd="sng" w="12700">
              <a:solidFill>
                <a:schemeClr val="accent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grpSp>
      <p:sp>
        <p:nvSpPr>
          <p:cNvPr id="485" name="Google Shape;485;p24"/>
          <p:cNvSpPr txBox="1"/>
          <p:nvPr/>
        </p:nvSpPr>
        <p:spPr>
          <a:xfrm>
            <a:off x="59200" y="3258014"/>
            <a:ext cx="3211135" cy="230832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GB" sz="1600" u="none" cap="none" strike="noStrike">
                <a:solidFill>
                  <a:srgbClr val="000000"/>
                </a:solidFill>
                <a:latin typeface="Arial"/>
                <a:ea typeface="Arial"/>
                <a:cs typeface="Arial"/>
                <a:sym typeface="Arial"/>
              </a:rPr>
              <a:t>EUV – Urban</a:t>
            </a:r>
            <a:endParaRPr/>
          </a:p>
          <a:p>
            <a:pPr indent="0" lvl="0" marL="0" marR="0" rtl="0" algn="l">
              <a:lnSpc>
                <a:spcPct val="100000"/>
              </a:lnSpc>
              <a:spcBef>
                <a:spcPts val="0"/>
              </a:spcBef>
              <a:spcAft>
                <a:spcPts val="0"/>
              </a:spcAft>
              <a:buNone/>
            </a:pPr>
            <a:r>
              <a:rPr b="0" i="0" lang="en-GB" sz="1600" u="none" cap="none" strike="noStrike">
                <a:solidFill>
                  <a:srgbClr val="000000"/>
                </a:solidFill>
                <a:latin typeface="Arial"/>
                <a:ea typeface="Arial"/>
                <a:cs typeface="Arial"/>
                <a:sym typeface="Arial"/>
              </a:rPr>
              <a:t>EAV - Agriculture</a:t>
            </a:r>
            <a:endParaRPr/>
          </a:p>
          <a:p>
            <a:pPr indent="0" lvl="0" marL="0" marR="0" rtl="0" algn="l">
              <a:lnSpc>
                <a:spcPct val="100000"/>
              </a:lnSpc>
              <a:spcBef>
                <a:spcPts val="0"/>
              </a:spcBef>
              <a:spcAft>
                <a:spcPts val="0"/>
              </a:spcAft>
              <a:buNone/>
            </a:pPr>
            <a:r>
              <a:rPr b="0" i="0" lang="en-GB" sz="1600" u="none" cap="none" strike="noStrike">
                <a:solidFill>
                  <a:srgbClr val="000000"/>
                </a:solidFill>
                <a:latin typeface="Arial"/>
                <a:ea typeface="Arial"/>
                <a:cs typeface="Arial"/>
                <a:sym typeface="Arial"/>
              </a:rPr>
              <a:t>EHV - Health</a:t>
            </a:r>
            <a:endParaRPr/>
          </a:p>
          <a:p>
            <a:pPr indent="0" lvl="0" marL="0" marR="0" rtl="0" algn="l">
              <a:lnSpc>
                <a:spcPct val="100000"/>
              </a:lnSpc>
              <a:spcBef>
                <a:spcPts val="0"/>
              </a:spcBef>
              <a:spcAft>
                <a:spcPts val="0"/>
              </a:spcAft>
              <a:buNone/>
            </a:pPr>
            <a:r>
              <a:rPr b="0" i="0" lang="en-GB" sz="1600" u="none" cap="none" strike="noStrike">
                <a:solidFill>
                  <a:srgbClr val="000000"/>
                </a:solidFill>
                <a:latin typeface="Arial"/>
                <a:ea typeface="Arial"/>
                <a:cs typeface="Arial"/>
                <a:sym typeface="Arial"/>
              </a:rPr>
              <a:t>EGV - Geosphere</a:t>
            </a:r>
            <a:endParaRPr/>
          </a:p>
          <a:p>
            <a:pPr indent="0" lvl="0" marL="0" marR="0" rtl="0" algn="l">
              <a:lnSpc>
                <a:spcPct val="100000"/>
              </a:lnSpc>
              <a:spcBef>
                <a:spcPts val="0"/>
              </a:spcBef>
              <a:spcAft>
                <a:spcPts val="0"/>
              </a:spcAft>
              <a:buNone/>
            </a:pPr>
            <a:r>
              <a:rPr b="0" i="0" lang="en-GB" sz="1600" u="none" cap="none" strike="noStrike">
                <a:solidFill>
                  <a:srgbClr val="000000"/>
                </a:solidFill>
                <a:latin typeface="Arial"/>
                <a:ea typeface="Arial"/>
                <a:cs typeface="Arial"/>
                <a:sym typeface="Arial"/>
              </a:rPr>
              <a:t>EBV - Biodiversity</a:t>
            </a:r>
            <a:endParaRPr/>
          </a:p>
          <a:p>
            <a:pPr indent="0" lvl="0" marL="0" marR="0" rtl="0" algn="l">
              <a:lnSpc>
                <a:spcPct val="100000"/>
              </a:lnSpc>
              <a:spcBef>
                <a:spcPts val="0"/>
              </a:spcBef>
              <a:spcAft>
                <a:spcPts val="0"/>
              </a:spcAft>
              <a:buNone/>
            </a:pPr>
            <a:r>
              <a:rPr b="0" i="0" lang="en-GB" sz="1600" u="none" cap="none" strike="noStrike">
                <a:solidFill>
                  <a:srgbClr val="000000"/>
                </a:solidFill>
                <a:latin typeface="Arial"/>
                <a:ea typeface="Arial"/>
                <a:cs typeface="Arial"/>
                <a:sym typeface="Arial"/>
              </a:rPr>
              <a:t>EWV - Water</a:t>
            </a:r>
            <a:endParaRPr/>
          </a:p>
          <a:p>
            <a:pPr indent="0" lvl="0" marL="0" marR="0" rtl="0" algn="l">
              <a:lnSpc>
                <a:spcPct val="100000"/>
              </a:lnSpc>
              <a:spcBef>
                <a:spcPts val="0"/>
              </a:spcBef>
              <a:spcAft>
                <a:spcPts val="0"/>
              </a:spcAft>
              <a:buNone/>
            </a:pPr>
            <a:r>
              <a:rPr b="0" i="0" lang="en-GB" sz="1600" u="none" cap="none" strike="noStrike">
                <a:solidFill>
                  <a:srgbClr val="000000"/>
                </a:solidFill>
                <a:latin typeface="Arial"/>
                <a:ea typeface="Arial"/>
                <a:cs typeface="Arial"/>
                <a:sym typeface="Arial"/>
              </a:rPr>
              <a:t>ECV – Climate</a:t>
            </a:r>
            <a:endParaRPr/>
          </a:p>
          <a:p>
            <a:pPr indent="0" lvl="0" marL="0" marR="0" rtl="0" algn="l">
              <a:lnSpc>
                <a:spcPct val="100000"/>
              </a:lnSpc>
              <a:spcBef>
                <a:spcPts val="0"/>
              </a:spcBef>
              <a:spcAft>
                <a:spcPts val="0"/>
              </a:spcAft>
              <a:buNone/>
            </a:pPr>
            <a:r>
              <a:rPr b="0" i="0" lang="en-GB" sz="1600" u="none" cap="none" strike="noStrike">
                <a:solidFill>
                  <a:srgbClr val="000000"/>
                </a:solidFill>
                <a:latin typeface="Arial"/>
                <a:ea typeface="Arial"/>
                <a:cs typeface="Arial"/>
                <a:sym typeface="Arial"/>
              </a:rPr>
              <a:t>EEMV – Energy &amp; Mineral</a:t>
            </a:r>
            <a:endParaRPr/>
          </a:p>
          <a:p>
            <a:pPr indent="0" lvl="0" marL="0" marR="0" rtl="0" algn="l">
              <a:lnSpc>
                <a:spcPct val="100000"/>
              </a:lnSpc>
              <a:spcBef>
                <a:spcPts val="0"/>
              </a:spcBef>
              <a:spcAft>
                <a:spcPts val="0"/>
              </a:spcAft>
              <a:buNone/>
            </a:pPr>
            <a:r>
              <a:rPr b="0" i="0" lang="en-GB" sz="1600" u="none" cap="none" strike="noStrike">
                <a:solidFill>
                  <a:srgbClr val="000000"/>
                </a:solidFill>
                <a:latin typeface="Arial"/>
                <a:ea typeface="Arial"/>
                <a:cs typeface="Arial"/>
                <a:sym typeface="Arial"/>
              </a:rPr>
              <a:t>ETIV – Transport &amp; Infrastructure</a:t>
            </a:r>
            <a:endParaRPr/>
          </a:p>
        </p:txBody>
      </p:sp>
      <p:pic>
        <p:nvPicPr>
          <p:cNvPr id="486" name="Google Shape;486;p24"/>
          <p:cNvPicPr preferRelativeResize="0"/>
          <p:nvPr/>
        </p:nvPicPr>
        <p:blipFill rotWithShape="1">
          <a:blip r:embed="rId25">
            <a:alphaModFix/>
          </a:blip>
          <a:srcRect b="0" l="0" r="0" t="0"/>
          <a:stretch/>
        </p:blipFill>
        <p:spPr>
          <a:xfrm>
            <a:off x="267792" y="77491"/>
            <a:ext cx="2461412" cy="862246"/>
          </a:xfrm>
          <a:prstGeom prst="rect">
            <a:avLst/>
          </a:prstGeom>
          <a:noFill/>
          <a:ln>
            <a:noFill/>
          </a:ln>
        </p:spPr>
      </p:pic>
      <p:sp>
        <p:nvSpPr>
          <p:cNvPr id="487" name="Google Shape;487;p24"/>
          <p:cNvSpPr txBox="1"/>
          <p:nvPr/>
        </p:nvSpPr>
        <p:spPr>
          <a:xfrm>
            <a:off x="1193822" y="6482296"/>
            <a:ext cx="10200228"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GB" sz="1400" u="none" cap="none" strike="noStrike">
                <a:solidFill>
                  <a:srgbClr val="018070"/>
                </a:solidFill>
                <a:latin typeface="Arial"/>
                <a:ea typeface="Arial"/>
                <a:cs typeface="Arial"/>
                <a:sym typeface="Arial"/>
              </a:rPr>
              <a:t>Ecosystem distribution is one of the EBVs and is described as the horizontal distribution of discrete ecosystem units </a:t>
            </a:r>
            <a:endParaRPr/>
          </a:p>
        </p:txBody>
      </p:sp>
      <p:pic>
        <p:nvPicPr>
          <p:cNvPr id="488" name="Google Shape;488;p24"/>
          <p:cNvPicPr preferRelativeResize="0"/>
          <p:nvPr/>
        </p:nvPicPr>
        <p:blipFill rotWithShape="1">
          <a:blip r:embed="rId26">
            <a:alphaModFix/>
          </a:blip>
          <a:srcRect b="0" l="0" r="0" t="0"/>
          <a:stretch/>
        </p:blipFill>
        <p:spPr>
          <a:xfrm>
            <a:off x="267792" y="6119043"/>
            <a:ext cx="820991" cy="71218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2" name="Shape 492"/>
        <p:cNvGrpSpPr/>
        <p:nvPr/>
      </p:nvGrpSpPr>
      <p:grpSpPr>
        <a:xfrm>
          <a:off x="0" y="0"/>
          <a:ext cx="0" cy="0"/>
          <a:chOff x="0" y="0"/>
          <a:chExt cx="0" cy="0"/>
        </a:xfrm>
      </p:grpSpPr>
      <p:sp>
        <p:nvSpPr>
          <p:cNvPr id="493" name="Google Shape;493;p25"/>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Arial"/>
              <a:buNone/>
            </a:pPr>
            <a:r>
              <a:t/>
            </a:r>
            <a:endParaRPr/>
          </a:p>
        </p:txBody>
      </p:sp>
      <p:pic>
        <p:nvPicPr>
          <p:cNvPr id="494" name="Google Shape;494;p25"/>
          <p:cNvPicPr preferRelativeResize="0"/>
          <p:nvPr/>
        </p:nvPicPr>
        <p:blipFill rotWithShape="1">
          <a:blip r:embed="rId3">
            <a:alphaModFix/>
          </a:blip>
          <a:srcRect b="0" l="0" r="0" t="0"/>
          <a:stretch/>
        </p:blipFill>
        <p:spPr>
          <a:xfrm>
            <a:off x="278705" y="2233534"/>
            <a:ext cx="5388000" cy="3310923"/>
          </a:xfrm>
          <a:prstGeom prst="rect">
            <a:avLst/>
          </a:prstGeom>
          <a:noFill/>
          <a:ln>
            <a:noFill/>
          </a:ln>
        </p:spPr>
      </p:pic>
      <p:pic>
        <p:nvPicPr>
          <p:cNvPr id="495" name="Google Shape;495;p25"/>
          <p:cNvPicPr preferRelativeResize="0"/>
          <p:nvPr/>
        </p:nvPicPr>
        <p:blipFill rotWithShape="1">
          <a:blip r:embed="rId4">
            <a:alphaModFix/>
          </a:blip>
          <a:srcRect b="0" l="0" r="0" t="0"/>
          <a:stretch/>
        </p:blipFill>
        <p:spPr>
          <a:xfrm>
            <a:off x="8577317" y="0"/>
            <a:ext cx="3614683" cy="1325014"/>
          </a:xfrm>
          <a:prstGeom prst="rect">
            <a:avLst/>
          </a:prstGeom>
          <a:noFill/>
          <a:ln>
            <a:noFill/>
          </a:ln>
        </p:spPr>
      </p:pic>
      <p:sp>
        <p:nvSpPr>
          <p:cNvPr id="496" name="Google Shape;496;p25"/>
          <p:cNvSpPr/>
          <p:nvPr/>
        </p:nvSpPr>
        <p:spPr>
          <a:xfrm>
            <a:off x="0" y="0"/>
            <a:ext cx="8577317" cy="1325014"/>
          </a:xfrm>
          <a:prstGeom prst="rect">
            <a:avLst/>
          </a:prstGeom>
          <a:solidFill>
            <a:srgbClr val="33435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pic>
        <p:nvPicPr>
          <p:cNvPr id="497" name="Google Shape;497;p25"/>
          <p:cNvPicPr preferRelativeResize="0"/>
          <p:nvPr/>
        </p:nvPicPr>
        <p:blipFill rotWithShape="1">
          <a:blip r:embed="rId5">
            <a:alphaModFix/>
          </a:blip>
          <a:srcRect b="0" l="0" r="0" t="0"/>
          <a:stretch/>
        </p:blipFill>
        <p:spPr>
          <a:xfrm>
            <a:off x="267791" y="77490"/>
            <a:ext cx="3352767" cy="1174493"/>
          </a:xfrm>
          <a:prstGeom prst="rect">
            <a:avLst/>
          </a:prstGeom>
          <a:noFill/>
          <a:ln>
            <a:noFill/>
          </a:ln>
        </p:spPr>
      </p:pic>
      <p:sp>
        <p:nvSpPr>
          <p:cNvPr id="498" name="Google Shape;498;p25"/>
          <p:cNvSpPr txBox="1"/>
          <p:nvPr/>
        </p:nvSpPr>
        <p:spPr>
          <a:xfrm>
            <a:off x="-424543" y="1500953"/>
            <a:ext cx="7222318" cy="1200329"/>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GB" sz="1800" u="none" cap="none" strike="noStrike">
                <a:solidFill>
                  <a:srgbClr val="000000"/>
                </a:solidFill>
                <a:latin typeface="Arial"/>
                <a:ea typeface="Arial"/>
                <a:cs typeface="Arial"/>
                <a:sym typeface="Arial"/>
              </a:rPr>
              <a:t>Building on GEO BON Leadership while </a:t>
            </a:r>
            <a:endParaRPr/>
          </a:p>
          <a:p>
            <a:pPr indent="0" lvl="0" marL="0" marR="0" rtl="0" algn="ctr">
              <a:lnSpc>
                <a:spcPct val="100000"/>
              </a:lnSpc>
              <a:spcBef>
                <a:spcPts val="0"/>
              </a:spcBef>
              <a:spcAft>
                <a:spcPts val="0"/>
              </a:spcAft>
              <a:buNone/>
            </a:pPr>
            <a:r>
              <a:rPr b="1" i="0" lang="en-GB" sz="1800" u="none" cap="none" strike="noStrike">
                <a:solidFill>
                  <a:srgbClr val="000000"/>
                </a:solidFill>
                <a:latin typeface="Arial"/>
                <a:ea typeface="Arial"/>
                <a:cs typeface="Arial"/>
                <a:sym typeface="Arial"/>
              </a:rPr>
              <a:t>taking benefit from the entire GEO Community Capacity </a:t>
            </a:r>
            <a:endParaRPr/>
          </a:p>
          <a:p>
            <a:pPr indent="0" lvl="0" marL="0" marR="0" rtl="0" algn="ctr">
              <a:lnSpc>
                <a:spcPct val="100000"/>
              </a:lnSpc>
              <a:spcBef>
                <a:spcPts val="0"/>
              </a:spcBef>
              <a:spcAft>
                <a:spcPts val="0"/>
              </a:spcAft>
              <a:buNone/>
            </a:pPr>
            <a:r>
              <a:t/>
            </a:r>
            <a:endParaRPr b="1" i="0" sz="18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None/>
            </a:pPr>
            <a:r>
              <a:t/>
            </a:r>
            <a:endParaRPr b="1" i="0" sz="1800" u="none" cap="none" strike="noStrike">
              <a:solidFill>
                <a:srgbClr val="000000"/>
              </a:solidFill>
              <a:latin typeface="Arial"/>
              <a:ea typeface="Arial"/>
              <a:cs typeface="Arial"/>
              <a:sym typeface="Arial"/>
            </a:endParaRPr>
          </a:p>
        </p:txBody>
      </p:sp>
      <p:pic>
        <p:nvPicPr>
          <p:cNvPr id="499" name="Google Shape;499;p25"/>
          <p:cNvPicPr preferRelativeResize="0"/>
          <p:nvPr/>
        </p:nvPicPr>
        <p:blipFill rotWithShape="1">
          <a:blip r:embed="rId6">
            <a:alphaModFix/>
          </a:blip>
          <a:srcRect b="0" l="0" r="0" t="0"/>
          <a:stretch/>
        </p:blipFill>
        <p:spPr>
          <a:xfrm>
            <a:off x="5688643" y="2308690"/>
            <a:ext cx="6503357" cy="3157916"/>
          </a:xfrm>
          <a:prstGeom prst="rect">
            <a:avLst/>
          </a:prstGeom>
          <a:noFill/>
          <a:ln>
            <a:noFill/>
          </a:ln>
        </p:spPr>
      </p:pic>
      <p:sp>
        <p:nvSpPr>
          <p:cNvPr id="500" name="Google Shape;500;p25"/>
          <p:cNvSpPr txBox="1"/>
          <p:nvPr/>
        </p:nvSpPr>
        <p:spPr>
          <a:xfrm>
            <a:off x="5459185" y="5544457"/>
            <a:ext cx="7222318"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GB" sz="1800" u="none" cap="none" strike="noStrike">
                <a:solidFill>
                  <a:srgbClr val="000000"/>
                </a:solidFill>
                <a:latin typeface="Arial"/>
                <a:ea typeface="Arial"/>
                <a:cs typeface="Arial"/>
                <a:sym typeface="Arial"/>
              </a:rPr>
              <a:t>GEO Activities contribution to the ecosystem extent </a:t>
            </a:r>
            <a:endParaRPr/>
          </a:p>
          <a:p>
            <a:pPr indent="0" lvl="0" marL="0" marR="0" rtl="0" algn="ctr">
              <a:lnSpc>
                <a:spcPct val="100000"/>
              </a:lnSpc>
              <a:spcBef>
                <a:spcPts val="0"/>
              </a:spcBef>
              <a:spcAft>
                <a:spcPts val="0"/>
              </a:spcAft>
              <a:buNone/>
            </a:pPr>
            <a:r>
              <a:rPr b="1" i="0" lang="en-GB" sz="1800" u="none" cap="none" strike="noStrike">
                <a:solidFill>
                  <a:srgbClr val="000000"/>
                </a:solidFill>
                <a:latin typeface="Arial"/>
                <a:ea typeface="Arial"/>
                <a:cs typeface="Arial"/>
                <a:sym typeface="Arial"/>
              </a:rPr>
              <a:t>production flow</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4" name="Shape 504"/>
        <p:cNvGrpSpPr/>
        <p:nvPr/>
      </p:nvGrpSpPr>
      <p:grpSpPr>
        <a:xfrm>
          <a:off x="0" y="0"/>
          <a:ext cx="0" cy="0"/>
          <a:chOff x="0" y="0"/>
          <a:chExt cx="0" cy="0"/>
        </a:xfrm>
      </p:grpSpPr>
      <p:sp>
        <p:nvSpPr>
          <p:cNvPr id="505" name="Google Shape;505;p26"/>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Arial"/>
              <a:buNone/>
            </a:pPr>
            <a:r>
              <a:t/>
            </a:r>
            <a:endParaRPr/>
          </a:p>
        </p:txBody>
      </p:sp>
      <p:pic>
        <p:nvPicPr>
          <p:cNvPr id="506" name="Google Shape;506;p26"/>
          <p:cNvPicPr preferRelativeResize="0"/>
          <p:nvPr/>
        </p:nvPicPr>
        <p:blipFill rotWithShape="1">
          <a:blip r:embed="rId3">
            <a:alphaModFix/>
          </a:blip>
          <a:srcRect b="0" l="0" r="0" t="0"/>
          <a:stretch/>
        </p:blipFill>
        <p:spPr>
          <a:xfrm>
            <a:off x="8577317" y="0"/>
            <a:ext cx="3614683" cy="1325014"/>
          </a:xfrm>
          <a:prstGeom prst="rect">
            <a:avLst/>
          </a:prstGeom>
          <a:noFill/>
          <a:ln>
            <a:noFill/>
          </a:ln>
        </p:spPr>
      </p:pic>
      <p:sp>
        <p:nvSpPr>
          <p:cNvPr id="507" name="Google Shape;507;p26"/>
          <p:cNvSpPr/>
          <p:nvPr/>
        </p:nvSpPr>
        <p:spPr>
          <a:xfrm>
            <a:off x="0" y="0"/>
            <a:ext cx="8577317" cy="1325014"/>
          </a:xfrm>
          <a:prstGeom prst="rect">
            <a:avLst/>
          </a:prstGeom>
          <a:solidFill>
            <a:srgbClr val="33435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pic>
        <p:nvPicPr>
          <p:cNvPr id="508" name="Google Shape;508;p26"/>
          <p:cNvPicPr preferRelativeResize="0"/>
          <p:nvPr/>
        </p:nvPicPr>
        <p:blipFill rotWithShape="1">
          <a:blip r:embed="rId4">
            <a:alphaModFix/>
          </a:blip>
          <a:srcRect b="0" l="0" r="0" t="0"/>
          <a:stretch/>
        </p:blipFill>
        <p:spPr>
          <a:xfrm>
            <a:off x="267791" y="77490"/>
            <a:ext cx="3352767" cy="1174493"/>
          </a:xfrm>
          <a:prstGeom prst="rect">
            <a:avLst/>
          </a:prstGeom>
          <a:noFill/>
          <a:ln>
            <a:noFill/>
          </a:ln>
        </p:spPr>
      </p:pic>
      <p:pic>
        <p:nvPicPr>
          <p:cNvPr id="509" name="Google Shape;509;p26"/>
          <p:cNvPicPr preferRelativeResize="0"/>
          <p:nvPr/>
        </p:nvPicPr>
        <p:blipFill rotWithShape="1">
          <a:blip r:embed="rId5">
            <a:alphaModFix/>
          </a:blip>
          <a:srcRect b="0" l="0" r="0" t="0"/>
          <a:stretch/>
        </p:blipFill>
        <p:spPr>
          <a:xfrm>
            <a:off x="3682000" y="404901"/>
            <a:ext cx="1414739" cy="1840225"/>
          </a:xfrm>
          <a:prstGeom prst="rect">
            <a:avLst/>
          </a:prstGeom>
          <a:noFill/>
          <a:ln>
            <a:noFill/>
          </a:ln>
        </p:spPr>
      </p:pic>
      <p:pic>
        <p:nvPicPr>
          <p:cNvPr id="510" name="Google Shape;510;p26"/>
          <p:cNvPicPr preferRelativeResize="0"/>
          <p:nvPr/>
        </p:nvPicPr>
        <p:blipFill rotWithShape="1">
          <a:blip r:embed="rId6">
            <a:alphaModFix/>
          </a:blip>
          <a:srcRect b="0" l="0" r="0" t="0"/>
          <a:stretch/>
        </p:blipFill>
        <p:spPr>
          <a:xfrm>
            <a:off x="4283382" y="864040"/>
            <a:ext cx="1532617" cy="1842060"/>
          </a:xfrm>
          <a:prstGeom prst="rect">
            <a:avLst/>
          </a:prstGeom>
          <a:noFill/>
          <a:ln>
            <a:noFill/>
          </a:ln>
        </p:spPr>
      </p:pic>
      <p:pic>
        <p:nvPicPr>
          <p:cNvPr id="511" name="Google Shape;511;p26"/>
          <p:cNvPicPr preferRelativeResize="0"/>
          <p:nvPr/>
        </p:nvPicPr>
        <p:blipFill rotWithShape="1">
          <a:blip r:embed="rId7">
            <a:alphaModFix/>
          </a:blip>
          <a:srcRect b="0" l="0" r="0" t="0"/>
          <a:stretch/>
        </p:blipFill>
        <p:spPr>
          <a:xfrm>
            <a:off x="30721" y="1325014"/>
            <a:ext cx="3570831" cy="5037686"/>
          </a:xfrm>
          <a:prstGeom prst="rect">
            <a:avLst/>
          </a:prstGeom>
          <a:noFill/>
          <a:ln>
            <a:noFill/>
          </a:ln>
        </p:spPr>
      </p:pic>
      <p:pic>
        <p:nvPicPr>
          <p:cNvPr id="512" name="Google Shape;512;p26"/>
          <p:cNvPicPr preferRelativeResize="0"/>
          <p:nvPr/>
        </p:nvPicPr>
        <p:blipFill rotWithShape="1">
          <a:blip r:embed="rId8">
            <a:alphaModFix/>
          </a:blip>
          <a:srcRect b="0" l="0" r="0" t="0"/>
          <a:stretch/>
        </p:blipFill>
        <p:spPr>
          <a:xfrm>
            <a:off x="4732300" y="1400490"/>
            <a:ext cx="1448138" cy="1876613"/>
          </a:xfrm>
          <a:prstGeom prst="rect">
            <a:avLst/>
          </a:prstGeom>
          <a:noFill/>
          <a:ln>
            <a:noFill/>
          </a:ln>
        </p:spPr>
      </p:pic>
      <p:pic>
        <p:nvPicPr>
          <p:cNvPr id="513" name="Google Shape;513;p26"/>
          <p:cNvPicPr preferRelativeResize="0"/>
          <p:nvPr/>
        </p:nvPicPr>
        <p:blipFill rotWithShape="1">
          <a:blip r:embed="rId9">
            <a:alphaModFix/>
          </a:blip>
          <a:srcRect b="0" l="0" r="0" t="0"/>
          <a:stretch/>
        </p:blipFill>
        <p:spPr>
          <a:xfrm>
            <a:off x="5197022" y="2013115"/>
            <a:ext cx="1749725" cy="1876613"/>
          </a:xfrm>
          <a:prstGeom prst="rect">
            <a:avLst/>
          </a:prstGeom>
          <a:noFill/>
          <a:ln>
            <a:noFill/>
          </a:ln>
        </p:spPr>
      </p:pic>
      <p:pic>
        <p:nvPicPr>
          <p:cNvPr id="514" name="Google Shape;514;p26"/>
          <p:cNvPicPr preferRelativeResize="0"/>
          <p:nvPr/>
        </p:nvPicPr>
        <p:blipFill rotWithShape="1">
          <a:blip r:embed="rId10">
            <a:alphaModFix/>
          </a:blip>
          <a:srcRect b="0" l="0" r="0" t="0"/>
          <a:stretch/>
        </p:blipFill>
        <p:spPr>
          <a:xfrm>
            <a:off x="0" y="0"/>
            <a:ext cx="12192000" cy="6858000"/>
          </a:xfrm>
          <a:prstGeom prst="rect">
            <a:avLst/>
          </a:prstGeom>
          <a:noFill/>
          <a:ln>
            <a:noFill/>
          </a:ln>
        </p:spPr>
      </p:pic>
      <p:pic>
        <p:nvPicPr>
          <p:cNvPr id="515" name="Google Shape;515;p26"/>
          <p:cNvPicPr preferRelativeResize="0"/>
          <p:nvPr/>
        </p:nvPicPr>
        <p:blipFill rotWithShape="1">
          <a:blip r:embed="rId11">
            <a:alphaModFix/>
          </a:blip>
          <a:srcRect b="0" l="0" r="0" t="0"/>
          <a:stretch/>
        </p:blipFill>
        <p:spPr>
          <a:xfrm>
            <a:off x="6996888" y="1500953"/>
            <a:ext cx="5144970" cy="1170468"/>
          </a:xfrm>
          <a:prstGeom prst="rect">
            <a:avLst/>
          </a:prstGeom>
          <a:noFill/>
          <a:ln>
            <a:noFill/>
          </a:ln>
        </p:spPr>
      </p:pic>
      <p:pic>
        <p:nvPicPr>
          <p:cNvPr id="516" name="Google Shape;516;p26"/>
          <p:cNvPicPr preferRelativeResize="0"/>
          <p:nvPr/>
        </p:nvPicPr>
        <p:blipFill rotWithShape="1">
          <a:blip r:embed="rId12">
            <a:alphaModFix/>
          </a:blip>
          <a:srcRect b="0" l="0" r="0" t="0"/>
          <a:stretch/>
        </p:blipFill>
        <p:spPr>
          <a:xfrm>
            <a:off x="9670901" y="2669484"/>
            <a:ext cx="2427436" cy="1947383"/>
          </a:xfrm>
          <a:prstGeom prst="rect">
            <a:avLst/>
          </a:prstGeom>
          <a:noFill/>
          <a:ln>
            <a:noFill/>
          </a:ln>
        </p:spPr>
      </p:pic>
      <p:pic>
        <p:nvPicPr>
          <p:cNvPr id="517" name="Google Shape;517;p26"/>
          <p:cNvPicPr preferRelativeResize="0"/>
          <p:nvPr/>
        </p:nvPicPr>
        <p:blipFill rotWithShape="1">
          <a:blip r:embed="rId13">
            <a:alphaModFix/>
          </a:blip>
          <a:srcRect b="0" l="0" r="0" t="0"/>
          <a:stretch/>
        </p:blipFill>
        <p:spPr>
          <a:xfrm>
            <a:off x="6998293" y="2801723"/>
            <a:ext cx="2578946" cy="1440653"/>
          </a:xfrm>
          <a:prstGeom prst="rect">
            <a:avLst/>
          </a:prstGeom>
          <a:noFill/>
          <a:ln>
            <a:noFill/>
          </a:ln>
        </p:spPr>
      </p:pic>
      <p:pic>
        <p:nvPicPr>
          <p:cNvPr id="518" name="Google Shape;518;p26"/>
          <p:cNvPicPr preferRelativeResize="0"/>
          <p:nvPr/>
        </p:nvPicPr>
        <p:blipFill rotWithShape="1">
          <a:blip r:embed="rId14">
            <a:alphaModFix/>
          </a:blip>
          <a:srcRect b="0" l="0" r="0" t="0"/>
          <a:stretch/>
        </p:blipFill>
        <p:spPr>
          <a:xfrm>
            <a:off x="3920542" y="4242376"/>
            <a:ext cx="2758760" cy="2153318"/>
          </a:xfrm>
          <a:prstGeom prst="rect">
            <a:avLst/>
          </a:prstGeom>
          <a:noFill/>
          <a:ln>
            <a:noFill/>
          </a:ln>
        </p:spPr>
      </p:pic>
      <p:pic>
        <p:nvPicPr>
          <p:cNvPr id="519" name="Google Shape;519;p26"/>
          <p:cNvPicPr preferRelativeResize="0"/>
          <p:nvPr/>
        </p:nvPicPr>
        <p:blipFill rotWithShape="1">
          <a:blip r:embed="rId15">
            <a:alphaModFix/>
          </a:blip>
          <a:srcRect b="0" l="0" r="0" t="0"/>
          <a:stretch/>
        </p:blipFill>
        <p:spPr>
          <a:xfrm>
            <a:off x="6611385" y="5976999"/>
            <a:ext cx="1163640" cy="525254"/>
          </a:xfrm>
          <a:prstGeom prst="rect">
            <a:avLst/>
          </a:prstGeom>
          <a:noFill/>
          <a:ln>
            <a:noFill/>
          </a:ln>
        </p:spPr>
      </p:pic>
      <p:pic>
        <p:nvPicPr>
          <p:cNvPr id="520" name="Google Shape;520;p26"/>
          <p:cNvPicPr preferRelativeResize="0"/>
          <p:nvPr/>
        </p:nvPicPr>
        <p:blipFill rotWithShape="1">
          <a:blip r:embed="rId16">
            <a:alphaModFix/>
          </a:blip>
          <a:srcRect b="0" l="0" r="0" t="0"/>
          <a:stretch/>
        </p:blipFill>
        <p:spPr>
          <a:xfrm>
            <a:off x="6656129" y="5185075"/>
            <a:ext cx="1647444" cy="813468"/>
          </a:xfrm>
          <a:prstGeom prst="rect">
            <a:avLst/>
          </a:prstGeom>
          <a:noFill/>
          <a:ln>
            <a:noFill/>
          </a:ln>
        </p:spPr>
      </p:pic>
      <p:pic>
        <p:nvPicPr>
          <p:cNvPr id="521" name="Google Shape;521;p26"/>
          <p:cNvPicPr preferRelativeResize="0"/>
          <p:nvPr/>
        </p:nvPicPr>
        <p:blipFill rotWithShape="1">
          <a:blip r:embed="rId17">
            <a:alphaModFix/>
          </a:blip>
          <a:srcRect b="0" l="0" r="0" t="0"/>
          <a:stretch/>
        </p:blipFill>
        <p:spPr>
          <a:xfrm>
            <a:off x="9702729" y="5792223"/>
            <a:ext cx="1484116" cy="698407"/>
          </a:xfrm>
          <a:prstGeom prst="rect">
            <a:avLst/>
          </a:prstGeom>
          <a:noFill/>
          <a:ln>
            <a:noFill/>
          </a:ln>
        </p:spPr>
      </p:pic>
      <p:pic>
        <p:nvPicPr>
          <p:cNvPr id="522" name="Google Shape;522;p26"/>
          <p:cNvPicPr preferRelativeResize="0"/>
          <p:nvPr/>
        </p:nvPicPr>
        <p:blipFill rotWithShape="1">
          <a:blip r:embed="rId18">
            <a:alphaModFix/>
          </a:blip>
          <a:srcRect b="0" l="0" r="0" t="0"/>
          <a:stretch/>
        </p:blipFill>
        <p:spPr>
          <a:xfrm>
            <a:off x="10454535" y="5599068"/>
            <a:ext cx="1714283" cy="851751"/>
          </a:xfrm>
          <a:prstGeom prst="rect">
            <a:avLst/>
          </a:prstGeom>
          <a:noFill/>
          <a:ln>
            <a:noFill/>
          </a:ln>
        </p:spPr>
      </p:pic>
      <p:pic>
        <p:nvPicPr>
          <p:cNvPr id="523" name="Google Shape;523;p26"/>
          <p:cNvPicPr preferRelativeResize="0"/>
          <p:nvPr/>
        </p:nvPicPr>
        <p:blipFill rotWithShape="1">
          <a:blip r:embed="rId19">
            <a:alphaModFix/>
          </a:blip>
          <a:srcRect b="0" l="0" r="0" t="0"/>
          <a:stretch/>
        </p:blipFill>
        <p:spPr>
          <a:xfrm>
            <a:off x="8373021" y="5310125"/>
            <a:ext cx="2227649" cy="548994"/>
          </a:xfrm>
          <a:prstGeom prst="rect">
            <a:avLst/>
          </a:prstGeom>
          <a:noFill/>
          <a:ln>
            <a:noFill/>
          </a:ln>
        </p:spPr>
      </p:pic>
      <p:pic>
        <p:nvPicPr>
          <p:cNvPr id="524" name="Google Shape;524;p26"/>
          <p:cNvPicPr preferRelativeResize="0"/>
          <p:nvPr/>
        </p:nvPicPr>
        <p:blipFill rotWithShape="1">
          <a:blip r:embed="rId20">
            <a:alphaModFix/>
          </a:blip>
          <a:srcRect b="0" l="0" r="0" t="0"/>
          <a:stretch/>
        </p:blipFill>
        <p:spPr>
          <a:xfrm>
            <a:off x="7128137" y="4452636"/>
            <a:ext cx="1159629" cy="535213"/>
          </a:xfrm>
          <a:prstGeom prst="rect">
            <a:avLst/>
          </a:prstGeom>
          <a:noFill/>
          <a:ln>
            <a:noFill/>
          </a:ln>
        </p:spPr>
      </p:pic>
      <p:sp>
        <p:nvSpPr>
          <p:cNvPr id="525" name="Google Shape;525;p26"/>
          <p:cNvSpPr/>
          <p:nvPr/>
        </p:nvSpPr>
        <p:spPr>
          <a:xfrm>
            <a:off x="5213061" y="3628724"/>
            <a:ext cx="1697878" cy="221381"/>
          </a:xfrm>
          <a:prstGeom prst="rect">
            <a:avLst/>
          </a:prstGeom>
          <a:noFill/>
          <a:ln cap="flat" cmpd="sng" w="12700">
            <a:solidFill>
              <a:srgbClr val="C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526" name="Google Shape;526;p26"/>
          <p:cNvSpPr/>
          <p:nvPr/>
        </p:nvSpPr>
        <p:spPr>
          <a:xfrm>
            <a:off x="6118225" y="3702278"/>
            <a:ext cx="792714" cy="77792"/>
          </a:xfrm>
          <a:prstGeom prst="rect">
            <a:avLst/>
          </a:prstGeom>
          <a:noFill/>
          <a:ln cap="flat" cmpd="sng" w="12700">
            <a:solidFill>
              <a:srgbClr val="C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527" name="Google Shape;527;p26"/>
          <p:cNvSpPr/>
          <p:nvPr/>
        </p:nvSpPr>
        <p:spPr>
          <a:xfrm>
            <a:off x="4591050" y="4485145"/>
            <a:ext cx="476250" cy="71083"/>
          </a:xfrm>
          <a:prstGeom prst="rect">
            <a:avLst/>
          </a:prstGeom>
          <a:noFill/>
          <a:ln cap="flat" cmpd="sng" w="12700">
            <a:solidFill>
              <a:srgbClr val="C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528" name="Google Shape;528;p26"/>
          <p:cNvSpPr/>
          <p:nvPr/>
        </p:nvSpPr>
        <p:spPr>
          <a:xfrm>
            <a:off x="4591050" y="4703597"/>
            <a:ext cx="476250" cy="71083"/>
          </a:xfrm>
          <a:prstGeom prst="rect">
            <a:avLst/>
          </a:prstGeom>
          <a:noFill/>
          <a:ln cap="flat" cmpd="sng" w="12700">
            <a:solidFill>
              <a:srgbClr val="C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529" name="Google Shape;529;p26"/>
          <p:cNvSpPr/>
          <p:nvPr/>
        </p:nvSpPr>
        <p:spPr>
          <a:xfrm>
            <a:off x="4591050" y="5141203"/>
            <a:ext cx="476250" cy="142675"/>
          </a:xfrm>
          <a:prstGeom prst="rect">
            <a:avLst/>
          </a:prstGeom>
          <a:noFill/>
          <a:ln cap="flat" cmpd="sng" w="12700">
            <a:solidFill>
              <a:srgbClr val="C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530" name="Google Shape;530;p26"/>
          <p:cNvSpPr/>
          <p:nvPr/>
        </p:nvSpPr>
        <p:spPr>
          <a:xfrm>
            <a:off x="4591050" y="5433806"/>
            <a:ext cx="476250" cy="71083"/>
          </a:xfrm>
          <a:prstGeom prst="rect">
            <a:avLst/>
          </a:prstGeom>
          <a:noFill/>
          <a:ln cap="flat" cmpd="sng" w="12700">
            <a:solidFill>
              <a:srgbClr val="C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531" name="Google Shape;531;p26"/>
          <p:cNvSpPr/>
          <p:nvPr/>
        </p:nvSpPr>
        <p:spPr>
          <a:xfrm>
            <a:off x="4591050" y="6053203"/>
            <a:ext cx="476250" cy="71083"/>
          </a:xfrm>
          <a:prstGeom prst="rect">
            <a:avLst/>
          </a:prstGeom>
          <a:noFill/>
          <a:ln cap="flat" cmpd="sng" w="12700">
            <a:solidFill>
              <a:srgbClr val="C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532" name="Google Shape;532;p26"/>
          <p:cNvSpPr/>
          <p:nvPr/>
        </p:nvSpPr>
        <p:spPr>
          <a:xfrm>
            <a:off x="4591050" y="6161891"/>
            <a:ext cx="476250" cy="71083"/>
          </a:xfrm>
          <a:prstGeom prst="rect">
            <a:avLst/>
          </a:prstGeom>
          <a:noFill/>
          <a:ln cap="flat" cmpd="sng" w="12700">
            <a:solidFill>
              <a:srgbClr val="C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533" name="Google Shape;533;p26"/>
          <p:cNvSpPr/>
          <p:nvPr/>
        </p:nvSpPr>
        <p:spPr>
          <a:xfrm>
            <a:off x="4585547" y="5757624"/>
            <a:ext cx="476250" cy="142675"/>
          </a:xfrm>
          <a:prstGeom prst="rect">
            <a:avLst/>
          </a:prstGeom>
          <a:noFill/>
          <a:ln cap="flat" cmpd="sng" w="12700">
            <a:solidFill>
              <a:srgbClr val="C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534" name="Google Shape;534;p26"/>
          <p:cNvSpPr/>
          <p:nvPr/>
        </p:nvSpPr>
        <p:spPr>
          <a:xfrm>
            <a:off x="5096739" y="4322392"/>
            <a:ext cx="476250" cy="1981816"/>
          </a:xfrm>
          <a:prstGeom prst="rect">
            <a:avLst/>
          </a:prstGeom>
          <a:noFill/>
          <a:ln cap="flat" cmpd="sng" w="12700">
            <a:solidFill>
              <a:srgbClr val="C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535" name="Google Shape;535;p26"/>
          <p:cNvSpPr/>
          <p:nvPr/>
        </p:nvSpPr>
        <p:spPr>
          <a:xfrm>
            <a:off x="5649926" y="5538052"/>
            <a:ext cx="393288" cy="122033"/>
          </a:xfrm>
          <a:prstGeom prst="rect">
            <a:avLst/>
          </a:prstGeom>
          <a:noFill/>
          <a:ln cap="flat" cmpd="sng" w="12700">
            <a:solidFill>
              <a:srgbClr val="C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pic>
        <p:nvPicPr>
          <p:cNvPr id="536" name="Google Shape;536;p26"/>
          <p:cNvPicPr preferRelativeResize="0"/>
          <p:nvPr/>
        </p:nvPicPr>
        <p:blipFill rotWithShape="1">
          <a:blip r:embed="rId21">
            <a:alphaModFix/>
          </a:blip>
          <a:srcRect b="0" l="0" r="0" t="0"/>
          <a:stretch/>
        </p:blipFill>
        <p:spPr>
          <a:xfrm>
            <a:off x="7963012" y="6017777"/>
            <a:ext cx="1564649" cy="396521"/>
          </a:xfrm>
          <a:prstGeom prst="rect">
            <a:avLst/>
          </a:prstGeom>
          <a:noFill/>
          <a:ln>
            <a:noFill/>
          </a:ln>
        </p:spPr>
      </p:pic>
      <p:sp>
        <p:nvSpPr>
          <p:cNvPr id="537" name="Google Shape;537;p26"/>
          <p:cNvSpPr txBox="1"/>
          <p:nvPr/>
        </p:nvSpPr>
        <p:spPr>
          <a:xfrm>
            <a:off x="4283382" y="3962401"/>
            <a:ext cx="2478564" cy="33855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GB" sz="1600" u="none" cap="none" strike="noStrike">
                <a:solidFill>
                  <a:srgbClr val="C00000"/>
                </a:solidFill>
                <a:latin typeface="Arial"/>
                <a:ea typeface="Arial"/>
                <a:cs typeface="Arial"/>
                <a:sym typeface="Arial"/>
              </a:rPr>
              <a:t>Which EO data to use ?</a:t>
            </a:r>
            <a:endParaRPr/>
          </a:p>
        </p:txBody>
      </p:sp>
      <p:sp>
        <p:nvSpPr>
          <p:cNvPr id="538" name="Google Shape;538;p26"/>
          <p:cNvSpPr txBox="1"/>
          <p:nvPr/>
        </p:nvSpPr>
        <p:spPr>
          <a:xfrm>
            <a:off x="6869434" y="4989476"/>
            <a:ext cx="4442242" cy="33855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GB" sz="1600" u="none" cap="none" strike="noStrike">
                <a:solidFill>
                  <a:srgbClr val="C00000"/>
                </a:solidFill>
                <a:latin typeface="Arial"/>
                <a:ea typeface="Arial"/>
                <a:cs typeface="Arial"/>
                <a:sym typeface="Arial"/>
              </a:rPr>
              <a:t>Which GEO activities have the knowledge ?</a:t>
            </a:r>
            <a:endParaRPr/>
          </a:p>
        </p:txBody>
      </p:sp>
      <p:sp>
        <p:nvSpPr>
          <p:cNvPr id="539" name="Google Shape;539;p26"/>
          <p:cNvSpPr/>
          <p:nvPr/>
        </p:nvSpPr>
        <p:spPr>
          <a:xfrm>
            <a:off x="5403607" y="319068"/>
            <a:ext cx="3533340" cy="44627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1" lang="en-GB" sz="2300" u="none" cap="none" strike="noStrike">
                <a:solidFill>
                  <a:schemeClr val="lt1"/>
                </a:solidFill>
                <a:latin typeface="Merriweather"/>
                <a:ea typeface="Merriweather"/>
                <a:cs typeface="Merriweather"/>
                <a:sym typeface="Merriweather"/>
              </a:rPr>
              <a:t>Mangroves extent example</a:t>
            </a:r>
            <a:endParaRPr b="0" i="1" sz="2300" u="none" cap="none" strike="noStrike">
              <a:solidFill>
                <a:schemeClr val="lt1"/>
              </a:solidFill>
              <a:latin typeface="Arial"/>
              <a:ea typeface="Arial"/>
              <a:cs typeface="Arial"/>
              <a:sym typeface="Arial"/>
            </a:endParaRPr>
          </a:p>
        </p:txBody>
      </p:sp>
      <p:sp>
        <p:nvSpPr>
          <p:cNvPr id="540" name="Google Shape;540;p26"/>
          <p:cNvSpPr txBox="1"/>
          <p:nvPr/>
        </p:nvSpPr>
        <p:spPr>
          <a:xfrm>
            <a:off x="6593151" y="4101048"/>
            <a:ext cx="1976823" cy="33855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GB" sz="1600" u="none" cap="none" strike="noStrike">
                <a:solidFill>
                  <a:srgbClr val="C00000"/>
                </a:solidFill>
                <a:latin typeface="Arial"/>
                <a:ea typeface="Arial"/>
                <a:cs typeface="Arial"/>
                <a:sym typeface="Arial"/>
              </a:rPr>
              <a:t>Which platforms ?</a:t>
            </a:r>
            <a:endParaRPr/>
          </a:p>
        </p:txBody>
      </p:sp>
      <p:pic>
        <p:nvPicPr>
          <p:cNvPr id="541" name="Google Shape;541;p26"/>
          <p:cNvPicPr preferRelativeResize="0"/>
          <p:nvPr/>
        </p:nvPicPr>
        <p:blipFill rotWithShape="1">
          <a:blip r:embed="rId22">
            <a:alphaModFix/>
          </a:blip>
          <a:srcRect b="0" l="0" r="0" t="0"/>
          <a:stretch/>
        </p:blipFill>
        <p:spPr>
          <a:xfrm>
            <a:off x="8359976" y="4500298"/>
            <a:ext cx="1313830" cy="394149"/>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6" name="Shape 546"/>
        <p:cNvGrpSpPr/>
        <p:nvPr/>
      </p:nvGrpSpPr>
      <p:grpSpPr>
        <a:xfrm>
          <a:off x="0" y="0"/>
          <a:ext cx="0" cy="0"/>
          <a:chOff x="0" y="0"/>
          <a:chExt cx="0" cy="0"/>
        </a:xfrm>
      </p:grpSpPr>
      <p:sp>
        <p:nvSpPr>
          <p:cNvPr id="547" name="Google Shape;547;p27"/>
          <p:cNvSpPr txBox="1"/>
          <p:nvPr>
            <p:ph type="title"/>
          </p:nvPr>
        </p:nvSpPr>
        <p:spPr>
          <a:xfrm>
            <a:off x="790575" y="1638300"/>
            <a:ext cx="8174700" cy="25104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8000"/>
              <a:buFont typeface="Arial"/>
              <a:buNone/>
            </a:pPr>
            <a:r>
              <a:rPr lang="en-GB" sz="5400"/>
              <a:t>Backup</a:t>
            </a:r>
            <a:endParaRPr sz="5400"/>
          </a:p>
        </p:txBody>
      </p:sp>
      <p:sp>
        <p:nvSpPr>
          <p:cNvPr id="548" name="Google Shape;548;p27"/>
          <p:cNvSpPr/>
          <p:nvPr/>
        </p:nvSpPr>
        <p:spPr>
          <a:xfrm>
            <a:off x="7792529" y="6611837"/>
            <a:ext cx="4485600" cy="245400"/>
          </a:xfrm>
          <a:prstGeom prst="rect">
            <a:avLst/>
          </a:prstGeom>
          <a:noFill/>
          <a:ln>
            <a:noFill/>
          </a:ln>
        </p:spPr>
        <p:txBody>
          <a:bodyPr anchorCtr="0" anchor="t" bIns="46025" lIns="92075" spcFirstLastPara="1" rIns="92075" wrap="square" tIns="46025">
            <a:noAutofit/>
          </a:bodyPr>
          <a:lstStyle/>
          <a:p>
            <a:pPr indent="0" lvl="0" marL="0" marR="0" rtl="0" algn="l">
              <a:lnSpc>
                <a:spcPct val="110000"/>
              </a:lnSpc>
              <a:spcBef>
                <a:spcPts val="0"/>
              </a:spcBef>
              <a:spcAft>
                <a:spcPts val="0"/>
              </a:spcAft>
              <a:buClr>
                <a:schemeClr val="dk1"/>
              </a:buClr>
              <a:buSzPts val="900"/>
              <a:buFont typeface="Noto Sans Symbols"/>
              <a:buNone/>
            </a:pPr>
            <a:r>
              <a:rPr b="0" i="0" lang="en-GB" sz="900" u="none" cap="none" strike="noStrike">
                <a:solidFill>
                  <a:schemeClr val="dk1"/>
                </a:solidFill>
                <a:latin typeface="Arial"/>
                <a:ea typeface="Arial"/>
                <a:cs typeface="Arial"/>
                <a:sym typeface="Arial"/>
              </a:rPr>
              <a:t>(c) 2022 California Institute of Technology. Government sponsorship acknowledged.</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2" name="Shape 552"/>
        <p:cNvGrpSpPr/>
        <p:nvPr/>
      </p:nvGrpSpPr>
      <p:grpSpPr>
        <a:xfrm>
          <a:off x="0" y="0"/>
          <a:ext cx="0" cy="0"/>
          <a:chOff x="0" y="0"/>
          <a:chExt cx="0" cy="0"/>
        </a:xfrm>
      </p:grpSpPr>
      <p:sp>
        <p:nvSpPr>
          <p:cNvPr id="553" name="Google Shape;553;p28"/>
          <p:cNvSpPr txBox="1"/>
          <p:nvPr>
            <p:ph idx="1" type="body"/>
          </p:nvPr>
        </p:nvSpPr>
        <p:spPr>
          <a:xfrm>
            <a:off x="324233" y="1558533"/>
            <a:ext cx="11495400" cy="4662871"/>
          </a:xfrm>
          <a:prstGeom prst="rect">
            <a:avLst/>
          </a:prstGeom>
          <a:noFill/>
          <a:ln>
            <a:noFill/>
          </a:ln>
        </p:spPr>
        <p:txBody>
          <a:bodyPr anchorCtr="0" anchor="t" bIns="45700" lIns="91425" spcFirstLastPara="1" rIns="91425" wrap="square" tIns="45700">
            <a:noAutofit/>
          </a:bodyPr>
          <a:lstStyle/>
          <a:p>
            <a:pPr indent="-406400" lvl="0" marL="457200" marR="0" rtl="0" algn="l">
              <a:lnSpc>
                <a:spcPct val="90000"/>
              </a:lnSpc>
              <a:spcBef>
                <a:spcPts val="1000"/>
              </a:spcBef>
              <a:spcAft>
                <a:spcPts val="0"/>
              </a:spcAft>
              <a:buClr>
                <a:schemeClr val="dk1"/>
              </a:buClr>
              <a:buSzPts val="2800"/>
              <a:buFont typeface="Noto Sans Symbols"/>
              <a:buChar char="❖"/>
            </a:pPr>
            <a:r>
              <a:rPr lang="en-GB"/>
              <a:t>Hierarchical ecosystem classification system</a:t>
            </a:r>
            <a:endParaRPr/>
          </a:p>
          <a:p>
            <a:pPr indent="-406400" lvl="0" marL="457200" marR="0" rtl="0" algn="l">
              <a:lnSpc>
                <a:spcPct val="90000"/>
              </a:lnSpc>
              <a:spcBef>
                <a:spcPts val="1000"/>
              </a:spcBef>
              <a:spcAft>
                <a:spcPts val="0"/>
              </a:spcAft>
              <a:buClr>
                <a:schemeClr val="dk1"/>
              </a:buClr>
              <a:buSzPts val="2800"/>
              <a:buFont typeface="Noto Sans Symbols"/>
              <a:buChar char="❖"/>
            </a:pPr>
            <a:r>
              <a:rPr lang="en-GB"/>
              <a:t>Probable basis for CBD’s Ecosystem Extent headline indicator</a:t>
            </a:r>
            <a:endParaRPr/>
          </a:p>
          <a:p>
            <a:pPr indent="-406400" lvl="0" marL="457200" marR="0" rtl="0" algn="l">
              <a:lnSpc>
                <a:spcPct val="90000"/>
              </a:lnSpc>
              <a:spcBef>
                <a:spcPts val="1000"/>
              </a:spcBef>
              <a:spcAft>
                <a:spcPts val="0"/>
              </a:spcAft>
              <a:buClr>
                <a:schemeClr val="dk1"/>
              </a:buClr>
              <a:buSzPts val="2800"/>
              <a:buFont typeface="Noto Sans Symbols"/>
              <a:buChar char="❖"/>
            </a:pPr>
            <a:r>
              <a:rPr lang="en-GB"/>
              <a:t>Differs from other classification systems</a:t>
            </a:r>
            <a:endParaRPr/>
          </a:p>
          <a:p>
            <a:pPr indent="-381000" lvl="1" marL="914400" rtl="0" algn="l">
              <a:lnSpc>
                <a:spcPct val="90000"/>
              </a:lnSpc>
              <a:spcBef>
                <a:spcPts val="500"/>
              </a:spcBef>
              <a:spcAft>
                <a:spcPts val="0"/>
              </a:spcAft>
              <a:buSzPts val="2400"/>
              <a:buChar char="▪"/>
            </a:pPr>
            <a:r>
              <a:rPr lang="en-GB"/>
              <a:t>Includes ecosystem process/function</a:t>
            </a:r>
            <a:endParaRPr/>
          </a:p>
          <a:p>
            <a:pPr indent="-406400" lvl="0" marL="457200" marR="0" rtl="0" algn="l">
              <a:lnSpc>
                <a:spcPct val="90000"/>
              </a:lnSpc>
              <a:spcBef>
                <a:spcPts val="1000"/>
              </a:spcBef>
              <a:spcAft>
                <a:spcPts val="0"/>
              </a:spcAft>
              <a:buClr>
                <a:schemeClr val="dk1"/>
              </a:buClr>
              <a:buSzPts val="2800"/>
              <a:buFont typeface="Noto Sans Symbols"/>
              <a:buChar char="❖"/>
            </a:pPr>
            <a:r>
              <a:rPr lang="en-GB"/>
              <a:t>Selected as standard system by UN SEEA</a:t>
            </a:r>
            <a:endParaRPr/>
          </a:p>
          <a:p>
            <a:pPr indent="-406400" lvl="0" marL="457200" marR="0" rtl="0" algn="l">
              <a:lnSpc>
                <a:spcPct val="90000"/>
              </a:lnSpc>
              <a:spcBef>
                <a:spcPts val="1000"/>
              </a:spcBef>
              <a:spcAft>
                <a:spcPts val="0"/>
              </a:spcAft>
              <a:buClr>
                <a:schemeClr val="dk1"/>
              </a:buClr>
              <a:buSzPts val="2800"/>
              <a:buFont typeface="Noto Sans Symbols"/>
              <a:buChar char="❖"/>
            </a:pPr>
            <a:r>
              <a:rPr lang="en-GB"/>
              <a:t>Likely to be selected by CBD</a:t>
            </a:r>
            <a:endParaRPr/>
          </a:p>
          <a:p>
            <a:pPr indent="-228600" lvl="0" marL="457200" marR="0" rtl="0" algn="l">
              <a:lnSpc>
                <a:spcPct val="90000"/>
              </a:lnSpc>
              <a:spcBef>
                <a:spcPts val="1000"/>
              </a:spcBef>
              <a:spcAft>
                <a:spcPts val="0"/>
              </a:spcAft>
              <a:buClr>
                <a:schemeClr val="dk1"/>
              </a:buClr>
              <a:buSzPts val="2800"/>
              <a:buFont typeface="Noto Sans Symbols"/>
              <a:buNone/>
            </a:pPr>
            <a:r>
              <a:t/>
            </a:r>
            <a:endParaRPr/>
          </a:p>
        </p:txBody>
      </p:sp>
      <p:sp>
        <p:nvSpPr>
          <p:cNvPr id="554" name="Google Shape;554;p28"/>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Arial"/>
              <a:buNone/>
            </a:pPr>
            <a:r>
              <a:rPr lang="en-GB"/>
              <a:t>IUCN Ecosystem Typology</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8" name="Shape 558"/>
        <p:cNvGrpSpPr/>
        <p:nvPr/>
      </p:nvGrpSpPr>
      <p:grpSpPr>
        <a:xfrm>
          <a:off x="0" y="0"/>
          <a:ext cx="0" cy="0"/>
          <a:chOff x="0" y="0"/>
          <a:chExt cx="0" cy="0"/>
        </a:xfrm>
      </p:grpSpPr>
      <p:sp>
        <p:nvSpPr>
          <p:cNvPr id="559" name="Google Shape;559;p29"/>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Arial"/>
              <a:buNone/>
            </a:pPr>
            <a:r>
              <a:rPr lang="en-GB"/>
              <a:t>IUCN Ecosystem Typology</a:t>
            </a:r>
            <a:endParaRPr/>
          </a:p>
        </p:txBody>
      </p:sp>
      <p:pic>
        <p:nvPicPr>
          <p:cNvPr id="560" name="Google Shape;560;p29"/>
          <p:cNvPicPr preferRelativeResize="0"/>
          <p:nvPr/>
        </p:nvPicPr>
        <p:blipFill rotWithShape="1">
          <a:blip r:embed="rId3">
            <a:alphaModFix/>
          </a:blip>
          <a:srcRect b="0" l="0" r="0" t="0"/>
          <a:stretch/>
        </p:blipFill>
        <p:spPr>
          <a:xfrm>
            <a:off x="2021204" y="1060164"/>
            <a:ext cx="10145038" cy="5492273"/>
          </a:xfrm>
          <a:prstGeom prst="rect">
            <a:avLst/>
          </a:prstGeom>
          <a:noFill/>
          <a:ln>
            <a:noFill/>
          </a:ln>
        </p:spPr>
      </p:pic>
      <p:sp>
        <p:nvSpPr>
          <p:cNvPr id="561" name="Google Shape;561;p29"/>
          <p:cNvSpPr txBox="1"/>
          <p:nvPr/>
        </p:nvSpPr>
        <p:spPr>
          <a:xfrm>
            <a:off x="83332" y="1119974"/>
            <a:ext cx="2198038"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GB" sz="1400" u="none" cap="none" strike="noStrike">
                <a:solidFill>
                  <a:srgbClr val="000000"/>
                </a:solidFill>
                <a:latin typeface="Arial"/>
                <a:ea typeface="Arial"/>
                <a:cs typeface="Arial"/>
                <a:sym typeface="Arial"/>
              </a:rPr>
              <a:t>From: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0" lang="en-GB" sz="1400" u="none" cap="none" strike="noStrike">
                <a:solidFill>
                  <a:srgbClr val="000000"/>
                </a:solidFill>
                <a:latin typeface="Arial"/>
                <a:ea typeface="Arial"/>
                <a:cs typeface="Arial"/>
                <a:sym typeface="Arial"/>
              </a:rPr>
              <a:t>CBD/SBSTTA/24/INF/38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 name="Shape 112"/>
        <p:cNvGrpSpPr/>
        <p:nvPr/>
      </p:nvGrpSpPr>
      <p:grpSpPr>
        <a:xfrm>
          <a:off x="0" y="0"/>
          <a:ext cx="0" cy="0"/>
          <a:chOff x="0" y="0"/>
          <a:chExt cx="0" cy="0"/>
        </a:xfrm>
      </p:grpSpPr>
      <p:sp>
        <p:nvSpPr>
          <p:cNvPr id="113" name="Google Shape;113;p12"/>
          <p:cNvSpPr txBox="1"/>
          <p:nvPr>
            <p:ph idx="1" type="body"/>
          </p:nvPr>
        </p:nvSpPr>
        <p:spPr>
          <a:xfrm>
            <a:off x="324233" y="1227909"/>
            <a:ext cx="11758176" cy="5225142"/>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2800"/>
              <a:buFont typeface="Noto Sans Symbols"/>
              <a:buChar char="❖"/>
            </a:pPr>
            <a:r>
              <a:rPr lang="en-GB"/>
              <a:t>Biodiversity: Variety of genes, species, and ecosystems</a:t>
            </a:r>
            <a:endParaRPr/>
          </a:p>
          <a:p>
            <a:pPr indent="-161925" lvl="0" marL="228600" rtl="0" algn="l">
              <a:lnSpc>
                <a:spcPct val="100000"/>
              </a:lnSpc>
              <a:spcBef>
                <a:spcPts val="0"/>
              </a:spcBef>
              <a:spcAft>
                <a:spcPts val="0"/>
              </a:spcAft>
              <a:buSzPts val="1050"/>
              <a:buFont typeface="Noto Sans Symbols"/>
              <a:buNone/>
            </a:pPr>
            <a:r>
              <a:t/>
            </a:r>
            <a:endParaRPr sz="1050"/>
          </a:p>
          <a:p>
            <a:pPr indent="-158750" lvl="0" marL="228600" rtl="0" algn="l">
              <a:lnSpc>
                <a:spcPct val="100000"/>
              </a:lnSpc>
              <a:spcBef>
                <a:spcPts val="0"/>
              </a:spcBef>
              <a:spcAft>
                <a:spcPts val="0"/>
              </a:spcAft>
              <a:buSzPts val="1100"/>
              <a:buFont typeface="Noto Sans Symbols"/>
              <a:buNone/>
            </a:pPr>
            <a:r>
              <a:t/>
            </a:r>
            <a:endParaRPr sz="1100"/>
          </a:p>
          <a:p>
            <a:pPr indent="-228600" lvl="0" marL="228600" rtl="0" algn="l">
              <a:lnSpc>
                <a:spcPct val="100000"/>
              </a:lnSpc>
              <a:spcBef>
                <a:spcPts val="0"/>
              </a:spcBef>
              <a:spcAft>
                <a:spcPts val="0"/>
              </a:spcAft>
              <a:buSzPts val="2800"/>
              <a:buFont typeface="Noto Sans Symbols"/>
              <a:buChar char="❖"/>
            </a:pPr>
            <a:r>
              <a:rPr lang="en-GB"/>
              <a:t>GEO Biodiversity Observation Network (GEO BON—a flagship)</a:t>
            </a:r>
            <a:endParaRPr/>
          </a:p>
          <a:p>
            <a:pPr indent="-127000" lvl="0" marL="228600" rtl="0" algn="l">
              <a:lnSpc>
                <a:spcPct val="100000"/>
              </a:lnSpc>
              <a:spcBef>
                <a:spcPts val="0"/>
              </a:spcBef>
              <a:spcAft>
                <a:spcPts val="0"/>
              </a:spcAft>
              <a:buSzPts val="1600"/>
              <a:buFont typeface="Noto Sans Symbols"/>
              <a:buNone/>
            </a:pPr>
            <a:r>
              <a:t/>
            </a:r>
            <a:endParaRPr sz="1600"/>
          </a:p>
          <a:p>
            <a:pPr indent="-228600" lvl="0" marL="228600" rtl="0" algn="l">
              <a:lnSpc>
                <a:spcPct val="100000"/>
              </a:lnSpc>
              <a:spcBef>
                <a:spcPts val="0"/>
              </a:spcBef>
              <a:spcAft>
                <a:spcPts val="0"/>
              </a:spcAft>
              <a:buSzPts val="2800"/>
              <a:buFont typeface="Noto Sans Symbols"/>
              <a:buChar char="❖"/>
            </a:pPr>
            <a:r>
              <a:rPr lang="en-GB"/>
              <a:t>Key users of EO products include:</a:t>
            </a:r>
            <a:endParaRPr/>
          </a:p>
          <a:p>
            <a:pPr indent="-228600" lvl="1" marL="685800" rtl="0" algn="l">
              <a:lnSpc>
                <a:spcPct val="100000"/>
              </a:lnSpc>
              <a:spcBef>
                <a:spcPts val="0"/>
              </a:spcBef>
              <a:spcAft>
                <a:spcPts val="0"/>
              </a:spcAft>
              <a:buSzPts val="2800"/>
              <a:buChar char="▪"/>
            </a:pPr>
            <a:r>
              <a:rPr lang="en-GB" sz="2800"/>
              <a:t>International environmental agreements</a:t>
            </a:r>
            <a:endParaRPr/>
          </a:p>
          <a:p>
            <a:pPr indent="-228600" lvl="2" marL="1143000" rtl="0" algn="l">
              <a:lnSpc>
                <a:spcPct val="100000"/>
              </a:lnSpc>
              <a:spcBef>
                <a:spcPts val="0"/>
              </a:spcBef>
              <a:spcAft>
                <a:spcPts val="0"/>
              </a:spcAft>
              <a:buSzPts val="1400"/>
              <a:buChar char="o"/>
            </a:pPr>
            <a:r>
              <a:rPr lang="en-GB" sz="1400"/>
              <a:t>CBD (Convention on Biological Diversity)</a:t>
            </a:r>
            <a:endParaRPr/>
          </a:p>
          <a:p>
            <a:pPr indent="-228600" lvl="2" marL="1143000" rtl="0" algn="l">
              <a:lnSpc>
                <a:spcPct val="100000"/>
              </a:lnSpc>
              <a:spcBef>
                <a:spcPts val="0"/>
              </a:spcBef>
              <a:spcAft>
                <a:spcPts val="0"/>
              </a:spcAft>
              <a:buSzPts val="1400"/>
              <a:buChar char="o"/>
            </a:pPr>
            <a:r>
              <a:rPr lang="en-GB" sz="1400"/>
              <a:t>SDG (Sustainable Development Goals)</a:t>
            </a:r>
            <a:endParaRPr/>
          </a:p>
          <a:p>
            <a:pPr indent="-228600" lvl="2" marL="1143000" rtl="0" algn="l">
              <a:lnSpc>
                <a:spcPct val="100000"/>
              </a:lnSpc>
              <a:spcBef>
                <a:spcPts val="0"/>
              </a:spcBef>
              <a:spcAft>
                <a:spcPts val="0"/>
              </a:spcAft>
              <a:buSzPts val="1400"/>
              <a:buChar char="o"/>
            </a:pPr>
            <a:r>
              <a:rPr lang="en-GB" sz="1400"/>
              <a:t>Ramsar (Convention on Wetlands)</a:t>
            </a:r>
            <a:endParaRPr/>
          </a:p>
          <a:p>
            <a:pPr indent="-228600" lvl="2" marL="1143000" rtl="0" algn="l">
              <a:lnSpc>
                <a:spcPct val="100000"/>
              </a:lnSpc>
              <a:spcBef>
                <a:spcPts val="0"/>
              </a:spcBef>
              <a:spcAft>
                <a:spcPts val="0"/>
              </a:spcAft>
              <a:buSzPts val="1400"/>
              <a:buChar char="o"/>
            </a:pPr>
            <a:r>
              <a:rPr lang="en-GB" sz="1400"/>
              <a:t>SEEA (System of Environmental Economic Accounting)</a:t>
            </a:r>
            <a:endParaRPr sz="1400"/>
          </a:p>
          <a:p>
            <a:pPr indent="-228600" lvl="2" marL="1143000" rtl="0" algn="l">
              <a:lnSpc>
                <a:spcPct val="100000"/>
              </a:lnSpc>
              <a:spcBef>
                <a:spcPts val="0"/>
              </a:spcBef>
              <a:spcAft>
                <a:spcPts val="0"/>
              </a:spcAft>
              <a:buSzPts val="1400"/>
              <a:buChar char="o"/>
            </a:pPr>
            <a:r>
              <a:rPr lang="en-GB" sz="1400"/>
              <a:t>IPBES (Intergovernmental Platform on Biodiversity and Ecosystem Services)</a:t>
            </a:r>
            <a:endParaRPr/>
          </a:p>
          <a:p>
            <a:pPr indent="-228600" lvl="2" marL="1143000" rtl="0" algn="l">
              <a:lnSpc>
                <a:spcPct val="100000"/>
              </a:lnSpc>
              <a:spcBef>
                <a:spcPts val="0"/>
              </a:spcBef>
              <a:spcAft>
                <a:spcPts val="0"/>
              </a:spcAft>
              <a:buSzPts val="1400"/>
              <a:buChar char="o"/>
            </a:pPr>
            <a:r>
              <a:rPr lang="en-GB" sz="1400"/>
              <a:t>CMS (migratory species)</a:t>
            </a:r>
            <a:endParaRPr/>
          </a:p>
          <a:p>
            <a:pPr indent="-228600" lvl="2" marL="1143000" rtl="0" algn="l">
              <a:lnSpc>
                <a:spcPct val="100000"/>
              </a:lnSpc>
              <a:spcBef>
                <a:spcPts val="0"/>
              </a:spcBef>
              <a:spcAft>
                <a:spcPts val="0"/>
              </a:spcAft>
              <a:buSzPts val="1400"/>
              <a:buChar char="o"/>
            </a:pPr>
            <a:r>
              <a:rPr lang="en-GB" sz="1400"/>
              <a:t>CITES (endangered species)</a:t>
            </a:r>
            <a:endParaRPr/>
          </a:p>
          <a:p>
            <a:pPr indent="-228600" lvl="1" marL="685800" rtl="0" algn="l">
              <a:lnSpc>
                <a:spcPct val="100000"/>
              </a:lnSpc>
              <a:spcBef>
                <a:spcPts val="0"/>
              </a:spcBef>
              <a:spcAft>
                <a:spcPts val="0"/>
              </a:spcAft>
              <a:buSzPts val="2800"/>
              <a:buChar char="▪"/>
            </a:pPr>
            <a:r>
              <a:rPr lang="en-GB" sz="2800"/>
              <a:t>National governments</a:t>
            </a:r>
            <a:endParaRPr/>
          </a:p>
          <a:p>
            <a:pPr indent="-228600" lvl="1" marL="685800" rtl="0" algn="l">
              <a:lnSpc>
                <a:spcPct val="100000"/>
              </a:lnSpc>
              <a:spcBef>
                <a:spcPts val="0"/>
              </a:spcBef>
              <a:spcAft>
                <a:spcPts val="0"/>
              </a:spcAft>
              <a:buSzPts val="2800"/>
              <a:buChar char="▪"/>
            </a:pPr>
            <a:r>
              <a:rPr lang="en-GB" sz="2800"/>
              <a:t>NGOs, other organizations….</a:t>
            </a:r>
            <a:endParaRPr/>
          </a:p>
          <a:p>
            <a:pPr indent="-76200" lvl="1" marL="685800" rtl="0" algn="l">
              <a:lnSpc>
                <a:spcPct val="100000"/>
              </a:lnSpc>
              <a:spcBef>
                <a:spcPts val="0"/>
              </a:spcBef>
              <a:spcAft>
                <a:spcPts val="0"/>
              </a:spcAft>
              <a:buSzPts val="2400"/>
              <a:buNone/>
            </a:pPr>
            <a:r>
              <a:t/>
            </a:r>
            <a:endParaRPr/>
          </a:p>
          <a:p>
            <a:pPr indent="-76200" lvl="1" marL="685800" rtl="0" algn="l">
              <a:lnSpc>
                <a:spcPct val="100000"/>
              </a:lnSpc>
              <a:spcBef>
                <a:spcPts val="0"/>
              </a:spcBef>
              <a:spcAft>
                <a:spcPts val="0"/>
              </a:spcAft>
              <a:buSzPts val="2400"/>
              <a:buNone/>
            </a:pPr>
            <a:r>
              <a:t/>
            </a:r>
            <a:endParaRPr/>
          </a:p>
        </p:txBody>
      </p:sp>
      <p:sp>
        <p:nvSpPr>
          <p:cNvPr id="114" name="Google Shape;114;p12"/>
          <p:cNvSpPr txBox="1"/>
          <p:nvPr>
            <p:ph type="title"/>
          </p:nvPr>
        </p:nvSpPr>
        <p:spPr>
          <a:xfrm>
            <a:off x="454343" y="202443"/>
            <a:ext cx="9386864" cy="779002"/>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rPr lang="en-GB" sz="4000"/>
              <a:t>Biodiversity in the CEOS Context</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5" name="Shape 565"/>
        <p:cNvGrpSpPr/>
        <p:nvPr/>
      </p:nvGrpSpPr>
      <p:grpSpPr>
        <a:xfrm>
          <a:off x="0" y="0"/>
          <a:ext cx="0" cy="0"/>
          <a:chOff x="0" y="0"/>
          <a:chExt cx="0" cy="0"/>
        </a:xfrm>
      </p:grpSpPr>
      <p:sp>
        <p:nvSpPr>
          <p:cNvPr id="566" name="Google Shape;566;p30"/>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Arial"/>
              <a:buNone/>
            </a:pPr>
            <a:r>
              <a:rPr lang="en-GB"/>
              <a:t>IUCN Ecosystem Typology</a:t>
            </a:r>
            <a:endParaRPr/>
          </a:p>
        </p:txBody>
      </p:sp>
      <p:sp>
        <p:nvSpPr>
          <p:cNvPr id="567" name="Google Shape;567;p30"/>
          <p:cNvSpPr txBox="1"/>
          <p:nvPr/>
        </p:nvSpPr>
        <p:spPr>
          <a:xfrm>
            <a:off x="83332" y="1119974"/>
            <a:ext cx="1478290"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GB" sz="1400" u="none" cap="none" strike="noStrike">
                <a:solidFill>
                  <a:srgbClr val="000000"/>
                </a:solidFill>
                <a:latin typeface="Arial"/>
                <a:ea typeface="Arial"/>
                <a:cs typeface="Arial"/>
                <a:sym typeface="Arial"/>
              </a:rPr>
              <a:t>Keith et al 2020 </a:t>
            </a:r>
            <a:endParaRPr b="0" i="0" sz="1400" u="none" cap="none" strike="noStrike">
              <a:solidFill>
                <a:srgbClr val="000000"/>
              </a:solidFill>
              <a:latin typeface="Arial"/>
              <a:ea typeface="Arial"/>
              <a:cs typeface="Arial"/>
              <a:sym typeface="Arial"/>
            </a:endParaRPr>
          </a:p>
        </p:txBody>
      </p:sp>
      <p:pic>
        <p:nvPicPr>
          <p:cNvPr id="568" name="Google Shape;568;p30"/>
          <p:cNvPicPr preferRelativeResize="0"/>
          <p:nvPr/>
        </p:nvPicPr>
        <p:blipFill rotWithShape="1">
          <a:blip r:embed="rId3">
            <a:alphaModFix/>
          </a:blip>
          <a:srcRect b="0" l="0" r="0" t="0"/>
          <a:stretch/>
        </p:blipFill>
        <p:spPr>
          <a:xfrm>
            <a:off x="2281370" y="1119974"/>
            <a:ext cx="6702566" cy="5369063"/>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3" name="Shape 573"/>
        <p:cNvGrpSpPr/>
        <p:nvPr/>
      </p:nvGrpSpPr>
      <p:grpSpPr>
        <a:xfrm>
          <a:off x="0" y="0"/>
          <a:ext cx="0" cy="0"/>
          <a:chOff x="0" y="0"/>
          <a:chExt cx="0" cy="0"/>
        </a:xfrm>
      </p:grpSpPr>
      <p:grpSp>
        <p:nvGrpSpPr>
          <p:cNvPr id="574" name="Google Shape;574;p31"/>
          <p:cNvGrpSpPr/>
          <p:nvPr/>
        </p:nvGrpSpPr>
        <p:grpSpPr>
          <a:xfrm>
            <a:off x="2897751" y="1280306"/>
            <a:ext cx="4499958" cy="4959913"/>
            <a:chOff x="3481574" y="483788"/>
            <a:chExt cx="2658600" cy="3272209"/>
          </a:xfrm>
        </p:grpSpPr>
        <p:pic>
          <p:nvPicPr>
            <p:cNvPr descr="Map&#10;&#10;Description automatically generated" id="575" name="Google Shape;575;p31"/>
            <p:cNvPicPr preferRelativeResize="0"/>
            <p:nvPr/>
          </p:nvPicPr>
          <p:blipFill rotWithShape="1">
            <a:blip r:embed="rId3">
              <a:alphaModFix/>
            </a:blip>
            <a:srcRect b="0" l="0" r="0" t="0"/>
            <a:stretch/>
          </p:blipFill>
          <p:spPr>
            <a:xfrm>
              <a:off x="3509010" y="746337"/>
              <a:ext cx="2631164" cy="3009660"/>
            </a:xfrm>
            <a:prstGeom prst="rect">
              <a:avLst/>
            </a:prstGeom>
            <a:noFill/>
            <a:ln>
              <a:noFill/>
            </a:ln>
          </p:spPr>
        </p:pic>
        <p:sp>
          <p:nvSpPr>
            <p:cNvPr id="576" name="Google Shape;576;p31"/>
            <p:cNvSpPr/>
            <p:nvPr/>
          </p:nvSpPr>
          <p:spPr>
            <a:xfrm>
              <a:off x="3481574" y="483788"/>
              <a:ext cx="2624814" cy="242512"/>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ctr">
                <a:lnSpc>
                  <a:spcPct val="115000"/>
                </a:lnSpc>
                <a:spcBef>
                  <a:spcPts val="0"/>
                </a:spcBef>
                <a:spcAft>
                  <a:spcPts val="0"/>
                </a:spcAft>
                <a:buClr>
                  <a:srgbClr val="000000"/>
                </a:buClr>
                <a:buSzPts val="1800"/>
                <a:buFont typeface="Arial"/>
                <a:buNone/>
              </a:pPr>
              <a:r>
                <a:rPr b="1" i="0" lang="en-GB" sz="1800" u="none" cap="none" strike="noStrike">
                  <a:solidFill>
                    <a:srgbClr val="000000"/>
                  </a:solidFill>
                  <a:latin typeface="Arial"/>
                  <a:ea typeface="Arial"/>
                  <a:cs typeface="Arial"/>
                  <a:sym typeface="Arial"/>
                </a:rPr>
                <a:t>Original extent of ecosystems</a:t>
              </a:r>
              <a:endParaRPr b="0" i="0" sz="1400" u="none" cap="none" strike="noStrike">
                <a:solidFill>
                  <a:srgbClr val="000000"/>
                </a:solidFill>
                <a:latin typeface="Arial"/>
                <a:ea typeface="Arial"/>
                <a:cs typeface="Arial"/>
                <a:sym typeface="Arial"/>
              </a:endParaRPr>
            </a:p>
          </p:txBody>
        </p:sp>
      </p:grpSp>
      <p:grpSp>
        <p:nvGrpSpPr>
          <p:cNvPr id="577" name="Google Shape;577;p31"/>
          <p:cNvGrpSpPr/>
          <p:nvPr/>
        </p:nvGrpSpPr>
        <p:grpSpPr>
          <a:xfrm>
            <a:off x="7685974" y="1280306"/>
            <a:ext cx="4206492" cy="4959914"/>
            <a:chOff x="5634258" y="1198213"/>
            <a:chExt cx="2534786" cy="3349719"/>
          </a:xfrm>
        </p:grpSpPr>
        <p:pic>
          <p:nvPicPr>
            <p:cNvPr descr="Map&#10;&#10;Description automatically generated" id="578" name="Google Shape;578;p31"/>
            <p:cNvPicPr preferRelativeResize="0"/>
            <p:nvPr/>
          </p:nvPicPr>
          <p:blipFill rotWithShape="1">
            <a:blip r:embed="rId4">
              <a:alphaModFix/>
            </a:blip>
            <a:srcRect b="0" l="0" r="0" t="0"/>
            <a:stretch/>
          </p:blipFill>
          <p:spPr>
            <a:xfrm>
              <a:off x="5634258" y="1446469"/>
              <a:ext cx="2534786" cy="3101463"/>
            </a:xfrm>
            <a:prstGeom prst="rect">
              <a:avLst/>
            </a:prstGeom>
            <a:noFill/>
            <a:ln>
              <a:noFill/>
            </a:ln>
          </p:spPr>
        </p:pic>
        <p:sp>
          <p:nvSpPr>
            <p:cNvPr id="579" name="Google Shape;579;p31"/>
            <p:cNvSpPr/>
            <p:nvPr/>
          </p:nvSpPr>
          <p:spPr>
            <a:xfrm>
              <a:off x="5634258" y="1198213"/>
              <a:ext cx="2534786" cy="219782"/>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ctr">
                <a:lnSpc>
                  <a:spcPct val="115000"/>
                </a:lnSpc>
                <a:spcBef>
                  <a:spcPts val="0"/>
                </a:spcBef>
                <a:spcAft>
                  <a:spcPts val="0"/>
                </a:spcAft>
                <a:buClr>
                  <a:srgbClr val="000000"/>
                </a:buClr>
                <a:buSzPts val="1800"/>
                <a:buFont typeface="Arial"/>
                <a:buNone/>
              </a:pPr>
              <a:r>
                <a:rPr b="1" i="0" lang="en-GB" sz="1800" u="none" cap="none" strike="noStrike">
                  <a:solidFill>
                    <a:srgbClr val="000000"/>
                  </a:solidFill>
                  <a:latin typeface="Arial"/>
                  <a:ea typeface="Arial"/>
                  <a:cs typeface="Arial"/>
                  <a:sym typeface="Arial"/>
                </a:rPr>
                <a:t>Remaining extent of ecosystems</a:t>
              </a:r>
              <a:endParaRPr b="0" i="0" sz="1400" u="none" cap="none" strike="noStrike">
                <a:solidFill>
                  <a:srgbClr val="000000"/>
                </a:solidFill>
                <a:latin typeface="Arial"/>
                <a:ea typeface="Arial"/>
                <a:cs typeface="Arial"/>
                <a:sym typeface="Arial"/>
              </a:endParaRPr>
            </a:p>
          </p:txBody>
        </p:sp>
      </p:grpSp>
      <p:sp>
        <p:nvSpPr>
          <p:cNvPr id="580" name="Google Shape;580;p31"/>
          <p:cNvSpPr txBox="1"/>
          <p:nvPr/>
        </p:nvSpPr>
        <p:spPr>
          <a:xfrm>
            <a:off x="1410684" y="6245317"/>
            <a:ext cx="8055410" cy="29745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333"/>
              <a:buFont typeface="Arial"/>
              <a:buNone/>
            </a:pPr>
            <a:r>
              <a:rPr b="0" i="1" lang="en-GB" sz="1333" u="none" cap="none" strike="noStrike">
                <a:solidFill>
                  <a:srgbClr val="3F3F3F"/>
                </a:solidFill>
                <a:latin typeface="Arial"/>
                <a:ea typeface="Arial"/>
                <a:cs typeface="Arial"/>
                <a:sym typeface="Arial"/>
              </a:rPr>
              <a:t>Uganda Spatial Biodiversity Assessment (Connect Africa: Stephen Holness, Nelson Mandela University)</a:t>
            </a:r>
            <a:endParaRPr b="0" i="0" sz="1400" u="none" cap="none" strike="noStrike">
              <a:solidFill>
                <a:srgbClr val="000000"/>
              </a:solidFill>
              <a:latin typeface="Arial"/>
              <a:ea typeface="Arial"/>
              <a:cs typeface="Arial"/>
              <a:sym typeface="Arial"/>
            </a:endParaRPr>
          </a:p>
        </p:txBody>
      </p:sp>
      <p:sp>
        <p:nvSpPr>
          <p:cNvPr id="581" name="Google Shape;581;p31"/>
          <p:cNvSpPr txBox="1"/>
          <p:nvPr>
            <p:ph type="title"/>
          </p:nvPr>
        </p:nvSpPr>
        <p:spPr>
          <a:xfrm>
            <a:off x="164277" y="145245"/>
            <a:ext cx="9386864" cy="779002"/>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Arial"/>
              <a:buNone/>
            </a:pPr>
            <a:r>
              <a:rPr lang="en-GB" sz="3600">
                <a:latin typeface="Arial"/>
                <a:ea typeface="Arial"/>
                <a:cs typeface="Arial"/>
                <a:sym typeface="Arial"/>
              </a:rPr>
              <a:t>Example: Ecosystem Assessment in Uganda</a:t>
            </a:r>
            <a:endParaRPr/>
          </a:p>
        </p:txBody>
      </p:sp>
      <p:sp>
        <p:nvSpPr>
          <p:cNvPr id="582" name="Google Shape;582;p31"/>
          <p:cNvSpPr txBox="1"/>
          <p:nvPr/>
        </p:nvSpPr>
        <p:spPr>
          <a:xfrm>
            <a:off x="248360" y="1474531"/>
            <a:ext cx="2649391" cy="1144002"/>
          </a:xfrm>
          <a:prstGeom prst="rect">
            <a:avLst/>
          </a:prstGeom>
          <a:noFill/>
          <a:ln>
            <a:noFill/>
          </a:ln>
        </p:spPr>
        <p:txBody>
          <a:bodyPr anchorCtr="0" anchor="b" bIns="34275" lIns="68575" spcFirstLastPara="1" rIns="68575" wrap="square" tIns="34275">
            <a:normAutofit/>
          </a:bodyPr>
          <a:lstStyle/>
          <a:p>
            <a:pPr indent="0" lvl="0" marL="0" marR="0" rtl="0" algn="l">
              <a:lnSpc>
                <a:spcPct val="90000"/>
              </a:lnSpc>
              <a:spcBef>
                <a:spcPts val="0"/>
              </a:spcBef>
              <a:spcAft>
                <a:spcPts val="0"/>
              </a:spcAft>
              <a:buClr>
                <a:schemeClr val="dk1"/>
              </a:buClr>
              <a:buSzPts val="3300"/>
              <a:buFont typeface="Arial"/>
              <a:buNone/>
            </a:pPr>
            <a:r>
              <a:rPr b="0" i="0" lang="en-GB" sz="3300" u="none" cap="none" strike="noStrike">
                <a:solidFill>
                  <a:schemeClr val="dk1"/>
                </a:solidFill>
                <a:latin typeface="Arial"/>
                <a:ea typeface="Arial"/>
                <a:cs typeface="Arial"/>
                <a:sym typeface="Arial"/>
              </a:rPr>
              <a:t>Monitoring &amp; Assessing</a:t>
            </a:r>
            <a:endParaRPr b="0" i="0" sz="1400" u="none" cap="none" strike="noStrike">
              <a:solidFill>
                <a:srgbClr val="000000"/>
              </a:solidFill>
              <a:latin typeface="Arial"/>
              <a:ea typeface="Arial"/>
              <a:cs typeface="Arial"/>
              <a:sym typeface="Arial"/>
            </a:endParaRPr>
          </a:p>
        </p:txBody>
      </p:sp>
      <p:sp>
        <p:nvSpPr>
          <p:cNvPr id="583" name="Google Shape;583;p31"/>
          <p:cNvSpPr txBox="1"/>
          <p:nvPr/>
        </p:nvSpPr>
        <p:spPr>
          <a:xfrm>
            <a:off x="299532" y="3020313"/>
            <a:ext cx="2633679" cy="1978810"/>
          </a:xfrm>
          <a:prstGeom prst="rect">
            <a:avLst/>
          </a:prstGeom>
          <a:noFill/>
          <a:ln>
            <a:noFill/>
          </a:ln>
        </p:spPr>
        <p:txBody>
          <a:bodyPr anchorCtr="0" anchor="b" bIns="34275" lIns="68575" spcFirstLastPara="1" rIns="68575" wrap="square" tIns="34275">
            <a:normAutofit fontScale="92500" lnSpcReduction="10000"/>
          </a:bodyPr>
          <a:lstStyle/>
          <a:p>
            <a:pPr indent="0" lvl="0" marL="0" marR="0" rtl="0" algn="l">
              <a:lnSpc>
                <a:spcPct val="90000"/>
              </a:lnSpc>
              <a:spcBef>
                <a:spcPts val="0"/>
              </a:spcBef>
              <a:spcAft>
                <a:spcPts val="0"/>
              </a:spcAft>
              <a:buClr>
                <a:schemeClr val="dk1"/>
              </a:buClr>
              <a:buSzPct val="100000"/>
              <a:buFont typeface="Arial"/>
              <a:buNone/>
            </a:pPr>
            <a:r>
              <a:rPr b="0" i="0" lang="en-GB" sz="2400" u="none" cap="none" strike="noStrike">
                <a:solidFill>
                  <a:schemeClr val="dk1"/>
                </a:solidFill>
                <a:latin typeface="Arial"/>
                <a:ea typeface="Arial"/>
                <a:cs typeface="Arial"/>
                <a:sym typeface="Arial"/>
              </a:rPr>
              <a:t>Addresses:</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0"/>
              </a:spcBef>
              <a:spcAft>
                <a:spcPts val="0"/>
              </a:spcAft>
              <a:buClr>
                <a:schemeClr val="dk1"/>
              </a:buClr>
              <a:buSzPct val="100000"/>
              <a:buFont typeface="Arial"/>
              <a:buNone/>
            </a:pPr>
            <a:r>
              <a:rPr b="0" i="0" lang="en-GB" sz="2400" u="none" cap="none" strike="noStrike">
                <a:solidFill>
                  <a:schemeClr val="dk1"/>
                </a:solidFill>
                <a:latin typeface="Arial"/>
                <a:ea typeface="Arial"/>
                <a:cs typeface="Arial"/>
                <a:sym typeface="Arial"/>
              </a:rPr>
              <a:t>CBD Goal A &amp;</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0"/>
              </a:spcBef>
              <a:spcAft>
                <a:spcPts val="0"/>
              </a:spcAft>
              <a:buClr>
                <a:schemeClr val="dk1"/>
              </a:buClr>
              <a:buSzPct val="100000"/>
              <a:buFont typeface="Arial"/>
              <a:buNone/>
            </a:pPr>
            <a:r>
              <a:rPr b="0" i="0" lang="en-GB" sz="2400" u="none" cap="none" strike="noStrike">
                <a:solidFill>
                  <a:schemeClr val="dk1"/>
                </a:solidFill>
                <a:latin typeface="Arial"/>
                <a:ea typeface="Arial"/>
                <a:cs typeface="Arial"/>
                <a:sym typeface="Arial"/>
              </a:rPr>
              <a:t>Targets 2, 3, others</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0"/>
              </a:spcBef>
              <a:spcAft>
                <a:spcPts val="0"/>
              </a:spcAft>
              <a:buClr>
                <a:srgbClr val="3F3F3F"/>
              </a:buClr>
              <a:buSzPct val="100000"/>
              <a:buFont typeface="Arial"/>
              <a:buNone/>
            </a:pPr>
            <a:r>
              <a:t/>
            </a:r>
            <a:endParaRPr b="0" i="0" sz="2400" u="none" cap="none" strike="noStrike">
              <a:solidFill>
                <a:schemeClr val="dk1"/>
              </a:solidFill>
              <a:latin typeface="Arial"/>
              <a:ea typeface="Arial"/>
              <a:cs typeface="Arial"/>
              <a:sym typeface="Arial"/>
            </a:endParaRPr>
          </a:p>
          <a:p>
            <a:pPr indent="0" lvl="0" marL="0" marR="0" rtl="0" algn="l">
              <a:lnSpc>
                <a:spcPct val="90000"/>
              </a:lnSpc>
              <a:spcBef>
                <a:spcPts val="0"/>
              </a:spcBef>
              <a:spcAft>
                <a:spcPts val="0"/>
              </a:spcAft>
              <a:buClr>
                <a:schemeClr val="dk1"/>
              </a:buClr>
              <a:buSzPct val="100000"/>
              <a:buFont typeface="Arial"/>
              <a:buNone/>
            </a:pPr>
            <a:r>
              <a:rPr b="0" i="0" lang="en-GB" sz="2400" u="none" cap="none" strike="noStrike">
                <a:solidFill>
                  <a:schemeClr val="dk1"/>
                </a:solidFill>
                <a:latin typeface="Arial"/>
                <a:ea typeface="Arial"/>
                <a:cs typeface="Arial"/>
                <a:sym typeface="Arial"/>
              </a:rPr>
              <a:t>Supports response by national governments</a:t>
            </a:r>
            <a:endParaRPr b="0" i="0" sz="1400" u="none" cap="none" strike="noStrike">
              <a:solidFill>
                <a:srgbClr val="000000"/>
              </a:solidFill>
              <a:latin typeface="Arial"/>
              <a:ea typeface="Arial"/>
              <a:cs typeface="Arial"/>
              <a:sym typeface="Arial"/>
            </a:endParaRPr>
          </a:p>
        </p:txBody>
      </p:sp>
      <p:cxnSp>
        <p:nvCxnSpPr>
          <p:cNvPr id="584" name="Google Shape;584;p31"/>
          <p:cNvCxnSpPr/>
          <p:nvPr/>
        </p:nvCxnSpPr>
        <p:spPr>
          <a:xfrm>
            <a:off x="292985" y="2623127"/>
            <a:ext cx="2257075" cy="0"/>
          </a:xfrm>
          <a:prstGeom prst="straightConnector1">
            <a:avLst/>
          </a:prstGeom>
          <a:noFill/>
          <a:ln cap="flat" cmpd="sng" w="28575">
            <a:solidFill>
              <a:schemeClr val="lt1"/>
            </a:solidFill>
            <a:prstDash val="solid"/>
            <a:round/>
            <a:headEnd len="sm" w="sm" type="none"/>
            <a:tailEnd len="sm" w="sm" type="none"/>
          </a:ln>
        </p:spPr>
      </p:cxn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8" name="Shape 588"/>
        <p:cNvGrpSpPr/>
        <p:nvPr/>
      </p:nvGrpSpPr>
      <p:grpSpPr>
        <a:xfrm>
          <a:off x="0" y="0"/>
          <a:ext cx="0" cy="0"/>
          <a:chOff x="0" y="0"/>
          <a:chExt cx="0" cy="0"/>
        </a:xfrm>
      </p:grpSpPr>
      <p:pic>
        <p:nvPicPr>
          <p:cNvPr id="589" name="Google Shape;589;p32"/>
          <p:cNvPicPr preferRelativeResize="0"/>
          <p:nvPr/>
        </p:nvPicPr>
        <p:blipFill rotWithShape="1">
          <a:blip r:embed="rId3">
            <a:alphaModFix/>
          </a:blip>
          <a:srcRect b="0" l="0" r="0" t="0"/>
          <a:stretch/>
        </p:blipFill>
        <p:spPr>
          <a:xfrm>
            <a:off x="762" y="857"/>
            <a:ext cx="12190476" cy="6857143"/>
          </a:xfrm>
          <a:prstGeom prst="rect">
            <a:avLst/>
          </a:prstGeom>
          <a:noFill/>
          <a:ln>
            <a:noFill/>
          </a:ln>
        </p:spPr>
      </p:pic>
      <p:sp>
        <p:nvSpPr>
          <p:cNvPr id="590" name="Google Shape;590;p32"/>
          <p:cNvSpPr txBox="1"/>
          <p:nvPr/>
        </p:nvSpPr>
        <p:spPr>
          <a:xfrm rot="-1431944">
            <a:off x="1408885" y="982052"/>
            <a:ext cx="2015829" cy="461665"/>
          </a:xfrm>
          <a:prstGeom prst="rect">
            <a:avLst/>
          </a:prstGeom>
          <a:solidFill>
            <a:srgbClr val="D8D8D8"/>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GB" sz="2400" u="none" cap="none" strike="noStrike">
                <a:solidFill>
                  <a:srgbClr val="000000"/>
                </a:solidFill>
                <a:latin typeface="Arial"/>
                <a:ea typeface="Arial"/>
                <a:cs typeface="Arial"/>
                <a:sym typeface="Arial"/>
              </a:rPr>
              <a:t>From SIT-37</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 name="Shape 118"/>
        <p:cNvGrpSpPr/>
        <p:nvPr/>
      </p:nvGrpSpPr>
      <p:grpSpPr>
        <a:xfrm>
          <a:off x="0" y="0"/>
          <a:ext cx="0" cy="0"/>
          <a:chOff x="0" y="0"/>
          <a:chExt cx="0" cy="0"/>
        </a:xfrm>
      </p:grpSpPr>
      <p:sp>
        <p:nvSpPr>
          <p:cNvPr id="119" name="Google Shape;119;p13"/>
          <p:cNvSpPr txBox="1"/>
          <p:nvPr>
            <p:ph idx="1" type="body"/>
          </p:nvPr>
        </p:nvSpPr>
        <p:spPr>
          <a:xfrm>
            <a:off x="329967" y="928320"/>
            <a:ext cx="11495400" cy="3018032"/>
          </a:xfrm>
          <a:prstGeom prst="rect">
            <a:avLst/>
          </a:prstGeom>
          <a:noFill/>
          <a:ln>
            <a:noFill/>
          </a:ln>
        </p:spPr>
        <p:txBody>
          <a:bodyPr anchorCtr="0" anchor="t" bIns="45700" lIns="91425" spcFirstLastPara="1" rIns="91425" wrap="square" tIns="45700">
            <a:noAutofit/>
          </a:bodyPr>
          <a:lstStyle/>
          <a:p>
            <a:pPr indent="-406400" lvl="0" marL="457200" rtl="0" algn="l">
              <a:lnSpc>
                <a:spcPct val="100000"/>
              </a:lnSpc>
              <a:spcBef>
                <a:spcPts val="1000"/>
              </a:spcBef>
              <a:spcAft>
                <a:spcPts val="0"/>
              </a:spcAft>
              <a:buSzPts val="2800"/>
              <a:buChar char="❖"/>
            </a:pPr>
            <a:r>
              <a:rPr lang="en-GB"/>
              <a:t>Recent discussions on the role of CEOS in biodiversity</a:t>
            </a:r>
            <a:endParaRPr/>
          </a:p>
          <a:p>
            <a:pPr indent="-381000" lvl="1" marL="914400" rtl="0" algn="l">
              <a:lnSpc>
                <a:spcPct val="100000"/>
              </a:lnSpc>
              <a:spcBef>
                <a:spcPts val="500"/>
              </a:spcBef>
              <a:spcAft>
                <a:spcPts val="0"/>
              </a:spcAft>
              <a:buSzPts val="2400"/>
              <a:buChar char="▪"/>
            </a:pPr>
            <a:r>
              <a:rPr lang="en-GB"/>
              <a:t>SIT-36 (March 2021)</a:t>
            </a:r>
            <a:endParaRPr/>
          </a:p>
          <a:p>
            <a:pPr indent="-381000" lvl="1" marL="914400" rtl="0" algn="l">
              <a:lnSpc>
                <a:spcPct val="100000"/>
              </a:lnSpc>
              <a:spcBef>
                <a:spcPts val="500"/>
              </a:spcBef>
              <a:spcAft>
                <a:spcPts val="0"/>
              </a:spcAft>
              <a:buSzPts val="2400"/>
              <a:buChar char="▪"/>
            </a:pPr>
            <a:r>
              <a:rPr lang="en-GB"/>
              <a:t>Plenary (November 2021)</a:t>
            </a:r>
            <a:endParaRPr/>
          </a:p>
          <a:p>
            <a:pPr indent="-381000" lvl="1" marL="914400" rtl="0" algn="l">
              <a:lnSpc>
                <a:spcPct val="100000"/>
              </a:lnSpc>
              <a:spcBef>
                <a:spcPts val="500"/>
              </a:spcBef>
              <a:spcAft>
                <a:spcPts val="0"/>
              </a:spcAft>
              <a:buSzPts val="2400"/>
              <a:buChar char="▪"/>
            </a:pPr>
            <a:r>
              <a:rPr lang="en-GB"/>
              <a:t>SIT-37 (March 2022)</a:t>
            </a:r>
            <a:endParaRPr/>
          </a:p>
          <a:p>
            <a:pPr indent="-406400" lvl="0" marL="457200" rtl="0" algn="l">
              <a:lnSpc>
                <a:spcPct val="100000"/>
              </a:lnSpc>
              <a:spcBef>
                <a:spcPts val="1000"/>
              </a:spcBef>
              <a:spcAft>
                <a:spcPts val="0"/>
              </a:spcAft>
              <a:buSzPts val="2800"/>
              <a:buChar char="❖"/>
            </a:pPr>
            <a:r>
              <a:rPr lang="en-GB"/>
              <a:t>Plenary: intervention to initiate a Discussion Group</a:t>
            </a:r>
            <a:endParaRPr/>
          </a:p>
          <a:p>
            <a:pPr indent="-406400" lvl="0" marL="457200" rtl="0" algn="l">
              <a:lnSpc>
                <a:spcPct val="100000"/>
              </a:lnSpc>
              <a:spcBef>
                <a:spcPts val="1000"/>
              </a:spcBef>
              <a:spcAft>
                <a:spcPts val="0"/>
              </a:spcAft>
              <a:buSzPts val="2800"/>
              <a:buChar char="❖"/>
            </a:pPr>
            <a:r>
              <a:rPr lang="en-GB"/>
              <a:t>SIT-37</a:t>
            </a:r>
            <a:endParaRPr/>
          </a:p>
        </p:txBody>
      </p:sp>
      <p:sp>
        <p:nvSpPr>
          <p:cNvPr id="120" name="Google Shape;120;p13"/>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Arial"/>
              <a:buNone/>
            </a:pPr>
            <a:r>
              <a:rPr lang="en-GB"/>
              <a:t>Background</a:t>
            </a:r>
            <a:endParaRPr/>
          </a:p>
        </p:txBody>
      </p:sp>
      <p:pic>
        <p:nvPicPr>
          <p:cNvPr descr="Table&#10;&#10;Description automatically generated" id="121" name="Google Shape;121;p13"/>
          <p:cNvPicPr preferRelativeResize="0"/>
          <p:nvPr/>
        </p:nvPicPr>
        <p:blipFill rotWithShape="1">
          <a:blip r:embed="rId3">
            <a:alphaModFix/>
          </a:blip>
          <a:srcRect b="3419" l="0" r="0" t="3418"/>
          <a:stretch/>
        </p:blipFill>
        <p:spPr>
          <a:xfrm>
            <a:off x="2551699" y="3429000"/>
            <a:ext cx="8845830" cy="3116181"/>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 name="Shape 125"/>
        <p:cNvGrpSpPr/>
        <p:nvPr/>
      </p:nvGrpSpPr>
      <p:grpSpPr>
        <a:xfrm>
          <a:off x="0" y="0"/>
          <a:ext cx="0" cy="0"/>
          <a:chOff x="0" y="0"/>
          <a:chExt cx="0" cy="0"/>
        </a:xfrm>
      </p:grpSpPr>
      <p:sp>
        <p:nvSpPr>
          <p:cNvPr id="126" name="Google Shape;126;p14"/>
          <p:cNvSpPr txBox="1"/>
          <p:nvPr>
            <p:ph idx="1" type="body"/>
          </p:nvPr>
        </p:nvSpPr>
        <p:spPr>
          <a:xfrm>
            <a:off x="324233" y="1558533"/>
            <a:ext cx="11495400" cy="4662871"/>
          </a:xfrm>
          <a:prstGeom prst="rect">
            <a:avLst/>
          </a:prstGeom>
          <a:noFill/>
          <a:ln>
            <a:noFill/>
          </a:ln>
        </p:spPr>
        <p:txBody>
          <a:bodyPr anchorCtr="0" anchor="t" bIns="45700" lIns="91425" spcFirstLastPara="1" rIns="91425" wrap="square" tIns="45700">
            <a:noAutofit/>
          </a:bodyPr>
          <a:lstStyle/>
          <a:p>
            <a:pPr indent="-406400" lvl="0" marL="457200" marR="0" rtl="0" algn="l">
              <a:lnSpc>
                <a:spcPct val="90000"/>
              </a:lnSpc>
              <a:spcBef>
                <a:spcPts val="1000"/>
              </a:spcBef>
              <a:spcAft>
                <a:spcPts val="0"/>
              </a:spcAft>
              <a:buClr>
                <a:schemeClr val="dk1"/>
              </a:buClr>
              <a:buSzPts val="2800"/>
              <a:buFont typeface="Noto Sans Symbols"/>
              <a:buChar char="❖"/>
            </a:pPr>
            <a:r>
              <a:rPr lang="en-GB"/>
              <a:t>Deliverable BON-21-02 closed</a:t>
            </a:r>
            <a:endParaRPr/>
          </a:p>
          <a:p>
            <a:pPr indent="-381000" lvl="1" marL="914400" rtl="0" algn="l">
              <a:lnSpc>
                <a:spcPct val="90000"/>
              </a:lnSpc>
              <a:spcBef>
                <a:spcPts val="500"/>
              </a:spcBef>
              <a:spcAft>
                <a:spcPts val="0"/>
              </a:spcAft>
              <a:buSzPts val="2400"/>
              <a:buChar char="▪"/>
            </a:pPr>
            <a:r>
              <a:rPr lang="en-GB"/>
              <a:t>Explore concepts for a Global Biodiversity Observation System</a:t>
            </a:r>
            <a:endParaRPr/>
          </a:p>
          <a:p>
            <a:pPr indent="-381000" lvl="1" marL="914400" rtl="0" algn="l">
              <a:lnSpc>
                <a:spcPct val="90000"/>
              </a:lnSpc>
              <a:spcBef>
                <a:spcPts val="500"/>
              </a:spcBef>
              <a:spcAft>
                <a:spcPts val="0"/>
              </a:spcAft>
              <a:buSzPts val="2400"/>
              <a:buChar char="▪"/>
            </a:pPr>
            <a:r>
              <a:rPr lang="en-GB"/>
              <a:t>Workshop at World Biodiversity Forum confirmed top-level concept </a:t>
            </a:r>
            <a:endParaRPr/>
          </a:p>
          <a:p>
            <a:pPr indent="-406400" lvl="0" marL="457200" marR="0" rtl="0" algn="l">
              <a:lnSpc>
                <a:spcPct val="90000"/>
              </a:lnSpc>
              <a:spcBef>
                <a:spcPts val="1000"/>
              </a:spcBef>
              <a:spcAft>
                <a:spcPts val="0"/>
              </a:spcAft>
              <a:buClr>
                <a:schemeClr val="dk1"/>
              </a:buClr>
              <a:buSzPts val="2800"/>
              <a:buFont typeface="Noto Sans Symbols"/>
              <a:buChar char="❖"/>
            </a:pPr>
            <a:r>
              <a:rPr lang="en-GB"/>
              <a:t>Deliverable BON-21-01 nearing closure (due 2022 Q4)</a:t>
            </a:r>
            <a:endParaRPr/>
          </a:p>
          <a:p>
            <a:pPr indent="-381000" lvl="1" marL="914400" rtl="0" algn="l">
              <a:lnSpc>
                <a:spcPct val="90000"/>
              </a:lnSpc>
              <a:spcBef>
                <a:spcPts val="500"/>
              </a:spcBef>
              <a:spcAft>
                <a:spcPts val="0"/>
              </a:spcAft>
              <a:buSzPts val="2400"/>
              <a:buChar char="▪"/>
            </a:pPr>
            <a:r>
              <a:rPr lang="en-GB"/>
              <a:t>Biodiversity/Ecosystem function relationship</a:t>
            </a:r>
            <a:endParaRPr/>
          </a:p>
          <a:p>
            <a:pPr indent="-228600" lvl="0" marL="457200" marR="0" rtl="0" algn="l">
              <a:lnSpc>
                <a:spcPct val="90000"/>
              </a:lnSpc>
              <a:spcBef>
                <a:spcPts val="1000"/>
              </a:spcBef>
              <a:spcAft>
                <a:spcPts val="0"/>
              </a:spcAft>
              <a:buClr>
                <a:schemeClr val="dk1"/>
              </a:buClr>
              <a:buSzPts val="2800"/>
              <a:buFont typeface="Noto Sans Symbols"/>
              <a:buNone/>
            </a:pPr>
            <a:r>
              <a:t/>
            </a:r>
            <a:endParaRPr sz="2000"/>
          </a:p>
          <a:p>
            <a:pPr indent="-406400" lvl="0" marL="457200" marR="0" rtl="0" algn="l">
              <a:lnSpc>
                <a:spcPct val="90000"/>
              </a:lnSpc>
              <a:spcBef>
                <a:spcPts val="1000"/>
              </a:spcBef>
              <a:spcAft>
                <a:spcPts val="0"/>
              </a:spcAft>
              <a:buClr>
                <a:schemeClr val="dk1"/>
              </a:buClr>
              <a:buSzPts val="2800"/>
              <a:buFont typeface="Noto Sans Symbols"/>
              <a:buChar char="❖"/>
            </a:pPr>
            <a:r>
              <a:rPr lang="en-GB"/>
              <a:t>Submitted two new CEOS Deliverables</a:t>
            </a:r>
            <a:endParaRPr/>
          </a:p>
          <a:p>
            <a:pPr indent="-381000" lvl="1" marL="914400" rtl="0" algn="l">
              <a:lnSpc>
                <a:spcPct val="90000"/>
              </a:lnSpc>
              <a:spcBef>
                <a:spcPts val="500"/>
              </a:spcBef>
              <a:spcAft>
                <a:spcPts val="0"/>
              </a:spcAft>
              <a:buSzPts val="2400"/>
              <a:buChar char="▪"/>
            </a:pPr>
            <a:r>
              <a:rPr lang="en-GB"/>
              <a:t>Further development of GBiOS concept</a:t>
            </a:r>
            <a:endParaRPr/>
          </a:p>
          <a:p>
            <a:pPr indent="-228600" lvl="1" marL="914400" rtl="0" algn="l">
              <a:lnSpc>
                <a:spcPct val="90000"/>
              </a:lnSpc>
              <a:spcBef>
                <a:spcPts val="500"/>
              </a:spcBef>
              <a:spcAft>
                <a:spcPts val="0"/>
              </a:spcAft>
              <a:buSzPts val="2400"/>
              <a:buNone/>
            </a:pPr>
            <a:r>
              <a:t/>
            </a:r>
            <a:endParaRPr sz="1800"/>
          </a:p>
          <a:p>
            <a:pPr indent="0" lvl="0" marL="50800" rtl="0" algn="l">
              <a:lnSpc>
                <a:spcPct val="90000"/>
              </a:lnSpc>
              <a:spcBef>
                <a:spcPts val="1000"/>
              </a:spcBef>
              <a:spcAft>
                <a:spcPts val="0"/>
              </a:spcAft>
              <a:buSzPts val="2800"/>
              <a:buNone/>
            </a:pPr>
            <a:r>
              <a:t/>
            </a:r>
            <a:endParaRPr/>
          </a:p>
        </p:txBody>
      </p:sp>
      <p:sp>
        <p:nvSpPr>
          <p:cNvPr id="127" name="Google Shape;127;p14"/>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4400"/>
              <a:buNone/>
            </a:pPr>
            <a:r>
              <a:rPr lang="en-GB"/>
              <a:t>Accomplishments</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 name="Shape 131"/>
        <p:cNvGrpSpPr/>
        <p:nvPr/>
      </p:nvGrpSpPr>
      <p:grpSpPr>
        <a:xfrm>
          <a:off x="0" y="0"/>
          <a:ext cx="0" cy="0"/>
          <a:chOff x="0" y="0"/>
          <a:chExt cx="0" cy="0"/>
        </a:xfrm>
      </p:grpSpPr>
      <p:sp>
        <p:nvSpPr>
          <p:cNvPr id="132" name="Google Shape;132;p15"/>
          <p:cNvSpPr txBox="1"/>
          <p:nvPr>
            <p:ph idx="1" type="body"/>
          </p:nvPr>
        </p:nvSpPr>
        <p:spPr>
          <a:xfrm>
            <a:off x="324233" y="1558533"/>
            <a:ext cx="11495400" cy="4662871"/>
          </a:xfrm>
          <a:prstGeom prst="rect">
            <a:avLst/>
          </a:prstGeom>
          <a:noFill/>
          <a:ln>
            <a:noFill/>
          </a:ln>
        </p:spPr>
        <p:txBody>
          <a:bodyPr anchorCtr="0" anchor="t" bIns="45700" lIns="91425" spcFirstLastPara="1" rIns="91425" wrap="square" tIns="45700">
            <a:noAutofit/>
          </a:bodyPr>
          <a:lstStyle/>
          <a:p>
            <a:pPr indent="-406400" lvl="0" marL="457200" marR="0" rtl="0" algn="l">
              <a:lnSpc>
                <a:spcPct val="90000"/>
              </a:lnSpc>
              <a:spcBef>
                <a:spcPts val="1000"/>
              </a:spcBef>
              <a:spcAft>
                <a:spcPts val="0"/>
              </a:spcAft>
              <a:buClr>
                <a:schemeClr val="dk1"/>
              </a:buClr>
              <a:buSzPts val="2800"/>
              <a:buFont typeface="Noto Sans Symbols"/>
              <a:buChar char="❖"/>
            </a:pPr>
            <a:r>
              <a:rPr lang="en-GB"/>
              <a:t>Ecosystem Extent</a:t>
            </a:r>
            <a:endParaRPr/>
          </a:p>
          <a:p>
            <a:pPr indent="-381000" lvl="1" marL="914400" rtl="0" algn="l">
              <a:lnSpc>
                <a:spcPct val="90000"/>
              </a:lnSpc>
              <a:spcBef>
                <a:spcPts val="500"/>
              </a:spcBef>
              <a:spcAft>
                <a:spcPts val="0"/>
              </a:spcAft>
              <a:buSzPts val="2400"/>
              <a:buChar char="▪"/>
            </a:pPr>
            <a:r>
              <a:rPr lang="en-GB"/>
              <a:t>Widespread need across many IEAs</a:t>
            </a:r>
            <a:endParaRPr/>
          </a:p>
          <a:p>
            <a:pPr indent="-381000" lvl="1" marL="914400" rtl="0" algn="l">
              <a:lnSpc>
                <a:spcPct val="90000"/>
              </a:lnSpc>
              <a:spcBef>
                <a:spcPts val="500"/>
              </a:spcBef>
              <a:spcAft>
                <a:spcPts val="0"/>
              </a:spcAft>
              <a:buSzPts val="2400"/>
              <a:buChar char="▪"/>
            </a:pPr>
            <a:r>
              <a:rPr lang="en-GB"/>
              <a:t>Key feedstock for many higher-level products</a:t>
            </a:r>
            <a:endParaRPr/>
          </a:p>
          <a:p>
            <a:pPr indent="-381000" lvl="1" marL="914400" rtl="0" algn="l">
              <a:lnSpc>
                <a:spcPct val="90000"/>
              </a:lnSpc>
              <a:spcBef>
                <a:spcPts val="500"/>
              </a:spcBef>
              <a:spcAft>
                <a:spcPts val="0"/>
              </a:spcAft>
              <a:buSzPts val="2400"/>
              <a:buChar char="▪"/>
            </a:pPr>
            <a:r>
              <a:rPr lang="en-GB"/>
              <a:t>Essential to understand ecosystem services to society</a:t>
            </a:r>
            <a:endParaRPr/>
          </a:p>
          <a:p>
            <a:pPr indent="-381000" lvl="1" marL="914400" rtl="0" algn="l">
              <a:lnSpc>
                <a:spcPct val="90000"/>
              </a:lnSpc>
              <a:spcBef>
                <a:spcPts val="500"/>
              </a:spcBef>
              <a:spcAft>
                <a:spcPts val="0"/>
              </a:spcAft>
              <a:buSzPts val="2400"/>
              <a:buChar char="▪"/>
            </a:pPr>
            <a:r>
              <a:rPr lang="en-GB"/>
              <a:t>Strong links to wildfire, water, carbon, floods….</a:t>
            </a:r>
            <a:endParaRPr/>
          </a:p>
          <a:p>
            <a:pPr indent="-228600" lvl="1" marL="914400" rtl="0" algn="l">
              <a:lnSpc>
                <a:spcPct val="90000"/>
              </a:lnSpc>
              <a:spcBef>
                <a:spcPts val="500"/>
              </a:spcBef>
              <a:spcAft>
                <a:spcPts val="0"/>
              </a:spcAft>
              <a:buSzPts val="2400"/>
              <a:buNone/>
            </a:pPr>
            <a:r>
              <a:t/>
            </a:r>
            <a:endParaRPr/>
          </a:p>
          <a:p>
            <a:pPr indent="-381000" lvl="1" marL="914400" rtl="0" algn="l">
              <a:lnSpc>
                <a:spcPct val="90000"/>
              </a:lnSpc>
              <a:spcBef>
                <a:spcPts val="500"/>
              </a:spcBef>
              <a:spcAft>
                <a:spcPts val="0"/>
              </a:spcAft>
              <a:buSzPts val="2400"/>
              <a:buChar char="▪"/>
            </a:pPr>
            <a:r>
              <a:rPr lang="en-GB"/>
              <a:t>And…Can’t be done without EO</a:t>
            </a:r>
            <a:endParaRPr/>
          </a:p>
        </p:txBody>
      </p:sp>
      <p:sp>
        <p:nvSpPr>
          <p:cNvPr id="133" name="Google Shape;133;p15"/>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Arial"/>
              <a:buNone/>
            </a:pPr>
            <a:r>
              <a:rPr lang="en-GB" sz="3200"/>
              <a:t>Where Is Agency Contribution Most Needed?</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 name="Shape 137"/>
        <p:cNvGrpSpPr/>
        <p:nvPr/>
      </p:nvGrpSpPr>
      <p:grpSpPr>
        <a:xfrm>
          <a:off x="0" y="0"/>
          <a:ext cx="0" cy="0"/>
          <a:chOff x="0" y="0"/>
          <a:chExt cx="0" cy="0"/>
        </a:xfrm>
      </p:grpSpPr>
      <p:sp>
        <p:nvSpPr>
          <p:cNvPr id="138" name="Google Shape;138;p16"/>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Arial"/>
              <a:buNone/>
            </a:pPr>
            <a:r>
              <a:rPr lang="en-GB"/>
              <a:t> Example: Global Mangrove Watch</a:t>
            </a:r>
            <a:endParaRPr/>
          </a:p>
        </p:txBody>
      </p:sp>
      <p:pic>
        <p:nvPicPr>
          <p:cNvPr id="139" name="Google Shape;139;p16"/>
          <p:cNvPicPr preferRelativeResize="0"/>
          <p:nvPr/>
        </p:nvPicPr>
        <p:blipFill rotWithShape="1">
          <a:blip r:embed="rId3">
            <a:alphaModFix/>
          </a:blip>
          <a:srcRect b="0" l="0" r="0" t="0"/>
          <a:stretch/>
        </p:blipFill>
        <p:spPr>
          <a:xfrm>
            <a:off x="3572187" y="1258853"/>
            <a:ext cx="8399233" cy="4941922"/>
          </a:xfrm>
          <a:prstGeom prst="rect">
            <a:avLst/>
          </a:prstGeom>
          <a:noFill/>
          <a:ln cap="flat" cmpd="sng" w="9525">
            <a:solidFill>
              <a:schemeClr val="dk1"/>
            </a:solidFill>
            <a:prstDash val="solid"/>
            <a:round/>
            <a:headEnd len="sm" w="sm" type="none"/>
            <a:tailEnd len="sm" w="sm" type="none"/>
          </a:ln>
        </p:spPr>
      </p:pic>
      <p:pic>
        <p:nvPicPr>
          <p:cNvPr id="140" name="Google Shape;140;p16"/>
          <p:cNvPicPr preferRelativeResize="0"/>
          <p:nvPr/>
        </p:nvPicPr>
        <p:blipFill rotWithShape="1">
          <a:blip r:embed="rId4">
            <a:alphaModFix/>
          </a:blip>
          <a:srcRect b="0" l="0" r="0" t="0"/>
          <a:stretch/>
        </p:blipFill>
        <p:spPr>
          <a:xfrm>
            <a:off x="614925" y="3159843"/>
            <a:ext cx="2616510" cy="120762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 name="Shape 144"/>
        <p:cNvGrpSpPr/>
        <p:nvPr/>
      </p:nvGrpSpPr>
      <p:grpSpPr>
        <a:xfrm>
          <a:off x="0" y="0"/>
          <a:ext cx="0" cy="0"/>
          <a:chOff x="0" y="0"/>
          <a:chExt cx="0" cy="0"/>
        </a:xfrm>
      </p:grpSpPr>
      <p:sp>
        <p:nvSpPr>
          <p:cNvPr id="145" name="Google Shape;145;p17"/>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4400"/>
              <a:buNone/>
            </a:pPr>
            <a:r>
              <a:rPr lang="en-GB" sz="4000"/>
              <a:t>Connecting User Needs to Observations</a:t>
            </a:r>
            <a:endParaRPr sz="4000"/>
          </a:p>
        </p:txBody>
      </p:sp>
      <p:pic>
        <p:nvPicPr>
          <p:cNvPr id="146" name="Google Shape;146;p17"/>
          <p:cNvPicPr preferRelativeResize="0"/>
          <p:nvPr/>
        </p:nvPicPr>
        <p:blipFill rotWithShape="1">
          <a:blip r:embed="rId3">
            <a:alphaModFix/>
          </a:blip>
          <a:srcRect b="0" l="0" r="0" t="0"/>
          <a:stretch/>
        </p:blipFill>
        <p:spPr>
          <a:xfrm>
            <a:off x="1083152" y="1160980"/>
            <a:ext cx="9550601" cy="5342269"/>
          </a:xfrm>
          <a:prstGeom prst="rect">
            <a:avLst/>
          </a:prstGeom>
          <a:noFill/>
          <a:ln>
            <a:noFill/>
          </a:ln>
        </p:spPr>
      </p:pic>
      <p:sp>
        <p:nvSpPr>
          <p:cNvPr id="147" name="Google Shape;147;p17"/>
          <p:cNvSpPr/>
          <p:nvPr/>
        </p:nvSpPr>
        <p:spPr>
          <a:xfrm>
            <a:off x="2099556" y="3176972"/>
            <a:ext cx="965771" cy="801384"/>
          </a:xfrm>
          <a:prstGeom prst="ellipse">
            <a:avLst/>
          </a:prstGeom>
          <a:noFill/>
          <a:ln cap="flat" cmpd="sng" w="28575">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48" name="Google Shape;148;p17"/>
          <p:cNvSpPr txBox="1"/>
          <p:nvPr/>
        </p:nvSpPr>
        <p:spPr>
          <a:xfrm rot="-1431944">
            <a:off x="183260" y="1454663"/>
            <a:ext cx="2015829" cy="461665"/>
          </a:xfrm>
          <a:prstGeom prst="rect">
            <a:avLst/>
          </a:prstGeom>
          <a:solidFill>
            <a:srgbClr val="D8D8D8"/>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GB" sz="2400" u="none" cap="none" strike="noStrike">
                <a:solidFill>
                  <a:srgbClr val="000000"/>
                </a:solidFill>
                <a:latin typeface="Arial"/>
                <a:ea typeface="Arial"/>
                <a:cs typeface="Arial"/>
                <a:sym typeface="Arial"/>
              </a:rPr>
              <a:t>From SIT-37</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 name="Shape 153"/>
        <p:cNvGrpSpPr/>
        <p:nvPr/>
      </p:nvGrpSpPr>
      <p:grpSpPr>
        <a:xfrm>
          <a:off x="0" y="0"/>
          <a:ext cx="0" cy="0"/>
          <a:chOff x="0" y="0"/>
          <a:chExt cx="0" cy="0"/>
        </a:xfrm>
      </p:grpSpPr>
      <p:sp>
        <p:nvSpPr>
          <p:cNvPr id="154" name="Google Shape;154;p18"/>
          <p:cNvSpPr/>
          <p:nvPr/>
        </p:nvSpPr>
        <p:spPr>
          <a:xfrm>
            <a:off x="1223963" y="1048052"/>
            <a:ext cx="9742487" cy="1454150"/>
          </a:xfrm>
          <a:prstGeom prst="rect">
            <a:avLst/>
          </a:prstGeom>
          <a:solidFill>
            <a:srgbClr val="E1EF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050"/>
              <a:buFont typeface="Arial"/>
              <a:buNone/>
            </a:pPr>
            <a:r>
              <a:t/>
            </a:r>
            <a:endParaRPr b="0" i="0" sz="1050" u="none" cap="none" strike="noStrike">
              <a:solidFill>
                <a:srgbClr val="FFFFFF"/>
              </a:solidFill>
              <a:latin typeface="Arial"/>
              <a:ea typeface="Arial"/>
              <a:cs typeface="Arial"/>
              <a:sym typeface="Arial"/>
            </a:endParaRPr>
          </a:p>
        </p:txBody>
      </p:sp>
      <p:sp>
        <p:nvSpPr>
          <p:cNvPr id="155" name="Google Shape;155;p18"/>
          <p:cNvSpPr/>
          <p:nvPr/>
        </p:nvSpPr>
        <p:spPr>
          <a:xfrm>
            <a:off x="1219200" y="3865864"/>
            <a:ext cx="9737725" cy="1119188"/>
          </a:xfrm>
          <a:prstGeom prst="rect">
            <a:avLst/>
          </a:prstGeom>
          <a:solidFill>
            <a:srgbClr val="FFF2CC">
              <a:alpha val="24705"/>
            </a:srgbClr>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156" name="Google Shape;156;p18"/>
          <p:cNvSpPr/>
          <p:nvPr/>
        </p:nvSpPr>
        <p:spPr>
          <a:xfrm>
            <a:off x="1211163" y="4983464"/>
            <a:ext cx="9742487" cy="928688"/>
          </a:xfrm>
          <a:prstGeom prst="rect">
            <a:avLst/>
          </a:prstGeom>
          <a:solidFill>
            <a:srgbClr val="808080">
              <a:alpha val="24705"/>
            </a:srgbClr>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157" name="Google Shape;157;p18"/>
          <p:cNvSpPr/>
          <p:nvPr/>
        </p:nvSpPr>
        <p:spPr>
          <a:xfrm>
            <a:off x="1219200" y="2502202"/>
            <a:ext cx="9742488" cy="1366837"/>
          </a:xfrm>
          <a:prstGeom prst="rect">
            <a:avLst/>
          </a:prstGeom>
          <a:solidFill>
            <a:srgbClr val="D8E2F3">
              <a:alpha val="24705"/>
            </a:srgbClr>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158" name="Google Shape;158;p18"/>
          <p:cNvSpPr/>
          <p:nvPr/>
        </p:nvSpPr>
        <p:spPr>
          <a:xfrm>
            <a:off x="3448050" y="1179814"/>
            <a:ext cx="1265238" cy="461963"/>
          </a:xfrm>
          <a:prstGeom prst="roundRect">
            <a:avLst>
              <a:gd fmla="val 16667" name="adj"/>
            </a:avLst>
          </a:prstGeom>
          <a:solidFill>
            <a:srgbClr val="C4E0B2"/>
          </a:solidFill>
          <a:ln cap="flat" cmpd="sng" w="12700">
            <a:solidFill>
              <a:srgbClr val="31538F"/>
            </a:solidFill>
            <a:prstDash val="solid"/>
            <a:miter lim="800000"/>
            <a:headEnd len="sm" w="sm" type="none"/>
            <a:tailEnd len="sm" w="sm" type="none"/>
          </a:ln>
        </p:spPr>
        <p:txBody>
          <a:bodyPr anchorCtr="0" anchor="ctr" bIns="18550" lIns="18550" spcFirstLastPara="1" rIns="18550" wrap="square" tIns="18550">
            <a:noAutofit/>
          </a:bodyPr>
          <a:lstStyle/>
          <a:p>
            <a:pPr indent="0" lvl="0" marL="0" marR="0" rtl="0" algn="ctr">
              <a:lnSpc>
                <a:spcPct val="100000"/>
              </a:lnSpc>
              <a:spcBef>
                <a:spcPts val="0"/>
              </a:spcBef>
              <a:spcAft>
                <a:spcPts val="0"/>
              </a:spcAft>
              <a:buClr>
                <a:srgbClr val="000000"/>
              </a:buClr>
              <a:buSzPts val="1050"/>
              <a:buFont typeface="Arial"/>
              <a:buNone/>
            </a:pPr>
            <a:r>
              <a:rPr b="1" i="0" lang="en-GB" sz="1050" u="none" cap="none" strike="noStrike">
                <a:solidFill>
                  <a:srgbClr val="000000"/>
                </a:solidFill>
                <a:latin typeface="Arial"/>
                <a:ea typeface="Arial"/>
                <a:cs typeface="Arial"/>
                <a:sym typeface="Arial"/>
              </a:rPr>
              <a:t>Target 2:</a:t>
            </a:r>
            <a:r>
              <a:rPr b="0" i="0" lang="en-GB" sz="1050" u="none" cap="none" strike="noStrike">
                <a:solidFill>
                  <a:srgbClr val="000000"/>
                </a:solidFill>
                <a:latin typeface="Arial"/>
                <a:ea typeface="Arial"/>
                <a:cs typeface="Arial"/>
                <a:sym typeface="Arial"/>
              </a:rPr>
              <a:t> 20% of degraded ecosystems are restored</a:t>
            </a:r>
            <a:endParaRPr/>
          </a:p>
        </p:txBody>
      </p:sp>
      <p:sp>
        <p:nvSpPr>
          <p:cNvPr id="159" name="Google Shape;159;p18"/>
          <p:cNvSpPr/>
          <p:nvPr/>
        </p:nvSpPr>
        <p:spPr>
          <a:xfrm>
            <a:off x="1903413" y="1179814"/>
            <a:ext cx="1276350" cy="1173163"/>
          </a:xfrm>
          <a:prstGeom prst="roundRect">
            <a:avLst>
              <a:gd fmla="val 16667" name="adj"/>
            </a:avLst>
          </a:prstGeom>
          <a:solidFill>
            <a:srgbClr val="FFC000"/>
          </a:solidFill>
          <a:ln cap="flat" cmpd="sng" w="38100">
            <a:solidFill>
              <a:srgbClr val="BF9000"/>
            </a:solidFill>
            <a:prstDash val="solid"/>
            <a:miter lim="800000"/>
            <a:headEnd len="sm" w="sm" type="none"/>
            <a:tailEnd len="sm" w="sm" type="none"/>
          </a:ln>
        </p:spPr>
        <p:txBody>
          <a:bodyPr anchorCtr="0" anchor="ctr" bIns="18550" lIns="18550" spcFirstLastPara="1" rIns="18550" wrap="square" tIns="18550">
            <a:noAutofit/>
          </a:bodyPr>
          <a:lstStyle/>
          <a:p>
            <a:pPr indent="0" lvl="0" marL="0" marR="0" rtl="0" algn="ctr">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Arial"/>
                <a:ea typeface="Arial"/>
                <a:cs typeface="Arial"/>
                <a:sym typeface="Arial"/>
              </a:rPr>
              <a:t>Goal A*:</a:t>
            </a:r>
            <a:r>
              <a:rPr b="0" i="0" lang="en-GB" sz="1200" u="none" cap="none" strike="noStrike">
                <a:solidFill>
                  <a:srgbClr val="000000"/>
                </a:solidFill>
                <a:latin typeface="Arial"/>
                <a:ea typeface="Arial"/>
                <a:cs typeface="Arial"/>
                <a:sym typeface="Arial"/>
              </a:rPr>
              <a:t>  Ecosystem area, connectivity</a:t>
            </a:r>
            <a:endParaRPr/>
          </a:p>
          <a:p>
            <a:pPr indent="0" lvl="0" marL="0" marR="0" rtl="0" algn="ctr">
              <a:lnSpc>
                <a:spcPct val="100000"/>
              </a:lnSpc>
              <a:spcBef>
                <a:spcPts val="0"/>
              </a:spcBef>
              <a:spcAft>
                <a:spcPts val="0"/>
              </a:spcAft>
              <a:buClr>
                <a:srgbClr val="000000"/>
              </a:buClr>
              <a:buSzPts val="1200"/>
              <a:buFont typeface="Arial"/>
              <a:buNone/>
            </a:pPr>
            <a:r>
              <a:rPr b="0" i="0" lang="en-GB" sz="1200" u="none" cap="none" strike="noStrike">
                <a:solidFill>
                  <a:srgbClr val="000000"/>
                </a:solidFill>
                <a:latin typeface="Arial"/>
                <a:ea typeface="Arial"/>
                <a:cs typeface="Arial"/>
                <a:sym typeface="Arial"/>
              </a:rPr>
              <a:t>and integrity</a:t>
            </a:r>
            <a:endParaRPr/>
          </a:p>
        </p:txBody>
      </p:sp>
      <p:sp>
        <p:nvSpPr>
          <p:cNvPr id="160" name="Google Shape;160;p18"/>
          <p:cNvSpPr/>
          <p:nvPr/>
        </p:nvSpPr>
        <p:spPr>
          <a:xfrm>
            <a:off x="1223963" y="1048052"/>
            <a:ext cx="9742487" cy="4864100"/>
          </a:xfrm>
          <a:prstGeom prst="rect">
            <a:avLst/>
          </a:prstGeom>
          <a:noFill/>
          <a:ln cap="flat" cmpd="sng" w="1905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929"/>
              <a:buFont typeface="Arial"/>
              <a:buNone/>
            </a:pPr>
            <a:r>
              <a:t/>
            </a:r>
            <a:endParaRPr b="0" i="0" sz="929" u="none" cap="none" strike="noStrike">
              <a:solidFill>
                <a:srgbClr val="FFFFFF"/>
              </a:solidFill>
              <a:latin typeface="Arial"/>
              <a:ea typeface="Arial"/>
              <a:cs typeface="Arial"/>
              <a:sym typeface="Arial"/>
            </a:endParaRPr>
          </a:p>
        </p:txBody>
      </p:sp>
      <p:cxnSp>
        <p:nvCxnSpPr>
          <p:cNvPr id="161" name="Google Shape;161;p18"/>
          <p:cNvCxnSpPr/>
          <p:nvPr/>
        </p:nvCxnSpPr>
        <p:spPr>
          <a:xfrm flipH="1">
            <a:off x="1755775" y="1048052"/>
            <a:ext cx="19050" cy="4864100"/>
          </a:xfrm>
          <a:prstGeom prst="straightConnector1">
            <a:avLst/>
          </a:prstGeom>
          <a:noFill/>
          <a:ln cap="flat" cmpd="sng" w="19050">
            <a:solidFill>
              <a:schemeClr val="accent1"/>
            </a:solidFill>
            <a:prstDash val="solid"/>
            <a:miter lim="800000"/>
            <a:headEnd len="sm" w="sm" type="none"/>
            <a:tailEnd len="sm" w="sm" type="none"/>
          </a:ln>
        </p:spPr>
      </p:cxnSp>
      <p:cxnSp>
        <p:nvCxnSpPr>
          <p:cNvPr id="162" name="Google Shape;162;p18"/>
          <p:cNvCxnSpPr/>
          <p:nvPr/>
        </p:nvCxnSpPr>
        <p:spPr>
          <a:xfrm flipH="1">
            <a:off x="1228725" y="4983464"/>
            <a:ext cx="9740900" cy="1588"/>
          </a:xfrm>
          <a:prstGeom prst="straightConnector1">
            <a:avLst/>
          </a:prstGeom>
          <a:noFill/>
          <a:ln cap="flat" cmpd="sng" w="19050">
            <a:solidFill>
              <a:schemeClr val="accent1"/>
            </a:solidFill>
            <a:prstDash val="solid"/>
            <a:miter lim="800000"/>
            <a:headEnd len="sm" w="sm" type="none"/>
            <a:tailEnd len="sm" w="sm" type="none"/>
          </a:ln>
        </p:spPr>
      </p:cxnSp>
      <p:cxnSp>
        <p:nvCxnSpPr>
          <p:cNvPr id="163" name="Google Shape;163;p18"/>
          <p:cNvCxnSpPr/>
          <p:nvPr/>
        </p:nvCxnSpPr>
        <p:spPr>
          <a:xfrm rot="10800000">
            <a:off x="1265238" y="3869039"/>
            <a:ext cx="9683750" cy="0"/>
          </a:xfrm>
          <a:prstGeom prst="straightConnector1">
            <a:avLst/>
          </a:prstGeom>
          <a:noFill/>
          <a:ln cap="flat" cmpd="sng" w="19050">
            <a:solidFill>
              <a:schemeClr val="accent1"/>
            </a:solidFill>
            <a:prstDash val="solid"/>
            <a:miter lim="800000"/>
            <a:headEnd len="sm" w="sm" type="none"/>
            <a:tailEnd len="sm" w="sm" type="none"/>
          </a:ln>
        </p:spPr>
      </p:cxnSp>
      <p:cxnSp>
        <p:nvCxnSpPr>
          <p:cNvPr id="164" name="Google Shape;164;p18"/>
          <p:cNvCxnSpPr/>
          <p:nvPr/>
        </p:nvCxnSpPr>
        <p:spPr>
          <a:xfrm rot="10800000">
            <a:off x="1246188" y="2502202"/>
            <a:ext cx="9742487" cy="0"/>
          </a:xfrm>
          <a:prstGeom prst="straightConnector1">
            <a:avLst/>
          </a:prstGeom>
          <a:noFill/>
          <a:ln cap="flat" cmpd="sng" w="19050">
            <a:solidFill>
              <a:schemeClr val="accent1"/>
            </a:solidFill>
            <a:prstDash val="solid"/>
            <a:miter lim="800000"/>
            <a:headEnd len="sm" w="sm" type="none"/>
            <a:tailEnd len="sm" w="sm" type="none"/>
          </a:ln>
        </p:spPr>
      </p:cxnSp>
      <p:cxnSp>
        <p:nvCxnSpPr>
          <p:cNvPr id="165" name="Google Shape;165;p18"/>
          <p:cNvCxnSpPr/>
          <p:nvPr/>
        </p:nvCxnSpPr>
        <p:spPr>
          <a:xfrm rot="10800000">
            <a:off x="1220788" y="1048052"/>
            <a:ext cx="9748837" cy="0"/>
          </a:xfrm>
          <a:prstGeom prst="straightConnector1">
            <a:avLst/>
          </a:prstGeom>
          <a:noFill/>
          <a:ln cap="flat" cmpd="sng" w="19050">
            <a:solidFill>
              <a:schemeClr val="accent1"/>
            </a:solidFill>
            <a:prstDash val="solid"/>
            <a:miter lim="800000"/>
            <a:headEnd len="sm" w="sm" type="none"/>
            <a:tailEnd len="sm" w="sm" type="none"/>
          </a:ln>
        </p:spPr>
      </p:cxnSp>
      <p:sp>
        <p:nvSpPr>
          <p:cNvPr id="166" name="Google Shape;166;p18"/>
          <p:cNvSpPr txBox="1"/>
          <p:nvPr/>
        </p:nvSpPr>
        <p:spPr>
          <a:xfrm>
            <a:off x="-7937" y="-40134"/>
            <a:ext cx="12191999" cy="1077218"/>
          </a:xfrm>
          <a:prstGeom prst="rect">
            <a:avLst/>
          </a:prstGeom>
          <a:noFill/>
          <a:ln>
            <a:noFill/>
          </a:ln>
        </p:spPr>
        <p:txBody>
          <a:bodyPr anchorCtr="0" anchor="ctr"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200"/>
              <a:buFont typeface="Arial"/>
              <a:buNone/>
            </a:pPr>
            <a:r>
              <a:rPr b="1" i="0" lang="en-GB" sz="3200" u="none" cap="none" strike="noStrike">
                <a:solidFill>
                  <a:srgbClr val="000000"/>
                </a:solidFill>
                <a:latin typeface="Calibri"/>
                <a:ea typeface="Calibri"/>
                <a:cs typeface="Calibri"/>
                <a:sym typeface="Calibri"/>
              </a:rPr>
              <a:t>Ecosystem Extent:</a:t>
            </a:r>
            <a:endParaRPr/>
          </a:p>
          <a:p>
            <a:pPr indent="0" lvl="0" marL="0" marR="0" rtl="0" algn="ctr">
              <a:lnSpc>
                <a:spcPct val="100000"/>
              </a:lnSpc>
              <a:spcBef>
                <a:spcPts val="0"/>
              </a:spcBef>
              <a:spcAft>
                <a:spcPts val="0"/>
              </a:spcAft>
              <a:buClr>
                <a:srgbClr val="000000"/>
              </a:buClr>
              <a:buSzPts val="3200"/>
              <a:buFont typeface="Arial"/>
              <a:buNone/>
            </a:pPr>
            <a:r>
              <a:rPr b="1" i="0" lang="en-GB" sz="3200" u="none" cap="none" strike="noStrike">
                <a:solidFill>
                  <a:srgbClr val="000000"/>
                </a:solidFill>
                <a:latin typeface="Calibri"/>
                <a:ea typeface="Calibri"/>
                <a:cs typeface="Calibri"/>
                <a:sym typeface="Calibri"/>
              </a:rPr>
              <a:t>Simplified Information Flow to Identified CBD Needs</a:t>
            </a:r>
            <a:endParaRPr/>
          </a:p>
        </p:txBody>
      </p:sp>
      <p:sp>
        <p:nvSpPr>
          <p:cNvPr id="167" name="Google Shape;167;p18"/>
          <p:cNvSpPr txBox="1"/>
          <p:nvPr/>
        </p:nvSpPr>
        <p:spPr>
          <a:xfrm rot="-5400000">
            <a:off x="1042988" y="1640189"/>
            <a:ext cx="933450" cy="49212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300"/>
              <a:buFont typeface="Arial"/>
              <a:buNone/>
            </a:pPr>
            <a:r>
              <a:rPr b="0" i="0" lang="en-GB" sz="1300" u="none" cap="none" strike="noStrike">
                <a:solidFill>
                  <a:srgbClr val="000000"/>
                </a:solidFill>
                <a:latin typeface="Calibri"/>
                <a:ea typeface="Calibri"/>
                <a:cs typeface="Calibri"/>
                <a:sym typeface="Calibri"/>
              </a:rPr>
              <a:t>CBD Goals </a:t>
            </a:r>
            <a:endParaRPr/>
          </a:p>
          <a:p>
            <a:pPr indent="0" lvl="0" marL="0" marR="0" rtl="0" algn="ctr">
              <a:lnSpc>
                <a:spcPct val="100000"/>
              </a:lnSpc>
              <a:spcBef>
                <a:spcPts val="0"/>
              </a:spcBef>
              <a:spcAft>
                <a:spcPts val="0"/>
              </a:spcAft>
              <a:buClr>
                <a:srgbClr val="000000"/>
              </a:buClr>
              <a:buSzPts val="1300"/>
              <a:buFont typeface="Arial"/>
              <a:buNone/>
            </a:pPr>
            <a:r>
              <a:rPr b="0" i="0" lang="en-GB" sz="1300" u="none" cap="none" strike="noStrike">
                <a:solidFill>
                  <a:srgbClr val="000000"/>
                </a:solidFill>
                <a:latin typeface="Calibri"/>
                <a:ea typeface="Calibri"/>
                <a:cs typeface="Calibri"/>
                <a:sym typeface="Calibri"/>
              </a:rPr>
              <a:t>&amp; targets</a:t>
            </a:r>
            <a:endParaRPr/>
          </a:p>
        </p:txBody>
      </p:sp>
      <p:sp>
        <p:nvSpPr>
          <p:cNvPr id="168" name="Google Shape;168;p18"/>
          <p:cNvSpPr txBox="1"/>
          <p:nvPr/>
        </p:nvSpPr>
        <p:spPr>
          <a:xfrm rot="-5400000">
            <a:off x="1096963" y="2938764"/>
            <a:ext cx="800100" cy="49212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300"/>
              <a:buFont typeface="Arial"/>
              <a:buNone/>
            </a:pPr>
            <a:r>
              <a:rPr b="0" i="0" lang="en-GB" sz="1300" u="none" cap="none" strike="noStrike">
                <a:solidFill>
                  <a:srgbClr val="000000"/>
                </a:solidFill>
                <a:latin typeface="Calibri"/>
                <a:ea typeface="Calibri"/>
                <a:cs typeface="Calibri"/>
                <a:sym typeface="Calibri"/>
              </a:rPr>
              <a:t>Needed Products</a:t>
            </a:r>
            <a:endParaRPr/>
          </a:p>
        </p:txBody>
      </p:sp>
      <p:sp>
        <p:nvSpPr>
          <p:cNvPr id="169" name="Google Shape;169;p18"/>
          <p:cNvSpPr txBox="1"/>
          <p:nvPr/>
        </p:nvSpPr>
        <p:spPr>
          <a:xfrm rot="-5400000">
            <a:off x="990600" y="4273852"/>
            <a:ext cx="1017587" cy="401638"/>
          </a:xfrm>
          <a:prstGeom prst="rect">
            <a:avLst/>
          </a:prstGeom>
          <a:noFill/>
          <a:ln>
            <a:noFill/>
          </a:ln>
        </p:spPr>
        <p:txBody>
          <a:bodyPr anchorCtr="0" anchor="ctr" bIns="45700" lIns="91425" spcFirstLastPara="1" rIns="91425" wrap="square" tIns="45700">
            <a:spAutoFit/>
          </a:bodyPr>
          <a:lstStyle/>
          <a:p>
            <a:pPr indent="0" lvl="0" marL="0" marR="0" rtl="0" algn="ctr">
              <a:lnSpc>
                <a:spcPct val="92307"/>
              </a:lnSpc>
              <a:spcBef>
                <a:spcPts val="0"/>
              </a:spcBef>
              <a:spcAft>
                <a:spcPts val="0"/>
              </a:spcAft>
              <a:buClr>
                <a:srgbClr val="000000"/>
              </a:buClr>
              <a:buSzPts val="1300"/>
              <a:buFont typeface="Arial"/>
              <a:buNone/>
            </a:pPr>
            <a:r>
              <a:rPr b="0" i="0" lang="en-GB" sz="1300" u="none" cap="none" strike="noStrike">
                <a:solidFill>
                  <a:srgbClr val="000000"/>
                </a:solidFill>
                <a:latin typeface="Calibri"/>
                <a:ea typeface="Calibri"/>
                <a:cs typeface="Calibri"/>
                <a:sym typeface="Calibri"/>
              </a:rPr>
              <a:t>Core Product</a:t>
            </a:r>
            <a:endParaRPr/>
          </a:p>
        </p:txBody>
      </p:sp>
      <p:sp>
        <p:nvSpPr>
          <p:cNvPr id="170" name="Google Shape;170;p18"/>
          <p:cNvSpPr txBox="1"/>
          <p:nvPr/>
        </p:nvSpPr>
        <p:spPr>
          <a:xfrm rot="-5400000">
            <a:off x="1144587" y="5227940"/>
            <a:ext cx="709613" cy="493712"/>
          </a:xfrm>
          <a:prstGeom prst="rect">
            <a:avLst/>
          </a:prstGeom>
          <a:noFill/>
          <a:ln>
            <a:noFill/>
          </a:ln>
        </p:spPr>
        <p:txBody>
          <a:bodyPr anchorCtr="0" anchor="ctr" bIns="45700" lIns="0" spcFirstLastPara="1" rIns="0" wrap="square" tIns="45700">
            <a:spAutoFit/>
          </a:bodyPr>
          <a:lstStyle/>
          <a:p>
            <a:pPr indent="0" lvl="0" marL="0" marR="0" rtl="0" algn="ctr">
              <a:lnSpc>
                <a:spcPct val="100000"/>
              </a:lnSpc>
              <a:spcBef>
                <a:spcPts val="0"/>
              </a:spcBef>
              <a:spcAft>
                <a:spcPts val="0"/>
              </a:spcAft>
              <a:buClr>
                <a:srgbClr val="000000"/>
              </a:buClr>
              <a:buSzPts val="1300"/>
              <a:buFont typeface="Arial"/>
              <a:buNone/>
            </a:pPr>
            <a:r>
              <a:rPr b="0" i="0" lang="en-GB" sz="1300" u="none" cap="none" strike="noStrike">
                <a:solidFill>
                  <a:srgbClr val="000000"/>
                </a:solidFill>
                <a:latin typeface="Calibri"/>
                <a:ea typeface="Calibri"/>
                <a:cs typeface="Calibri"/>
                <a:sym typeface="Calibri"/>
              </a:rPr>
              <a:t>Key Feedstock </a:t>
            </a:r>
            <a:endParaRPr/>
          </a:p>
        </p:txBody>
      </p:sp>
      <p:sp>
        <p:nvSpPr>
          <p:cNvPr id="171" name="Google Shape;171;p18"/>
          <p:cNvSpPr/>
          <p:nvPr/>
        </p:nvSpPr>
        <p:spPr>
          <a:xfrm>
            <a:off x="4865688" y="4083352"/>
            <a:ext cx="2759075" cy="712787"/>
          </a:xfrm>
          <a:prstGeom prst="roundRect">
            <a:avLst>
              <a:gd fmla="val 16667" name="adj"/>
            </a:avLst>
          </a:prstGeom>
          <a:solidFill>
            <a:srgbClr val="D8E2F3"/>
          </a:solidFill>
          <a:ln cap="flat" cmpd="sng" w="12700">
            <a:solidFill>
              <a:srgbClr val="31538F"/>
            </a:solidFill>
            <a:prstDash val="solid"/>
            <a:miter lim="800000"/>
            <a:headEnd len="sm" w="sm" type="none"/>
            <a:tailEnd len="sm" w="sm" type="none"/>
          </a:ln>
        </p:spPr>
        <p:txBody>
          <a:bodyPr anchorCtr="0" anchor="ctr" bIns="18550" lIns="18550" spcFirstLastPara="1" rIns="18550" wrap="square" tIns="18550">
            <a:noAutofit/>
          </a:bodyPr>
          <a:lstStyle/>
          <a:p>
            <a:pPr indent="0" lvl="0" marL="0" marR="0" rtl="0" algn="ctr">
              <a:lnSpc>
                <a:spcPct val="100000"/>
              </a:lnSpc>
              <a:spcBef>
                <a:spcPts val="0"/>
              </a:spcBef>
              <a:spcAft>
                <a:spcPts val="0"/>
              </a:spcAft>
              <a:buClr>
                <a:srgbClr val="000000"/>
              </a:buClr>
              <a:buSzPts val="1050"/>
              <a:buFont typeface="Arial"/>
              <a:buNone/>
            </a:pPr>
            <a:r>
              <a:rPr b="1" i="0" lang="en-GB" sz="1050" u="none" cap="none" strike="noStrike">
                <a:solidFill>
                  <a:srgbClr val="000000"/>
                </a:solidFill>
                <a:latin typeface="Arial"/>
                <a:ea typeface="Arial"/>
                <a:cs typeface="Arial"/>
                <a:sym typeface="Arial"/>
              </a:rPr>
              <a:t>Ecosystem Extent**</a:t>
            </a:r>
            <a:endParaRPr/>
          </a:p>
        </p:txBody>
      </p:sp>
      <p:sp>
        <p:nvSpPr>
          <p:cNvPr id="172" name="Google Shape;172;p18"/>
          <p:cNvSpPr/>
          <p:nvPr/>
        </p:nvSpPr>
        <p:spPr>
          <a:xfrm>
            <a:off x="8278813" y="3130852"/>
            <a:ext cx="939800" cy="528637"/>
          </a:xfrm>
          <a:prstGeom prst="roundRect">
            <a:avLst>
              <a:gd fmla="val 16667" name="adj"/>
            </a:avLst>
          </a:prstGeom>
          <a:solidFill>
            <a:srgbClr val="D8E2F3"/>
          </a:solidFill>
          <a:ln cap="flat" cmpd="sng" w="12700">
            <a:solidFill>
              <a:srgbClr val="31538F"/>
            </a:solidFill>
            <a:prstDash val="solid"/>
            <a:miter lim="800000"/>
            <a:headEnd len="sm" w="sm" type="none"/>
            <a:tailEnd len="sm" w="sm" type="none"/>
          </a:ln>
        </p:spPr>
        <p:txBody>
          <a:bodyPr anchorCtr="0" anchor="ctr" bIns="18550" lIns="18550" spcFirstLastPara="1" rIns="18550" wrap="square" tIns="18550">
            <a:noAutofit/>
          </a:bodyPr>
          <a:lstStyle/>
          <a:p>
            <a:pPr indent="0" lvl="0" marL="0" marR="0" rtl="0" algn="ctr">
              <a:lnSpc>
                <a:spcPct val="100000"/>
              </a:lnSpc>
              <a:spcBef>
                <a:spcPts val="0"/>
              </a:spcBef>
              <a:spcAft>
                <a:spcPts val="0"/>
              </a:spcAft>
              <a:buClr>
                <a:srgbClr val="000000"/>
              </a:buClr>
              <a:buSzPts val="1050"/>
              <a:buFont typeface="Arial"/>
              <a:buNone/>
            </a:pPr>
            <a:r>
              <a:rPr b="1" i="0" lang="en-GB" sz="1050" u="none" cap="none" strike="noStrike">
                <a:solidFill>
                  <a:srgbClr val="000000"/>
                </a:solidFill>
                <a:latin typeface="Arial"/>
                <a:ea typeface="Arial"/>
                <a:cs typeface="Arial"/>
                <a:sym typeface="Arial"/>
              </a:rPr>
              <a:t>Ecosystem Connectivity</a:t>
            </a:r>
            <a:endParaRPr b="1" i="0" sz="1050" u="none" cap="none" strike="noStrike">
              <a:solidFill>
                <a:srgbClr val="0070C0"/>
              </a:solidFill>
              <a:latin typeface="Arial"/>
              <a:ea typeface="Arial"/>
              <a:cs typeface="Arial"/>
              <a:sym typeface="Arial"/>
            </a:endParaRPr>
          </a:p>
        </p:txBody>
      </p:sp>
      <p:sp>
        <p:nvSpPr>
          <p:cNvPr id="173" name="Google Shape;173;p18"/>
          <p:cNvSpPr/>
          <p:nvPr/>
        </p:nvSpPr>
        <p:spPr>
          <a:xfrm>
            <a:off x="10155238" y="3130852"/>
            <a:ext cx="728662" cy="528637"/>
          </a:xfrm>
          <a:prstGeom prst="roundRect">
            <a:avLst>
              <a:gd fmla="val 16667" name="adj"/>
            </a:avLst>
          </a:prstGeom>
          <a:solidFill>
            <a:srgbClr val="F2F2F2"/>
          </a:solidFill>
          <a:ln cap="flat" cmpd="sng" w="12700">
            <a:solidFill>
              <a:srgbClr val="31538F"/>
            </a:solidFill>
            <a:prstDash val="solid"/>
            <a:miter lim="800000"/>
            <a:headEnd len="sm" w="sm" type="none"/>
            <a:tailEnd len="sm" w="sm" type="none"/>
          </a:ln>
        </p:spPr>
        <p:txBody>
          <a:bodyPr anchorCtr="0" anchor="ctr" bIns="18550" lIns="18550" spcFirstLastPara="1" rIns="18550" wrap="square" tIns="18550">
            <a:noAutofit/>
          </a:bodyPr>
          <a:lstStyle/>
          <a:p>
            <a:pPr indent="0" lvl="0" marL="0" marR="0" rtl="0" algn="ctr">
              <a:lnSpc>
                <a:spcPct val="100000"/>
              </a:lnSpc>
              <a:spcBef>
                <a:spcPts val="0"/>
              </a:spcBef>
              <a:spcAft>
                <a:spcPts val="0"/>
              </a:spcAft>
              <a:buClr>
                <a:srgbClr val="000000"/>
              </a:buClr>
              <a:buSzPts val="1050"/>
              <a:buFont typeface="Arial"/>
              <a:buNone/>
            </a:pPr>
            <a:r>
              <a:rPr b="0" i="0" lang="en-GB" sz="1050" u="none" cap="none" strike="noStrike">
                <a:solidFill>
                  <a:srgbClr val="000000"/>
                </a:solidFill>
                <a:latin typeface="Arial"/>
                <a:ea typeface="Arial"/>
                <a:cs typeface="Arial"/>
                <a:sym typeface="Arial"/>
              </a:rPr>
              <a:t>ECV: Land Cover &amp; Land Use</a:t>
            </a:r>
            <a:endParaRPr/>
          </a:p>
        </p:txBody>
      </p:sp>
      <p:sp>
        <p:nvSpPr>
          <p:cNvPr id="174" name="Google Shape;174;p18"/>
          <p:cNvSpPr/>
          <p:nvPr/>
        </p:nvSpPr>
        <p:spPr>
          <a:xfrm>
            <a:off x="5868988" y="3130852"/>
            <a:ext cx="752475" cy="528637"/>
          </a:xfrm>
          <a:prstGeom prst="roundRect">
            <a:avLst>
              <a:gd fmla="val 16667" name="adj"/>
            </a:avLst>
          </a:prstGeom>
          <a:solidFill>
            <a:srgbClr val="D8E2F3"/>
          </a:solidFill>
          <a:ln cap="flat" cmpd="sng" w="12700">
            <a:solidFill>
              <a:srgbClr val="31538F"/>
            </a:solidFill>
            <a:prstDash val="solid"/>
            <a:miter lim="800000"/>
            <a:headEnd len="sm" w="sm" type="none"/>
            <a:tailEnd len="sm" w="sm" type="none"/>
          </a:ln>
        </p:spPr>
        <p:txBody>
          <a:bodyPr anchorCtr="0" anchor="ctr" bIns="18550" lIns="18550" spcFirstLastPara="1" rIns="18550" wrap="square" tIns="18550">
            <a:noAutofit/>
          </a:bodyPr>
          <a:lstStyle/>
          <a:p>
            <a:pPr indent="0" lvl="0" marL="0" marR="0" rtl="0" algn="ctr">
              <a:lnSpc>
                <a:spcPct val="100000"/>
              </a:lnSpc>
              <a:spcBef>
                <a:spcPts val="0"/>
              </a:spcBef>
              <a:spcAft>
                <a:spcPts val="0"/>
              </a:spcAft>
              <a:buClr>
                <a:srgbClr val="000000"/>
              </a:buClr>
              <a:buSzPts val="1050"/>
              <a:buFont typeface="Arial"/>
              <a:buNone/>
            </a:pPr>
            <a:r>
              <a:rPr b="1" i="0" lang="en-GB" sz="1050" u="none" cap="none" strike="noStrike">
                <a:solidFill>
                  <a:srgbClr val="000000"/>
                </a:solidFill>
                <a:latin typeface="Arial"/>
                <a:ea typeface="Arial"/>
                <a:cs typeface="Arial"/>
                <a:sym typeface="Arial"/>
              </a:rPr>
              <a:t>Ecosystem Integrity</a:t>
            </a:r>
            <a:endParaRPr/>
          </a:p>
        </p:txBody>
      </p:sp>
      <p:cxnSp>
        <p:nvCxnSpPr>
          <p:cNvPr id="175" name="Google Shape;175;p18"/>
          <p:cNvCxnSpPr>
            <a:stCxn id="171" idx="0"/>
            <a:endCxn id="172" idx="2"/>
          </p:cNvCxnSpPr>
          <p:nvPr/>
        </p:nvCxnSpPr>
        <p:spPr>
          <a:xfrm flipH="1" rot="10800000">
            <a:off x="6245226" y="3659452"/>
            <a:ext cx="2503500" cy="423900"/>
          </a:xfrm>
          <a:prstGeom prst="straightConnector1">
            <a:avLst/>
          </a:prstGeom>
          <a:noFill/>
          <a:ln cap="flat" cmpd="sng" w="19050">
            <a:solidFill>
              <a:schemeClr val="dk1"/>
            </a:solidFill>
            <a:prstDash val="solid"/>
            <a:miter lim="800000"/>
            <a:headEnd len="sm" w="sm" type="none"/>
            <a:tailEnd len="med" w="med" type="triangle"/>
          </a:ln>
        </p:spPr>
      </p:cxnSp>
      <p:sp>
        <p:nvSpPr>
          <p:cNvPr id="176" name="Google Shape;176;p18"/>
          <p:cNvSpPr/>
          <p:nvPr/>
        </p:nvSpPr>
        <p:spPr>
          <a:xfrm>
            <a:off x="3481388" y="3130852"/>
            <a:ext cx="727075" cy="528637"/>
          </a:xfrm>
          <a:prstGeom prst="roundRect">
            <a:avLst>
              <a:gd fmla="val 16667" name="adj"/>
            </a:avLst>
          </a:prstGeom>
          <a:solidFill>
            <a:srgbClr val="D8E2F3"/>
          </a:solidFill>
          <a:ln cap="flat" cmpd="sng" w="12700">
            <a:solidFill>
              <a:srgbClr val="31538F"/>
            </a:solidFill>
            <a:prstDash val="solid"/>
            <a:miter lim="800000"/>
            <a:headEnd len="sm" w="sm" type="none"/>
            <a:tailEnd len="sm" w="sm" type="none"/>
          </a:ln>
        </p:spPr>
        <p:txBody>
          <a:bodyPr anchorCtr="0" anchor="ctr" bIns="18550" lIns="18550" spcFirstLastPara="1" rIns="18550" wrap="square" tIns="18550">
            <a:noAutofit/>
          </a:bodyPr>
          <a:lstStyle/>
          <a:p>
            <a:pPr indent="0" lvl="0" marL="0" marR="0" rtl="0" algn="ctr">
              <a:lnSpc>
                <a:spcPct val="100000"/>
              </a:lnSpc>
              <a:spcBef>
                <a:spcPts val="0"/>
              </a:spcBef>
              <a:spcAft>
                <a:spcPts val="0"/>
              </a:spcAft>
              <a:buClr>
                <a:srgbClr val="000000"/>
              </a:buClr>
              <a:buSzPts val="1050"/>
              <a:buFont typeface="Arial"/>
              <a:buNone/>
            </a:pPr>
            <a:r>
              <a:rPr b="1" i="0" lang="en-GB" sz="1050" u="none" cap="none" strike="noStrike">
                <a:solidFill>
                  <a:srgbClr val="000000"/>
                </a:solidFill>
                <a:latin typeface="Arial"/>
                <a:ea typeface="Arial"/>
                <a:cs typeface="Arial"/>
                <a:sym typeface="Arial"/>
              </a:rPr>
              <a:t>Ecosystem Area</a:t>
            </a:r>
            <a:endParaRPr b="1" i="0" sz="1050" u="none" cap="none" strike="noStrike">
              <a:solidFill>
                <a:srgbClr val="000000"/>
              </a:solidFill>
              <a:latin typeface="Arial"/>
              <a:ea typeface="Arial"/>
              <a:cs typeface="Arial"/>
              <a:sym typeface="Arial"/>
            </a:endParaRPr>
          </a:p>
        </p:txBody>
      </p:sp>
      <p:sp>
        <p:nvSpPr>
          <p:cNvPr id="177" name="Google Shape;177;p18"/>
          <p:cNvSpPr/>
          <p:nvPr/>
        </p:nvSpPr>
        <p:spPr>
          <a:xfrm>
            <a:off x="3470275" y="1729089"/>
            <a:ext cx="1265238" cy="517525"/>
          </a:xfrm>
          <a:prstGeom prst="roundRect">
            <a:avLst>
              <a:gd fmla="val 16667" name="adj"/>
            </a:avLst>
          </a:prstGeom>
          <a:solidFill>
            <a:srgbClr val="C4E0B2"/>
          </a:solidFill>
          <a:ln cap="flat" cmpd="sng" w="12700">
            <a:solidFill>
              <a:srgbClr val="31538F"/>
            </a:solidFill>
            <a:prstDash val="solid"/>
            <a:miter lim="800000"/>
            <a:headEnd len="sm" w="sm" type="none"/>
            <a:tailEnd len="sm" w="sm" type="none"/>
          </a:ln>
        </p:spPr>
        <p:txBody>
          <a:bodyPr anchorCtr="0" anchor="ctr" bIns="18550" lIns="18550" spcFirstLastPara="1" rIns="18550" wrap="square" tIns="18550">
            <a:noAutofit/>
          </a:bodyPr>
          <a:lstStyle/>
          <a:p>
            <a:pPr indent="0" lvl="0" marL="0" marR="0" rtl="0" algn="ctr">
              <a:lnSpc>
                <a:spcPct val="100000"/>
              </a:lnSpc>
              <a:spcBef>
                <a:spcPts val="0"/>
              </a:spcBef>
              <a:spcAft>
                <a:spcPts val="0"/>
              </a:spcAft>
              <a:buClr>
                <a:srgbClr val="000000"/>
              </a:buClr>
              <a:buSzPts val="1050"/>
              <a:buFont typeface="Arial"/>
              <a:buNone/>
            </a:pPr>
            <a:r>
              <a:rPr b="1" i="0" lang="en-GB" sz="1050" u="none" cap="none" strike="noStrike">
                <a:solidFill>
                  <a:srgbClr val="000000"/>
                </a:solidFill>
                <a:latin typeface="Arial"/>
                <a:ea typeface="Arial"/>
                <a:cs typeface="Arial"/>
                <a:sym typeface="Arial"/>
              </a:rPr>
              <a:t>Target 3:</a:t>
            </a:r>
            <a:r>
              <a:rPr b="0" i="0" lang="en-GB" sz="1050" u="none" cap="none" strike="noStrike">
                <a:solidFill>
                  <a:srgbClr val="000000"/>
                </a:solidFill>
                <a:latin typeface="Arial"/>
                <a:ea typeface="Arial"/>
                <a:cs typeface="Arial"/>
                <a:sym typeface="Arial"/>
              </a:rPr>
              <a:t> 30% of land and sea effectively conserved </a:t>
            </a:r>
            <a:endParaRPr/>
          </a:p>
        </p:txBody>
      </p:sp>
      <p:cxnSp>
        <p:nvCxnSpPr>
          <p:cNvPr id="178" name="Google Shape;178;p18"/>
          <p:cNvCxnSpPr>
            <a:stCxn id="171" idx="0"/>
            <a:endCxn id="176" idx="2"/>
          </p:cNvCxnSpPr>
          <p:nvPr/>
        </p:nvCxnSpPr>
        <p:spPr>
          <a:xfrm rot="10800000">
            <a:off x="3844926" y="3659452"/>
            <a:ext cx="2400300" cy="423900"/>
          </a:xfrm>
          <a:prstGeom prst="straightConnector1">
            <a:avLst/>
          </a:prstGeom>
          <a:noFill/>
          <a:ln cap="flat" cmpd="sng" w="19050">
            <a:solidFill>
              <a:schemeClr val="dk1"/>
            </a:solidFill>
            <a:prstDash val="solid"/>
            <a:miter lim="800000"/>
            <a:headEnd len="sm" w="sm" type="none"/>
            <a:tailEnd len="med" w="med" type="triangle"/>
          </a:ln>
        </p:spPr>
      </p:cxnSp>
      <p:cxnSp>
        <p:nvCxnSpPr>
          <p:cNvPr id="179" name="Google Shape;179;p18"/>
          <p:cNvCxnSpPr>
            <a:stCxn id="171" idx="0"/>
            <a:endCxn id="173" idx="2"/>
          </p:cNvCxnSpPr>
          <p:nvPr/>
        </p:nvCxnSpPr>
        <p:spPr>
          <a:xfrm flipH="1" rot="10800000">
            <a:off x="6245226" y="3659452"/>
            <a:ext cx="4274400" cy="423900"/>
          </a:xfrm>
          <a:prstGeom prst="straightConnector1">
            <a:avLst/>
          </a:prstGeom>
          <a:noFill/>
          <a:ln cap="flat" cmpd="sng" w="19050">
            <a:solidFill>
              <a:srgbClr val="A5A5A5"/>
            </a:solidFill>
            <a:prstDash val="dot"/>
            <a:miter lim="800000"/>
            <a:headEnd len="sm" w="sm" type="none"/>
            <a:tailEnd len="med" w="med" type="triangle"/>
          </a:ln>
        </p:spPr>
      </p:cxnSp>
      <p:cxnSp>
        <p:nvCxnSpPr>
          <p:cNvPr id="180" name="Google Shape;180;p18"/>
          <p:cNvCxnSpPr>
            <a:stCxn id="171" idx="0"/>
            <a:endCxn id="174" idx="2"/>
          </p:cNvCxnSpPr>
          <p:nvPr/>
        </p:nvCxnSpPr>
        <p:spPr>
          <a:xfrm rot="10800000">
            <a:off x="6245226" y="3659452"/>
            <a:ext cx="0" cy="423900"/>
          </a:xfrm>
          <a:prstGeom prst="straightConnector1">
            <a:avLst/>
          </a:prstGeom>
          <a:noFill/>
          <a:ln cap="flat" cmpd="sng" w="19050">
            <a:solidFill>
              <a:schemeClr val="dk1"/>
            </a:solidFill>
            <a:prstDash val="solid"/>
            <a:miter lim="800000"/>
            <a:headEnd len="sm" w="sm" type="none"/>
            <a:tailEnd len="med" w="med" type="triangle"/>
          </a:ln>
        </p:spPr>
      </p:cxnSp>
      <p:cxnSp>
        <p:nvCxnSpPr>
          <p:cNvPr id="181" name="Google Shape;181;p18"/>
          <p:cNvCxnSpPr>
            <a:stCxn id="172" idx="0"/>
            <a:endCxn id="182" idx="2"/>
          </p:cNvCxnSpPr>
          <p:nvPr/>
        </p:nvCxnSpPr>
        <p:spPr>
          <a:xfrm flipH="1" rot="10800000">
            <a:off x="8748713" y="2045152"/>
            <a:ext cx="1471500" cy="1085700"/>
          </a:xfrm>
          <a:prstGeom prst="straightConnector1">
            <a:avLst/>
          </a:prstGeom>
          <a:noFill/>
          <a:ln cap="rnd" cmpd="sng" w="38100">
            <a:solidFill>
              <a:srgbClr val="7030A0"/>
            </a:solidFill>
            <a:prstDash val="solid"/>
            <a:miter lim="800000"/>
            <a:headEnd len="sm" w="sm" type="none"/>
            <a:tailEnd len="med" w="med" type="triangle"/>
          </a:ln>
        </p:spPr>
      </p:cxnSp>
      <p:sp>
        <p:nvSpPr>
          <p:cNvPr id="183" name="Google Shape;183;p18"/>
          <p:cNvSpPr txBox="1"/>
          <p:nvPr/>
        </p:nvSpPr>
        <p:spPr>
          <a:xfrm>
            <a:off x="6256275" y="5324777"/>
            <a:ext cx="676275" cy="469987"/>
          </a:xfrm>
          <a:prstGeom prst="rect">
            <a:avLst/>
          </a:prstGeom>
          <a:solidFill>
            <a:srgbClr val="BFBFBF"/>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00"/>
              <a:buFont typeface="Arial"/>
              <a:buNone/>
            </a:pPr>
            <a:r>
              <a:rPr b="0" i="0" lang="en-GB" sz="1300" u="none" cap="none" strike="noStrike">
                <a:solidFill>
                  <a:srgbClr val="000000"/>
                </a:solidFill>
                <a:latin typeface="Calibri"/>
                <a:ea typeface="Calibri"/>
                <a:cs typeface="Calibri"/>
                <a:sym typeface="Calibri"/>
              </a:rPr>
              <a:t>Optical MS</a:t>
            </a:r>
            <a:endParaRPr/>
          </a:p>
        </p:txBody>
      </p:sp>
      <p:sp>
        <p:nvSpPr>
          <p:cNvPr id="184" name="Google Shape;184;p18"/>
          <p:cNvSpPr txBox="1"/>
          <p:nvPr/>
        </p:nvSpPr>
        <p:spPr>
          <a:xfrm>
            <a:off x="4663537" y="5323189"/>
            <a:ext cx="676275" cy="463550"/>
          </a:xfrm>
          <a:prstGeom prst="rect">
            <a:avLst/>
          </a:prstGeom>
          <a:solidFill>
            <a:srgbClr val="BFBFBF"/>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00"/>
              <a:buFont typeface="Arial"/>
              <a:buNone/>
            </a:pPr>
            <a:r>
              <a:rPr b="0" i="0" lang="en-GB" sz="1300" u="none" cap="none" strike="noStrike">
                <a:solidFill>
                  <a:srgbClr val="000000"/>
                </a:solidFill>
                <a:latin typeface="Calibri"/>
                <a:ea typeface="Calibri"/>
                <a:cs typeface="Calibri"/>
                <a:sym typeface="Calibri"/>
              </a:rPr>
              <a:t>Radar</a:t>
            </a:r>
            <a:endParaRPr/>
          </a:p>
        </p:txBody>
      </p:sp>
      <p:sp>
        <p:nvSpPr>
          <p:cNvPr id="185" name="Google Shape;185;p18"/>
          <p:cNvSpPr txBox="1"/>
          <p:nvPr/>
        </p:nvSpPr>
        <p:spPr>
          <a:xfrm>
            <a:off x="5459906" y="5323189"/>
            <a:ext cx="676275" cy="463550"/>
          </a:xfrm>
          <a:prstGeom prst="rect">
            <a:avLst/>
          </a:prstGeom>
          <a:solidFill>
            <a:srgbClr val="BFBFBF"/>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00"/>
              <a:buFont typeface="Arial"/>
              <a:buNone/>
            </a:pPr>
            <a:r>
              <a:rPr b="0" i="0" lang="en-GB" sz="1300" u="none" cap="none" strike="noStrike">
                <a:solidFill>
                  <a:srgbClr val="000000"/>
                </a:solidFill>
                <a:latin typeface="Calibri"/>
                <a:ea typeface="Calibri"/>
                <a:cs typeface="Calibri"/>
                <a:sym typeface="Calibri"/>
              </a:rPr>
              <a:t>Lidar</a:t>
            </a:r>
            <a:endParaRPr/>
          </a:p>
        </p:txBody>
      </p:sp>
      <p:sp>
        <p:nvSpPr>
          <p:cNvPr id="186" name="Google Shape;186;p18"/>
          <p:cNvSpPr txBox="1"/>
          <p:nvPr/>
        </p:nvSpPr>
        <p:spPr>
          <a:xfrm>
            <a:off x="7052645" y="5337479"/>
            <a:ext cx="676275" cy="457286"/>
          </a:xfrm>
          <a:prstGeom prst="rect">
            <a:avLst/>
          </a:prstGeom>
          <a:solidFill>
            <a:srgbClr val="BFBFBF"/>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00"/>
              <a:buFont typeface="Arial"/>
              <a:buNone/>
            </a:pPr>
            <a:r>
              <a:rPr b="0" i="0" lang="en-GB" sz="1300" u="none" cap="none" strike="noStrike">
                <a:solidFill>
                  <a:srgbClr val="000000"/>
                </a:solidFill>
                <a:latin typeface="Calibri"/>
                <a:ea typeface="Calibri"/>
                <a:cs typeface="Calibri"/>
                <a:sym typeface="Calibri"/>
              </a:rPr>
              <a:t>Optical HSI</a:t>
            </a:r>
            <a:endParaRPr/>
          </a:p>
        </p:txBody>
      </p:sp>
      <p:sp>
        <p:nvSpPr>
          <p:cNvPr id="187" name="Google Shape;187;p18"/>
          <p:cNvSpPr/>
          <p:nvPr/>
        </p:nvSpPr>
        <p:spPr>
          <a:xfrm>
            <a:off x="6276975" y="1584627"/>
            <a:ext cx="1325563" cy="481012"/>
          </a:xfrm>
          <a:prstGeom prst="roundRect">
            <a:avLst>
              <a:gd fmla="val 16667" name="adj"/>
            </a:avLst>
          </a:prstGeom>
          <a:solidFill>
            <a:srgbClr val="FFABAB"/>
          </a:solidFill>
          <a:ln cap="flat" cmpd="sng" w="12700">
            <a:solidFill>
              <a:srgbClr val="31538F"/>
            </a:solidFill>
            <a:prstDash val="solid"/>
            <a:miter lim="800000"/>
            <a:headEnd len="sm" w="sm" type="none"/>
            <a:tailEnd len="sm" w="sm" type="none"/>
          </a:ln>
        </p:spPr>
        <p:txBody>
          <a:bodyPr anchorCtr="0" anchor="ctr" bIns="18550" lIns="18550" spcFirstLastPara="1" rIns="18550" wrap="square" tIns="18550">
            <a:noAutofit/>
          </a:bodyPr>
          <a:lstStyle/>
          <a:p>
            <a:pPr indent="0" lvl="0" marL="0" marR="0" rtl="0" algn="ctr">
              <a:lnSpc>
                <a:spcPct val="100000"/>
              </a:lnSpc>
              <a:spcBef>
                <a:spcPts val="0"/>
              </a:spcBef>
              <a:spcAft>
                <a:spcPts val="0"/>
              </a:spcAft>
              <a:buClr>
                <a:srgbClr val="000000"/>
              </a:buClr>
              <a:buSzPts val="1050"/>
              <a:buFont typeface="Arial"/>
              <a:buNone/>
            </a:pPr>
            <a:r>
              <a:rPr b="1" i="0" lang="en-GB" sz="1050" u="none" cap="none" strike="noStrike">
                <a:solidFill>
                  <a:srgbClr val="000000"/>
                </a:solidFill>
                <a:latin typeface="Arial"/>
                <a:ea typeface="Arial"/>
                <a:cs typeface="Arial"/>
                <a:sym typeface="Arial"/>
              </a:rPr>
              <a:t>Target 8:</a:t>
            </a:r>
            <a:r>
              <a:rPr b="0" i="0" lang="en-GB" sz="1050" u="none" cap="none" strike="noStrike">
                <a:solidFill>
                  <a:srgbClr val="000000"/>
                </a:solidFill>
                <a:latin typeface="Arial"/>
                <a:ea typeface="Arial"/>
                <a:cs typeface="Arial"/>
                <a:sym typeface="Arial"/>
              </a:rPr>
              <a:t> Contribution to climate mitigation &amp; adaptation</a:t>
            </a:r>
            <a:endParaRPr/>
          </a:p>
        </p:txBody>
      </p:sp>
      <p:sp>
        <p:nvSpPr>
          <p:cNvPr id="188" name="Google Shape;188;p18"/>
          <p:cNvSpPr/>
          <p:nvPr/>
        </p:nvSpPr>
        <p:spPr>
          <a:xfrm>
            <a:off x="4762500" y="1206484"/>
            <a:ext cx="1325563" cy="439738"/>
          </a:xfrm>
          <a:prstGeom prst="roundRect">
            <a:avLst>
              <a:gd fmla="val 16667" name="adj"/>
            </a:avLst>
          </a:prstGeom>
          <a:solidFill>
            <a:srgbClr val="C4E0B2"/>
          </a:solidFill>
          <a:ln cap="flat" cmpd="sng" w="12700">
            <a:solidFill>
              <a:srgbClr val="31538F"/>
            </a:solidFill>
            <a:prstDash val="solid"/>
            <a:miter lim="800000"/>
            <a:headEnd len="sm" w="sm" type="none"/>
            <a:tailEnd len="sm" w="sm" type="none"/>
          </a:ln>
        </p:spPr>
        <p:txBody>
          <a:bodyPr anchorCtr="0" anchor="ctr" bIns="18550" lIns="18550" spcFirstLastPara="1" rIns="18550" wrap="square" tIns="18550">
            <a:noAutofit/>
          </a:bodyPr>
          <a:lstStyle/>
          <a:p>
            <a:pPr indent="0" lvl="0" marL="0" marR="0" rtl="0" algn="ctr">
              <a:lnSpc>
                <a:spcPct val="100000"/>
              </a:lnSpc>
              <a:spcBef>
                <a:spcPts val="0"/>
              </a:spcBef>
              <a:spcAft>
                <a:spcPts val="0"/>
              </a:spcAft>
              <a:buClr>
                <a:srgbClr val="000000"/>
              </a:buClr>
              <a:buSzPts val="1050"/>
              <a:buFont typeface="Arial"/>
              <a:buNone/>
            </a:pPr>
            <a:r>
              <a:rPr b="1" i="0" lang="en-GB" sz="1050" u="none" cap="none" strike="noStrike">
                <a:solidFill>
                  <a:srgbClr val="000000"/>
                </a:solidFill>
                <a:latin typeface="Arial"/>
                <a:ea typeface="Arial"/>
                <a:cs typeface="Arial"/>
                <a:sym typeface="Arial"/>
              </a:rPr>
              <a:t>Target 10:</a:t>
            </a:r>
            <a:r>
              <a:rPr b="0" i="0" lang="en-GB" sz="1050" u="none" cap="none" strike="noStrike">
                <a:solidFill>
                  <a:srgbClr val="000000"/>
                </a:solidFill>
                <a:latin typeface="Arial"/>
                <a:ea typeface="Arial"/>
                <a:cs typeface="Arial"/>
                <a:sym typeface="Arial"/>
              </a:rPr>
              <a:t> Sustainable management</a:t>
            </a:r>
            <a:endParaRPr/>
          </a:p>
        </p:txBody>
      </p:sp>
      <p:sp>
        <p:nvSpPr>
          <p:cNvPr id="182" name="Google Shape;182;p18"/>
          <p:cNvSpPr/>
          <p:nvPr/>
        </p:nvSpPr>
        <p:spPr>
          <a:xfrm>
            <a:off x="9556750" y="1603677"/>
            <a:ext cx="1327150" cy="441325"/>
          </a:xfrm>
          <a:prstGeom prst="roundRect">
            <a:avLst>
              <a:gd fmla="val 16667" name="adj"/>
            </a:avLst>
          </a:prstGeom>
          <a:solidFill>
            <a:srgbClr val="C7A1E3"/>
          </a:solidFill>
          <a:ln cap="flat" cmpd="sng" w="12700">
            <a:solidFill>
              <a:srgbClr val="31538F"/>
            </a:solidFill>
            <a:prstDash val="solid"/>
            <a:miter lim="800000"/>
            <a:headEnd len="sm" w="sm" type="none"/>
            <a:tailEnd len="sm" w="sm" type="none"/>
          </a:ln>
        </p:spPr>
        <p:txBody>
          <a:bodyPr anchorCtr="0" anchor="ctr" bIns="18550" lIns="18550" spcFirstLastPara="1" rIns="18550" wrap="square" tIns="18550">
            <a:noAutofit/>
          </a:bodyPr>
          <a:lstStyle/>
          <a:p>
            <a:pPr indent="0" lvl="0" marL="0" marR="0" rtl="0" algn="ctr">
              <a:lnSpc>
                <a:spcPct val="100000"/>
              </a:lnSpc>
              <a:spcBef>
                <a:spcPts val="0"/>
              </a:spcBef>
              <a:spcAft>
                <a:spcPts val="0"/>
              </a:spcAft>
              <a:buClr>
                <a:srgbClr val="000000"/>
              </a:buClr>
              <a:buSzPts val="1050"/>
              <a:buFont typeface="Arial"/>
              <a:buNone/>
            </a:pPr>
            <a:r>
              <a:rPr b="1" i="0" lang="en-GB" sz="1050" u="none" cap="none" strike="noStrike">
                <a:solidFill>
                  <a:srgbClr val="000000"/>
                </a:solidFill>
                <a:latin typeface="Arial"/>
                <a:ea typeface="Arial"/>
                <a:cs typeface="Arial"/>
                <a:sym typeface="Arial"/>
              </a:rPr>
              <a:t>Target 6: </a:t>
            </a:r>
            <a:r>
              <a:rPr b="0" i="0" lang="en-GB" sz="1050" u="none" cap="none" strike="noStrike">
                <a:solidFill>
                  <a:srgbClr val="000000"/>
                </a:solidFill>
                <a:latin typeface="Arial"/>
                <a:ea typeface="Arial"/>
                <a:cs typeface="Arial"/>
                <a:sym typeface="Arial"/>
              </a:rPr>
              <a:t>Pathways</a:t>
            </a:r>
            <a:r>
              <a:rPr b="1" i="0" lang="en-GB" sz="1050" u="none" cap="none" strike="noStrike">
                <a:solidFill>
                  <a:srgbClr val="000000"/>
                </a:solidFill>
                <a:latin typeface="Arial"/>
                <a:ea typeface="Arial"/>
                <a:cs typeface="Arial"/>
                <a:sym typeface="Arial"/>
              </a:rPr>
              <a:t> </a:t>
            </a:r>
            <a:r>
              <a:rPr b="0" i="0" lang="en-GB" sz="1050" u="none" cap="none" strike="noStrike">
                <a:solidFill>
                  <a:srgbClr val="000000"/>
                </a:solidFill>
                <a:latin typeface="Arial"/>
                <a:ea typeface="Arial"/>
                <a:cs typeface="Arial"/>
                <a:sym typeface="Arial"/>
              </a:rPr>
              <a:t>for invasive alien species</a:t>
            </a:r>
            <a:endParaRPr/>
          </a:p>
        </p:txBody>
      </p:sp>
      <p:sp>
        <p:nvSpPr>
          <p:cNvPr id="189" name="Google Shape;189;p18"/>
          <p:cNvSpPr/>
          <p:nvPr/>
        </p:nvSpPr>
        <p:spPr>
          <a:xfrm flipH="1">
            <a:off x="944563" y="1217914"/>
            <a:ext cx="225425" cy="4383088"/>
          </a:xfrm>
          <a:prstGeom prst="downArrow">
            <a:avLst>
              <a:gd fmla="val 50000" name="adj1"/>
              <a:gd fmla="val 50000" name="adj2"/>
            </a:avLst>
          </a:prstGeom>
          <a:solidFill>
            <a:srgbClr val="B3C6E7"/>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190" name="Google Shape;190;p18"/>
          <p:cNvSpPr txBox="1"/>
          <p:nvPr/>
        </p:nvSpPr>
        <p:spPr>
          <a:xfrm rot="-5400000">
            <a:off x="-132556" y="3079258"/>
            <a:ext cx="1997075" cy="36988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GB" sz="1800" u="none" cap="none" strike="noStrike">
                <a:solidFill>
                  <a:srgbClr val="000000"/>
                </a:solidFill>
                <a:latin typeface="Calibri"/>
                <a:ea typeface="Calibri"/>
                <a:cs typeface="Calibri"/>
                <a:sym typeface="Calibri"/>
              </a:rPr>
              <a:t>Requirements Flow</a:t>
            </a:r>
            <a:endParaRPr/>
          </a:p>
        </p:txBody>
      </p:sp>
      <p:sp>
        <p:nvSpPr>
          <p:cNvPr id="191" name="Google Shape;191;p18"/>
          <p:cNvSpPr/>
          <p:nvPr/>
        </p:nvSpPr>
        <p:spPr>
          <a:xfrm rot="10800000">
            <a:off x="11015663" y="1189339"/>
            <a:ext cx="225425" cy="4383088"/>
          </a:xfrm>
          <a:prstGeom prst="downArrow">
            <a:avLst>
              <a:gd fmla="val 50000" name="adj1"/>
              <a:gd fmla="val 50000" name="adj2"/>
            </a:avLst>
          </a:prstGeom>
          <a:solidFill>
            <a:srgbClr val="B3C6E7"/>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192" name="Google Shape;192;p18"/>
          <p:cNvSpPr txBox="1"/>
          <p:nvPr/>
        </p:nvSpPr>
        <p:spPr>
          <a:xfrm flipH="1" rot="5400000">
            <a:off x="10748169" y="3063383"/>
            <a:ext cx="1133475" cy="36988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GB" sz="1800" u="none" cap="none" strike="noStrike">
                <a:solidFill>
                  <a:srgbClr val="000000"/>
                </a:solidFill>
                <a:latin typeface="Calibri"/>
                <a:ea typeface="Calibri"/>
                <a:cs typeface="Calibri"/>
                <a:sym typeface="Calibri"/>
              </a:rPr>
              <a:t>Data Flow</a:t>
            </a:r>
            <a:endParaRPr/>
          </a:p>
        </p:txBody>
      </p:sp>
      <p:sp>
        <p:nvSpPr>
          <p:cNvPr id="193" name="Google Shape;193;p18"/>
          <p:cNvSpPr txBox="1"/>
          <p:nvPr/>
        </p:nvSpPr>
        <p:spPr>
          <a:xfrm>
            <a:off x="654050" y="222250"/>
            <a:ext cx="325438" cy="27622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Calibri"/>
                <a:ea typeface="Calibri"/>
                <a:cs typeface="Calibri"/>
                <a:sym typeface="Calibri"/>
              </a:rPr>
              <a:t>.</a:t>
            </a:r>
            <a:endParaRPr/>
          </a:p>
        </p:txBody>
      </p:sp>
      <p:sp>
        <p:nvSpPr>
          <p:cNvPr id="194" name="Google Shape;194;p18"/>
          <p:cNvSpPr txBox="1"/>
          <p:nvPr/>
        </p:nvSpPr>
        <p:spPr>
          <a:xfrm>
            <a:off x="11364913" y="6299200"/>
            <a:ext cx="327025" cy="26035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1" i="0" lang="en-GB" sz="1100" u="none" cap="none" strike="noStrike">
                <a:solidFill>
                  <a:srgbClr val="000000"/>
                </a:solidFill>
                <a:latin typeface="Calibri"/>
                <a:ea typeface="Calibri"/>
                <a:cs typeface="Calibri"/>
                <a:sym typeface="Calibri"/>
              </a:rPr>
              <a:t>.</a:t>
            </a:r>
            <a:endParaRPr/>
          </a:p>
        </p:txBody>
      </p:sp>
      <p:sp>
        <p:nvSpPr>
          <p:cNvPr id="195" name="Google Shape;195;p18"/>
          <p:cNvSpPr txBox="1"/>
          <p:nvPr/>
        </p:nvSpPr>
        <p:spPr>
          <a:xfrm>
            <a:off x="1174750" y="6409039"/>
            <a:ext cx="9813925" cy="24606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Arial"/>
              <a:buNone/>
            </a:pPr>
            <a:r>
              <a:rPr b="0" i="0" lang="en-GB" sz="1000" u="none" cap="none" strike="noStrike">
                <a:solidFill>
                  <a:srgbClr val="000000"/>
                </a:solidFill>
                <a:latin typeface="Calibri"/>
                <a:ea typeface="Calibri"/>
                <a:cs typeface="Calibri"/>
                <a:sym typeface="Calibri"/>
              </a:rPr>
              <a:t>Inspired by: Kim et al. </a:t>
            </a:r>
            <a:r>
              <a:rPr b="0" i="1" lang="en-GB" sz="1000" u="none" cap="none" strike="noStrike">
                <a:solidFill>
                  <a:srgbClr val="000000"/>
                </a:solidFill>
                <a:latin typeface="Calibri"/>
                <a:ea typeface="Calibri"/>
                <a:cs typeface="Calibri"/>
                <a:sym typeface="Calibri"/>
              </a:rPr>
              <a:t>In prep. </a:t>
            </a:r>
            <a:r>
              <a:rPr b="0" i="0" lang="en-GB" sz="1000" u="none" cap="none" strike="noStrike">
                <a:solidFill>
                  <a:srgbClr val="000000"/>
                </a:solidFill>
                <a:latin typeface="Calibri"/>
                <a:ea typeface="Calibri"/>
                <a:cs typeface="Calibri"/>
                <a:sym typeface="Calibri"/>
              </a:rPr>
              <a:t>Essential Biodiversity Variables and Essential Ecosystem Services Variables for Post-2020 Policy Development and Implementation, CBD SBSTTA24 Inf Doc</a:t>
            </a:r>
            <a:endParaRPr/>
          </a:p>
        </p:txBody>
      </p:sp>
      <p:sp>
        <p:nvSpPr>
          <p:cNvPr id="196" name="Google Shape;196;p18"/>
          <p:cNvSpPr/>
          <p:nvPr/>
        </p:nvSpPr>
        <p:spPr>
          <a:xfrm>
            <a:off x="7942263" y="1603677"/>
            <a:ext cx="1325562" cy="441325"/>
          </a:xfrm>
          <a:prstGeom prst="roundRect">
            <a:avLst>
              <a:gd fmla="val 16667" name="adj"/>
            </a:avLst>
          </a:prstGeom>
          <a:solidFill>
            <a:srgbClr val="6DC0FF"/>
          </a:solidFill>
          <a:ln cap="flat" cmpd="sng" w="12700">
            <a:solidFill>
              <a:srgbClr val="31538F"/>
            </a:solidFill>
            <a:prstDash val="solid"/>
            <a:miter lim="800000"/>
            <a:headEnd len="sm" w="sm" type="none"/>
            <a:tailEnd len="sm" w="sm" type="none"/>
          </a:ln>
        </p:spPr>
        <p:txBody>
          <a:bodyPr anchorCtr="0" anchor="ctr" bIns="18550" lIns="18550" spcFirstLastPara="1" rIns="18550" wrap="square" tIns="18550">
            <a:noAutofit/>
          </a:bodyPr>
          <a:lstStyle/>
          <a:p>
            <a:pPr indent="0" lvl="0" marL="0" marR="0" rtl="0" algn="ctr">
              <a:lnSpc>
                <a:spcPct val="100000"/>
              </a:lnSpc>
              <a:spcBef>
                <a:spcPts val="0"/>
              </a:spcBef>
              <a:spcAft>
                <a:spcPts val="0"/>
              </a:spcAft>
              <a:buClr>
                <a:srgbClr val="000000"/>
              </a:buClr>
              <a:buSzPts val="1050"/>
              <a:buFont typeface="Arial"/>
              <a:buNone/>
            </a:pPr>
            <a:r>
              <a:rPr b="1" i="0" lang="en-GB" sz="1050" u="none" cap="none" strike="noStrike">
                <a:solidFill>
                  <a:srgbClr val="000000"/>
                </a:solidFill>
                <a:latin typeface="Arial"/>
                <a:ea typeface="Arial"/>
                <a:cs typeface="Arial"/>
                <a:sym typeface="Arial"/>
              </a:rPr>
              <a:t>Target 11:</a:t>
            </a:r>
            <a:r>
              <a:rPr b="0" i="0" lang="en-GB" sz="1050" u="none" cap="none" strike="noStrike">
                <a:solidFill>
                  <a:srgbClr val="000000"/>
                </a:solidFill>
                <a:latin typeface="Arial"/>
                <a:ea typeface="Arial"/>
                <a:cs typeface="Arial"/>
                <a:sym typeface="Arial"/>
              </a:rPr>
              <a:t> Ecosystem function and services</a:t>
            </a:r>
            <a:endParaRPr/>
          </a:p>
        </p:txBody>
      </p:sp>
      <p:cxnSp>
        <p:nvCxnSpPr>
          <p:cNvPr id="197" name="Google Shape;197;p18"/>
          <p:cNvCxnSpPr/>
          <p:nvPr/>
        </p:nvCxnSpPr>
        <p:spPr>
          <a:xfrm flipH="1" rot="10800000">
            <a:off x="5110163" y="2065639"/>
            <a:ext cx="1743075" cy="844550"/>
          </a:xfrm>
          <a:prstGeom prst="straightConnector1">
            <a:avLst/>
          </a:prstGeom>
          <a:noFill/>
          <a:ln cap="rnd" cmpd="sng" w="38100">
            <a:solidFill>
              <a:srgbClr val="FF0000"/>
            </a:solidFill>
            <a:prstDash val="solid"/>
            <a:miter lim="800000"/>
            <a:headEnd len="sm" w="sm" type="none"/>
            <a:tailEnd len="med" w="med" type="triangle"/>
          </a:ln>
        </p:spPr>
      </p:cxnSp>
      <p:cxnSp>
        <p:nvCxnSpPr>
          <p:cNvPr id="198" name="Google Shape;198;p18"/>
          <p:cNvCxnSpPr/>
          <p:nvPr/>
        </p:nvCxnSpPr>
        <p:spPr>
          <a:xfrm>
            <a:off x="3670300" y="2699052"/>
            <a:ext cx="4876800" cy="0"/>
          </a:xfrm>
          <a:prstGeom prst="straightConnector1">
            <a:avLst/>
          </a:prstGeom>
          <a:noFill/>
          <a:ln cap="rnd" cmpd="sng" w="38100">
            <a:solidFill>
              <a:srgbClr val="00B050"/>
            </a:solidFill>
            <a:prstDash val="solid"/>
            <a:miter lim="800000"/>
            <a:headEnd len="sm" w="sm" type="none"/>
            <a:tailEnd len="sm" w="sm" type="none"/>
          </a:ln>
        </p:spPr>
      </p:cxnSp>
      <p:cxnSp>
        <p:nvCxnSpPr>
          <p:cNvPr id="199" name="Google Shape;199;p18"/>
          <p:cNvCxnSpPr/>
          <p:nvPr/>
        </p:nvCxnSpPr>
        <p:spPr>
          <a:xfrm rot="10800000">
            <a:off x="3640138" y="2699052"/>
            <a:ext cx="0" cy="422275"/>
          </a:xfrm>
          <a:prstGeom prst="straightConnector1">
            <a:avLst/>
          </a:prstGeom>
          <a:noFill/>
          <a:ln cap="rnd" cmpd="sng" w="38100">
            <a:solidFill>
              <a:srgbClr val="00B050"/>
            </a:solidFill>
            <a:prstDash val="solid"/>
            <a:miter lim="800000"/>
            <a:headEnd len="sm" w="sm" type="none"/>
            <a:tailEnd len="sm" w="sm" type="none"/>
          </a:ln>
        </p:spPr>
      </p:cxnSp>
      <p:cxnSp>
        <p:nvCxnSpPr>
          <p:cNvPr id="200" name="Google Shape;200;p18"/>
          <p:cNvCxnSpPr/>
          <p:nvPr/>
        </p:nvCxnSpPr>
        <p:spPr>
          <a:xfrm rot="10800000">
            <a:off x="6040438" y="2699052"/>
            <a:ext cx="0" cy="422275"/>
          </a:xfrm>
          <a:prstGeom prst="straightConnector1">
            <a:avLst/>
          </a:prstGeom>
          <a:noFill/>
          <a:ln cap="rnd" cmpd="sng" w="38100">
            <a:solidFill>
              <a:srgbClr val="00B050"/>
            </a:solidFill>
            <a:prstDash val="solid"/>
            <a:miter lim="800000"/>
            <a:headEnd len="sm" w="sm" type="none"/>
            <a:tailEnd len="sm" w="sm" type="none"/>
          </a:ln>
        </p:spPr>
      </p:cxnSp>
      <p:cxnSp>
        <p:nvCxnSpPr>
          <p:cNvPr id="201" name="Google Shape;201;p18"/>
          <p:cNvCxnSpPr/>
          <p:nvPr/>
        </p:nvCxnSpPr>
        <p:spPr>
          <a:xfrm rot="10800000">
            <a:off x="8553450" y="2699052"/>
            <a:ext cx="0" cy="422275"/>
          </a:xfrm>
          <a:prstGeom prst="straightConnector1">
            <a:avLst/>
          </a:prstGeom>
          <a:noFill/>
          <a:ln cap="rnd" cmpd="sng" w="38100">
            <a:solidFill>
              <a:srgbClr val="00B050"/>
            </a:solidFill>
            <a:prstDash val="solid"/>
            <a:miter lim="800000"/>
            <a:headEnd len="sm" w="sm" type="none"/>
            <a:tailEnd len="sm" w="sm" type="none"/>
          </a:ln>
        </p:spPr>
      </p:cxnSp>
      <p:cxnSp>
        <p:nvCxnSpPr>
          <p:cNvPr id="202" name="Google Shape;202;p18"/>
          <p:cNvCxnSpPr/>
          <p:nvPr/>
        </p:nvCxnSpPr>
        <p:spPr>
          <a:xfrm rot="10800000">
            <a:off x="4835525" y="2352977"/>
            <a:ext cx="0" cy="328612"/>
          </a:xfrm>
          <a:prstGeom prst="straightConnector1">
            <a:avLst/>
          </a:prstGeom>
          <a:noFill/>
          <a:ln cap="rnd" cmpd="sng" w="38100">
            <a:solidFill>
              <a:srgbClr val="00B050"/>
            </a:solidFill>
            <a:prstDash val="solid"/>
            <a:miter lim="800000"/>
            <a:headEnd len="sm" w="sm" type="none"/>
            <a:tailEnd len="med" w="med" type="triangle"/>
          </a:ln>
        </p:spPr>
      </p:cxnSp>
      <p:sp>
        <p:nvSpPr>
          <p:cNvPr id="203" name="Google Shape;203;p18"/>
          <p:cNvSpPr/>
          <p:nvPr/>
        </p:nvSpPr>
        <p:spPr>
          <a:xfrm>
            <a:off x="3355975" y="1084564"/>
            <a:ext cx="2786063" cy="1268413"/>
          </a:xfrm>
          <a:prstGeom prst="roundRect">
            <a:avLst>
              <a:gd fmla="val 16667" name="adj"/>
            </a:avLst>
          </a:prstGeom>
          <a:noFill/>
          <a:ln cap="flat" cmpd="sng" w="28575">
            <a:solidFill>
              <a:srgbClr val="00B050"/>
            </a:solidFill>
            <a:prstDash val="dash"/>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cxnSp>
        <p:nvCxnSpPr>
          <p:cNvPr id="204" name="Google Shape;204;p18"/>
          <p:cNvCxnSpPr/>
          <p:nvPr/>
        </p:nvCxnSpPr>
        <p:spPr>
          <a:xfrm rot="10800000">
            <a:off x="3844925" y="2910189"/>
            <a:ext cx="0" cy="211138"/>
          </a:xfrm>
          <a:prstGeom prst="straightConnector1">
            <a:avLst/>
          </a:prstGeom>
          <a:noFill/>
          <a:ln cap="rnd" cmpd="sng" w="38100">
            <a:solidFill>
              <a:srgbClr val="FF0000"/>
            </a:solidFill>
            <a:prstDash val="solid"/>
            <a:miter lim="800000"/>
            <a:headEnd len="sm" w="sm" type="none"/>
            <a:tailEnd len="sm" w="sm" type="none"/>
          </a:ln>
        </p:spPr>
      </p:cxnSp>
      <p:cxnSp>
        <p:nvCxnSpPr>
          <p:cNvPr id="205" name="Google Shape;205;p18"/>
          <p:cNvCxnSpPr/>
          <p:nvPr/>
        </p:nvCxnSpPr>
        <p:spPr>
          <a:xfrm rot="10800000">
            <a:off x="6245225" y="2924477"/>
            <a:ext cx="0" cy="211137"/>
          </a:xfrm>
          <a:prstGeom prst="straightConnector1">
            <a:avLst/>
          </a:prstGeom>
          <a:noFill/>
          <a:ln cap="rnd" cmpd="sng" w="38100">
            <a:solidFill>
              <a:srgbClr val="FF0000"/>
            </a:solidFill>
            <a:prstDash val="solid"/>
            <a:miter lim="800000"/>
            <a:headEnd len="sm" w="sm" type="none"/>
            <a:tailEnd len="sm" w="sm" type="none"/>
          </a:ln>
        </p:spPr>
      </p:cxnSp>
      <p:cxnSp>
        <p:nvCxnSpPr>
          <p:cNvPr id="206" name="Google Shape;206;p18"/>
          <p:cNvCxnSpPr/>
          <p:nvPr/>
        </p:nvCxnSpPr>
        <p:spPr>
          <a:xfrm>
            <a:off x="3844925" y="2910189"/>
            <a:ext cx="2400300" cy="14288"/>
          </a:xfrm>
          <a:prstGeom prst="straightConnector1">
            <a:avLst/>
          </a:prstGeom>
          <a:noFill/>
          <a:ln cap="rnd" cmpd="sng" w="38100">
            <a:solidFill>
              <a:srgbClr val="FF0000"/>
            </a:solidFill>
            <a:prstDash val="solid"/>
            <a:miter lim="800000"/>
            <a:headEnd len="sm" w="sm" type="none"/>
            <a:tailEnd len="sm" w="sm" type="none"/>
          </a:ln>
        </p:spPr>
      </p:cxnSp>
      <p:cxnSp>
        <p:nvCxnSpPr>
          <p:cNvPr id="207" name="Google Shape;207;p18"/>
          <p:cNvCxnSpPr/>
          <p:nvPr/>
        </p:nvCxnSpPr>
        <p:spPr>
          <a:xfrm flipH="1" rot="10800000">
            <a:off x="6567488" y="2065639"/>
            <a:ext cx="1979612" cy="1069975"/>
          </a:xfrm>
          <a:prstGeom prst="straightConnector1">
            <a:avLst/>
          </a:prstGeom>
          <a:noFill/>
          <a:ln cap="rnd" cmpd="sng" w="38100">
            <a:solidFill>
              <a:srgbClr val="0070C0"/>
            </a:solidFill>
            <a:prstDash val="solid"/>
            <a:miter lim="800000"/>
            <a:headEnd len="sm" w="sm" type="none"/>
            <a:tailEnd len="med" w="med" type="triangle"/>
          </a:ln>
        </p:spPr>
      </p:cxnSp>
      <p:sp>
        <p:nvSpPr>
          <p:cNvPr id="208" name="Google Shape;208;p18"/>
          <p:cNvSpPr txBox="1"/>
          <p:nvPr/>
        </p:nvSpPr>
        <p:spPr>
          <a:xfrm>
            <a:off x="1157288" y="5912152"/>
            <a:ext cx="9466596"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rgbClr val="000000"/>
                </a:solidFill>
                <a:latin typeface="Calibri"/>
                <a:ea typeface="Calibri"/>
                <a:cs typeface="Calibri"/>
                <a:sym typeface="Calibri"/>
              </a:rPr>
              <a:t>* This is only the ecosystem component of Goal A; Goal A also includes species and genetic components </a:t>
            </a:r>
            <a:endParaRPr/>
          </a:p>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rgbClr val="000000"/>
                </a:solidFill>
                <a:latin typeface="Calibri"/>
                <a:ea typeface="Calibri"/>
                <a:cs typeface="Calibri"/>
                <a:sym typeface="Calibri"/>
              </a:rPr>
              <a:t>** Land Cover is usually used as a surrogate but this is inadequate. CBD will likely utilize IUCN Ecosystem Typology V2 (UN SEEA already uses it)</a:t>
            </a:r>
            <a:endParaRPr/>
          </a:p>
        </p:txBody>
      </p:sp>
      <p:sp>
        <p:nvSpPr>
          <p:cNvPr id="209" name="Google Shape;209;p18"/>
          <p:cNvSpPr/>
          <p:nvPr/>
        </p:nvSpPr>
        <p:spPr>
          <a:xfrm>
            <a:off x="5987650" y="4796139"/>
            <a:ext cx="471488" cy="409575"/>
          </a:xfrm>
          <a:prstGeom prst="upArrow">
            <a:avLst>
              <a:gd fmla="val 50000" name="adj1"/>
              <a:gd fmla="val 50000" name="adj2"/>
            </a:avLst>
          </a:prstGeom>
          <a:solidFill>
            <a:srgbClr val="C55A1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210" name="Google Shape;210;p18"/>
          <p:cNvSpPr txBox="1"/>
          <p:nvPr/>
        </p:nvSpPr>
        <p:spPr>
          <a:xfrm>
            <a:off x="8278813" y="4016677"/>
            <a:ext cx="2466975" cy="831850"/>
          </a:xfrm>
          <a:prstGeom prst="rect">
            <a:avLst/>
          </a:prstGeom>
          <a:noFill/>
          <a:ln cap="flat" cmpd="sng" w="38100">
            <a:solidFill>
              <a:srgbClr val="C55A1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rgbClr val="000000"/>
                </a:solidFill>
                <a:latin typeface="Calibri"/>
                <a:ea typeface="Calibri"/>
                <a:cs typeface="Calibri"/>
                <a:sym typeface="Calibri"/>
              </a:rPr>
              <a:t>Current products are not sufficient, lacking one or more of: update frequency, needed cover classes, spatial coverage, accuracy</a:t>
            </a:r>
            <a:endParaRPr/>
          </a:p>
        </p:txBody>
      </p:sp>
      <p:sp>
        <p:nvSpPr>
          <p:cNvPr id="211" name="Google Shape;211;p18"/>
          <p:cNvSpPr txBox="1"/>
          <p:nvPr/>
        </p:nvSpPr>
        <p:spPr>
          <a:xfrm>
            <a:off x="2429459" y="5119989"/>
            <a:ext cx="1574652" cy="674775"/>
          </a:xfrm>
          <a:prstGeom prst="rect">
            <a:avLst/>
          </a:prstGeom>
          <a:solidFill>
            <a:srgbClr val="BFBFBF"/>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00"/>
              <a:buFont typeface="Arial"/>
              <a:buNone/>
            </a:pPr>
            <a:r>
              <a:rPr b="0" i="0" lang="en-GB" sz="1300" u="none" cap="none" strike="noStrike">
                <a:solidFill>
                  <a:srgbClr val="000000"/>
                </a:solidFill>
                <a:latin typeface="Calibri"/>
                <a:ea typeface="Calibri"/>
                <a:cs typeface="Calibri"/>
                <a:sym typeface="Calibri"/>
              </a:rPr>
              <a:t>In situ data for training and validation</a:t>
            </a:r>
            <a:endParaRPr/>
          </a:p>
        </p:txBody>
      </p:sp>
      <p:sp>
        <p:nvSpPr>
          <p:cNvPr id="212" name="Google Shape;212;p18"/>
          <p:cNvSpPr/>
          <p:nvPr/>
        </p:nvSpPr>
        <p:spPr>
          <a:xfrm rot="3281410">
            <a:off x="4108635" y="4546422"/>
            <a:ext cx="471488" cy="742687"/>
          </a:xfrm>
          <a:prstGeom prst="upArrow">
            <a:avLst>
              <a:gd fmla="val 50000" name="adj1"/>
              <a:gd fmla="val 50000" name="adj2"/>
            </a:avLst>
          </a:prstGeom>
          <a:solidFill>
            <a:srgbClr val="C55A1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213" name="Google Shape;213;p18"/>
          <p:cNvSpPr/>
          <p:nvPr/>
        </p:nvSpPr>
        <p:spPr>
          <a:xfrm>
            <a:off x="4581336" y="5205714"/>
            <a:ext cx="3253629" cy="640555"/>
          </a:xfrm>
          <a:prstGeom prst="roundRect">
            <a:avLst>
              <a:gd fmla="val 16667" name="adj"/>
            </a:avLst>
          </a:prstGeom>
          <a:noFill/>
          <a:ln cap="flat" cmpd="sng" w="28575">
            <a:solidFill>
              <a:srgbClr val="C55A11"/>
            </a:solidFill>
            <a:prstDash val="dash"/>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8" name="Shape 218"/>
        <p:cNvGrpSpPr/>
        <p:nvPr/>
      </p:nvGrpSpPr>
      <p:grpSpPr>
        <a:xfrm>
          <a:off x="0" y="0"/>
          <a:ext cx="0" cy="0"/>
          <a:chOff x="0" y="0"/>
          <a:chExt cx="0" cy="0"/>
        </a:xfrm>
      </p:grpSpPr>
      <p:pic>
        <p:nvPicPr>
          <p:cNvPr descr="Wetlands: the unsung heroes of the planet" id="219" name="Google Shape;219;p19"/>
          <p:cNvPicPr preferRelativeResize="0"/>
          <p:nvPr/>
        </p:nvPicPr>
        <p:blipFill rotWithShape="1">
          <a:blip r:embed="rId3">
            <a:alphaModFix/>
          </a:blip>
          <a:srcRect b="0" l="0" r="0" t="0"/>
          <a:stretch/>
        </p:blipFill>
        <p:spPr>
          <a:xfrm>
            <a:off x="-19641" y="-6184"/>
            <a:ext cx="12191999" cy="6864184"/>
          </a:xfrm>
          <a:prstGeom prst="rect">
            <a:avLst/>
          </a:prstGeom>
          <a:noFill/>
          <a:ln>
            <a:noFill/>
          </a:ln>
        </p:spPr>
      </p:pic>
      <p:sp>
        <p:nvSpPr>
          <p:cNvPr id="220" name="Google Shape;220;p19"/>
          <p:cNvSpPr txBox="1"/>
          <p:nvPr/>
        </p:nvSpPr>
        <p:spPr>
          <a:xfrm>
            <a:off x="-19641" y="-104284"/>
            <a:ext cx="12191999" cy="865123"/>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800"/>
              <a:buFont typeface="Arial"/>
              <a:buNone/>
            </a:pPr>
            <a:r>
              <a:rPr b="1" i="0" lang="en-GB" sz="2800" u="none" cap="none" strike="noStrike">
                <a:solidFill>
                  <a:schemeClr val="lt1"/>
                </a:solidFill>
                <a:latin typeface="Verdana"/>
                <a:ea typeface="Verdana"/>
                <a:cs typeface="Verdana"/>
                <a:sym typeface="Verdana"/>
              </a:rPr>
              <a:t>Why Is Ecosystem Extent So Important ?</a:t>
            </a:r>
            <a:endParaRPr/>
          </a:p>
        </p:txBody>
      </p:sp>
      <p:sp>
        <p:nvSpPr>
          <p:cNvPr id="221" name="Google Shape;221;p19"/>
          <p:cNvSpPr/>
          <p:nvPr/>
        </p:nvSpPr>
        <p:spPr>
          <a:xfrm>
            <a:off x="4108102" y="812114"/>
            <a:ext cx="3960000" cy="3565211"/>
          </a:xfrm>
          <a:prstGeom prst="rect">
            <a:avLst/>
          </a:prstGeom>
          <a:solidFill>
            <a:srgbClr val="064C84">
              <a:alpha val="84705"/>
            </a:srgbClr>
          </a:solid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1" i="0" lang="en-GB" sz="1400" u="none" cap="none" strike="noStrike">
                <a:solidFill>
                  <a:schemeClr val="lt1"/>
                </a:solidFill>
                <a:highlight>
                  <a:srgbClr val="000080"/>
                </a:highlight>
                <a:latin typeface="Arial"/>
                <a:ea typeface="Arial"/>
                <a:cs typeface="Arial"/>
                <a:sym typeface="Arial"/>
              </a:rPr>
              <a:t> Sustainable Development Goals (SDGs)</a:t>
            </a:r>
            <a:endParaRPr/>
          </a:p>
        </p:txBody>
      </p:sp>
      <p:sp>
        <p:nvSpPr>
          <p:cNvPr id="222" name="Google Shape;222;p19"/>
          <p:cNvSpPr/>
          <p:nvPr/>
        </p:nvSpPr>
        <p:spPr>
          <a:xfrm>
            <a:off x="8166255" y="812114"/>
            <a:ext cx="3960000" cy="3565211"/>
          </a:xfrm>
          <a:prstGeom prst="rect">
            <a:avLst/>
          </a:prstGeom>
          <a:solidFill>
            <a:srgbClr val="539E9D">
              <a:alpha val="84313"/>
            </a:srgbClr>
          </a:solid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1" i="0" lang="en-GB" sz="1400" u="none" cap="none" strike="noStrike">
                <a:solidFill>
                  <a:schemeClr val="lt1"/>
                </a:solidFill>
                <a:highlight>
                  <a:srgbClr val="0A624C"/>
                </a:highlight>
                <a:latin typeface="Arial"/>
                <a:ea typeface="Arial"/>
                <a:cs typeface="Arial"/>
                <a:sym typeface="Arial"/>
              </a:rPr>
              <a:t> Ramsar Convention on Wetlands</a:t>
            </a:r>
            <a:endParaRPr b="1" i="0" sz="1400" u="none" cap="none" strike="noStrike">
              <a:solidFill>
                <a:schemeClr val="lt1"/>
              </a:solidFill>
              <a:latin typeface="Arial"/>
              <a:ea typeface="Arial"/>
              <a:cs typeface="Arial"/>
              <a:sym typeface="Arial"/>
            </a:endParaRPr>
          </a:p>
        </p:txBody>
      </p:sp>
      <p:sp>
        <p:nvSpPr>
          <p:cNvPr id="223" name="Google Shape;223;p19"/>
          <p:cNvSpPr/>
          <p:nvPr/>
        </p:nvSpPr>
        <p:spPr>
          <a:xfrm>
            <a:off x="57348" y="4491687"/>
            <a:ext cx="12083653" cy="2269056"/>
          </a:xfrm>
          <a:prstGeom prst="rect">
            <a:avLst/>
          </a:prstGeom>
          <a:solidFill>
            <a:srgbClr val="009051">
              <a:alpha val="85098"/>
            </a:srgbClr>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1" i="0" lang="en-GB" sz="1400" u="none" cap="none" strike="noStrike">
                <a:solidFill>
                  <a:schemeClr val="lt1"/>
                </a:solidFill>
                <a:highlight>
                  <a:srgbClr val="0A624C"/>
                </a:highlight>
                <a:latin typeface="Arial"/>
                <a:ea typeface="Arial"/>
                <a:cs typeface="Arial"/>
                <a:sym typeface="Arial"/>
              </a:rPr>
              <a:t> SEEA Ecosystem Accounting</a:t>
            </a:r>
            <a:endParaRPr/>
          </a:p>
        </p:txBody>
      </p:sp>
      <p:pic>
        <p:nvPicPr>
          <p:cNvPr id="224" name="Google Shape;224;p19"/>
          <p:cNvPicPr preferRelativeResize="0"/>
          <p:nvPr/>
        </p:nvPicPr>
        <p:blipFill rotWithShape="1">
          <a:blip r:embed="rId4">
            <a:alphaModFix/>
          </a:blip>
          <a:srcRect b="0" l="0" r="0" t="0"/>
          <a:stretch/>
        </p:blipFill>
        <p:spPr>
          <a:xfrm>
            <a:off x="8451198" y="2234823"/>
            <a:ext cx="1475487" cy="2088000"/>
          </a:xfrm>
          <a:prstGeom prst="rect">
            <a:avLst/>
          </a:prstGeom>
          <a:noFill/>
          <a:ln>
            <a:noFill/>
          </a:ln>
        </p:spPr>
      </p:pic>
      <p:pic>
        <p:nvPicPr>
          <p:cNvPr descr="r" id="225" name="Google Shape;225;p19"/>
          <p:cNvPicPr preferRelativeResize="0"/>
          <p:nvPr/>
        </p:nvPicPr>
        <p:blipFill rotWithShape="1">
          <a:blip r:embed="rId5">
            <a:alphaModFix/>
          </a:blip>
          <a:srcRect b="0" l="0" r="0" t="0"/>
          <a:stretch/>
        </p:blipFill>
        <p:spPr>
          <a:xfrm>
            <a:off x="6115642" y="4491687"/>
            <a:ext cx="3110626" cy="2268000"/>
          </a:xfrm>
          <a:prstGeom prst="rect">
            <a:avLst/>
          </a:prstGeom>
          <a:noFill/>
          <a:ln>
            <a:noFill/>
          </a:ln>
        </p:spPr>
      </p:pic>
      <p:pic>
        <p:nvPicPr>
          <p:cNvPr descr="A picture containing text, scene, room, gambling house&#10;&#10;Description automatically generated" id="226" name="Google Shape;226;p19"/>
          <p:cNvPicPr preferRelativeResize="0"/>
          <p:nvPr/>
        </p:nvPicPr>
        <p:blipFill rotWithShape="1">
          <a:blip r:embed="rId6">
            <a:alphaModFix/>
          </a:blip>
          <a:srcRect b="0" l="0" r="0" t="0"/>
          <a:stretch/>
        </p:blipFill>
        <p:spPr>
          <a:xfrm>
            <a:off x="3463932" y="4555187"/>
            <a:ext cx="2009098" cy="2160000"/>
          </a:xfrm>
          <a:prstGeom prst="rect">
            <a:avLst/>
          </a:prstGeom>
          <a:noFill/>
          <a:ln>
            <a:noFill/>
          </a:ln>
        </p:spPr>
      </p:pic>
      <p:pic>
        <p:nvPicPr>
          <p:cNvPr descr="A picture containing text, sky, outdoor, sign&#10;&#10;Description automatically generated" id="227" name="Google Shape;227;p19"/>
          <p:cNvPicPr preferRelativeResize="0"/>
          <p:nvPr/>
        </p:nvPicPr>
        <p:blipFill rotWithShape="1">
          <a:blip r:embed="rId7">
            <a:alphaModFix/>
          </a:blip>
          <a:srcRect b="0" l="0" r="0" t="0"/>
          <a:stretch/>
        </p:blipFill>
        <p:spPr>
          <a:xfrm>
            <a:off x="10183558" y="2234823"/>
            <a:ext cx="1731147" cy="2088000"/>
          </a:xfrm>
          <a:prstGeom prst="rect">
            <a:avLst/>
          </a:prstGeom>
          <a:noFill/>
          <a:ln>
            <a:noFill/>
          </a:ln>
        </p:spPr>
      </p:pic>
      <p:grpSp>
        <p:nvGrpSpPr>
          <p:cNvPr id="228" name="Google Shape;228;p19"/>
          <p:cNvGrpSpPr/>
          <p:nvPr/>
        </p:nvGrpSpPr>
        <p:grpSpPr>
          <a:xfrm>
            <a:off x="4261859" y="1392352"/>
            <a:ext cx="3670196" cy="829411"/>
            <a:chOff x="4266116" y="1562539"/>
            <a:chExt cx="3670196" cy="829411"/>
          </a:xfrm>
        </p:grpSpPr>
        <p:sp>
          <p:nvSpPr>
            <p:cNvPr id="229" name="Google Shape;229;p19"/>
            <p:cNvSpPr txBox="1"/>
            <p:nvPr/>
          </p:nvSpPr>
          <p:spPr>
            <a:xfrm>
              <a:off x="5136698" y="1576342"/>
              <a:ext cx="2799614" cy="81560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GB" sz="1050" u="none" cap="none" strike="noStrike">
                  <a:solidFill>
                    <a:schemeClr val="lt1"/>
                  </a:solidFill>
                  <a:latin typeface="Arial"/>
                  <a:ea typeface="Arial"/>
                  <a:cs typeface="Arial"/>
                  <a:sym typeface="Arial"/>
                </a:rPr>
                <a:t>SDG Target 6.6 </a:t>
              </a:r>
              <a:endParaRPr/>
            </a:p>
            <a:p>
              <a:pPr indent="0" lvl="0" marL="0" marR="0" rtl="0" algn="l">
                <a:lnSpc>
                  <a:spcPct val="100000"/>
                </a:lnSpc>
                <a:spcBef>
                  <a:spcPts val="600"/>
                </a:spcBef>
                <a:spcAft>
                  <a:spcPts val="0"/>
                </a:spcAft>
                <a:buNone/>
              </a:pPr>
              <a:r>
                <a:rPr b="0" i="0" lang="en-GB" sz="1050" u="none" cap="none" strike="noStrike">
                  <a:solidFill>
                    <a:schemeClr val="lt1"/>
                  </a:solidFill>
                  <a:latin typeface="Arial"/>
                  <a:ea typeface="Arial"/>
                  <a:cs typeface="Arial"/>
                  <a:sym typeface="Arial"/>
                </a:rPr>
                <a:t>Protect and restore water-related ecosystems, including mountains, forests, wetlands, rivers, aquifers and lakes</a:t>
              </a:r>
              <a:endParaRPr/>
            </a:p>
          </p:txBody>
        </p:sp>
        <p:pic>
          <p:nvPicPr>
            <p:cNvPr descr="A picture containing shape&#10;&#10;Description automatically generated" id="230" name="Google Shape;230;p19"/>
            <p:cNvPicPr preferRelativeResize="0"/>
            <p:nvPr/>
          </p:nvPicPr>
          <p:blipFill rotWithShape="1">
            <a:blip r:embed="rId8">
              <a:alphaModFix/>
            </a:blip>
            <a:srcRect b="0" l="0" r="0" t="0"/>
            <a:stretch/>
          </p:blipFill>
          <p:spPr>
            <a:xfrm>
              <a:off x="4266116" y="1562539"/>
              <a:ext cx="812436" cy="812436"/>
            </a:xfrm>
            <a:prstGeom prst="rect">
              <a:avLst/>
            </a:prstGeom>
            <a:noFill/>
            <a:ln>
              <a:noFill/>
            </a:ln>
          </p:spPr>
        </p:pic>
      </p:grpSp>
      <p:grpSp>
        <p:nvGrpSpPr>
          <p:cNvPr id="231" name="Google Shape;231;p19"/>
          <p:cNvGrpSpPr/>
          <p:nvPr/>
        </p:nvGrpSpPr>
        <p:grpSpPr>
          <a:xfrm>
            <a:off x="4261859" y="2407123"/>
            <a:ext cx="3668906" cy="828766"/>
            <a:chOff x="4267406" y="2412846"/>
            <a:chExt cx="3668906" cy="828766"/>
          </a:xfrm>
        </p:grpSpPr>
        <p:pic>
          <p:nvPicPr>
            <p:cNvPr descr="A picture containing logo&#10;&#10;Description automatically generated" id="232" name="Google Shape;232;p19"/>
            <p:cNvPicPr preferRelativeResize="0"/>
            <p:nvPr/>
          </p:nvPicPr>
          <p:blipFill rotWithShape="1">
            <a:blip r:embed="rId9">
              <a:alphaModFix/>
            </a:blip>
            <a:srcRect b="0" l="0" r="0" t="0"/>
            <a:stretch/>
          </p:blipFill>
          <p:spPr>
            <a:xfrm>
              <a:off x="4267406" y="2412846"/>
              <a:ext cx="811146" cy="811146"/>
            </a:xfrm>
            <a:prstGeom prst="rect">
              <a:avLst/>
            </a:prstGeom>
            <a:noFill/>
            <a:ln>
              <a:noFill/>
            </a:ln>
          </p:spPr>
        </p:pic>
        <p:sp>
          <p:nvSpPr>
            <p:cNvPr id="233" name="Google Shape;233;p19"/>
            <p:cNvSpPr txBox="1"/>
            <p:nvPr/>
          </p:nvSpPr>
          <p:spPr>
            <a:xfrm>
              <a:off x="5136698" y="2426004"/>
              <a:ext cx="2799614" cy="81560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GB" sz="1050" u="none" cap="none" strike="noStrike">
                  <a:solidFill>
                    <a:schemeClr val="lt1"/>
                  </a:solidFill>
                  <a:latin typeface="Arial"/>
                  <a:ea typeface="Arial"/>
                  <a:cs typeface="Arial"/>
                  <a:sym typeface="Arial"/>
                </a:rPr>
                <a:t>SDG Target 14.2 </a:t>
              </a:r>
              <a:endParaRPr/>
            </a:p>
            <a:p>
              <a:pPr indent="0" lvl="0" marL="0" marR="0" rtl="0" algn="l">
                <a:lnSpc>
                  <a:spcPct val="100000"/>
                </a:lnSpc>
                <a:spcBef>
                  <a:spcPts val="600"/>
                </a:spcBef>
                <a:spcAft>
                  <a:spcPts val="0"/>
                </a:spcAft>
                <a:buNone/>
              </a:pPr>
              <a:r>
                <a:rPr b="0" i="0" lang="en-GB" sz="1050" u="none" cap="none" strike="noStrike">
                  <a:solidFill>
                    <a:schemeClr val="lt1"/>
                  </a:solidFill>
                  <a:latin typeface="Arial"/>
                  <a:ea typeface="Arial"/>
                  <a:cs typeface="Arial"/>
                  <a:sym typeface="Arial"/>
                </a:rPr>
                <a:t>Sustainably manage and protect marine and coastal ecosystems to avoid significant adverse impacts.</a:t>
              </a:r>
              <a:endParaRPr/>
            </a:p>
          </p:txBody>
        </p:sp>
      </p:grpSp>
      <p:grpSp>
        <p:nvGrpSpPr>
          <p:cNvPr id="234" name="Google Shape;234;p19"/>
          <p:cNvGrpSpPr/>
          <p:nvPr/>
        </p:nvGrpSpPr>
        <p:grpSpPr>
          <a:xfrm>
            <a:off x="4261859" y="3420604"/>
            <a:ext cx="3668278" cy="828766"/>
            <a:chOff x="4266116" y="3283405"/>
            <a:chExt cx="3668278" cy="828766"/>
          </a:xfrm>
        </p:grpSpPr>
        <p:pic>
          <p:nvPicPr>
            <p:cNvPr descr="Graphical user interface, application, icon&#10;&#10;Description automatically generated" id="235" name="Google Shape;235;p19"/>
            <p:cNvPicPr preferRelativeResize="0"/>
            <p:nvPr/>
          </p:nvPicPr>
          <p:blipFill rotWithShape="1">
            <a:blip r:embed="rId10">
              <a:alphaModFix/>
            </a:blip>
            <a:srcRect b="0" l="0" r="0" t="0"/>
            <a:stretch/>
          </p:blipFill>
          <p:spPr>
            <a:xfrm>
              <a:off x="4266116" y="3283405"/>
              <a:ext cx="811146" cy="811146"/>
            </a:xfrm>
            <a:prstGeom prst="rect">
              <a:avLst/>
            </a:prstGeom>
            <a:noFill/>
            <a:ln>
              <a:noFill/>
            </a:ln>
          </p:spPr>
        </p:pic>
        <p:sp>
          <p:nvSpPr>
            <p:cNvPr id="236" name="Google Shape;236;p19"/>
            <p:cNvSpPr txBox="1"/>
            <p:nvPr/>
          </p:nvSpPr>
          <p:spPr>
            <a:xfrm>
              <a:off x="5134780" y="3296563"/>
              <a:ext cx="2799614" cy="81560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GB" sz="1050" u="none" cap="none" strike="noStrike">
                  <a:solidFill>
                    <a:schemeClr val="lt1"/>
                  </a:solidFill>
                  <a:latin typeface="Arial"/>
                  <a:ea typeface="Arial"/>
                  <a:cs typeface="Arial"/>
                  <a:sym typeface="Arial"/>
                </a:rPr>
                <a:t>SDG Target 15.1 </a:t>
              </a:r>
              <a:endParaRPr/>
            </a:p>
            <a:p>
              <a:pPr indent="0" lvl="0" marL="0" marR="0" rtl="0" algn="l">
                <a:lnSpc>
                  <a:spcPct val="100000"/>
                </a:lnSpc>
                <a:spcBef>
                  <a:spcPts val="600"/>
                </a:spcBef>
                <a:spcAft>
                  <a:spcPts val="0"/>
                </a:spcAft>
                <a:buNone/>
              </a:pPr>
              <a:r>
                <a:rPr b="0" i="0" lang="en-GB" sz="1050" u="none" cap="none" strike="noStrike">
                  <a:solidFill>
                    <a:schemeClr val="lt1"/>
                  </a:solidFill>
                  <a:latin typeface="Arial"/>
                  <a:ea typeface="Arial"/>
                  <a:cs typeface="Arial"/>
                  <a:sym typeface="Arial"/>
                </a:rPr>
                <a:t>Ensure the conservation, restoration and sustainable use of terrestrial and inland freshwater ecosystems and their services.</a:t>
              </a:r>
              <a:endParaRPr/>
            </a:p>
          </p:txBody>
        </p:sp>
      </p:grpSp>
      <p:sp>
        <p:nvSpPr>
          <p:cNvPr id="237" name="Google Shape;237;p19"/>
          <p:cNvSpPr/>
          <p:nvPr/>
        </p:nvSpPr>
        <p:spPr>
          <a:xfrm>
            <a:off x="42902" y="812114"/>
            <a:ext cx="3960000" cy="3565211"/>
          </a:xfrm>
          <a:prstGeom prst="rect">
            <a:avLst/>
          </a:prstGeom>
          <a:solidFill>
            <a:srgbClr val="00B050">
              <a:alpha val="84313"/>
            </a:srgbClr>
          </a:solidFill>
          <a:ln>
            <a:noFill/>
          </a:ln>
        </p:spPr>
        <p:txBody>
          <a:bodyPr anchorCtr="0" anchor="t" bIns="45700" lIns="0" spcFirstLastPara="1" rIns="0" wrap="square" tIns="45700">
            <a:noAutofit/>
          </a:bodyPr>
          <a:lstStyle/>
          <a:p>
            <a:pPr indent="0" lvl="0" marL="0" marR="0" rtl="0" algn="ctr">
              <a:lnSpc>
                <a:spcPct val="100000"/>
              </a:lnSpc>
              <a:spcBef>
                <a:spcPts val="0"/>
              </a:spcBef>
              <a:spcAft>
                <a:spcPts val="0"/>
              </a:spcAft>
              <a:buNone/>
            </a:pPr>
            <a:r>
              <a:rPr b="1" i="0" lang="en-GB" sz="1400" u="none" cap="none" strike="noStrike">
                <a:solidFill>
                  <a:schemeClr val="lt1"/>
                </a:solidFill>
                <a:highlight>
                  <a:srgbClr val="0A624C"/>
                </a:highlight>
                <a:latin typeface="Arial"/>
                <a:ea typeface="Arial"/>
                <a:cs typeface="Arial"/>
                <a:sym typeface="Arial"/>
              </a:rPr>
              <a:t> Convention on Biological Diversity (CBD)</a:t>
            </a:r>
            <a:endParaRPr/>
          </a:p>
        </p:txBody>
      </p:sp>
      <p:pic>
        <p:nvPicPr>
          <p:cNvPr id="238" name="Google Shape;238;p19"/>
          <p:cNvPicPr preferRelativeResize="0"/>
          <p:nvPr/>
        </p:nvPicPr>
        <p:blipFill rotWithShape="1">
          <a:blip r:embed="rId11">
            <a:alphaModFix/>
          </a:blip>
          <a:srcRect b="11950" l="0" r="0" t="0"/>
          <a:stretch/>
        </p:blipFill>
        <p:spPr>
          <a:xfrm>
            <a:off x="9944920" y="4555187"/>
            <a:ext cx="1733517" cy="2160000"/>
          </a:xfrm>
          <a:prstGeom prst="rect">
            <a:avLst/>
          </a:prstGeom>
          <a:solidFill>
            <a:schemeClr val="lt1"/>
          </a:solidFill>
          <a:ln>
            <a:noFill/>
          </a:ln>
        </p:spPr>
      </p:pic>
      <p:sp>
        <p:nvSpPr>
          <p:cNvPr id="239" name="Google Shape;239;p19"/>
          <p:cNvSpPr txBox="1"/>
          <p:nvPr/>
        </p:nvSpPr>
        <p:spPr>
          <a:xfrm>
            <a:off x="110379" y="1272699"/>
            <a:ext cx="3327364" cy="25391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GB" sz="1050" u="none" cap="none" strike="noStrike">
                <a:solidFill>
                  <a:schemeClr val="lt1"/>
                </a:solidFill>
                <a:latin typeface="Arial"/>
                <a:ea typeface="Arial"/>
                <a:cs typeface="Arial"/>
                <a:sym typeface="Arial"/>
              </a:rPr>
              <a:t>Post 2020 Global Biodiversity Framework  (GBF)</a:t>
            </a:r>
            <a:endParaRPr/>
          </a:p>
        </p:txBody>
      </p:sp>
      <p:pic>
        <p:nvPicPr>
          <p:cNvPr id="240" name="Google Shape;240;p19"/>
          <p:cNvPicPr preferRelativeResize="0"/>
          <p:nvPr/>
        </p:nvPicPr>
        <p:blipFill rotWithShape="1">
          <a:blip r:embed="rId12">
            <a:alphaModFix/>
          </a:blip>
          <a:srcRect b="0" l="0" r="0" t="0"/>
          <a:stretch/>
        </p:blipFill>
        <p:spPr>
          <a:xfrm>
            <a:off x="158066" y="1542519"/>
            <a:ext cx="3804824" cy="1803600"/>
          </a:xfrm>
          <a:prstGeom prst="rect">
            <a:avLst/>
          </a:prstGeom>
          <a:solidFill>
            <a:schemeClr val="lt1"/>
          </a:solidFill>
          <a:ln>
            <a:noFill/>
          </a:ln>
        </p:spPr>
      </p:pic>
      <p:sp>
        <p:nvSpPr>
          <p:cNvPr id="241" name="Google Shape;241;p19"/>
          <p:cNvSpPr txBox="1"/>
          <p:nvPr/>
        </p:nvSpPr>
        <p:spPr>
          <a:xfrm>
            <a:off x="110379" y="3415523"/>
            <a:ext cx="3836973" cy="97719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GB" sz="1050" u="none" cap="none" strike="noStrike">
                <a:solidFill>
                  <a:schemeClr val="lt1"/>
                </a:solidFill>
                <a:latin typeface="Arial"/>
                <a:ea typeface="Arial"/>
                <a:cs typeface="Arial"/>
                <a:sym typeface="Arial"/>
              </a:rPr>
              <a:t>GBF Monitoring Framework</a:t>
            </a:r>
            <a:endParaRPr/>
          </a:p>
          <a:p>
            <a:pPr indent="0" lvl="0" marL="0" marR="0" rtl="0" algn="l">
              <a:lnSpc>
                <a:spcPct val="100000"/>
              </a:lnSpc>
              <a:spcBef>
                <a:spcPts val="600"/>
              </a:spcBef>
              <a:spcAft>
                <a:spcPts val="0"/>
              </a:spcAft>
              <a:buNone/>
            </a:pPr>
            <a:r>
              <a:rPr b="1" i="1" lang="en-GB" sz="1050" u="none" cap="none" strike="noStrike">
                <a:solidFill>
                  <a:schemeClr val="lt1"/>
                </a:solidFill>
                <a:latin typeface="Arial"/>
                <a:ea typeface="Arial"/>
                <a:cs typeface="Arial"/>
                <a:sym typeface="Arial"/>
              </a:rPr>
              <a:t>Headline indicator A.0.1 </a:t>
            </a:r>
            <a:r>
              <a:rPr b="0" i="0" lang="en-GB" sz="1050" u="none" cap="none" strike="noStrike">
                <a:solidFill>
                  <a:schemeClr val="lt1"/>
                </a:solidFill>
                <a:latin typeface="Arial"/>
                <a:ea typeface="Arial"/>
                <a:cs typeface="Arial"/>
                <a:sym typeface="Arial"/>
              </a:rPr>
              <a:t>Extent of selected natural ecosystems (forest, savannahs and grasslands, wetlands, mangroves, saltmarshes, coral reef, seagrass, macroalgae and intertidal habitats)</a:t>
            </a:r>
            <a:endParaRPr/>
          </a:p>
        </p:txBody>
      </p:sp>
      <p:sp>
        <p:nvSpPr>
          <p:cNvPr id="242" name="Google Shape;242;p19"/>
          <p:cNvSpPr txBox="1"/>
          <p:nvPr/>
        </p:nvSpPr>
        <p:spPr>
          <a:xfrm>
            <a:off x="8257473" y="1272699"/>
            <a:ext cx="3914885" cy="81560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GB" sz="1050" u="none" cap="none" strike="noStrike">
                <a:solidFill>
                  <a:schemeClr val="lt1"/>
                </a:solidFill>
                <a:latin typeface="Arial"/>
                <a:ea typeface="Arial"/>
                <a:cs typeface="Arial"/>
                <a:sym typeface="Arial"/>
              </a:rPr>
              <a:t>Ramsar Strategic Plan (2016 – 2024)</a:t>
            </a:r>
            <a:endParaRPr/>
          </a:p>
          <a:p>
            <a:pPr indent="0" lvl="0" marL="0" marR="0" rtl="0" algn="l">
              <a:lnSpc>
                <a:spcPct val="100000"/>
              </a:lnSpc>
              <a:spcBef>
                <a:spcPts val="600"/>
              </a:spcBef>
              <a:spcAft>
                <a:spcPts val="0"/>
              </a:spcAft>
              <a:buNone/>
            </a:pPr>
            <a:r>
              <a:rPr b="1" i="0" lang="en-GB" sz="1050" u="none" cap="none" strike="noStrike">
                <a:solidFill>
                  <a:schemeClr val="lt1"/>
                </a:solidFill>
                <a:latin typeface="Arial"/>
                <a:ea typeface="Arial"/>
                <a:cs typeface="Arial"/>
                <a:sym typeface="Arial"/>
              </a:rPr>
              <a:t>Target 8</a:t>
            </a:r>
            <a:r>
              <a:rPr b="0" i="0" lang="en-GB" sz="1050" u="none" cap="none" strike="noStrike">
                <a:solidFill>
                  <a:schemeClr val="lt1"/>
                </a:solidFill>
                <a:latin typeface="Arial"/>
                <a:ea typeface="Arial"/>
                <a:cs typeface="Arial"/>
                <a:sym typeface="Arial"/>
              </a:rPr>
              <a:t>: National wetland inventories are initiated, completed or updated and disseminated and used for promoting the conservation and effective management of all wetlands.</a:t>
            </a:r>
            <a:endParaRPr/>
          </a:p>
        </p:txBody>
      </p:sp>
      <p:sp>
        <p:nvSpPr>
          <p:cNvPr id="243" name="Google Shape;243;p19"/>
          <p:cNvSpPr txBox="1"/>
          <p:nvPr/>
        </p:nvSpPr>
        <p:spPr>
          <a:xfrm>
            <a:off x="124766" y="4957810"/>
            <a:ext cx="3262177" cy="162352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GB" sz="1050" u="none" cap="none" strike="noStrike">
                <a:solidFill>
                  <a:schemeClr val="lt1"/>
                </a:solidFill>
                <a:latin typeface="Arial"/>
                <a:ea typeface="Arial"/>
                <a:cs typeface="Arial"/>
                <a:sym typeface="Arial"/>
              </a:rPr>
              <a:t>New international standard on Ecosystem Accounting which regulate the production on statistical accounts on ecosystem extent, condition and services. </a:t>
            </a:r>
            <a:endParaRPr/>
          </a:p>
          <a:p>
            <a:pPr indent="0" lvl="0" marL="0" marR="0" rtl="0" algn="l">
              <a:lnSpc>
                <a:spcPct val="100000"/>
              </a:lnSpc>
              <a:spcBef>
                <a:spcPts val="600"/>
              </a:spcBef>
              <a:spcAft>
                <a:spcPts val="0"/>
              </a:spcAft>
              <a:buNone/>
            </a:pPr>
            <a:r>
              <a:rPr b="0" i="0" lang="en-GB" sz="1050" u="none" cap="none" strike="noStrike">
                <a:solidFill>
                  <a:schemeClr val="lt1"/>
                </a:solidFill>
                <a:latin typeface="Arial"/>
                <a:ea typeface="Arial"/>
                <a:cs typeface="Arial"/>
                <a:sym typeface="Arial"/>
              </a:rPr>
              <a:t>Measurement framework underpinning the development of monitoring frameworks of other international agreements, such as the CBD post-2020 GBF, the Ramsar Convention on Wetlands, and the 2030 Agenda on Sustainable Development.</a:t>
            </a:r>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ceos">
  <a:themeElements>
    <a:clrScheme name="Custom 2">
      <a:dk1>
        <a:srgbClr val="000000"/>
      </a:dk1>
      <a:lt1>
        <a:srgbClr val="FFFFFF"/>
      </a:lt1>
      <a:dk2>
        <a:srgbClr val="44546A"/>
      </a:dk2>
      <a:lt2>
        <a:srgbClr val="E7E6E6"/>
      </a:lt2>
      <a:accent1>
        <a:srgbClr val="33445F"/>
      </a:accent1>
      <a:accent2>
        <a:srgbClr val="A3CB34"/>
      </a:accent2>
      <a:accent3>
        <a:srgbClr val="C1666B"/>
      </a:accent3>
      <a:accent4>
        <a:srgbClr val="DDDDDD"/>
      </a:accent4>
      <a:accent5>
        <a:srgbClr val="7BC0D7"/>
      </a:accent5>
      <a:accent6>
        <a:srgbClr val="D1462F"/>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Riza Singh</dc:creator>
</cp:coreProperties>
</file>