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163.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145.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165.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15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159.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150.xml"/>
  <Override ContentType="application/vnd.openxmlformats-officedocument.presentationml.slideLayout+xml" PartName="/ppt/slideLayouts/slideLayout40.xml"/>
  <Override ContentType="application/vnd.openxmlformats-officedocument.presentationml.slideLayout+xml" PartName="/ppt/slideLayouts/slideLayout133.xml"/>
  <Override ContentType="application/vnd.openxmlformats-officedocument.presentationml.slideLayout+xml" PartName="/ppt/slideLayouts/slideLayout17.xml"/>
  <Override ContentType="application/vnd.openxmlformats-officedocument.presentationml.slideLayout+xml" PartName="/ppt/slideLayouts/slideLayout166.xml"/>
  <Override ContentType="application/vnd.openxmlformats-officedocument.presentationml.slideLayout+xml" PartName="/ppt/slideLayouts/slideLayout140.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57.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161.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142.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6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162.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164.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14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167.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00.xml"/>
  <Override ContentType="application/vnd.openxmlformats-officedocument.presentationml.slideLayout+xml" PartName="/ppt/slideLayouts/slideLayout130.xml"/>
  <Override ContentType="application/vnd.openxmlformats-officedocument.presentationml.slideLayout+xml" PartName="/ppt/slideLayouts/slideLayout143.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169.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156.xml"/>
  <Override ContentType="application/vnd.openxmlformats-officedocument.presentationml.slideLayout+xml" PartName="/ppt/slideLayouts/slideLayout160.xml"/>
  <Override ContentType="application/vnd.openxmlformats-officedocument.presentationml.slideMaster+xml" PartName="/ppt/slideMasters/slideMaster2.xml"/>
  <Override ContentType="application/vnd.openxmlformats-officedocument.presentationml.slideMaster+xml" PartName="/ppt/slideMasters/slideMaster9.xml"/>
  <Override ContentType="application/vnd.openxmlformats-officedocument.presentationml.slideMaster+xml" PartName="/ppt/slideMasters/slideMaster18.xml"/>
  <Override ContentType="application/vnd.openxmlformats-officedocument.presentationml.slideMaster+xml" PartName="/ppt/slideMasters/slideMaster11.xml"/>
  <Override ContentType="application/vnd.openxmlformats-officedocument.presentationml.slideMaster+xml" PartName="/ppt/slideMasters/slideMaster13.xml"/>
  <Override ContentType="application/vnd.openxmlformats-officedocument.presentationml.slideMaster+xml" PartName="/ppt/slideMasters/slideMaster10.xml"/>
  <Override ContentType="application/vnd.openxmlformats-officedocument.presentationml.slideMaster+xml" PartName="/ppt/slideMasters/slideMaster15.xml"/>
  <Override ContentType="application/vnd.openxmlformats-officedocument.presentationml.slideMaster+xml" PartName="/ppt/slideMasters/slideMaster1.xml"/>
  <Override ContentType="application/vnd.openxmlformats-officedocument.presentationml.slideMaster+xml" PartName="/ppt/slideMasters/slideMaster7.xml"/>
  <Override ContentType="application/vnd.openxmlformats-officedocument.presentationml.slideMaster+xml" PartName="/ppt/slideMasters/slideMaster5.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14.xml"/>
  <Override ContentType="application/vnd.openxmlformats-officedocument.presentationml.slideMaster+xml" PartName="/ppt/slideMasters/slideMaster17.xml"/>
  <Override ContentType="application/vnd.openxmlformats-officedocument.presentationml.slideMaster+xml" PartName="/ppt/slideMasters/slideMaster12.xml"/>
  <Override ContentType="application/vnd.openxmlformats-officedocument.presentationml.slideMaster+xml" PartName="/ppt/slideMasters/slideMaster16.xml"/>
  <Override ContentType="application/vnd.openxmlformats-officedocument.presentationml.slideMaster+xml" PartName="/ppt/slideMasters/slideMaster4.xml"/>
  <Override ContentType="application/vnd.openxmlformats-officedocument.presentationml.slideMaster+xml" PartName="/ppt/slideMasters/slideMaster6.xml"/>
  <Override ContentType="application/binary" PartName="/ppt/metadata"/>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14.xml"/>
  <Override ContentType="application/vnd.openxmlformats-officedocument.theme+xml" PartName="/ppt/theme/theme6.xml"/>
  <Override ContentType="application/vnd.openxmlformats-officedocument.theme+xml" PartName="/ppt/theme/theme19.xml"/>
  <Override ContentType="application/vnd.openxmlformats-officedocument.theme+xml" PartName="/ppt/theme/theme3.xml"/>
  <Override ContentType="application/vnd.openxmlformats-officedocument.theme+xml" PartName="/ppt/theme/theme17.xml"/>
  <Override ContentType="application/vnd.openxmlformats-officedocument.theme+xml" PartName="/ppt/theme/theme11.xml"/>
  <Override ContentType="application/vnd.openxmlformats-officedocument.theme+xml" PartName="/ppt/theme/theme5.xml"/>
  <Override ContentType="application/vnd.openxmlformats-officedocument.theme+xml" PartName="/ppt/theme/theme15.xml"/>
  <Override ContentType="application/vnd.openxmlformats-officedocument.theme+xml" PartName="/ppt/theme/theme9.xml"/>
  <Override ContentType="application/vnd.openxmlformats-officedocument.theme+xml" PartName="/ppt/theme/theme13.xml"/>
  <Override ContentType="application/vnd.openxmlformats-officedocument.theme+xml" PartName="/ppt/theme/theme7.xml"/>
  <Override ContentType="application/vnd.openxmlformats-officedocument.theme+xml" PartName="/ppt/theme/theme2.xml"/>
  <Override ContentType="application/vnd.openxmlformats-officedocument.theme+xml" PartName="/ppt/theme/theme4.xml"/>
  <Override ContentType="application/vnd.openxmlformats-officedocument.theme+xml" PartName="/ppt/theme/theme18.xml"/>
  <Override ContentType="application/vnd.openxmlformats-officedocument.theme+xml" PartName="/ppt/theme/theme8.xml"/>
  <Override ContentType="application/vnd.openxmlformats-officedocument.theme+xml" PartName="/ppt/theme/theme10.xml"/>
  <Override ContentType="application/vnd.openxmlformats-officedocument.theme+xml" PartName="/ppt/theme/theme16.xml"/>
  <Override ContentType="application/vnd.openxmlformats-officedocument.theme+xml" PartName="/ppt/theme/theme1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60" r:id="rId4"/>
    <p:sldMasterId id="2147483667" r:id="rId5"/>
    <p:sldMasterId id="2147483672" r:id="rId6"/>
    <p:sldMasterId id="2147483684" r:id="rId7"/>
    <p:sldMasterId id="2147483703" r:id="rId8"/>
    <p:sldMasterId id="2147483712" r:id="rId9"/>
    <p:sldMasterId id="2147483724" r:id="rId10"/>
    <p:sldMasterId id="2147483738" r:id="rId11"/>
    <p:sldMasterId id="2147483750" r:id="rId12"/>
    <p:sldMasterId id="2147483759" r:id="rId13"/>
    <p:sldMasterId id="2147483768" r:id="rId14"/>
    <p:sldMasterId id="2147483774" r:id="rId15"/>
    <p:sldMasterId id="2147483780" r:id="rId16"/>
    <p:sldMasterId id="2147483792" r:id="rId17"/>
    <p:sldMasterId id="2147483803" r:id="rId18"/>
    <p:sldMasterId id="2147483811" r:id="rId19"/>
    <p:sldMasterId id="2147483820" r:id="rId20"/>
  </p:sldMasterIdLst>
  <p:notesMasterIdLst>
    <p:notesMasterId r:id="rId21"/>
  </p:notesMasterIdLst>
  <p:sldIdLst>
    <p:sldId id="256" r:id="rId22"/>
    <p:sldId id="257" r:id="rId23"/>
    <p:sldId id="258" r:id="rId24"/>
    <p:sldId id="259" r:id="rId25"/>
    <p:sldId id="260" r:id="rId26"/>
    <p:sldId id="261" r:id="rId27"/>
    <p:sldId id="262" r:id="rId28"/>
    <p:sldId id="263" r:id="rId29"/>
    <p:sldId id="264" r:id="rId30"/>
    <p:sldId id="265" r:id="rId31"/>
    <p:sldId id="266" r:id="rId32"/>
    <p:sldId id="267" r:id="rId33"/>
    <p:sldId id="268" r:id="rId34"/>
    <p:sldId id="269" r:id="rId35"/>
    <p:sldId id="270" r:id="rId36"/>
    <p:sldId id="271" r:id="rId37"/>
    <p:sldId id="272" r:id="rId38"/>
    <p:sldId id="273" r:id="rId39"/>
    <p:sldId id="274" r:id="rId40"/>
    <p:sldId id="275" r:id="rId41"/>
    <p:sldId id="276" r:id="rId42"/>
    <p:sldId id="277" r:id="rId43"/>
    <p:sldId id="278" r:id="rId44"/>
    <p:sldId id="279" r:id="rId45"/>
    <p:sldId id="280" r:id="rId46"/>
    <p:sldId id="281" r:id="rId47"/>
    <p:sldId id="282" r:id="rId48"/>
    <p:sldId id="283" r:id="rId49"/>
    <p:sldId id="284" r:id="rId50"/>
    <p:sldId id="285" r:id="rId51"/>
    <p:sldId id="286" r:id="rId52"/>
    <p:sldId id="287" r:id="rId53"/>
    <p:sldId id="288" r:id="rId54"/>
    <p:sldId id="289" r:id="rId55"/>
    <p:sldId id="290" r:id="rId56"/>
    <p:sldId id="291" r:id="rId57"/>
    <p:sldId id="292" r:id="rId58"/>
    <p:sldId id="293" r:id="rId59"/>
    <p:sldId id="294" r:id="rId60"/>
    <p:sldId id="295" r:id="rId61"/>
    <p:sldId id="296" r:id="rId62"/>
    <p:sldId id="297" r:id="rId63"/>
    <p:sldId id="298" r:id="rId64"/>
    <p:sldId id="299" r:id="rId65"/>
    <p:sldId id="300" r:id="rId66"/>
    <p:sldId id="301" r:id="rId67"/>
    <p:sldId id="302" r:id="rId68"/>
    <p:sldId id="303" r:id="rId69"/>
    <p:sldId id="304" r:id="rId70"/>
    <p:sldId id="305" r:id="rId71"/>
    <p:sldId id="306" r:id="rId72"/>
    <p:sldId id="307" r:id="rId73"/>
    <p:sldId id="308" r:id="rId74"/>
    <p:sldId id="309" r:id="rId75"/>
    <p:sldId id="310" r:id="rId76"/>
    <p:sldId id="311" r:id="rId77"/>
    <p:sldId id="312" r:id="rId78"/>
    <p:sldId id="313" r:id="rId79"/>
    <p:sldId id="314" r:id="rId80"/>
    <p:sldId id="315" r:id="rId81"/>
    <p:sldId id="316" r:id="rId82"/>
    <p:sldId id="317" r:id="rId83"/>
    <p:sldId id="318" r:id="rId84"/>
    <p:sldId id="319" r:id="rId85"/>
    <p:sldId id="320" r:id="rId86"/>
    <p:sldId id="321" r:id="rId87"/>
    <p:sldId id="322" r:id="rId88"/>
    <p:sldId id="323" r:id="rId89"/>
    <p:sldId id="324" r:id="rId90"/>
    <p:sldId id="325" r:id="rId91"/>
    <p:sldId id="326" r:id="rId92"/>
    <p:sldId id="327" r:id="rId93"/>
    <p:sldId id="328" r:id="rId94"/>
    <p:sldId id="329" r:id="rId95"/>
    <p:sldId id="330" r:id="rId96"/>
    <p:sldId id="331" r:id="rId97"/>
    <p:sldId id="332" r:id="rId98"/>
    <p:sldId id="333" r:id="rId99"/>
    <p:sldId id="334" r:id="rId100"/>
    <p:sldId id="335" r:id="rId101"/>
    <p:sldId id="336" r:id="rId102"/>
    <p:sldId id="337" r:id="rId103"/>
    <p:sldId id="338" r:id="rId104"/>
    <p:sldId id="339" r:id="rId105"/>
    <p:sldId id="340" r:id="rId106"/>
    <p:sldId id="341" r:id="rId107"/>
    <p:sldId id="342" r:id="rId108"/>
    <p:sldId id="343" r:id="rId109"/>
    <p:sldId id="344" r:id="rId110"/>
    <p:sldId id="345" r:id="rId111"/>
    <p:sldId id="346" r:id="rId112"/>
    <p:sldId id="347" r:id="rId113"/>
    <p:sldId id="348" r:id="rId114"/>
    <p:sldId id="349" r:id="rId115"/>
    <p:sldId id="350" r:id="rId116"/>
    <p:sldId id="351" r:id="rId117"/>
    <p:sldId id="352" r:id="rId118"/>
    <p:sldId id="353" r:id="rId119"/>
    <p:sldId id="354" r:id="rId120"/>
    <p:sldId id="355" r:id="rId121"/>
    <p:sldId id="356" r:id="rId122"/>
    <p:sldId id="357" r:id="rId123"/>
    <p:sldId id="358" r:id="rId124"/>
    <p:sldId id="359" r:id="rId125"/>
    <p:sldId id="360" r:id="rId126"/>
    <p:sldId id="361" r:id="rId127"/>
    <p:sldId id="362" r:id="rId128"/>
    <p:sldId id="363" r:id="rId129"/>
    <p:sldId id="364" r:id="rId130"/>
    <p:sldId id="365" r:id="rId131"/>
    <p:sldId id="366" r:id="rId132"/>
    <p:sldId id="367" r:id="rId133"/>
    <p:sldId id="368" r:id="rId134"/>
    <p:sldId id="369" r:id="rId135"/>
  </p:sldIdLst>
  <p:sldSz cy="6858000" cx="12192000"/>
  <p:notesSz cx="6858000" cy="9144000"/>
  <p:embeddedFontLst>
    <p:embeddedFont>
      <p:font typeface="Arimo"/>
      <p:regular r:id="rId136"/>
      <p:bold r:id="rId137"/>
      <p:italic r:id="rId138"/>
      <p:boldItalic r:id="rId139"/>
    </p:embeddedFont>
    <p:embeddedFont>
      <p:font typeface="Arial Narrow"/>
      <p:regular r:id="rId140"/>
      <p:bold r:id="rId141"/>
      <p:italic r:id="rId142"/>
      <p:boldItalic r:id="rId143"/>
    </p:embeddedFont>
    <p:embeddedFont>
      <p:font typeface="Candara"/>
      <p:regular r:id="rId144"/>
      <p:bold r:id="rId145"/>
      <p:italic r:id="rId146"/>
      <p:boldItalic r:id="rId147"/>
    </p:embeddedFont>
    <p:embeddedFont>
      <p:font typeface="Helvetica Neue"/>
      <p:regular r:id="rId148"/>
      <p:bold r:id="rId149"/>
      <p:italic r:id="rId150"/>
      <p:boldItalic r:id="rId151"/>
    </p:embeddedFont>
    <p:embeddedFont>
      <p:font typeface="Arial Black"/>
      <p:regular r:id="rId152"/>
    </p:embeddedFont>
    <p:embeddedFont>
      <p:font typeface="Helvetica Neue Light"/>
      <p:regular r:id="rId153"/>
      <p:bold r:id="rId154"/>
      <p:italic r:id="rId155"/>
      <p:boldItalic r:id="rId156"/>
    </p:embeddedFont>
    <p:embeddedFont>
      <p:font typeface="Merriweather"/>
      <p:regular r:id="rId157"/>
      <p:bold r:id="rId158"/>
      <p:italic r:id="rId159"/>
      <p:boldItalic r:id="rId160"/>
    </p:embeddedFont>
    <p:embeddedFont>
      <p:font typeface="Open Sans"/>
      <p:regular r:id="rId161"/>
      <p:bold r:id="rId162"/>
      <p:italic r:id="rId163"/>
      <p:boldItalic r:id="rId16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165" roundtripDataSignature="AMtx7mguLfePPX0UaL9qg2oUfV1qhp2ZB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19.xml"/><Relationship Id="rId42" Type="http://schemas.openxmlformats.org/officeDocument/2006/relationships/slide" Target="slides/slide21.xml"/><Relationship Id="rId41" Type="http://schemas.openxmlformats.org/officeDocument/2006/relationships/slide" Target="slides/slide20.xml"/><Relationship Id="rId44" Type="http://schemas.openxmlformats.org/officeDocument/2006/relationships/slide" Target="slides/slide23.xml"/><Relationship Id="rId43" Type="http://schemas.openxmlformats.org/officeDocument/2006/relationships/slide" Target="slides/slide22.xml"/><Relationship Id="rId46" Type="http://schemas.openxmlformats.org/officeDocument/2006/relationships/slide" Target="slides/slide25.xml"/><Relationship Id="rId45" Type="http://schemas.openxmlformats.org/officeDocument/2006/relationships/slide" Target="slides/slide24.xml"/><Relationship Id="rId107" Type="http://schemas.openxmlformats.org/officeDocument/2006/relationships/slide" Target="slides/slide86.xml"/><Relationship Id="rId106" Type="http://schemas.openxmlformats.org/officeDocument/2006/relationships/slide" Target="slides/slide85.xml"/><Relationship Id="rId105" Type="http://schemas.openxmlformats.org/officeDocument/2006/relationships/slide" Target="slides/slide84.xml"/><Relationship Id="rId104" Type="http://schemas.openxmlformats.org/officeDocument/2006/relationships/slide" Target="slides/slide83.xml"/><Relationship Id="rId109" Type="http://schemas.openxmlformats.org/officeDocument/2006/relationships/slide" Target="slides/slide88.xml"/><Relationship Id="rId108" Type="http://schemas.openxmlformats.org/officeDocument/2006/relationships/slide" Target="slides/slide87.xml"/><Relationship Id="rId48" Type="http://schemas.openxmlformats.org/officeDocument/2006/relationships/slide" Target="slides/slide27.xml"/><Relationship Id="rId47" Type="http://schemas.openxmlformats.org/officeDocument/2006/relationships/slide" Target="slides/slide26.xml"/><Relationship Id="rId49" Type="http://schemas.openxmlformats.org/officeDocument/2006/relationships/slide" Target="slides/slide28.xml"/><Relationship Id="rId103" Type="http://schemas.openxmlformats.org/officeDocument/2006/relationships/slide" Target="slides/slide82.xml"/><Relationship Id="rId102" Type="http://schemas.openxmlformats.org/officeDocument/2006/relationships/slide" Target="slides/slide81.xml"/><Relationship Id="rId101" Type="http://schemas.openxmlformats.org/officeDocument/2006/relationships/slide" Target="slides/slide80.xml"/><Relationship Id="rId100" Type="http://schemas.openxmlformats.org/officeDocument/2006/relationships/slide" Target="slides/slide79.xml"/><Relationship Id="rId31" Type="http://schemas.openxmlformats.org/officeDocument/2006/relationships/slide" Target="slides/slide10.xml"/><Relationship Id="rId30" Type="http://schemas.openxmlformats.org/officeDocument/2006/relationships/slide" Target="slides/slide9.xml"/><Relationship Id="rId33" Type="http://schemas.openxmlformats.org/officeDocument/2006/relationships/slide" Target="slides/slide12.xml"/><Relationship Id="rId32" Type="http://schemas.openxmlformats.org/officeDocument/2006/relationships/slide" Target="slides/slide11.xml"/><Relationship Id="rId35" Type="http://schemas.openxmlformats.org/officeDocument/2006/relationships/slide" Target="slides/slide14.xml"/><Relationship Id="rId34" Type="http://schemas.openxmlformats.org/officeDocument/2006/relationships/slide" Target="slides/slide13.xml"/><Relationship Id="rId37" Type="http://schemas.openxmlformats.org/officeDocument/2006/relationships/slide" Target="slides/slide16.xml"/><Relationship Id="rId36" Type="http://schemas.openxmlformats.org/officeDocument/2006/relationships/slide" Target="slides/slide15.xml"/><Relationship Id="rId39" Type="http://schemas.openxmlformats.org/officeDocument/2006/relationships/slide" Target="slides/slide18.xml"/><Relationship Id="rId38" Type="http://schemas.openxmlformats.org/officeDocument/2006/relationships/slide" Target="slides/slide17.xml"/><Relationship Id="rId20" Type="http://schemas.openxmlformats.org/officeDocument/2006/relationships/slideMaster" Target="slideMasters/slideMaster18.xml"/><Relationship Id="rId22" Type="http://schemas.openxmlformats.org/officeDocument/2006/relationships/slide" Target="slides/slide1.xml"/><Relationship Id="rId21" Type="http://schemas.openxmlformats.org/officeDocument/2006/relationships/notesMaster" Target="notesMasters/notesMaster1.xml"/><Relationship Id="rId24" Type="http://schemas.openxmlformats.org/officeDocument/2006/relationships/slide" Target="slides/slide3.xml"/><Relationship Id="rId23" Type="http://schemas.openxmlformats.org/officeDocument/2006/relationships/slide" Target="slides/slide2.xml"/><Relationship Id="rId129" Type="http://schemas.openxmlformats.org/officeDocument/2006/relationships/slide" Target="slides/slide108.xml"/><Relationship Id="rId128" Type="http://schemas.openxmlformats.org/officeDocument/2006/relationships/slide" Target="slides/slide107.xml"/><Relationship Id="rId127" Type="http://schemas.openxmlformats.org/officeDocument/2006/relationships/slide" Target="slides/slide106.xml"/><Relationship Id="rId126" Type="http://schemas.openxmlformats.org/officeDocument/2006/relationships/slide" Target="slides/slide105.xml"/><Relationship Id="rId26" Type="http://schemas.openxmlformats.org/officeDocument/2006/relationships/slide" Target="slides/slide5.xml"/><Relationship Id="rId121" Type="http://schemas.openxmlformats.org/officeDocument/2006/relationships/slide" Target="slides/slide100.xml"/><Relationship Id="rId25" Type="http://schemas.openxmlformats.org/officeDocument/2006/relationships/slide" Target="slides/slide4.xml"/><Relationship Id="rId120" Type="http://schemas.openxmlformats.org/officeDocument/2006/relationships/slide" Target="slides/slide99.xml"/><Relationship Id="rId28" Type="http://schemas.openxmlformats.org/officeDocument/2006/relationships/slide" Target="slides/slide7.xml"/><Relationship Id="rId27" Type="http://schemas.openxmlformats.org/officeDocument/2006/relationships/slide" Target="slides/slide6.xml"/><Relationship Id="rId125" Type="http://schemas.openxmlformats.org/officeDocument/2006/relationships/slide" Target="slides/slide104.xml"/><Relationship Id="rId29" Type="http://schemas.openxmlformats.org/officeDocument/2006/relationships/slide" Target="slides/slide8.xml"/><Relationship Id="rId124" Type="http://schemas.openxmlformats.org/officeDocument/2006/relationships/slide" Target="slides/slide103.xml"/><Relationship Id="rId123" Type="http://schemas.openxmlformats.org/officeDocument/2006/relationships/slide" Target="slides/slide102.xml"/><Relationship Id="rId122" Type="http://schemas.openxmlformats.org/officeDocument/2006/relationships/slide" Target="slides/slide101.xml"/><Relationship Id="rId95" Type="http://schemas.openxmlformats.org/officeDocument/2006/relationships/slide" Target="slides/slide74.xml"/><Relationship Id="rId94" Type="http://schemas.openxmlformats.org/officeDocument/2006/relationships/slide" Target="slides/slide73.xml"/><Relationship Id="rId97" Type="http://schemas.openxmlformats.org/officeDocument/2006/relationships/slide" Target="slides/slide76.xml"/><Relationship Id="rId96" Type="http://schemas.openxmlformats.org/officeDocument/2006/relationships/slide" Target="slides/slide75.xml"/><Relationship Id="rId11" Type="http://schemas.openxmlformats.org/officeDocument/2006/relationships/slideMaster" Target="slideMasters/slideMaster9.xml"/><Relationship Id="rId99" Type="http://schemas.openxmlformats.org/officeDocument/2006/relationships/slide" Target="slides/slide78.xml"/><Relationship Id="rId10" Type="http://schemas.openxmlformats.org/officeDocument/2006/relationships/slideMaster" Target="slideMasters/slideMaster8.xml"/><Relationship Id="rId98" Type="http://schemas.openxmlformats.org/officeDocument/2006/relationships/slide" Target="slides/slide77.xml"/><Relationship Id="rId13" Type="http://schemas.openxmlformats.org/officeDocument/2006/relationships/slideMaster" Target="slideMasters/slideMaster11.xml"/><Relationship Id="rId12" Type="http://schemas.openxmlformats.org/officeDocument/2006/relationships/slideMaster" Target="slideMasters/slideMaster10.xml"/><Relationship Id="rId91" Type="http://schemas.openxmlformats.org/officeDocument/2006/relationships/slide" Target="slides/slide70.xml"/><Relationship Id="rId90" Type="http://schemas.openxmlformats.org/officeDocument/2006/relationships/slide" Target="slides/slide69.xml"/><Relationship Id="rId93" Type="http://schemas.openxmlformats.org/officeDocument/2006/relationships/slide" Target="slides/slide72.xml"/><Relationship Id="rId92" Type="http://schemas.openxmlformats.org/officeDocument/2006/relationships/slide" Target="slides/slide71.xml"/><Relationship Id="rId118" Type="http://schemas.openxmlformats.org/officeDocument/2006/relationships/slide" Target="slides/slide97.xml"/><Relationship Id="rId117" Type="http://schemas.openxmlformats.org/officeDocument/2006/relationships/slide" Target="slides/slide96.xml"/><Relationship Id="rId116" Type="http://schemas.openxmlformats.org/officeDocument/2006/relationships/slide" Target="slides/slide95.xml"/><Relationship Id="rId115" Type="http://schemas.openxmlformats.org/officeDocument/2006/relationships/slide" Target="slides/slide94.xml"/><Relationship Id="rId119" Type="http://schemas.openxmlformats.org/officeDocument/2006/relationships/slide" Target="slides/slide98.xml"/><Relationship Id="rId15" Type="http://schemas.openxmlformats.org/officeDocument/2006/relationships/slideMaster" Target="slideMasters/slideMaster13.xml"/><Relationship Id="rId110" Type="http://schemas.openxmlformats.org/officeDocument/2006/relationships/slide" Target="slides/slide89.xml"/><Relationship Id="rId14" Type="http://schemas.openxmlformats.org/officeDocument/2006/relationships/slideMaster" Target="slideMasters/slideMaster12.xml"/><Relationship Id="rId17" Type="http://schemas.openxmlformats.org/officeDocument/2006/relationships/slideMaster" Target="slideMasters/slideMaster15.xml"/><Relationship Id="rId16" Type="http://schemas.openxmlformats.org/officeDocument/2006/relationships/slideMaster" Target="slideMasters/slideMaster14.xml"/><Relationship Id="rId19" Type="http://schemas.openxmlformats.org/officeDocument/2006/relationships/slideMaster" Target="slideMasters/slideMaster17.xml"/><Relationship Id="rId114" Type="http://schemas.openxmlformats.org/officeDocument/2006/relationships/slide" Target="slides/slide93.xml"/><Relationship Id="rId18" Type="http://schemas.openxmlformats.org/officeDocument/2006/relationships/slideMaster" Target="slideMasters/slideMaster16.xml"/><Relationship Id="rId113" Type="http://schemas.openxmlformats.org/officeDocument/2006/relationships/slide" Target="slides/slide92.xml"/><Relationship Id="rId112" Type="http://schemas.openxmlformats.org/officeDocument/2006/relationships/slide" Target="slides/slide91.xml"/><Relationship Id="rId111" Type="http://schemas.openxmlformats.org/officeDocument/2006/relationships/slide" Target="slides/slide90.xml"/><Relationship Id="rId84" Type="http://schemas.openxmlformats.org/officeDocument/2006/relationships/slide" Target="slides/slide63.xml"/><Relationship Id="rId83" Type="http://schemas.openxmlformats.org/officeDocument/2006/relationships/slide" Target="slides/slide62.xml"/><Relationship Id="rId86" Type="http://schemas.openxmlformats.org/officeDocument/2006/relationships/slide" Target="slides/slide65.xml"/><Relationship Id="rId85" Type="http://schemas.openxmlformats.org/officeDocument/2006/relationships/slide" Target="slides/slide64.xml"/><Relationship Id="rId88" Type="http://schemas.openxmlformats.org/officeDocument/2006/relationships/slide" Target="slides/slide67.xml"/><Relationship Id="rId150" Type="http://schemas.openxmlformats.org/officeDocument/2006/relationships/font" Target="fonts/HelveticaNeue-italic.fntdata"/><Relationship Id="rId87" Type="http://schemas.openxmlformats.org/officeDocument/2006/relationships/slide" Target="slides/slide66.xml"/><Relationship Id="rId89" Type="http://schemas.openxmlformats.org/officeDocument/2006/relationships/slide" Target="slides/slide68.xml"/><Relationship Id="rId80" Type="http://schemas.openxmlformats.org/officeDocument/2006/relationships/slide" Target="slides/slide59.xml"/><Relationship Id="rId82" Type="http://schemas.openxmlformats.org/officeDocument/2006/relationships/slide" Target="slides/slide61.xml"/><Relationship Id="rId81" Type="http://schemas.openxmlformats.org/officeDocument/2006/relationships/slide" Target="slides/slide60.xml"/><Relationship Id="rId1" Type="http://schemas.openxmlformats.org/officeDocument/2006/relationships/theme" Target="theme/theme8.xml"/><Relationship Id="rId2" Type="http://schemas.openxmlformats.org/officeDocument/2006/relationships/presProps" Target="presProps.xml"/><Relationship Id="rId3" Type="http://schemas.openxmlformats.org/officeDocument/2006/relationships/slideMaster" Target="slideMasters/slideMaster1.xml"/><Relationship Id="rId149" Type="http://schemas.openxmlformats.org/officeDocument/2006/relationships/font" Target="fonts/HelveticaNeue-bold.fntdata"/><Relationship Id="rId4" Type="http://schemas.openxmlformats.org/officeDocument/2006/relationships/slideMaster" Target="slideMasters/slideMaster2.xml"/><Relationship Id="rId148" Type="http://schemas.openxmlformats.org/officeDocument/2006/relationships/font" Target="fonts/HelveticaNeue-regular.fntdata"/><Relationship Id="rId9" Type="http://schemas.openxmlformats.org/officeDocument/2006/relationships/slideMaster" Target="slideMasters/slideMaster7.xml"/><Relationship Id="rId143" Type="http://schemas.openxmlformats.org/officeDocument/2006/relationships/font" Target="fonts/ArialNarrow-boldItalic.fntdata"/><Relationship Id="rId142" Type="http://schemas.openxmlformats.org/officeDocument/2006/relationships/font" Target="fonts/ArialNarrow-italic.fntdata"/><Relationship Id="rId141" Type="http://schemas.openxmlformats.org/officeDocument/2006/relationships/font" Target="fonts/ArialNarrow-bold.fntdata"/><Relationship Id="rId140" Type="http://schemas.openxmlformats.org/officeDocument/2006/relationships/font" Target="fonts/ArialNarrow-regular.fntdata"/><Relationship Id="rId5" Type="http://schemas.openxmlformats.org/officeDocument/2006/relationships/slideMaster" Target="slideMasters/slideMaster3.xml"/><Relationship Id="rId147" Type="http://schemas.openxmlformats.org/officeDocument/2006/relationships/font" Target="fonts/Candara-boldItalic.fntdata"/><Relationship Id="rId6" Type="http://schemas.openxmlformats.org/officeDocument/2006/relationships/slideMaster" Target="slideMasters/slideMaster4.xml"/><Relationship Id="rId146" Type="http://schemas.openxmlformats.org/officeDocument/2006/relationships/font" Target="fonts/Candara-italic.fntdata"/><Relationship Id="rId7" Type="http://schemas.openxmlformats.org/officeDocument/2006/relationships/slideMaster" Target="slideMasters/slideMaster5.xml"/><Relationship Id="rId145" Type="http://schemas.openxmlformats.org/officeDocument/2006/relationships/font" Target="fonts/Candara-bold.fntdata"/><Relationship Id="rId8" Type="http://schemas.openxmlformats.org/officeDocument/2006/relationships/slideMaster" Target="slideMasters/slideMaster6.xml"/><Relationship Id="rId144" Type="http://schemas.openxmlformats.org/officeDocument/2006/relationships/font" Target="fonts/Candara-regular.fntdata"/><Relationship Id="rId73" Type="http://schemas.openxmlformats.org/officeDocument/2006/relationships/slide" Target="slides/slide52.xml"/><Relationship Id="rId72" Type="http://schemas.openxmlformats.org/officeDocument/2006/relationships/slide" Target="slides/slide51.xml"/><Relationship Id="rId75" Type="http://schemas.openxmlformats.org/officeDocument/2006/relationships/slide" Target="slides/slide54.xml"/><Relationship Id="rId74" Type="http://schemas.openxmlformats.org/officeDocument/2006/relationships/slide" Target="slides/slide53.xml"/><Relationship Id="rId77" Type="http://schemas.openxmlformats.org/officeDocument/2006/relationships/slide" Target="slides/slide56.xml"/><Relationship Id="rId76" Type="http://schemas.openxmlformats.org/officeDocument/2006/relationships/slide" Target="slides/slide55.xml"/><Relationship Id="rId79" Type="http://schemas.openxmlformats.org/officeDocument/2006/relationships/slide" Target="slides/slide58.xml"/><Relationship Id="rId78" Type="http://schemas.openxmlformats.org/officeDocument/2006/relationships/slide" Target="slides/slide57.xml"/><Relationship Id="rId71" Type="http://schemas.openxmlformats.org/officeDocument/2006/relationships/slide" Target="slides/slide50.xml"/><Relationship Id="rId70" Type="http://schemas.openxmlformats.org/officeDocument/2006/relationships/slide" Target="slides/slide49.xml"/><Relationship Id="rId139" Type="http://schemas.openxmlformats.org/officeDocument/2006/relationships/font" Target="fonts/Arimo-boldItalic.fntdata"/><Relationship Id="rId138" Type="http://schemas.openxmlformats.org/officeDocument/2006/relationships/font" Target="fonts/Arimo-italic.fntdata"/><Relationship Id="rId137" Type="http://schemas.openxmlformats.org/officeDocument/2006/relationships/font" Target="fonts/Arimo-bold.fntdata"/><Relationship Id="rId132" Type="http://schemas.openxmlformats.org/officeDocument/2006/relationships/slide" Target="slides/slide111.xml"/><Relationship Id="rId131" Type="http://schemas.openxmlformats.org/officeDocument/2006/relationships/slide" Target="slides/slide110.xml"/><Relationship Id="rId130" Type="http://schemas.openxmlformats.org/officeDocument/2006/relationships/slide" Target="slides/slide109.xml"/><Relationship Id="rId136" Type="http://schemas.openxmlformats.org/officeDocument/2006/relationships/font" Target="fonts/Arimo-regular.fntdata"/><Relationship Id="rId135" Type="http://schemas.openxmlformats.org/officeDocument/2006/relationships/slide" Target="slides/slide114.xml"/><Relationship Id="rId134" Type="http://schemas.openxmlformats.org/officeDocument/2006/relationships/slide" Target="slides/slide113.xml"/><Relationship Id="rId133" Type="http://schemas.openxmlformats.org/officeDocument/2006/relationships/slide" Target="slides/slide112.xml"/><Relationship Id="rId62" Type="http://schemas.openxmlformats.org/officeDocument/2006/relationships/slide" Target="slides/slide41.xml"/><Relationship Id="rId61" Type="http://schemas.openxmlformats.org/officeDocument/2006/relationships/slide" Target="slides/slide40.xml"/><Relationship Id="rId64" Type="http://schemas.openxmlformats.org/officeDocument/2006/relationships/slide" Target="slides/slide43.xml"/><Relationship Id="rId63" Type="http://schemas.openxmlformats.org/officeDocument/2006/relationships/slide" Target="slides/slide42.xml"/><Relationship Id="rId66" Type="http://schemas.openxmlformats.org/officeDocument/2006/relationships/slide" Target="slides/slide45.xml"/><Relationship Id="rId65" Type="http://schemas.openxmlformats.org/officeDocument/2006/relationships/slide" Target="slides/slide44.xml"/><Relationship Id="rId68" Type="http://schemas.openxmlformats.org/officeDocument/2006/relationships/slide" Target="slides/slide47.xml"/><Relationship Id="rId67" Type="http://schemas.openxmlformats.org/officeDocument/2006/relationships/slide" Target="slides/slide46.xml"/><Relationship Id="rId60" Type="http://schemas.openxmlformats.org/officeDocument/2006/relationships/slide" Target="slides/slide39.xml"/><Relationship Id="rId165" Type="http://customschemas.google.com/relationships/presentationmetadata" Target="metadata"/><Relationship Id="rId69" Type="http://schemas.openxmlformats.org/officeDocument/2006/relationships/slide" Target="slides/slide48.xml"/><Relationship Id="rId164" Type="http://schemas.openxmlformats.org/officeDocument/2006/relationships/font" Target="fonts/OpenSans-boldItalic.fntdata"/><Relationship Id="rId163" Type="http://schemas.openxmlformats.org/officeDocument/2006/relationships/font" Target="fonts/OpenSans-italic.fntdata"/><Relationship Id="rId162" Type="http://schemas.openxmlformats.org/officeDocument/2006/relationships/font" Target="fonts/OpenSans-bold.fntdata"/><Relationship Id="rId51" Type="http://schemas.openxmlformats.org/officeDocument/2006/relationships/slide" Target="slides/slide30.xml"/><Relationship Id="rId50" Type="http://schemas.openxmlformats.org/officeDocument/2006/relationships/slide" Target="slides/slide29.xml"/><Relationship Id="rId53" Type="http://schemas.openxmlformats.org/officeDocument/2006/relationships/slide" Target="slides/slide32.xml"/><Relationship Id="rId52" Type="http://schemas.openxmlformats.org/officeDocument/2006/relationships/slide" Target="slides/slide31.xml"/><Relationship Id="rId55" Type="http://schemas.openxmlformats.org/officeDocument/2006/relationships/slide" Target="slides/slide34.xml"/><Relationship Id="rId161" Type="http://schemas.openxmlformats.org/officeDocument/2006/relationships/font" Target="fonts/OpenSans-regular.fntdata"/><Relationship Id="rId54" Type="http://schemas.openxmlformats.org/officeDocument/2006/relationships/slide" Target="slides/slide33.xml"/><Relationship Id="rId160" Type="http://schemas.openxmlformats.org/officeDocument/2006/relationships/font" Target="fonts/Merriweather-boldItalic.fntdata"/><Relationship Id="rId57" Type="http://schemas.openxmlformats.org/officeDocument/2006/relationships/slide" Target="slides/slide36.xml"/><Relationship Id="rId56" Type="http://schemas.openxmlformats.org/officeDocument/2006/relationships/slide" Target="slides/slide35.xml"/><Relationship Id="rId159" Type="http://schemas.openxmlformats.org/officeDocument/2006/relationships/font" Target="fonts/Merriweather-italic.fntdata"/><Relationship Id="rId59" Type="http://schemas.openxmlformats.org/officeDocument/2006/relationships/slide" Target="slides/slide38.xml"/><Relationship Id="rId154" Type="http://schemas.openxmlformats.org/officeDocument/2006/relationships/font" Target="fonts/HelveticaNeueLight-bold.fntdata"/><Relationship Id="rId58" Type="http://schemas.openxmlformats.org/officeDocument/2006/relationships/slide" Target="slides/slide37.xml"/><Relationship Id="rId153" Type="http://schemas.openxmlformats.org/officeDocument/2006/relationships/font" Target="fonts/HelveticaNeueLight-regular.fntdata"/><Relationship Id="rId152" Type="http://schemas.openxmlformats.org/officeDocument/2006/relationships/font" Target="fonts/ArialBlack-regular.fntdata"/><Relationship Id="rId151" Type="http://schemas.openxmlformats.org/officeDocument/2006/relationships/font" Target="fonts/HelveticaNeue-boldItalic.fntdata"/><Relationship Id="rId158" Type="http://schemas.openxmlformats.org/officeDocument/2006/relationships/font" Target="fonts/Merriweather-bold.fntdata"/><Relationship Id="rId157" Type="http://schemas.openxmlformats.org/officeDocument/2006/relationships/font" Target="fonts/Merriweather-regular.fntdata"/><Relationship Id="rId156" Type="http://schemas.openxmlformats.org/officeDocument/2006/relationships/font" Target="fonts/HelveticaNeueLight-boldItalic.fntdata"/><Relationship Id="rId155" Type="http://schemas.openxmlformats.org/officeDocument/2006/relationships/font" Target="fonts/HelveticaNeueLight-italic.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oceanacidification.noaa.gov/Home.aspx" TargetMode="Externa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nfccc.int/documents/184656" TargetMode="Externa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3" name="Shape 1743"/>
        <p:cNvGrpSpPr/>
        <p:nvPr/>
      </p:nvGrpSpPr>
      <p:grpSpPr>
        <a:xfrm>
          <a:off x="0" y="0"/>
          <a:ext cx="0" cy="0"/>
          <a:chOff x="0" y="0"/>
          <a:chExt cx="0" cy="0"/>
        </a:xfrm>
      </p:grpSpPr>
      <p:sp>
        <p:nvSpPr>
          <p:cNvPr id="1744" name="Google Shape;1744;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45" name="Google Shape;1745;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4" name="Shape 1804"/>
        <p:cNvGrpSpPr/>
        <p:nvPr/>
      </p:nvGrpSpPr>
      <p:grpSpPr>
        <a:xfrm>
          <a:off x="0" y="0"/>
          <a:ext cx="0" cy="0"/>
          <a:chOff x="0" y="0"/>
          <a:chExt cx="0" cy="0"/>
        </a:xfrm>
      </p:grpSpPr>
      <p:sp>
        <p:nvSpPr>
          <p:cNvPr id="1805" name="Google Shape;1805;g149f0f8907f_2_1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06" name="Google Shape;1806;g149f0f8907f_2_1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4" name="Shape 2714"/>
        <p:cNvGrpSpPr/>
        <p:nvPr/>
      </p:nvGrpSpPr>
      <p:grpSpPr>
        <a:xfrm>
          <a:off x="0" y="0"/>
          <a:ext cx="0" cy="0"/>
          <a:chOff x="0" y="0"/>
          <a:chExt cx="0" cy="0"/>
        </a:xfrm>
      </p:grpSpPr>
      <p:sp>
        <p:nvSpPr>
          <p:cNvPr id="2715" name="Google Shape;2715;g1445f7c9ed6_0_1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16" name="Google Shape;2716;g1445f7c9ed6_0_10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3" name="Shape 2723"/>
        <p:cNvGrpSpPr/>
        <p:nvPr/>
      </p:nvGrpSpPr>
      <p:grpSpPr>
        <a:xfrm>
          <a:off x="0" y="0"/>
          <a:ext cx="0" cy="0"/>
          <a:chOff x="0" y="0"/>
          <a:chExt cx="0" cy="0"/>
        </a:xfrm>
      </p:grpSpPr>
      <p:sp>
        <p:nvSpPr>
          <p:cNvPr id="2724" name="Google Shape;2724;g1445f7c9ed6_0_1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25" name="Google Shape;2725;g1445f7c9ed6_0_1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2" name="Shape 2732"/>
        <p:cNvGrpSpPr/>
        <p:nvPr/>
      </p:nvGrpSpPr>
      <p:grpSpPr>
        <a:xfrm>
          <a:off x="0" y="0"/>
          <a:ext cx="0" cy="0"/>
          <a:chOff x="0" y="0"/>
          <a:chExt cx="0" cy="0"/>
        </a:xfrm>
      </p:grpSpPr>
      <p:sp>
        <p:nvSpPr>
          <p:cNvPr id="2733" name="Google Shape;2733;g154064e066c_70_56: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2734" name="Google Shape;2734;g154064e066c_70_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1" name="Shape 2741"/>
        <p:cNvGrpSpPr/>
        <p:nvPr/>
      </p:nvGrpSpPr>
      <p:grpSpPr>
        <a:xfrm>
          <a:off x="0" y="0"/>
          <a:ext cx="0" cy="0"/>
          <a:chOff x="0" y="0"/>
          <a:chExt cx="0" cy="0"/>
        </a:xfrm>
      </p:grpSpPr>
      <p:sp>
        <p:nvSpPr>
          <p:cNvPr id="2742" name="Google Shape;2742;g154064e066c_70_6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43" name="Google Shape;2743;g154064e066c_70_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9" name="Shape 2749"/>
        <p:cNvGrpSpPr/>
        <p:nvPr/>
      </p:nvGrpSpPr>
      <p:grpSpPr>
        <a:xfrm>
          <a:off x="0" y="0"/>
          <a:ext cx="0" cy="0"/>
          <a:chOff x="0" y="0"/>
          <a:chExt cx="0" cy="0"/>
        </a:xfrm>
      </p:grpSpPr>
      <p:sp>
        <p:nvSpPr>
          <p:cNvPr id="2750" name="Google Shape;2750;g154064e066c_70_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51" name="Google Shape;2751;g154064e066c_70_7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20000"/>
              </a:lnSpc>
              <a:spcBef>
                <a:spcPts val="1000"/>
              </a:spcBef>
              <a:spcAft>
                <a:spcPts val="0"/>
              </a:spcAft>
              <a:buSzPts val="1400"/>
              <a:buNone/>
            </a:pPr>
            <a:r>
              <a:t/>
            </a:r>
            <a:endParaRPr/>
          </a:p>
          <a:p>
            <a:pPr indent="0" lvl="0" marL="228600" marR="0" rtl="0" algn="l">
              <a:lnSpc>
                <a:spcPct val="100000"/>
              </a:lnSpc>
              <a:spcBef>
                <a:spcPts val="0"/>
              </a:spcBef>
              <a:spcAft>
                <a:spcPts val="0"/>
              </a:spcAft>
              <a:buClr>
                <a:srgbClr val="000000"/>
              </a:buClr>
              <a:buSzPts val="1400"/>
              <a:buFont typeface="Arial"/>
              <a:buNone/>
            </a:pPr>
            <a:r>
              <a:t/>
            </a:r>
            <a:endParaRPr/>
          </a:p>
        </p:txBody>
      </p:sp>
      <p:sp>
        <p:nvSpPr>
          <p:cNvPr id="2752" name="Google Shape;2752;g154064e066c_70_7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0" name="Shape 2760"/>
        <p:cNvGrpSpPr/>
        <p:nvPr/>
      </p:nvGrpSpPr>
      <p:grpSpPr>
        <a:xfrm>
          <a:off x="0" y="0"/>
          <a:ext cx="0" cy="0"/>
          <a:chOff x="0" y="0"/>
          <a:chExt cx="0" cy="0"/>
        </a:xfrm>
      </p:grpSpPr>
      <p:sp>
        <p:nvSpPr>
          <p:cNvPr id="2761" name="Google Shape;2761;g154064e066c_70_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62" name="Google Shape;2762;g154064e066c_70_8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228600" rtl="0" algn="just">
              <a:lnSpc>
                <a:spcPct val="100000"/>
              </a:lnSpc>
              <a:spcBef>
                <a:spcPts val="0"/>
              </a:spcBef>
              <a:spcAft>
                <a:spcPts val="0"/>
              </a:spcAft>
              <a:buSzPts val="1400"/>
              <a:buNone/>
            </a:pPr>
            <a:r>
              <a:t/>
            </a:r>
            <a:endParaRPr b="1"/>
          </a:p>
        </p:txBody>
      </p:sp>
      <p:sp>
        <p:nvSpPr>
          <p:cNvPr id="2763" name="Google Shape;2763;g154064e066c_70_8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2" name="Shape 2772"/>
        <p:cNvGrpSpPr/>
        <p:nvPr/>
      </p:nvGrpSpPr>
      <p:grpSpPr>
        <a:xfrm>
          <a:off x="0" y="0"/>
          <a:ext cx="0" cy="0"/>
          <a:chOff x="0" y="0"/>
          <a:chExt cx="0" cy="0"/>
        </a:xfrm>
      </p:grpSpPr>
      <p:sp>
        <p:nvSpPr>
          <p:cNvPr id="2773" name="Google Shape;2773;g154064e066c_70_1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74" name="Google Shape;2774;g154064e066c_70_10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2775" name="Google Shape;2775;g154064e066c_70_10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2" name="Shape 2782"/>
        <p:cNvGrpSpPr/>
        <p:nvPr/>
      </p:nvGrpSpPr>
      <p:grpSpPr>
        <a:xfrm>
          <a:off x="0" y="0"/>
          <a:ext cx="0" cy="0"/>
          <a:chOff x="0" y="0"/>
          <a:chExt cx="0" cy="0"/>
        </a:xfrm>
      </p:grpSpPr>
      <p:sp>
        <p:nvSpPr>
          <p:cNvPr id="2783" name="Google Shape;2783;g154064e066c_70_113: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t/>
            </a:r>
            <a:endParaRPr sz="1000">
              <a:solidFill>
                <a:schemeClr val="dk1"/>
              </a:solidFill>
              <a:latin typeface="Helvetica Neue"/>
              <a:ea typeface="Helvetica Neue"/>
              <a:cs typeface="Helvetica Neue"/>
              <a:sym typeface="Helvetica Neue"/>
            </a:endParaRPr>
          </a:p>
          <a:p>
            <a:pPr indent="0" lvl="0" marL="0" rtl="0" algn="l">
              <a:spcBef>
                <a:spcPts val="1200"/>
              </a:spcBef>
              <a:spcAft>
                <a:spcPts val="0"/>
              </a:spcAft>
              <a:buNone/>
            </a:pPr>
            <a:r>
              <a:t/>
            </a:r>
            <a:endParaRPr/>
          </a:p>
        </p:txBody>
      </p:sp>
      <p:sp>
        <p:nvSpPr>
          <p:cNvPr id="2784" name="Google Shape;2784;g154064e066c_70_1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9" name="Shape 2799"/>
        <p:cNvGrpSpPr/>
        <p:nvPr/>
      </p:nvGrpSpPr>
      <p:grpSpPr>
        <a:xfrm>
          <a:off x="0" y="0"/>
          <a:ext cx="0" cy="0"/>
          <a:chOff x="0" y="0"/>
          <a:chExt cx="0" cy="0"/>
        </a:xfrm>
      </p:grpSpPr>
      <p:sp>
        <p:nvSpPr>
          <p:cNvPr id="2800" name="Google Shape;2800;g154064e066c_70_1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114300" rtl="0" algn="l">
              <a:lnSpc>
                <a:spcPct val="100000"/>
              </a:lnSpc>
              <a:spcBef>
                <a:spcPts val="0"/>
              </a:spcBef>
              <a:spcAft>
                <a:spcPts val="0"/>
              </a:spcAft>
              <a:buSzPts val="1400"/>
              <a:buNone/>
            </a:pPr>
            <a:r>
              <a:t/>
            </a:r>
            <a:endParaRPr b="1">
              <a:latin typeface="Arial"/>
              <a:ea typeface="Arial"/>
              <a:cs typeface="Arial"/>
              <a:sym typeface="Arial"/>
            </a:endParaRPr>
          </a:p>
        </p:txBody>
      </p:sp>
      <p:sp>
        <p:nvSpPr>
          <p:cNvPr id="2801" name="Google Shape;2801;g154064e066c_70_1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9" name="Shape 2809"/>
        <p:cNvGrpSpPr/>
        <p:nvPr/>
      </p:nvGrpSpPr>
      <p:grpSpPr>
        <a:xfrm>
          <a:off x="0" y="0"/>
          <a:ext cx="0" cy="0"/>
          <a:chOff x="0" y="0"/>
          <a:chExt cx="0" cy="0"/>
        </a:xfrm>
      </p:grpSpPr>
      <p:sp>
        <p:nvSpPr>
          <p:cNvPr id="2810" name="Google Shape;2810;g154064e066c_58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811" name="Google Shape;2811;g154064e066c_58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0" name="Shape 1810"/>
        <p:cNvGrpSpPr/>
        <p:nvPr/>
      </p:nvGrpSpPr>
      <p:grpSpPr>
        <a:xfrm>
          <a:off x="0" y="0"/>
          <a:ext cx="0" cy="0"/>
          <a:chOff x="0" y="0"/>
          <a:chExt cx="0" cy="0"/>
        </a:xfrm>
      </p:grpSpPr>
      <p:sp>
        <p:nvSpPr>
          <p:cNvPr id="1811" name="Google Shape;1811;g149f0f8907f_2_1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12" name="Google Shape;1812;g149f0f8907f_2_1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4" name="Shape 2814"/>
        <p:cNvGrpSpPr/>
        <p:nvPr/>
      </p:nvGrpSpPr>
      <p:grpSpPr>
        <a:xfrm>
          <a:off x="0" y="0"/>
          <a:ext cx="0" cy="0"/>
          <a:chOff x="0" y="0"/>
          <a:chExt cx="0" cy="0"/>
        </a:xfrm>
      </p:grpSpPr>
      <p:sp>
        <p:nvSpPr>
          <p:cNvPr id="2815" name="Google Shape;2815;g152f6255668_2_1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16" name="Google Shape;2816;g152f6255668_2_1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The crop monitoring system relies on strong collaboration, open discussion and consensus making. </a:t>
            </a:r>
            <a:endParaRPr/>
          </a:p>
          <a:p>
            <a:pPr indent="0" lvl="0" marL="0" rtl="0" algn="l">
              <a:spcBef>
                <a:spcPts val="0"/>
              </a:spcBef>
              <a:spcAft>
                <a:spcPts val="0"/>
              </a:spcAft>
              <a:buNone/>
            </a:pPr>
            <a:r>
              <a:rPr lang="en-GB"/>
              <a:t>Resulting summary reports are a communal effort, high quality, no discrepancies and thus authoritative and reliable.</a:t>
            </a:r>
            <a:endParaRPr/>
          </a:p>
        </p:txBody>
      </p:sp>
      <p:sp>
        <p:nvSpPr>
          <p:cNvPr id="2817" name="Google Shape;2817;g152f6255668_2_1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9" name="Shape 2839"/>
        <p:cNvGrpSpPr/>
        <p:nvPr/>
      </p:nvGrpSpPr>
      <p:grpSpPr>
        <a:xfrm>
          <a:off x="0" y="0"/>
          <a:ext cx="0" cy="0"/>
          <a:chOff x="0" y="0"/>
          <a:chExt cx="0" cy="0"/>
        </a:xfrm>
      </p:grpSpPr>
      <p:sp>
        <p:nvSpPr>
          <p:cNvPr id="2840" name="Google Shape;2840;g152f6255668_2_208: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41" name="Google Shape;2841;g152f6255668_2_20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In 2016 GEOGLAM worked with Uganda to develop an early warning crop monitor within the Prime Ministers office and this is now part of their disaster warning system</a:t>
            </a:r>
            <a:endParaRPr/>
          </a:p>
          <a:p>
            <a:pPr indent="0" lvl="0" marL="0" rtl="0" algn="l">
              <a:spcBef>
                <a:spcPts val="0"/>
              </a:spcBef>
              <a:spcAft>
                <a:spcPts val="0"/>
              </a:spcAft>
              <a:buNone/>
            </a:pPr>
            <a:r>
              <a:t/>
            </a:r>
            <a:endParaRPr/>
          </a:p>
          <a:p>
            <a:pPr indent="-285744" lvl="1" marL="742932" rtl="0" algn="l">
              <a:lnSpc>
                <a:spcPct val="120000"/>
              </a:lnSpc>
              <a:spcBef>
                <a:spcPts val="0"/>
              </a:spcBef>
              <a:spcAft>
                <a:spcPts val="0"/>
              </a:spcAft>
              <a:buClr>
                <a:srgbClr val="FFFFFF"/>
              </a:buClr>
              <a:buSzPts val="1467"/>
              <a:buFont typeface="Arial"/>
              <a:buChar char="•"/>
            </a:pPr>
            <a:r>
              <a:rPr lang="en-GB" sz="1467">
                <a:solidFill>
                  <a:srgbClr val="FFFFFF"/>
                </a:solidFill>
                <a:latin typeface="Arial"/>
                <a:ea typeface="Arial"/>
                <a:cs typeface="Arial"/>
                <a:sym typeface="Arial"/>
              </a:rPr>
              <a:t>Government realized a saving of UGX 9.6bn ($2.5M) (51%) against an overall emergency fund of UGX 19bn ($5M) in the FY 2016/17 as a result of a decline in emergency food aid for Karamoja.</a:t>
            </a:r>
            <a:endParaRPr/>
          </a:p>
          <a:p>
            <a:pPr indent="-285744" lvl="0" marL="285744" rtl="0" algn="l">
              <a:lnSpc>
                <a:spcPct val="120000"/>
              </a:lnSpc>
              <a:spcBef>
                <a:spcPts val="0"/>
              </a:spcBef>
              <a:spcAft>
                <a:spcPts val="0"/>
              </a:spcAft>
              <a:buClr>
                <a:srgbClr val="FFFFFF"/>
              </a:buClr>
              <a:buSzPts val="1467"/>
              <a:buFont typeface="Arial"/>
              <a:buChar char="•"/>
            </a:pPr>
            <a:r>
              <a:rPr b="1" i="1" lang="en-GB" sz="1467">
                <a:solidFill>
                  <a:srgbClr val="FFFFFF"/>
                </a:solidFill>
                <a:latin typeface="Arial"/>
                <a:ea typeface="Arial"/>
                <a:cs typeface="Arial"/>
                <a:sym typeface="Arial"/>
              </a:rPr>
              <a:t>Resilience</a:t>
            </a:r>
            <a:r>
              <a:rPr lang="en-GB" sz="1467">
                <a:solidFill>
                  <a:srgbClr val="FFFFFF"/>
                </a:solidFill>
                <a:latin typeface="Arial"/>
                <a:ea typeface="Arial"/>
                <a:cs typeface="Arial"/>
                <a:sym typeface="Arial"/>
              </a:rPr>
              <a:t> – is realized with smoothened food consumption and reduction in negative coping mechanisms by households.</a:t>
            </a:r>
            <a:endParaRPr/>
          </a:p>
          <a:p>
            <a:pPr indent="-285744" lvl="0" marL="285744" rtl="0" algn="l">
              <a:lnSpc>
                <a:spcPct val="120000"/>
              </a:lnSpc>
              <a:spcBef>
                <a:spcPts val="0"/>
              </a:spcBef>
              <a:spcAft>
                <a:spcPts val="0"/>
              </a:spcAft>
              <a:buClr>
                <a:srgbClr val="FFFFFF"/>
              </a:buClr>
              <a:buSzPts val="1467"/>
              <a:buFont typeface="Arial"/>
              <a:buChar char="•"/>
            </a:pPr>
            <a:r>
              <a:rPr lang="en-GB" sz="1467">
                <a:solidFill>
                  <a:srgbClr val="FFFFFF"/>
                </a:solidFill>
                <a:latin typeface="Arial"/>
                <a:ea typeface="Arial"/>
                <a:cs typeface="Arial"/>
                <a:sym typeface="Arial"/>
              </a:rPr>
              <a:t>  </a:t>
            </a:r>
            <a:r>
              <a:rPr b="1" i="1" lang="en-GB" sz="1467">
                <a:solidFill>
                  <a:srgbClr val="FFFFFF"/>
                </a:solidFill>
                <a:latin typeface="Arial"/>
                <a:ea typeface="Arial"/>
                <a:cs typeface="Arial"/>
                <a:sym typeface="Arial"/>
              </a:rPr>
              <a:t>Household livelihood improvement </a:t>
            </a:r>
            <a:r>
              <a:rPr lang="en-GB" sz="1467">
                <a:solidFill>
                  <a:srgbClr val="FFFFFF"/>
                </a:solidFill>
                <a:latin typeface="Arial"/>
                <a:ea typeface="Arial"/>
                <a:cs typeface="Arial"/>
                <a:sym typeface="Arial"/>
              </a:rPr>
              <a:t>is reported in the acquisition of productive assets notably livestock, increased expenditures on school fees and medical needs.</a:t>
            </a:r>
            <a:endParaRPr/>
          </a:p>
          <a:p>
            <a:pPr indent="0" lvl="0" marL="0" rtl="0" algn="l">
              <a:lnSpc>
                <a:spcPct val="120000"/>
              </a:lnSpc>
              <a:spcBef>
                <a:spcPts val="0"/>
              </a:spcBef>
              <a:spcAft>
                <a:spcPts val="0"/>
              </a:spcAft>
              <a:buNone/>
            </a:pPr>
            <a:r>
              <a:t/>
            </a:r>
            <a:endParaRPr sz="1067">
              <a:solidFill>
                <a:srgbClr val="FFFFFF"/>
              </a:solidFill>
              <a:latin typeface="Arial"/>
              <a:ea typeface="Arial"/>
              <a:cs typeface="Arial"/>
              <a:sym typeface="Arial"/>
            </a:endParaRPr>
          </a:p>
          <a:p>
            <a:pPr indent="0" lvl="0" marL="0" rtl="0" algn="l">
              <a:spcBef>
                <a:spcPts val="60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5" name="Shape 2855"/>
        <p:cNvGrpSpPr/>
        <p:nvPr/>
      </p:nvGrpSpPr>
      <p:grpSpPr>
        <a:xfrm>
          <a:off x="0" y="0"/>
          <a:ext cx="0" cy="0"/>
          <a:chOff x="0" y="0"/>
          <a:chExt cx="0" cy="0"/>
        </a:xfrm>
      </p:grpSpPr>
      <p:sp>
        <p:nvSpPr>
          <p:cNvPr id="2856" name="Google Shape;2856;g11729ed568e_0_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57" name="Google Shape;2857;g11729ed568e_0_4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1" name="Shape 2861"/>
        <p:cNvGrpSpPr/>
        <p:nvPr/>
      </p:nvGrpSpPr>
      <p:grpSpPr>
        <a:xfrm>
          <a:off x="0" y="0"/>
          <a:ext cx="0" cy="0"/>
          <a:chOff x="0" y="0"/>
          <a:chExt cx="0" cy="0"/>
        </a:xfrm>
      </p:grpSpPr>
      <p:sp>
        <p:nvSpPr>
          <p:cNvPr id="2862" name="Google Shape;2862;g152f6255668_2_2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63" name="Google Shape;2863;g152f6255668_2_2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0" marL="171450" rtl="0" algn="l">
              <a:lnSpc>
                <a:spcPct val="90000"/>
              </a:lnSpc>
              <a:spcBef>
                <a:spcPts val="0"/>
              </a:spcBef>
              <a:spcAft>
                <a:spcPts val="0"/>
              </a:spcAft>
              <a:buClr>
                <a:schemeClr val="dk1"/>
              </a:buClr>
              <a:buSzPts val="1200"/>
              <a:buFont typeface="Arial"/>
              <a:buChar char="•"/>
            </a:pPr>
            <a:r>
              <a:rPr lang="en-GB"/>
              <a:t>The supplemental guidelines are geared towards provision of in-depth knowledge and skills to enhance implementation of adaptation measures at all/different levels of national development, starting with agriculture and food security. </a:t>
            </a:r>
            <a:endParaRPr/>
          </a:p>
          <a:p>
            <a:pPr indent="-171450" lvl="0" marL="171450" rtl="0" algn="l">
              <a:lnSpc>
                <a:spcPct val="90000"/>
              </a:lnSpc>
              <a:spcBef>
                <a:spcPts val="1000"/>
              </a:spcBef>
              <a:spcAft>
                <a:spcPts val="0"/>
              </a:spcAft>
              <a:buClr>
                <a:schemeClr val="dk1"/>
              </a:buClr>
              <a:buSzPts val="1200"/>
              <a:buFont typeface="Arial"/>
              <a:buChar char="•"/>
            </a:pPr>
            <a:r>
              <a:rPr lang="en-GB"/>
              <a:t>Other sectors to follow.</a:t>
            </a:r>
            <a:endParaRPr/>
          </a:p>
        </p:txBody>
      </p:sp>
      <p:sp>
        <p:nvSpPr>
          <p:cNvPr id="2864" name="Google Shape;2864;g152f6255668_2_2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4" name="Shape 2874"/>
        <p:cNvGrpSpPr/>
        <p:nvPr/>
      </p:nvGrpSpPr>
      <p:grpSpPr>
        <a:xfrm>
          <a:off x="0" y="0"/>
          <a:ext cx="0" cy="0"/>
          <a:chOff x="0" y="0"/>
          <a:chExt cx="0" cy="0"/>
        </a:xfrm>
      </p:grpSpPr>
      <p:sp>
        <p:nvSpPr>
          <p:cNvPr id="2875" name="Google Shape;2875;g12046483306_1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2876" name="Google Shape;2876;g12046483306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6" name="Shape 1816"/>
        <p:cNvGrpSpPr/>
        <p:nvPr/>
      </p:nvGrpSpPr>
      <p:grpSpPr>
        <a:xfrm>
          <a:off x="0" y="0"/>
          <a:ext cx="0" cy="0"/>
          <a:chOff x="0" y="0"/>
          <a:chExt cx="0" cy="0"/>
        </a:xfrm>
      </p:grpSpPr>
      <p:sp>
        <p:nvSpPr>
          <p:cNvPr id="1817" name="Google Shape;1817;g149f0f8907f_2_86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18" name="Google Shape;1818;g149f0f8907f_2_8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
        <p:nvSpPr>
          <p:cNvPr id="1819" name="Google Shape;1819;g149f0f8907f_2_861: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Arial"/>
              <a:buNone/>
            </a:pPr>
            <a:fld id="{00000000-1234-1234-1234-123412341234}" type="slidenum">
              <a:rPr b="0" i="0" lang="en-GB" sz="1100" u="none" cap="none" strike="noStrike">
                <a:solidFill>
                  <a:srgbClr val="000000"/>
                </a:solidFill>
                <a:latin typeface="Arial"/>
                <a:ea typeface="Arial"/>
                <a:cs typeface="Arial"/>
                <a:sym typeface="Arial"/>
              </a:rPr>
              <a:t>‹#›</a:t>
            </a:fld>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9" name="Shape 1829"/>
        <p:cNvGrpSpPr/>
        <p:nvPr/>
      </p:nvGrpSpPr>
      <p:grpSpPr>
        <a:xfrm>
          <a:off x="0" y="0"/>
          <a:ext cx="0" cy="0"/>
          <a:chOff x="0" y="0"/>
          <a:chExt cx="0" cy="0"/>
        </a:xfrm>
      </p:grpSpPr>
      <p:sp>
        <p:nvSpPr>
          <p:cNvPr id="1830" name="Google Shape;1830;g149f0f8907f_2_87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31" name="Google Shape;1831;g149f0f8907f_2_8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GB"/>
              <a:t>JSBACH Model (DE – MPI Jena). TropOmi has trouble with the same scene (biased in early Autumn)</a:t>
            </a:r>
            <a:endParaRPr/>
          </a:p>
        </p:txBody>
      </p:sp>
      <p:sp>
        <p:nvSpPr>
          <p:cNvPr id="1832" name="Google Shape;1832;g149f0f8907f_2_873: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Arial"/>
              <a:buNone/>
            </a:pPr>
            <a:fld id="{00000000-1234-1234-1234-123412341234}" type="slidenum">
              <a:rPr b="0" i="0" lang="en-GB" sz="1100" u="none" cap="none" strike="noStrike">
                <a:solidFill>
                  <a:srgbClr val="000000"/>
                </a:solidFill>
                <a:latin typeface="Arial"/>
                <a:ea typeface="Arial"/>
                <a:cs typeface="Arial"/>
                <a:sym typeface="Arial"/>
              </a:rPr>
              <a:t>‹#›</a:t>
            </a:fld>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1" name="Shape 1841"/>
        <p:cNvGrpSpPr/>
        <p:nvPr/>
      </p:nvGrpSpPr>
      <p:grpSpPr>
        <a:xfrm>
          <a:off x="0" y="0"/>
          <a:ext cx="0" cy="0"/>
          <a:chOff x="0" y="0"/>
          <a:chExt cx="0" cy="0"/>
        </a:xfrm>
      </p:grpSpPr>
      <p:sp>
        <p:nvSpPr>
          <p:cNvPr id="1842" name="Google Shape;1842;g149f0f8907f_2_8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43" name="Google Shape;1843;g149f0f8907f_2_88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9" name="Shape 1849"/>
        <p:cNvGrpSpPr/>
        <p:nvPr/>
      </p:nvGrpSpPr>
      <p:grpSpPr>
        <a:xfrm>
          <a:off x="0" y="0"/>
          <a:ext cx="0" cy="0"/>
          <a:chOff x="0" y="0"/>
          <a:chExt cx="0" cy="0"/>
        </a:xfrm>
      </p:grpSpPr>
      <p:sp>
        <p:nvSpPr>
          <p:cNvPr id="1850" name="Google Shape;1850;g149f0f8907f_2_8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51" name="Google Shape;1851;g149f0f8907f_2_89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5" name="Shape 1855"/>
        <p:cNvGrpSpPr/>
        <p:nvPr/>
      </p:nvGrpSpPr>
      <p:grpSpPr>
        <a:xfrm>
          <a:off x="0" y="0"/>
          <a:ext cx="0" cy="0"/>
          <a:chOff x="0" y="0"/>
          <a:chExt cx="0" cy="0"/>
        </a:xfrm>
      </p:grpSpPr>
      <p:sp>
        <p:nvSpPr>
          <p:cNvPr id="1856" name="Google Shape;1856;g149f0f8907f_2_8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57" name="Google Shape;1857;g149f0f8907f_2_89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1" name="Shape 1861"/>
        <p:cNvGrpSpPr/>
        <p:nvPr/>
      </p:nvGrpSpPr>
      <p:grpSpPr>
        <a:xfrm>
          <a:off x="0" y="0"/>
          <a:ext cx="0" cy="0"/>
          <a:chOff x="0" y="0"/>
          <a:chExt cx="0" cy="0"/>
        </a:xfrm>
      </p:grpSpPr>
      <p:sp>
        <p:nvSpPr>
          <p:cNvPr id="1862" name="Google Shape;1862;g149f0f8907f_2_9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63" name="Google Shape;1863;g149f0f8907f_2_90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7" name="Shape 1867"/>
        <p:cNvGrpSpPr/>
        <p:nvPr/>
      </p:nvGrpSpPr>
      <p:grpSpPr>
        <a:xfrm>
          <a:off x="0" y="0"/>
          <a:ext cx="0" cy="0"/>
          <a:chOff x="0" y="0"/>
          <a:chExt cx="0" cy="0"/>
        </a:xfrm>
      </p:grpSpPr>
      <p:sp>
        <p:nvSpPr>
          <p:cNvPr id="1868" name="Google Shape;1868;g11729ed568e_0_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69" name="Google Shape;1869;g11729ed568e_0_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6" name="Shape 1876"/>
        <p:cNvGrpSpPr/>
        <p:nvPr/>
      </p:nvGrpSpPr>
      <p:grpSpPr>
        <a:xfrm>
          <a:off x="0" y="0"/>
          <a:ext cx="0" cy="0"/>
          <a:chOff x="0" y="0"/>
          <a:chExt cx="0" cy="0"/>
        </a:xfrm>
      </p:grpSpPr>
      <p:sp>
        <p:nvSpPr>
          <p:cNvPr id="1877" name="Google Shape;1877;g1541dd6c274_3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78" name="Google Shape;1878;g1541dd6c274_3_6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9" name="Shape 1749"/>
        <p:cNvGrpSpPr/>
        <p:nvPr/>
      </p:nvGrpSpPr>
      <p:grpSpPr>
        <a:xfrm>
          <a:off x="0" y="0"/>
          <a:ext cx="0" cy="0"/>
          <a:chOff x="0" y="0"/>
          <a:chExt cx="0" cy="0"/>
        </a:xfrm>
      </p:grpSpPr>
      <p:sp>
        <p:nvSpPr>
          <p:cNvPr id="1750" name="Google Shape;1750;g11729ed568e_0_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51" name="Google Shape;1751;g11729ed568e_0_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7" name="Shape 1887"/>
        <p:cNvGrpSpPr/>
        <p:nvPr/>
      </p:nvGrpSpPr>
      <p:grpSpPr>
        <a:xfrm>
          <a:off x="0" y="0"/>
          <a:ext cx="0" cy="0"/>
          <a:chOff x="0" y="0"/>
          <a:chExt cx="0" cy="0"/>
        </a:xfrm>
      </p:grpSpPr>
      <p:sp>
        <p:nvSpPr>
          <p:cNvPr id="1888" name="Google Shape;1888;g1541dd6c274_3_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89" name="Google Shape;1889;g1541dd6c274_3_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4" name="Shape 1894"/>
        <p:cNvGrpSpPr/>
        <p:nvPr/>
      </p:nvGrpSpPr>
      <p:grpSpPr>
        <a:xfrm>
          <a:off x="0" y="0"/>
          <a:ext cx="0" cy="0"/>
          <a:chOff x="0" y="0"/>
          <a:chExt cx="0" cy="0"/>
        </a:xfrm>
      </p:grpSpPr>
      <p:sp>
        <p:nvSpPr>
          <p:cNvPr id="1895" name="Google Shape;1895;g1541dd6c274_3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96" name="Google Shape;1896;g1541dd6c274_3_7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0" name="Shape 1900"/>
        <p:cNvGrpSpPr/>
        <p:nvPr/>
      </p:nvGrpSpPr>
      <p:grpSpPr>
        <a:xfrm>
          <a:off x="0" y="0"/>
          <a:ext cx="0" cy="0"/>
          <a:chOff x="0" y="0"/>
          <a:chExt cx="0" cy="0"/>
        </a:xfrm>
      </p:grpSpPr>
      <p:sp>
        <p:nvSpPr>
          <p:cNvPr id="1901" name="Google Shape;1901;g1541dd6c274_3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02" name="Google Shape;1902;g1541dd6c274_3_8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6" name="Shape 1906"/>
        <p:cNvGrpSpPr/>
        <p:nvPr/>
      </p:nvGrpSpPr>
      <p:grpSpPr>
        <a:xfrm>
          <a:off x="0" y="0"/>
          <a:ext cx="0" cy="0"/>
          <a:chOff x="0" y="0"/>
          <a:chExt cx="0" cy="0"/>
        </a:xfrm>
      </p:grpSpPr>
      <p:sp>
        <p:nvSpPr>
          <p:cNvPr id="1907" name="Google Shape;1907;g1541dd6c274_3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08" name="Google Shape;1908;g1541dd6c274_3_8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2" name="Shape 1912"/>
        <p:cNvGrpSpPr/>
        <p:nvPr/>
      </p:nvGrpSpPr>
      <p:grpSpPr>
        <a:xfrm>
          <a:off x="0" y="0"/>
          <a:ext cx="0" cy="0"/>
          <a:chOff x="0" y="0"/>
          <a:chExt cx="0" cy="0"/>
        </a:xfrm>
      </p:grpSpPr>
      <p:sp>
        <p:nvSpPr>
          <p:cNvPr id="1913" name="Google Shape;1913;g1541dd6c274_3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14" name="Google Shape;1914;g1541dd6c274_3_9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8" name="Shape 1918"/>
        <p:cNvGrpSpPr/>
        <p:nvPr/>
      </p:nvGrpSpPr>
      <p:grpSpPr>
        <a:xfrm>
          <a:off x="0" y="0"/>
          <a:ext cx="0" cy="0"/>
          <a:chOff x="0" y="0"/>
          <a:chExt cx="0" cy="0"/>
        </a:xfrm>
      </p:grpSpPr>
      <p:sp>
        <p:nvSpPr>
          <p:cNvPr id="1919" name="Google Shape;1919;g1541dd6c274_3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20" name="Google Shape;1920;g1541dd6c274_3_9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4" name="Shape 1924"/>
        <p:cNvGrpSpPr/>
        <p:nvPr/>
      </p:nvGrpSpPr>
      <p:grpSpPr>
        <a:xfrm>
          <a:off x="0" y="0"/>
          <a:ext cx="0" cy="0"/>
          <a:chOff x="0" y="0"/>
          <a:chExt cx="0" cy="0"/>
        </a:xfrm>
      </p:grpSpPr>
      <p:sp>
        <p:nvSpPr>
          <p:cNvPr id="1925" name="Google Shape;1925;g1541dd6c274_3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26" name="Google Shape;1926;g1541dd6c274_3_10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0" name="Shape 1930"/>
        <p:cNvGrpSpPr/>
        <p:nvPr/>
      </p:nvGrpSpPr>
      <p:grpSpPr>
        <a:xfrm>
          <a:off x="0" y="0"/>
          <a:ext cx="0" cy="0"/>
          <a:chOff x="0" y="0"/>
          <a:chExt cx="0" cy="0"/>
        </a:xfrm>
      </p:grpSpPr>
      <p:sp>
        <p:nvSpPr>
          <p:cNvPr id="1931" name="Google Shape;1931;g1205db21c66_2_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32" name="Google Shape;1932;g1205db21c66_2_6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4" name="Shape 1954"/>
        <p:cNvGrpSpPr/>
        <p:nvPr/>
      </p:nvGrpSpPr>
      <p:grpSpPr>
        <a:xfrm>
          <a:off x="0" y="0"/>
          <a:ext cx="0" cy="0"/>
          <a:chOff x="0" y="0"/>
          <a:chExt cx="0" cy="0"/>
        </a:xfrm>
      </p:grpSpPr>
      <p:sp>
        <p:nvSpPr>
          <p:cNvPr id="1955" name="Google Shape;1955;g1205db21c66_2_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56" name="Google Shape;1956;g1205db21c66_2_8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8" name="Shape 1968"/>
        <p:cNvGrpSpPr/>
        <p:nvPr/>
      </p:nvGrpSpPr>
      <p:grpSpPr>
        <a:xfrm>
          <a:off x="0" y="0"/>
          <a:ext cx="0" cy="0"/>
          <a:chOff x="0" y="0"/>
          <a:chExt cx="0" cy="0"/>
        </a:xfrm>
      </p:grpSpPr>
      <p:sp>
        <p:nvSpPr>
          <p:cNvPr id="1969" name="Google Shape;1969;g1205db21c66_2_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70" name="Google Shape;1970;g1205db21c66_2_9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5" name="Shape 1755"/>
        <p:cNvGrpSpPr/>
        <p:nvPr/>
      </p:nvGrpSpPr>
      <p:grpSpPr>
        <a:xfrm>
          <a:off x="0" y="0"/>
          <a:ext cx="0" cy="0"/>
          <a:chOff x="0" y="0"/>
          <a:chExt cx="0" cy="0"/>
        </a:xfrm>
      </p:grpSpPr>
      <p:sp>
        <p:nvSpPr>
          <p:cNvPr id="1756" name="Google Shape;1756;g11e5d6dd27c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57" name="Google Shape;1757;g11e5d6dd27c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4" name="Shape 1974"/>
        <p:cNvGrpSpPr/>
        <p:nvPr/>
      </p:nvGrpSpPr>
      <p:grpSpPr>
        <a:xfrm>
          <a:off x="0" y="0"/>
          <a:ext cx="0" cy="0"/>
          <a:chOff x="0" y="0"/>
          <a:chExt cx="0" cy="0"/>
        </a:xfrm>
      </p:grpSpPr>
      <p:sp>
        <p:nvSpPr>
          <p:cNvPr id="1975" name="Google Shape;1975;g1205db21c66_2_1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76" name="Google Shape;1976;g1205db21c66_2_10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1" name="Shape 1981"/>
        <p:cNvGrpSpPr/>
        <p:nvPr/>
      </p:nvGrpSpPr>
      <p:grpSpPr>
        <a:xfrm>
          <a:off x="0" y="0"/>
          <a:ext cx="0" cy="0"/>
          <a:chOff x="0" y="0"/>
          <a:chExt cx="0" cy="0"/>
        </a:xfrm>
      </p:grpSpPr>
      <p:sp>
        <p:nvSpPr>
          <p:cNvPr id="1982" name="Google Shape;1982;g1205db21c66_2_1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83" name="Google Shape;1983;g1205db21c66_2_10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7" name="Shape 1987"/>
        <p:cNvGrpSpPr/>
        <p:nvPr/>
      </p:nvGrpSpPr>
      <p:grpSpPr>
        <a:xfrm>
          <a:off x="0" y="0"/>
          <a:ext cx="0" cy="0"/>
          <a:chOff x="0" y="0"/>
          <a:chExt cx="0" cy="0"/>
        </a:xfrm>
      </p:grpSpPr>
      <p:sp>
        <p:nvSpPr>
          <p:cNvPr id="1988" name="Google Shape;1988;g1205db21c66_2_1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89" name="Google Shape;1989;g1205db21c66_2_1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3" name="Shape 1993"/>
        <p:cNvGrpSpPr/>
        <p:nvPr/>
      </p:nvGrpSpPr>
      <p:grpSpPr>
        <a:xfrm>
          <a:off x="0" y="0"/>
          <a:ext cx="0" cy="0"/>
          <a:chOff x="0" y="0"/>
          <a:chExt cx="0" cy="0"/>
        </a:xfrm>
      </p:grpSpPr>
      <p:sp>
        <p:nvSpPr>
          <p:cNvPr id="1994" name="Google Shape;1994;g1205db21c66_2_1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95" name="Google Shape;1995;g1205db21c66_2_1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9" name="Shape 1999"/>
        <p:cNvGrpSpPr/>
        <p:nvPr/>
      </p:nvGrpSpPr>
      <p:grpSpPr>
        <a:xfrm>
          <a:off x="0" y="0"/>
          <a:ext cx="0" cy="0"/>
          <a:chOff x="0" y="0"/>
          <a:chExt cx="0" cy="0"/>
        </a:xfrm>
      </p:grpSpPr>
      <p:sp>
        <p:nvSpPr>
          <p:cNvPr id="2000" name="Google Shape;2000;g1205db21c66_2_1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01" name="Google Shape;2001;g1205db21c66_2_1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5" name="Shape 2005"/>
        <p:cNvGrpSpPr/>
        <p:nvPr/>
      </p:nvGrpSpPr>
      <p:grpSpPr>
        <a:xfrm>
          <a:off x="0" y="0"/>
          <a:ext cx="0" cy="0"/>
          <a:chOff x="0" y="0"/>
          <a:chExt cx="0" cy="0"/>
        </a:xfrm>
      </p:grpSpPr>
      <p:sp>
        <p:nvSpPr>
          <p:cNvPr id="2006" name="Google Shape;2006;g11f66719689_4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07" name="Google Shape;2007;g11f66719689_4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1" name="Shape 2011"/>
        <p:cNvGrpSpPr/>
        <p:nvPr/>
      </p:nvGrpSpPr>
      <p:grpSpPr>
        <a:xfrm>
          <a:off x="0" y="0"/>
          <a:ext cx="0" cy="0"/>
          <a:chOff x="0" y="0"/>
          <a:chExt cx="0" cy="0"/>
        </a:xfrm>
      </p:grpSpPr>
      <p:sp>
        <p:nvSpPr>
          <p:cNvPr id="2012" name="Google Shape;2012;g1445f7c9ed6_0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13" name="Google Shape;2013;g1445f7c9ed6_0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0" name="Shape 2020"/>
        <p:cNvGrpSpPr/>
        <p:nvPr/>
      </p:nvGrpSpPr>
      <p:grpSpPr>
        <a:xfrm>
          <a:off x="0" y="0"/>
          <a:ext cx="0" cy="0"/>
          <a:chOff x="0" y="0"/>
          <a:chExt cx="0" cy="0"/>
        </a:xfrm>
      </p:grpSpPr>
      <p:sp>
        <p:nvSpPr>
          <p:cNvPr id="2021" name="Google Shape;2021;g15143813555_0_22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022" name="Google Shape;2022;g15143813555_0_2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6" name="Shape 2026"/>
        <p:cNvGrpSpPr/>
        <p:nvPr/>
      </p:nvGrpSpPr>
      <p:grpSpPr>
        <a:xfrm>
          <a:off x="0" y="0"/>
          <a:ext cx="0" cy="0"/>
          <a:chOff x="0" y="0"/>
          <a:chExt cx="0" cy="0"/>
        </a:xfrm>
      </p:grpSpPr>
      <p:sp>
        <p:nvSpPr>
          <p:cNvPr id="2027" name="Google Shape;2027;g15143813555_0_1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28" name="Google Shape;2028;g15143813555_0_1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4" name="Shape 2034"/>
        <p:cNvGrpSpPr/>
        <p:nvPr/>
      </p:nvGrpSpPr>
      <p:grpSpPr>
        <a:xfrm>
          <a:off x="0" y="0"/>
          <a:ext cx="0" cy="0"/>
          <a:chOff x="0" y="0"/>
          <a:chExt cx="0" cy="0"/>
        </a:xfrm>
      </p:grpSpPr>
      <p:sp>
        <p:nvSpPr>
          <p:cNvPr id="2035" name="Google Shape;2035;g1445f7c9ed6_0_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36" name="Google Shape;2036;g1445f7c9ed6_0_4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2" name="Shape 1762"/>
        <p:cNvGrpSpPr/>
        <p:nvPr/>
      </p:nvGrpSpPr>
      <p:grpSpPr>
        <a:xfrm>
          <a:off x="0" y="0"/>
          <a:ext cx="0" cy="0"/>
          <a:chOff x="0" y="0"/>
          <a:chExt cx="0" cy="0"/>
        </a:xfrm>
      </p:grpSpPr>
      <p:sp>
        <p:nvSpPr>
          <p:cNvPr id="1763" name="Google Shape;1763;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64" name="Google Shape;1764;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3" name="Shape 2043"/>
        <p:cNvGrpSpPr/>
        <p:nvPr/>
      </p:nvGrpSpPr>
      <p:grpSpPr>
        <a:xfrm>
          <a:off x="0" y="0"/>
          <a:ext cx="0" cy="0"/>
          <a:chOff x="0" y="0"/>
          <a:chExt cx="0" cy="0"/>
        </a:xfrm>
      </p:grpSpPr>
      <p:sp>
        <p:nvSpPr>
          <p:cNvPr id="2044" name="Google Shape;2044;g1565a82d2e4_4_1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45" name="Google Shape;2045;g1565a82d2e4_4_1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2" name="Shape 2052"/>
        <p:cNvGrpSpPr/>
        <p:nvPr/>
      </p:nvGrpSpPr>
      <p:grpSpPr>
        <a:xfrm>
          <a:off x="0" y="0"/>
          <a:ext cx="0" cy="0"/>
          <a:chOff x="0" y="0"/>
          <a:chExt cx="0" cy="0"/>
        </a:xfrm>
      </p:grpSpPr>
      <p:sp>
        <p:nvSpPr>
          <p:cNvPr id="2053" name="Google Shape;2053;g1565a82d2e4_4_1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54" name="Google Shape;2054;g1565a82d2e4_4_1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0" name="Shape 2060"/>
        <p:cNvGrpSpPr/>
        <p:nvPr/>
      </p:nvGrpSpPr>
      <p:grpSpPr>
        <a:xfrm>
          <a:off x="0" y="0"/>
          <a:ext cx="0" cy="0"/>
          <a:chOff x="0" y="0"/>
          <a:chExt cx="0" cy="0"/>
        </a:xfrm>
      </p:grpSpPr>
      <p:sp>
        <p:nvSpPr>
          <p:cNvPr id="2061" name="Google Shape;2061;g1565a82d2e4_4_1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62" name="Google Shape;2062;g1565a82d2e4_4_1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5" name="Shape 2105"/>
        <p:cNvGrpSpPr/>
        <p:nvPr/>
      </p:nvGrpSpPr>
      <p:grpSpPr>
        <a:xfrm>
          <a:off x="0" y="0"/>
          <a:ext cx="0" cy="0"/>
          <a:chOff x="0" y="0"/>
          <a:chExt cx="0" cy="0"/>
        </a:xfrm>
      </p:grpSpPr>
      <p:sp>
        <p:nvSpPr>
          <p:cNvPr id="2106" name="Google Shape;2106;g1565a82d2e4_4_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07" name="Google Shape;2107;g1565a82d2e4_4_19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8" name="Shape 2118"/>
        <p:cNvGrpSpPr/>
        <p:nvPr/>
      </p:nvGrpSpPr>
      <p:grpSpPr>
        <a:xfrm>
          <a:off x="0" y="0"/>
          <a:ext cx="0" cy="0"/>
          <a:chOff x="0" y="0"/>
          <a:chExt cx="0" cy="0"/>
        </a:xfrm>
      </p:grpSpPr>
      <p:sp>
        <p:nvSpPr>
          <p:cNvPr id="2119" name="Google Shape;2119;g1565a82d2e4_4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20" name="Google Shape;2120;g1565a82d2e4_4_20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5" name="Shape 2125"/>
        <p:cNvGrpSpPr/>
        <p:nvPr/>
      </p:nvGrpSpPr>
      <p:grpSpPr>
        <a:xfrm>
          <a:off x="0" y="0"/>
          <a:ext cx="0" cy="0"/>
          <a:chOff x="0" y="0"/>
          <a:chExt cx="0" cy="0"/>
        </a:xfrm>
      </p:grpSpPr>
      <p:sp>
        <p:nvSpPr>
          <p:cNvPr id="2126" name="Google Shape;2126;g1565a82d2e4_4_2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27" name="Google Shape;2127;g1565a82d2e4_4_2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9" name="Shape 2149"/>
        <p:cNvGrpSpPr/>
        <p:nvPr/>
      </p:nvGrpSpPr>
      <p:grpSpPr>
        <a:xfrm>
          <a:off x="0" y="0"/>
          <a:ext cx="0" cy="0"/>
          <a:chOff x="0" y="0"/>
          <a:chExt cx="0" cy="0"/>
        </a:xfrm>
      </p:grpSpPr>
      <p:sp>
        <p:nvSpPr>
          <p:cNvPr id="2150" name="Google Shape;2150;g1565a82d2e4_4_2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51" name="Google Shape;2151;g1565a82d2e4_4_2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9" name="Shape 2159"/>
        <p:cNvGrpSpPr/>
        <p:nvPr/>
      </p:nvGrpSpPr>
      <p:grpSpPr>
        <a:xfrm>
          <a:off x="0" y="0"/>
          <a:ext cx="0" cy="0"/>
          <a:chOff x="0" y="0"/>
          <a:chExt cx="0" cy="0"/>
        </a:xfrm>
      </p:grpSpPr>
      <p:sp>
        <p:nvSpPr>
          <p:cNvPr id="2160" name="Google Shape;2160;g1565a82d2e4_4_2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61" name="Google Shape;2161;g1565a82d2e4_4_2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8" name="Shape 2168"/>
        <p:cNvGrpSpPr/>
        <p:nvPr/>
      </p:nvGrpSpPr>
      <p:grpSpPr>
        <a:xfrm>
          <a:off x="0" y="0"/>
          <a:ext cx="0" cy="0"/>
          <a:chOff x="0" y="0"/>
          <a:chExt cx="0" cy="0"/>
        </a:xfrm>
      </p:grpSpPr>
      <p:sp>
        <p:nvSpPr>
          <p:cNvPr id="2169" name="Google Shape;2169;g1565a82d2e4_4_2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70" name="Google Shape;2170;g1565a82d2e4_4_2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7" name="Shape 2187"/>
        <p:cNvGrpSpPr/>
        <p:nvPr/>
      </p:nvGrpSpPr>
      <p:grpSpPr>
        <a:xfrm>
          <a:off x="0" y="0"/>
          <a:ext cx="0" cy="0"/>
          <a:chOff x="0" y="0"/>
          <a:chExt cx="0" cy="0"/>
        </a:xfrm>
      </p:grpSpPr>
      <p:sp>
        <p:nvSpPr>
          <p:cNvPr id="2188" name="Google Shape;2188;g1565a82d2e4_4_27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89" name="Google Shape;2189;g1565a82d2e4_4_2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9" name="Shape 1769"/>
        <p:cNvGrpSpPr/>
        <p:nvPr/>
      </p:nvGrpSpPr>
      <p:grpSpPr>
        <a:xfrm>
          <a:off x="0" y="0"/>
          <a:ext cx="0" cy="0"/>
          <a:chOff x="0" y="0"/>
          <a:chExt cx="0" cy="0"/>
        </a:xfrm>
      </p:grpSpPr>
      <p:sp>
        <p:nvSpPr>
          <p:cNvPr id="1770" name="Google Shape;1770;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71" name="Google Shape;1771;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3" name="Shape 2193"/>
        <p:cNvGrpSpPr/>
        <p:nvPr/>
      </p:nvGrpSpPr>
      <p:grpSpPr>
        <a:xfrm>
          <a:off x="0" y="0"/>
          <a:ext cx="0" cy="0"/>
          <a:chOff x="0" y="0"/>
          <a:chExt cx="0" cy="0"/>
        </a:xfrm>
      </p:grpSpPr>
      <p:sp>
        <p:nvSpPr>
          <p:cNvPr id="2194" name="Google Shape;2194;g1565a82d2e4_4_2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95" name="Google Shape;2195;g1565a82d2e4_4_2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9" name="Shape 2199"/>
        <p:cNvGrpSpPr/>
        <p:nvPr/>
      </p:nvGrpSpPr>
      <p:grpSpPr>
        <a:xfrm>
          <a:off x="0" y="0"/>
          <a:ext cx="0" cy="0"/>
          <a:chOff x="0" y="0"/>
          <a:chExt cx="0" cy="0"/>
        </a:xfrm>
      </p:grpSpPr>
      <p:sp>
        <p:nvSpPr>
          <p:cNvPr id="2200" name="Google Shape;2200;g1445f7c9ed6_0_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01" name="Google Shape;2201;g1445f7c9ed6_0_5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8" name="Shape 2208"/>
        <p:cNvGrpSpPr/>
        <p:nvPr/>
      </p:nvGrpSpPr>
      <p:grpSpPr>
        <a:xfrm>
          <a:off x="0" y="0"/>
          <a:ext cx="0" cy="0"/>
          <a:chOff x="0" y="0"/>
          <a:chExt cx="0" cy="0"/>
        </a:xfrm>
      </p:grpSpPr>
      <p:sp>
        <p:nvSpPr>
          <p:cNvPr id="2209" name="Google Shape;2209;g1394e52d7ec_1_9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2210" name="Google Shape;2210;g1394e52d7ec_1_96:notes"/>
          <p:cNvSpPr/>
          <p:nvPr>
            <p:ph idx="2" type="sldImg"/>
          </p:nvPr>
        </p:nvSpPr>
        <p:spPr>
          <a:xfrm>
            <a:off x="1143213" y="685800"/>
            <a:ext cx="45724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4" name="Shape 2214"/>
        <p:cNvGrpSpPr/>
        <p:nvPr/>
      </p:nvGrpSpPr>
      <p:grpSpPr>
        <a:xfrm>
          <a:off x="0" y="0"/>
          <a:ext cx="0" cy="0"/>
          <a:chOff x="0" y="0"/>
          <a:chExt cx="0" cy="0"/>
        </a:xfrm>
      </p:grpSpPr>
      <p:sp>
        <p:nvSpPr>
          <p:cNvPr id="2215" name="Google Shape;2215;g1394e52d7ec_1_10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2216" name="Google Shape;2216;g1394e52d7ec_1_102:notes"/>
          <p:cNvSpPr/>
          <p:nvPr>
            <p:ph idx="2" type="sldImg"/>
          </p:nvPr>
        </p:nvSpPr>
        <p:spPr>
          <a:xfrm>
            <a:off x="1143213" y="685800"/>
            <a:ext cx="45724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0" name="Shape 2220"/>
        <p:cNvGrpSpPr/>
        <p:nvPr/>
      </p:nvGrpSpPr>
      <p:grpSpPr>
        <a:xfrm>
          <a:off x="0" y="0"/>
          <a:ext cx="0" cy="0"/>
          <a:chOff x="0" y="0"/>
          <a:chExt cx="0" cy="0"/>
        </a:xfrm>
      </p:grpSpPr>
      <p:sp>
        <p:nvSpPr>
          <p:cNvPr id="2221" name="Google Shape;2221;g1394e52d7ec_1_10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2222" name="Google Shape;2222;g1394e52d7ec_1_107:notes"/>
          <p:cNvSpPr/>
          <p:nvPr>
            <p:ph idx="2" type="sldImg"/>
          </p:nvPr>
        </p:nvSpPr>
        <p:spPr>
          <a:xfrm>
            <a:off x="1143213" y="685800"/>
            <a:ext cx="45724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6" name="Shape 2226"/>
        <p:cNvGrpSpPr/>
        <p:nvPr/>
      </p:nvGrpSpPr>
      <p:grpSpPr>
        <a:xfrm>
          <a:off x="0" y="0"/>
          <a:ext cx="0" cy="0"/>
          <a:chOff x="0" y="0"/>
          <a:chExt cx="0" cy="0"/>
        </a:xfrm>
      </p:grpSpPr>
      <p:sp>
        <p:nvSpPr>
          <p:cNvPr id="2227" name="Google Shape;2227;g1394e52d7ec_0_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2228" name="Google Shape;2228;g1394e52d7ec_0_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2" name="Shape 2232"/>
        <p:cNvGrpSpPr/>
        <p:nvPr/>
      </p:nvGrpSpPr>
      <p:grpSpPr>
        <a:xfrm>
          <a:off x="0" y="0"/>
          <a:ext cx="0" cy="0"/>
          <a:chOff x="0" y="0"/>
          <a:chExt cx="0" cy="0"/>
        </a:xfrm>
      </p:grpSpPr>
      <p:sp>
        <p:nvSpPr>
          <p:cNvPr id="2233" name="Google Shape;2233;g1394e52d7ec_0_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2234" name="Google Shape;2234;g1394e52d7ec_0_5: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8" name="Shape 2238"/>
        <p:cNvGrpSpPr/>
        <p:nvPr/>
      </p:nvGrpSpPr>
      <p:grpSpPr>
        <a:xfrm>
          <a:off x="0" y="0"/>
          <a:ext cx="0" cy="0"/>
          <a:chOff x="0" y="0"/>
          <a:chExt cx="0" cy="0"/>
        </a:xfrm>
      </p:grpSpPr>
      <p:sp>
        <p:nvSpPr>
          <p:cNvPr id="2239" name="Google Shape;2239;g1394e52d7ec_0_3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2240" name="Google Shape;2240;g1394e52d7ec_0_31: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5" name="Shape 2245"/>
        <p:cNvGrpSpPr/>
        <p:nvPr/>
      </p:nvGrpSpPr>
      <p:grpSpPr>
        <a:xfrm>
          <a:off x="0" y="0"/>
          <a:ext cx="0" cy="0"/>
          <a:chOff x="0" y="0"/>
          <a:chExt cx="0" cy="0"/>
        </a:xfrm>
      </p:grpSpPr>
      <p:sp>
        <p:nvSpPr>
          <p:cNvPr id="2246" name="Google Shape;2246;g1394e52d7ec_1_1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2247" name="Google Shape;2247;g1394e52d7ec_1_112:notes"/>
          <p:cNvSpPr/>
          <p:nvPr>
            <p:ph idx="2" type="sldImg"/>
          </p:nvPr>
        </p:nvSpPr>
        <p:spPr>
          <a:xfrm>
            <a:off x="1143213" y="685800"/>
            <a:ext cx="45724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1" name="Shape 2251"/>
        <p:cNvGrpSpPr/>
        <p:nvPr/>
      </p:nvGrpSpPr>
      <p:grpSpPr>
        <a:xfrm>
          <a:off x="0" y="0"/>
          <a:ext cx="0" cy="0"/>
          <a:chOff x="0" y="0"/>
          <a:chExt cx="0" cy="0"/>
        </a:xfrm>
      </p:grpSpPr>
      <p:sp>
        <p:nvSpPr>
          <p:cNvPr id="2252" name="Google Shape;2252;g1394e52d7ec_0_2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2253" name="Google Shape;2253;g1394e52d7ec_0_21: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6" name="Shape 1776"/>
        <p:cNvGrpSpPr/>
        <p:nvPr/>
      </p:nvGrpSpPr>
      <p:grpSpPr>
        <a:xfrm>
          <a:off x="0" y="0"/>
          <a:ext cx="0" cy="0"/>
          <a:chOff x="0" y="0"/>
          <a:chExt cx="0" cy="0"/>
        </a:xfrm>
      </p:grpSpPr>
      <p:sp>
        <p:nvSpPr>
          <p:cNvPr id="1777" name="Google Shape;1777;g1445f7c9ed6_0_1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78" name="Google Shape;1778;g1445f7c9ed6_0_1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7" name="Shape 2257"/>
        <p:cNvGrpSpPr/>
        <p:nvPr/>
      </p:nvGrpSpPr>
      <p:grpSpPr>
        <a:xfrm>
          <a:off x="0" y="0"/>
          <a:ext cx="0" cy="0"/>
          <a:chOff x="0" y="0"/>
          <a:chExt cx="0" cy="0"/>
        </a:xfrm>
      </p:grpSpPr>
      <p:sp>
        <p:nvSpPr>
          <p:cNvPr id="2258" name="Google Shape;2258;g154064e066c_40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259" name="Google Shape;2259;g154064e066c_4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3" name="Shape 2263"/>
        <p:cNvGrpSpPr/>
        <p:nvPr/>
      </p:nvGrpSpPr>
      <p:grpSpPr>
        <a:xfrm>
          <a:off x="0" y="0"/>
          <a:ext cx="0" cy="0"/>
          <a:chOff x="0" y="0"/>
          <a:chExt cx="0" cy="0"/>
        </a:xfrm>
      </p:grpSpPr>
      <p:sp>
        <p:nvSpPr>
          <p:cNvPr id="2264" name="Google Shape;2264;g1394e52d7ec_0_2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2265" name="Google Shape;2265;g1394e52d7ec_0_26: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9" name="Shape 2269"/>
        <p:cNvGrpSpPr/>
        <p:nvPr/>
      </p:nvGrpSpPr>
      <p:grpSpPr>
        <a:xfrm>
          <a:off x="0" y="0"/>
          <a:ext cx="0" cy="0"/>
          <a:chOff x="0" y="0"/>
          <a:chExt cx="0" cy="0"/>
        </a:xfrm>
      </p:grpSpPr>
      <p:sp>
        <p:nvSpPr>
          <p:cNvPr id="2270" name="Google Shape;2270;g154064e066c_60_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71" name="Google Shape;2271;g154064e066c_60_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8" name="Shape 2278"/>
        <p:cNvGrpSpPr/>
        <p:nvPr/>
      </p:nvGrpSpPr>
      <p:grpSpPr>
        <a:xfrm>
          <a:off x="0" y="0"/>
          <a:ext cx="0" cy="0"/>
          <a:chOff x="0" y="0"/>
          <a:chExt cx="0" cy="0"/>
        </a:xfrm>
      </p:grpSpPr>
      <p:sp>
        <p:nvSpPr>
          <p:cNvPr id="2279" name="Google Shape;2279;g154064e066c_60_7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80" name="Google Shape;2280;g154064e066c_60_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4" name="Shape 2284"/>
        <p:cNvGrpSpPr/>
        <p:nvPr/>
      </p:nvGrpSpPr>
      <p:grpSpPr>
        <a:xfrm>
          <a:off x="0" y="0"/>
          <a:ext cx="0" cy="0"/>
          <a:chOff x="0" y="0"/>
          <a:chExt cx="0" cy="0"/>
        </a:xfrm>
      </p:grpSpPr>
      <p:sp>
        <p:nvSpPr>
          <p:cNvPr id="2285" name="Google Shape;2285;g154064e066c_60_8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86" name="Google Shape;2286;g154064e066c_60_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1" name="Shape 2291"/>
        <p:cNvGrpSpPr/>
        <p:nvPr/>
      </p:nvGrpSpPr>
      <p:grpSpPr>
        <a:xfrm>
          <a:off x="0" y="0"/>
          <a:ext cx="0" cy="0"/>
          <a:chOff x="0" y="0"/>
          <a:chExt cx="0" cy="0"/>
        </a:xfrm>
      </p:grpSpPr>
      <p:sp>
        <p:nvSpPr>
          <p:cNvPr id="2292" name="Google Shape;2292;g154064e066c_60_8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93" name="Google Shape;2293;g154064e066c_60_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7" name="Shape 2297"/>
        <p:cNvGrpSpPr/>
        <p:nvPr/>
      </p:nvGrpSpPr>
      <p:grpSpPr>
        <a:xfrm>
          <a:off x="0" y="0"/>
          <a:ext cx="0" cy="0"/>
          <a:chOff x="0" y="0"/>
          <a:chExt cx="0" cy="0"/>
        </a:xfrm>
      </p:grpSpPr>
      <p:sp>
        <p:nvSpPr>
          <p:cNvPr id="2298" name="Google Shape;2298;g154064e066c_60_9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99" name="Google Shape;2299;g154064e066c_60_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3" name="Shape 2303"/>
        <p:cNvGrpSpPr/>
        <p:nvPr/>
      </p:nvGrpSpPr>
      <p:grpSpPr>
        <a:xfrm>
          <a:off x="0" y="0"/>
          <a:ext cx="0" cy="0"/>
          <a:chOff x="0" y="0"/>
          <a:chExt cx="0" cy="0"/>
        </a:xfrm>
      </p:grpSpPr>
      <p:sp>
        <p:nvSpPr>
          <p:cNvPr id="2304" name="Google Shape;2304;g154064e066c_6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05" name="Google Shape;2305;g154064e066c_60_9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9" name="Shape 2309"/>
        <p:cNvGrpSpPr/>
        <p:nvPr/>
      </p:nvGrpSpPr>
      <p:grpSpPr>
        <a:xfrm>
          <a:off x="0" y="0"/>
          <a:ext cx="0" cy="0"/>
          <a:chOff x="0" y="0"/>
          <a:chExt cx="0" cy="0"/>
        </a:xfrm>
      </p:grpSpPr>
      <p:sp>
        <p:nvSpPr>
          <p:cNvPr id="2310" name="Google Shape;2310;g154064e066c_6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11" name="Google Shape;2311;g154064e066c_60_10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5" name="Shape 2315"/>
        <p:cNvGrpSpPr/>
        <p:nvPr/>
      </p:nvGrpSpPr>
      <p:grpSpPr>
        <a:xfrm>
          <a:off x="0" y="0"/>
          <a:ext cx="0" cy="0"/>
          <a:chOff x="0" y="0"/>
          <a:chExt cx="0" cy="0"/>
        </a:xfrm>
      </p:grpSpPr>
      <p:sp>
        <p:nvSpPr>
          <p:cNvPr id="2316" name="Google Shape;2316;g154064e066c_6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17" name="Google Shape;2317;g154064e066c_60_10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5" name="Shape 1785"/>
        <p:cNvGrpSpPr/>
        <p:nvPr/>
      </p:nvGrpSpPr>
      <p:grpSpPr>
        <a:xfrm>
          <a:off x="0" y="0"/>
          <a:ext cx="0" cy="0"/>
          <a:chOff x="0" y="0"/>
          <a:chExt cx="0" cy="0"/>
        </a:xfrm>
      </p:grpSpPr>
      <p:sp>
        <p:nvSpPr>
          <p:cNvPr id="1786" name="Google Shape;1786;g149f0f8907f_2_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87" name="Google Shape;1787;g149f0f8907f_2_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1" name="Shape 2321"/>
        <p:cNvGrpSpPr/>
        <p:nvPr/>
      </p:nvGrpSpPr>
      <p:grpSpPr>
        <a:xfrm>
          <a:off x="0" y="0"/>
          <a:ext cx="0" cy="0"/>
          <a:chOff x="0" y="0"/>
          <a:chExt cx="0" cy="0"/>
        </a:xfrm>
      </p:grpSpPr>
      <p:sp>
        <p:nvSpPr>
          <p:cNvPr id="2322" name="Google Shape;2322;g154064e066c_60_1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23" name="Google Shape;2323;g154064e066c_60_1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8" name="Shape 2328"/>
        <p:cNvGrpSpPr/>
        <p:nvPr/>
      </p:nvGrpSpPr>
      <p:grpSpPr>
        <a:xfrm>
          <a:off x="0" y="0"/>
          <a:ext cx="0" cy="0"/>
          <a:chOff x="0" y="0"/>
          <a:chExt cx="0" cy="0"/>
        </a:xfrm>
      </p:grpSpPr>
      <p:sp>
        <p:nvSpPr>
          <p:cNvPr id="2329" name="Google Shape;2329;g1445f7c9ed6_0_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30" name="Google Shape;2330;g1445f7c9ed6_0_7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7" name="Shape 2337"/>
        <p:cNvGrpSpPr/>
        <p:nvPr/>
      </p:nvGrpSpPr>
      <p:grpSpPr>
        <a:xfrm>
          <a:off x="0" y="0"/>
          <a:ext cx="0" cy="0"/>
          <a:chOff x="0" y="0"/>
          <a:chExt cx="0" cy="0"/>
        </a:xfrm>
      </p:grpSpPr>
      <p:sp>
        <p:nvSpPr>
          <p:cNvPr id="2338" name="Google Shape;2338;g154064e066c_2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39" name="Google Shape;2339;g154064e066c_2_6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4" name="Shape 2344"/>
        <p:cNvGrpSpPr/>
        <p:nvPr/>
      </p:nvGrpSpPr>
      <p:grpSpPr>
        <a:xfrm>
          <a:off x="0" y="0"/>
          <a:ext cx="0" cy="0"/>
          <a:chOff x="0" y="0"/>
          <a:chExt cx="0" cy="0"/>
        </a:xfrm>
      </p:grpSpPr>
      <p:sp>
        <p:nvSpPr>
          <p:cNvPr id="2345" name="Google Shape;2345;g154064e066c_2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46" name="Google Shape;2346;g154064e066c_2_6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3" name="Shape 2383"/>
        <p:cNvGrpSpPr/>
        <p:nvPr/>
      </p:nvGrpSpPr>
      <p:grpSpPr>
        <a:xfrm>
          <a:off x="0" y="0"/>
          <a:ext cx="0" cy="0"/>
          <a:chOff x="0" y="0"/>
          <a:chExt cx="0" cy="0"/>
        </a:xfrm>
      </p:grpSpPr>
      <p:sp>
        <p:nvSpPr>
          <p:cNvPr id="2384" name="Google Shape;2384;g154064e066c_2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85" name="Google Shape;2385;g154064e066c_2_10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3" name="Shape 2443"/>
        <p:cNvGrpSpPr/>
        <p:nvPr/>
      </p:nvGrpSpPr>
      <p:grpSpPr>
        <a:xfrm>
          <a:off x="0" y="0"/>
          <a:ext cx="0" cy="0"/>
          <a:chOff x="0" y="0"/>
          <a:chExt cx="0" cy="0"/>
        </a:xfrm>
      </p:grpSpPr>
      <p:sp>
        <p:nvSpPr>
          <p:cNvPr id="2444" name="Google Shape;2444;g154064e066c_2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45" name="Google Shape;2445;g154064e066c_2_16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1" name="Shape 2461"/>
        <p:cNvGrpSpPr/>
        <p:nvPr/>
      </p:nvGrpSpPr>
      <p:grpSpPr>
        <a:xfrm>
          <a:off x="0" y="0"/>
          <a:ext cx="0" cy="0"/>
          <a:chOff x="0" y="0"/>
          <a:chExt cx="0" cy="0"/>
        </a:xfrm>
      </p:grpSpPr>
      <p:sp>
        <p:nvSpPr>
          <p:cNvPr id="2462" name="Google Shape;2462;g154064e066c_2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63" name="Google Shape;2463;g154064e066c_2_18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0" name="Shape 2470"/>
        <p:cNvGrpSpPr/>
        <p:nvPr/>
      </p:nvGrpSpPr>
      <p:grpSpPr>
        <a:xfrm>
          <a:off x="0" y="0"/>
          <a:ext cx="0" cy="0"/>
          <a:chOff x="0" y="0"/>
          <a:chExt cx="0" cy="0"/>
        </a:xfrm>
      </p:grpSpPr>
      <p:sp>
        <p:nvSpPr>
          <p:cNvPr id="2471" name="Google Shape;2471;g154064e066c_7_101:notes"/>
          <p:cNvSpPr/>
          <p:nvPr>
            <p:ph idx="2" type="sldImg"/>
          </p:nvPr>
        </p:nvSpPr>
        <p:spPr>
          <a:xfrm>
            <a:off x="91291" y="685838"/>
            <a:ext cx="6675419" cy="34291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72" name="Google Shape;2472;g154064e066c_7_101:notes"/>
          <p:cNvSpPr txBox="1"/>
          <p:nvPr>
            <p:ph idx="1" type="body"/>
          </p:nvPr>
        </p:nvSpPr>
        <p:spPr>
          <a:xfrm>
            <a:off x="685801" y="4343406"/>
            <a:ext cx="5486400" cy="411480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Space agencies are involved in actions for most of the themes (except in Country engagement, theme E). In several cases, they are the only implementers (e.g. A2, A3. B3…)</a:t>
            </a:r>
            <a:endParaRPr/>
          </a:p>
        </p:txBody>
      </p:sp>
      <p:sp>
        <p:nvSpPr>
          <p:cNvPr id="2473" name="Google Shape;2473;g154064e066c_7_101:notes"/>
          <p:cNvSpPr txBox="1"/>
          <p:nvPr>
            <p:ph idx="12" type="sldNum"/>
          </p:nvPr>
        </p:nvSpPr>
        <p:spPr>
          <a:xfrm>
            <a:off x="3884615" y="8685224"/>
            <a:ext cx="2971800" cy="457201"/>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0" name="Shape 2500"/>
        <p:cNvGrpSpPr/>
        <p:nvPr/>
      </p:nvGrpSpPr>
      <p:grpSpPr>
        <a:xfrm>
          <a:off x="0" y="0"/>
          <a:ext cx="0" cy="0"/>
          <a:chOff x="0" y="0"/>
          <a:chExt cx="0" cy="0"/>
        </a:xfrm>
      </p:grpSpPr>
      <p:sp>
        <p:nvSpPr>
          <p:cNvPr id="2501" name="Google Shape;2501;g154064e066c_7_130:notes"/>
          <p:cNvSpPr/>
          <p:nvPr>
            <p:ph idx="2" type="sldImg"/>
          </p:nvPr>
        </p:nvSpPr>
        <p:spPr>
          <a:xfrm>
            <a:off x="91291" y="685838"/>
            <a:ext cx="6675419" cy="34291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02" name="Google Shape;2502;g154064e066c_7_130:notes"/>
          <p:cNvSpPr txBox="1"/>
          <p:nvPr>
            <p:ph idx="1" type="body"/>
          </p:nvPr>
        </p:nvSpPr>
        <p:spPr>
          <a:xfrm>
            <a:off x="685801" y="4343406"/>
            <a:ext cx="5486400" cy="411480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03" name="Google Shape;2503;g154064e066c_7_130:notes"/>
          <p:cNvSpPr txBox="1"/>
          <p:nvPr>
            <p:ph idx="12" type="sldNum"/>
          </p:nvPr>
        </p:nvSpPr>
        <p:spPr>
          <a:xfrm>
            <a:off x="3884615" y="8685224"/>
            <a:ext cx="2971800" cy="457201"/>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9" name="Shape 2529"/>
        <p:cNvGrpSpPr/>
        <p:nvPr/>
      </p:nvGrpSpPr>
      <p:grpSpPr>
        <a:xfrm>
          <a:off x="0" y="0"/>
          <a:ext cx="0" cy="0"/>
          <a:chOff x="0" y="0"/>
          <a:chExt cx="0" cy="0"/>
        </a:xfrm>
      </p:grpSpPr>
      <p:sp>
        <p:nvSpPr>
          <p:cNvPr id="2530" name="Google Shape;2530;g1445f7c9ed6_0_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31" name="Google Shape;2531;g1445f7c9ed6_0_8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1" name="Shape 1791"/>
        <p:cNvGrpSpPr/>
        <p:nvPr/>
      </p:nvGrpSpPr>
      <p:grpSpPr>
        <a:xfrm>
          <a:off x="0" y="0"/>
          <a:ext cx="0" cy="0"/>
          <a:chOff x="0" y="0"/>
          <a:chExt cx="0" cy="0"/>
        </a:xfrm>
      </p:grpSpPr>
      <p:sp>
        <p:nvSpPr>
          <p:cNvPr id="1792" name="Google Shape;1792;g149f0f8907f_2_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93" name="Google Shape;1793;g149f0f8907f_2_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8" name="Shape 2538"/>
        <p:cNvGrpSpPr/>
        <p:nvPr/>
      </p:nvGrpSpPr>
      <p:grpSpPr>
        <a:xfrm>
          <a:off x="0" y="0"/>
          <a:ext cx="0" cy="0"/>
          <a:chOff x="0" y="0"/>
          <a:chExt cx="0" cy="0"/>
        </a:xfrm>
      </p:grpSpPr>
      <p:sp>
        <p:nvSpPr>
          <p:cNvPr id="2539" name="Google Shape;2539;g1445f7c9ed6_0_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40" name="Google Shape;2540;g1445f7c9ed6_0_8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7" name="Shape 2547"/>
        <p:cNvGrpSpPr/>
        <p:nvPr/>
      </p:nvGrpSpPr>
      <p:grpSpPr>
        <a:xfrm>
          <a:off x="0" y="0"/>
          <a:ext cx="0" cy="0"/>
          <a:chOff x="0" y="0"/>
          <a:chExt cx="0" cy="0"/>
        </a:xfrm>
      </p:grpSpPr>
      <p:sp>
        <p:nvSpPr>
          <p:cNvPr id="2548" name="Google Shape;2548;g154064e066c_26_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49" name="Google Shape;2549;g154064e066c_26_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3" name="Shape 2553"/>
        <p:cNvGrpSpPr/>
        <p:nvPr/>
      </p:nvGrpSpPr>
      <p:grpSpPr>
        <a:xfrm>
          <a:off x="0" y="0"/>
          <a:ext cx="0" cy="0"/>
          <a:chOff x="0" y="0"/>
          <a:chExt cx="0" cy="0"/>
        </a:xfrm>
      </p:grpSpPr>
      <p:sp>
        <p:nvSpPr>
          <p:cNvPr id="2554" name="Google Shape;2554;g154064e066c_26_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55" name="Google Shape;2555;g154064e066c_26_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330"/>
              </a:spcBef>
              <a:spcAft>
                <a:spcPts val="0"/>
              </a:spcAft>
              <a:buClr>
                <a:srgbClr val="000000"/>
              </a:buClr>
              <a:buSzPts val="1100"/>
              <a:buFont typeface="Arial"/>
              <a:buNone/>
            </a:pPr>
            <a:r>
              <a:rPr lang="en-GB" sz="1100"/>
              <a:t>Each year, the global carbon budget is assessed to track how well, or not, humanity is achieving any reductions in greenhouse gas emissions.</a:t>
            </a:r>
            <a:endParaRPr/>
          </a:p>
          <a:p>
            <a:pPr indent="-228600" lvl="0" marL="457200" marR="0" rtl="0" algn="l">
              <a:lnSpc>
                <a:spcPct val="100000"/>
              </a:lnSpc>
              <a:spcBef>
                <a:spcPts val="0"/>
              </a:spcBef>
              <a:spcAft>
                <a:spcPts val="0"/>
              </a:spcAft>
              <a:buClr>
                <a:srgbClr val="000000"/>
              </a:buClr>
              <a:buSzPts val="1100"/>
              <a:buFont typeface="Arial"/>
              <a:buNone/>
            </a:pPr>
            <a:r>
              <a:t/>
            </a:r>
            <a:endParaRPr b="0" i="0" sz="1100">
              <a:solidFill>
                <a:schemeClr val="dk1"/>
              </a:solidFill>
              <a:latin typeface="Calibri"/>
              <a:ea typeface="Calibri"/>
              <a:cs typeface="Calibri"/>
              <a:sym typeface="Calibri"/>
            </a:endParaRPr>
          </a:p>
          <a:p>
            <a:pPr indent="-298450" lvl="0" marL="457200" marR="0" rtl="0" algn="l">
              <a:lnSpc>
                <a:spcPct val="100000"/>
              </a:lnSpc>
              <a:spcBef>
                <a:spcPts val="0"/>
              </a:spcBef>
              <a:spcAft>
                <a:spcPts val="0"/>
              </a:spcAft>
              <a:buClr>
                <a:srgbClr val="000000"/>
              </a:buClr>
              <a:buSzPts val="1100"/>
              <a:buFont typeface="Arial"/>
              <a:buChar char="●"/>
            </a:pPr>
            <a:r>
              <a:rPr b="0" i="0" lang="en-GB" sz="1100">
                <a:solidFill>
                  <a:schemeClr val="dk1"/>
                </a:solidFill>
                <a:latin typeface="Calibri"/>
                <a:ea typeface="Calibri"/>
                <a:cs typeface="Calibri"/>
                <a:sym typeface="Calibri"/>
              </a:rPr>
              <a:t>The huge variations in land cover, vegetation, terrain and their year-to-year variations mean that it is currently very difficult to measure the total global land sink accurately. Solving this issue is complex and complicated. However, it can be estimated indirectly.</a:t>
            </a:r>
            <a:endParaRPr/>
          </a:p>
          <a:p>
            <a:pPr indent="-228600" lvl="0" marL="457200" marR="0" rtl="0" algn="l">
              <a:lnSpc>
                <a:spcPct val="100000"/>
              </a:lnSpc>
              <a:spcBef>
                <a:spcPts val="0"/>
              </a:spcBef>
              <a:spcAft>
                <a:spcPts val="0"/>
              </a:spcAft>
              <a:buClr>
                <a:srgbClr val="000000"/>
              </a:buClr>
              <a:buSzPts val="1100"/>
              <a:buFont typeface="Arial"/>
              <a:buNone/>
            </a:pPr>
            <a:r>
              <a:t/>
            </a:r>
            <a:endParaRPr b="0" i="0" sz="1100">
              <a:solidFill>
                <a:schemeClr val="dk1"/>
              </a:solidFill>
              <a:latin typeface="Calibri"/>
              <a:ea typeface="Calibri"/>
              <a:cs typeface="Calibri"/>
              <a:sym typeface="Calibri"/>
            </a:endParaRPr>
          </a:p>
          <a:p>
            <a:pPr indent="-298450" lvl="0" marL="457200" marR="0" rtl="0" algn="l">
              <a:lnSpc>
                <a:spcPct val="100000"/>
              </a:lnSpc>
              <a:spcBef>
                <a:spcPts val="0"/>
              </a:spcBef>
              <a:spcAft>
                <a:spcPts val="0"/>
              </a:spcAft>
              <a:buClr>
                <a:srgbClr val="000000"/>
              </a:buClr>
              <a:buSzPts val="1100"/>
              <a:buFont typeface="Arial"/>
              <a:buChar char="●"/>
            </a:pPr>
            <a:r>
              <a:rPr b="0" i="0" lang="en-GB" sz="1100">
                <a:solidFill>
                  <a:schemeClr val="dk1"/>
                </a:solidFill>
                <a:latin typeface="Calibri"/>
                <a:ea typeface="Calibri"/>
                <a:cs typeface="Calibri"/>
                <a:sym typeface="Calibri"/>
              </a:rPr>
              <a:t>By absorbing increased carbon dioxide from the atmosphere, the ocean reduces the warming impact of these emissions were they to remain in the atmosphere. However, carbon dioxide dissolved into the ocean causes seawater </a:t>
            </a:r>
            <a:r>
              <a:rPr b="0" i="0" lang="en-GB" sz="1100" u="sng">
                <a:solidFill>
                  <a:schemeClr val="dk1"/>
                </a:solidFill>
                <a:latin typeface="Calibri"/>
                <a:ea typeface="Calibri"/>
                <a:cs typeface="Calibri"/>
                <a:sym typeface="Calibri"/>
                <a:hlinkClick r:id="rId2">
                  <a:extLst>
                    <a:ext uri="{A12FA001-AC4F-418D-AE19-62706E023703}">
                      <ahyp:hlinkClr val="tx"/>
                    </a:ext>
                  </a:extLst>
                </a:hlinkClick>
              </a:rPr>
              <a:t>to acidify</a:t>
            </a:r>
            <a:r>
              <a:rPr b="0" i="0" lang="en-GB" sz="1100">
                <a:solidFill>
                  <a:schemeClr val="dk1"/>
                </a:solidFill>
                <a:latin typeface="Calibri"/>
                <a:ea typeface="Calibri"/>
                <a:cs typeface="Calibri"/>
                <a:sym typeface="Calibri"/>
              </a:rPr>
              <a:t>,</a:t>
            </a:r>
            <a:endParaRPr/>
          </a:p>
          <a:p>
            <a:pPr indent="-228600" lvl="0" marL="45720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7" name="Shape 2577"/>
        <p:cNvGrpSpPr/>
        <p:nvPr/>
      </p:nvGrpSpPr>
      <p:grpSpPr>
        <a:xfrm>
          <a:off x="0" y="0"/>
          <a:ext cx="0" cy="0"/>
          <a:chOff x="0" y="0"/>
          <a:chExt cx="0" cy="0"/>
        </a:xfrm>
      </p:grpSpPr>
      <p:sp>
        <p:nvSpPr>
          <p:cNvPr id="2578" name="Google Shape;2578;g154064e066c_26_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GB" sz="3200">
                <a:solidFill>
                  <a:srgbClr val="333333"/>
                </a:solidFill>
                <a:latin typeface="Merriweather"/>
                <a:ea typeface="Merriweather"/>
                <a:cs typeface="Merriweather"/>
                <a:sym typeface="Merriweather"/>
              </a:rPr>
              <a:t>The global stocktake of the Paris Agreement (GST) is a process for taking stock of the implementation of the Paris Agreement with the aim to assess the world’s collective progress towards achieving the purpose of the agreement and its long-term goals (</a:t>
            </a:r>
            <a:r>
              <a:rPr b="0" i="0" lang="en-GB" sz="3200" u="sng">
                <a:solidFill>
                  <a:srgbClr val="00587E"/>
                </a:solidFill>
                <a:latin typeface="Merriweather"/>
                <a:ea typeface="Merriweather"/>
                <a:cs typeface="Merriweather"/>
                <a:sym typeface="Merriweather"/>
                <a:hlinkClick r:id="rId2">
                  <a:extLst>
                    <a:ext uri="{A12FA001-AC4F-418D-AE19-62706E023703}">
                      <ahyp:hlinkClr val="tx"/>
                    </a:ext>
                  </a:extLst>
                </a:hlinkClick>
              </a:rPr>
              <a:t>Article 14</a:t>
            </a:r>
            <a:r>
              <a:rPr b="0" i="0" lang="en-GB" sz="3200">
                <a:solidFill>
                  <a:srgbClr val="333333"/>
                </a:solidFill>
                <a:latin typeface="Merriweather"/>
                <a:ea typeface="Merriweather"/>
                <a:cs typeface="Merriweather"/>
                <a:sym typeface="Merriweather"/>
              </a:rPr>
              <a:t>).</a:t>
            </a:r>
            <a:endParaRPr/>
          </a:p>
          <a:p>
            <a:pPr indent="0" lvl="0" marL="0" marR="0" rtl="0" algn="l">
              <a:lnSpc>
                <a:spcPct val="100000"/>
              </a:lnSpc>
              <a:spcBef>
                <a:spcPts val="0"/>
              </a:spcBef>
              <a:spcAft>
                <a:spcPts val="0"/>
              </a:spcAft>
              <a:buClr>
                <a:srgbClr val="000000"/>
              </a:buClr>
              <a:buSzPts val="1100"/>
              <a:buFont typeface="Arial"/>
              <a:buNone/>
            </a:pPr>
            <a:r>
              <a:rPr lang="en-GB" sz="1800">
                <a:latin typeface="Calibri"/>
                <a:ea typeface="Calibri"/>
                <a:cs typeface="Calibri"/>
                <a:sym typeface="Calibri"/>
              </a:rPr>
              <a:t>The 2015 UNFCCC Paris Agreement came into force in November 2016. It provides a framework to achieve ambitious aims through financial flows, capacity building, mitigation and adaptation. The first Global Stocktake will take place in 2023, and on a five-year basis thereafter. Member States (MS) have also agreed to commit to nationally determined contributions (NDCs) that they intend to achieve regarding their future greenhouse gases (GHG) emissions reductions and activities to enhance climate adaptation. To monitor their progress towards reducing emissions, Member States to the Paris Agreement will also be submitting national inventories at two-year intervals, as part of their Biennial Transparency Reports (BTRs)</a:t>
            </a:r>
            <a:r>
              <a:rPr lang="en-GB"/>
              <a:t> </a:t>
            </a:r>
            <a:r>
              <a:rPr lang="en-GB" sz="1800">
                <a:latin typeface="Arial"/>
                <a:ea typeface="Arial"/>
                <a:cs typeface="Arial"/>
                <a:sym typeface="Arial"/>
              </a:rPr>
              <a:t>Unfccc.int</a:t>
            </a:r>
            <a:endParaRPr sz="1800">
              <a:latin typeface="Arial"/>
              <a:ea typeface="Arial"/>
              <a:cs typeface="Arial"/>
              <a:sym typeface="Arial"/>
            </a:endParaRPr>
          </a:p>
          <a:p>
            <a:pPr indent="0" lvl="0" marL="0" rtl="0" algn="l">
              <a:lnSpc>
                <a:spcPct val="100000"/>
              </a:lnSpc>
              <a:spcBef>
                <a:spcPts val="0"/>
              </a:spcBef>
              <a:spcAft>
                <a:spcPts val="0"/>
              </a:spcAft>
              <a:buSzPts val="1100"/>
              <a:buNone/>
            </a:pPr>
            <a:r>
              <a:t/>
            </a:r>
            <a:endParaRPr/>
          </a:p>
        </p:txBody>
      </p:sp>
      <p:sp>
        <p:nvSpPr>
          <p:cNvPr id="2579" name="Google Shape;2579;g154064e066c_26_9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3" name="Shape 2593"/>
        <p:cNvGrpSpPr/>
        <p:nvPr/>
      </p:nvGrpSpPr>
      <p:grpSpPr>
        <a:xfrm>
          <a:off x="0" y="0"/>
          <a:ext cx="0" cy="0"/>
          <a:chOff x="0" y="0"/>
          <a:chExt cx="0" cy="0"/>
        </a:xfrm>
      </p:grpSpPr>
      <p:sp>
        <p:nvSpPr>
          <p:cNvPr id="2594" name="Google Shape;2594;g154064e066c_26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95" name="Google Shape;2595;g154064e066c_26_1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3" name="Shape 2603"/>
        <p:cNvGrpSpPr/>
        <p:nvPr/>
      </p:nvGrpSpPr>
      <p:grpSpPr>
        <a:xfrm>
          <a:off x="0" y="0"/>
          <a:ext cx="0" cy="0"/>
          <a:chOff x="0" y="0"/>
          <a:chExt cx="0" cy="0"/>
        </a:xfrm>
      </p:grpSpPr>
      <p:sp>
        <p:nvSpPr>
          <p:cNvPr id="2604" name="Google Shape;2604;g154064e066c_26_1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05" name="Google Shape;2605;g154064e066c_26_1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b="1" lang="en-GB">
                <a:solidFill>
                  <a:srgbClr val="000000"/>
                </a:solidFill>
              </a:rPr>
              <a:t>This holistic picture of the carbon cycle from an ocean perspective is from Brewin et al. (2021).</a:t>
            </a:r>
            <a:endParaRPr/>
          </a:p>
          <a:p>
            <a:pPr indent="-298450" lvl="0" marL="457200" marR="0" rtl="0" algn="l">
              <a:lnSpc>
                <a:spcPct val="100000"/>
              </a:lnSpc>
              <a:spcBef>
                <a:spcPts val="0"/>
              </a:spcBef>
              <a:spcAft>
                <a:spcPts val="0"/>
              </a:spcAft>
              <a:buClr>
                <a:srgbClr val="000000"/>
              </a:buClr>
              <a:buSzPts val="1100"/>
              <a:buFont typeface="Arial"/>
              <a:buChar char="●"/>
            </a:pPr>
            <a:r>
              <a:rPr b="1" lang="en-GB">
                <a:solidFill>
                  <a:srgbClr val="000000"/>
                </a:solidFill>
              </a:rPr>
              <a:t>But at the moment, the Global Carbon Budget assessments focus on just the Dissolved Inorganic Carbon (DIC) component, ignoring how everything can, and will be, changing DIC through time.</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1" name="Shape 2611"/>
        <p:cNvGrpSpPr/>
        <p:nvPr/>
      </p:nvGrpSpPr>
      <p:grpSpPr>
        <a:xfrm>
          <a:off x="0" y="0"/>
          <a:ext cx="0" cy="0"/>
          <a:chOff x="0" y="0"/>
          <a:chExt cx="0" cy="0"/>
        </a:xfrm>
      </p:grpSpPr>
      <p:sp>
        <p:nvSpPr>
          <p:cNvPr id="2612" name="Google Shape;2612;g154064e066c_26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13" name="Google Shape;2613;g154064e066c_26_1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7" name="Shape 2617"/>
        <p:cNvGrpSpPr/>
        <p:nvPr/>
      </p:nvGrpSpPr>
      <p:grpSpPr>
        <a:xfrm>
          <a:off x="0" y="0"/>
          <a:ext cx="0" cy="0"/>
          <a:chOff x="0" y="0"/>
          <a:chExt cx="0" cy="0"/>
        </a:xfrm>
      </p:grpSpPr>
      <p:sp>
        <p:nvSpPr>
          <p:cNvPr id="2618" name="Google Shape;2618;g154064e066c_26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19" name="Google Shape;2619;g154064e066c_26_1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4" name="Shape 2624"/>
        <p:cNvGrpSpPr/>
        <p:nvPr/>
      </p:nvGrpSpPr>
      <p:grpSpPr>
        <a:xfrm>
          <a:off x="0" y="0"/>
          <a:ext cx="0" cy="0"/>
          <a:chOff x="0" y="0"/>
          <a:chExt cx="0" cy="0"/>
        </a:xfrm>
      </p:grpSpPr>
      <p:sp>
        <p:nvSpPr>
          <p:cNvPr id="2625" name="Google Shape;2625;g154064e066c_26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26" name="Google Shape;2626;g154064e066c_26_13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9" name="Shape 2629"/>
        <p:cNvGrpSpPr/>
        <p:nvPr/>
      </p:nvGrpSpPr>
      <p:grpSpPr>
        <a:xfrm>
          <a:off x="0" y="0"/>
          <a:ext cx="0" cy="0"/>
          <a:chOff x="0" y="0"/>
          <a:chExt cx="0" cy="0"/>
        </a:xfrm>
      </p:grpSpPr>
      <p:sp>
        <p:nvSpPr>
          <p:cNvPr id="2630" name="Google Shape;2630;g154064e066c_26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31" name="Google Shape;2631;g154064e066c_26_14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7" name="Shape 1797"/>
        <p:cNvGrpSpPr/>
        <p:nvPr/>
      </p:nvGrpSpPr>
      <p:grpSpPr>
        <a:xfrm>
          <a:off x="0" y="0"/>
          <a:ext cx="0" cy="0"/>
          <a:chOff x="0" y="0"/>
          <a:chExt cx="0" cy="0"/>
        </a:xfrm>
      </p:grpSpPr>
      <p:sp>
        <p:nvSpPr>
          <p:cNvPr id="1798" name="Google Shape;1798;g149f0f8907f_2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99" name="Google Shape;1799;g149f0f8907f_2_13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5" name="Shape 2635"/>
        <p:cNvGrpSpPr/>
        <p:nvPr/>
      </p:nvGrpSpPr>
      <p:grpSpPr>
        <a:xfrm>
          <a:off x="0" y="0"/>
          <a:ext cx="0" cy="0"/>
          <a:chOff x="0" y="0"/>
          <a:chExt cx="0" cy="0"/>
        </a:xfrm>
      </p:grpSpPr>
      <p:sp>
        <p:nvSpPr>
          <p:cNvPr id="2636" name="Google Shape;2636;g154064e066c_26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37" name="Google Shape;2637;g154064e066c_26_14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4" name="Shape 2644"/>
        <p:cNvGrpSpPr/>
        <p:nvPr/>
      </p:nvGrpSpPr>
      <p:grpSpPr>
        <a:xfrm>
          <a:off x="0" y="0"/>
          <a:ext cx="0" cy="0"/>
          <a:chOff x="0" y="0"/>
          <a:chExt cx="0" cy="0"/>
        </a:xfrm>
      </p:grpSpPr>
      <p:sp>
        <p:nvSpPr>
          <p:cNvPr id="2645" name="Google Shape;2645;g154064e066c_26_1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46" name="Google Shape;2646;g154064e066c_26_1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5" name="Shape 2655"/>
        <p:cNvGrpSpPr/>
        <p:nvPr/>
      </p:nvGrpSpPr>
      <p:grpSpPr>
        <a:xfrm>
          <a:off x="0" y="0"/>
          <a:ext cx="0" cy="0"/>
          <a:chOff x="0" y="0"/>
          <a:chExt cx="0" cy="0"/>
        </a:xfrm>
      </p:grpSpPr>
      <p:sp>
        <p:nvSpPr>
          <p:cNvPr id="2656" name="Google Shape;2656;g154064e066c_26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57" name="Google Shape;2657;g154064e066c_26_16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3" name="Shape 2663"/>
        <p:cNvGrpSpPr/>
        <p:nvPr/>
      </p:nvGrpSpPr>
      <p:grpSpPr>
        <a:xfrm>
          <a:off x="0" y="0"/>
          <a:ext cx="0" cy="0"/>
          <a:chOff x="0" y="0"/>
          <a:chExt cx="0" cy="0"/>
        </a:xfrm>
      </p:grpSpPr>
      <p:sp>
        <p:nvSpPr>
          <p:cNvPr id="2664" name="Google Shape;2664;g154064e066c_26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65" name="Google Shape;2665;g154064e066c_26_17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8" name="Shape 2668"/>
        <p:cNvGrpSpPr/>
        <p:nvPr/>
      </p:nvGrpSpPr>
      <p:grpSpPr>
        <a:xfrm>
          <a:off x="0" y="0"/>
          <a:ext cx="0" cy="0"/>
          <a:chOff x="0" y="0"/>
          <a:chExt cx="0" cy="0"/>
        </a:xfrm>
      </p:grpSpPr>
      <p:sp>
        <p:nvSpPr>
          <p:cNvPr id="2669" name="Google Shape;2669;g154064e066c_26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70" name="Google Shape;2670;g154064e066c_26_17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3" name="Shape 2673"/>
        <p:cNvGrpSpPr/>
        <p:nvPr/>
      </p:nvGrpSpPr>
      <p:grpSpPr>
        <a:xfrm>
          <a:off x="0" y="0"/>
          <a:ext cx="0" cy="0"/>
          <a:chOff x="0" y="0"/>
          <a:chExt cx="0" cy="0"/>
        </a:xfrm>
      </p:grpSpPr>
      <p:sp>
        <p:nvSpPr>
          <p:cNvPr id="2674" name="Google Shape;2674;g154064e066c_26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75" name="Google Shape;2675;g154064e066c_26_18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8" name="Shape 2678"/>
        <p:cNvGrpSpPr/>
        <p:nvPr/>
      </p:nvGrpSpPr>
      <p:grpSpPr>
        <a:xfrm>
          <a:off x="0" y="0"/>
          <a:ext cx="0" cy="0"/>
          <a:chOff x="0" y="0"/>
          <a:chExt cx="0" cy="0"/>
        </a:xfrm>
      </p:grpSpPr>
      <p:sp>
        <p:nvSpPr>
          <p:cNvPr id="2679" name="Google Shape;2679;g154064e066c_26_1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80" name="Google Shape;2680;g154064e066c_26_19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5" name="Shape 2685"/>
        <p:cNvGrpSpPr/>
        <p:nvPr/>
      </p:nvGrpSpPr>
      <p:grpSpPr>
        <a:xfrm>
          <a:off x="0" y="0"/>
          <a:ext cx="0" cy="0"/>
          <a:chOff x="0" y="0"/>
          <a:chExt cx="0" cy="0"/>
        </a:xfrm>
      </p:grpSpPr>
      <p:sp>
        <p:nvSpPr>
          <p:cNvPr id="2686" name="Google Shape;2686;g1445f7c9ed6_0_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87" name="Google Shape;2687;g1445f7c9ed6_0_9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4" name="Shape 2694"/>
        <p:cNvGrpSpPr/>
        <p:nvPr/>
      </p:nvGrpSpPr>
      <p:grpSpPr>
        <a:xfrm>
          <a:off x="0" y="0"/>
          <a:ext cx="0" cy="0"/>
          <a:chOff x="0" y="0"/>
          <a:chExt cx="0" cy="0"/>
        </a:xfrm>
      </p:grpSpPr>
      <p:sp>
        <p:nvSpPr>
          <p:cNvPr id="2695" name="Google Shape;2695;g1520e9a61d8_1_131:notes"/>
          <p:cNvSpPr txBox="1"/>
          <p:nvPr>
            <p:ph idx="1" type="body"/>
          </p:nvPr>
        </p:nvSpPr>
        <p:spPr>
          <a:xfrm>
            <a:off x="883603" y="4356810"/>
            <a:ext cx="5078392" cy="4085484"/>
          </a:xfrm>
          <a:prstGeom prst="rect">
            <a:avLst/>
          </a:prstGeom>
        </p:spPr>
        <p:txBody>
          <a:bodyPr anchorCtr="0" anchor="t" bIns="89450" lIns="89450" spcFirstLastPara="1" rIns="89450" wrap="square" tIns="89450">
            <a:noAutofit/>
          </a:bodyPr>
          <a:lstStyle/>
          <a:p>
            <a:pPr indent="0" lvl="0" marL="0" rtl="0" algn="l">
              <a:spcBef>
                <a:spcPts val="0"/>
              </a:spcBef>
              <a:spcAft>
                <a:spcPts val="0"/>
              </a:spcAft>
              <a:buNone/>
            </a:pPr>
            <a:r>
              <a:t/>
            </a:r>
            <a:endParaRPr/>
          </a:p>
        </p:txBody>
      </p:sp>
      <p:sp>
        <p:nvSpPr>
          <p:cNvPr id="2696" name="Google Shape;2696;g1520e9a61d8_1_131:notes"/>
          <p:cNvSpPr/>
          <p:nvPr>
            <p:ph idx="2" type="sldImg"/>
          </p:nvPr>
        </p:nvSpPr>
        <p:spPr>
          <a:xfrm>
            <a:off x="451573" y="681434"/>
            <a:ext cx="6015312" cy="3404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6" name="Shape 2706"/>
        <p:cNvGrpSpPr/>
        <p:nvPr/>
      </p:nvGrpSpPr>
      <p:grpSpPr>
        <a:xfrm>
          <a:off x="0" y="0"/>
          <a:ext cx="0" cy="0"/>
          <a:chOff x="0" y="0"/>
          <a:chExt cx="0" cy="0"/>
        </a:xfrm>
      </p:grpSpPr>
      <p:sp>
        <p:nvSpPr>
          <p:cNvPr id="2707" name="Google Shape;2707;g154064e066c_26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08" name="Google Shape;2708;g154064e066c_26_18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 Id="rId3" Type="http://schemas.openxmlformats.org/officeDocument/2006/relationships/image" Target="../media/image13.jpg"/><Relationship Id="rId4" Type="http://schemas.openxmlformats.org/officeDocument/2006/relationships/image" Target="../media/image12.jpg"/><Relationship Id="rId5" Type="http://schemas.openxmlformats.org/officeDocument/2006/relationships/image" Target="../media/image6.png"/><Relationship Id="rId6"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4.jpg"/><Relationship Id="rId3" Type="http://schemas.openxmlformats.org/officeDocument/2006/relationships/image" Target="../media/image13.jpg"/><Relationship Id="rId4" Type="http://schemas.openxmlformats.org/officeDocument/2006/relationships/image" Target="../media/image12.jpg"/><Relationship Id="rId5" Type="http://schemas.openxmlformats.org/officeDocument/2006/relationships/image" Target="../media/image6.png"/><Relationship Id="rId6" Type="http://schemas.openxmlformats.org/officeDocument/2006/relationships/image" Target="../media/image8.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8.png"/><Relationship Id="rId3" Type="http://schemas.openxmlformats.org/officeDocument/2006/relationships/image" Target="../media/image7.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8.png"/><Relationship Id="rId3" Type="http://schemas.openxmlformats.org/officeDocument/2006/relationships/image" Target="../media/image7.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8.png"/><Relationship Id="rId3" Type="http://schemas.openxmlformats.org/officeDocument/2006/relationships/image" Target="../media/image7.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8.png"/><Relationship Id="rId3" Type="http://schemas.openxmlformats.org/officeDocument/2006/relationships/image" Target="../media/image7.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8.png"/><Relationship Id="rId3" Type="http://schemas.openxmlformats.org/officeDocument/2006/relationships/image" Target="../media/image7.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14.jpg"/><Relationship Id="rId3" Type="http://schemas.openxmlformats.org/officeDocument/2006/relationships/image" Target="../media/image13.jpg"/><Relationship Id="rId4" Type="http://schemas.openxmlformats.org/officeDocument/2006/relationships/image" Target="../media/image12.jpg"/><Relationship Id="rId5" Type="http://schemas.openxmlformats.org/officeDocument/2006/relationships/image" Target="../media/image6.png"/><Relationship Id="rId6" Type="http://schemas.openxmlformats.org/officeDocument/2006/relationships/image" Target="../media/image8.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8.png"/><Relationship Id="rId3" Type="http://schemas.openxmlformats.org/officeDocument/2006/relationships/image" Target="../media/image7.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8.png"/><Relationship Id="rId3" Type="http://schemas.openxmlformats.org/officeDocument/2006/relationships/image" Target="../media/image7.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8.png"/><Relationship Id="rId3" Type="http://schemas.openxmlformats.org/officeDocument/2006/relationships/image" Target="../media/image7.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14.jpg"/><Relationship Id="rId3" Type="http://schemas.openxmlformats.org/officeDocument/2006/relationships/image" Target="../media/image13.jpg"/><Relationship Id="rId4" Type="http://schemas.openxmlformats.org/officeDocument/2006/relationships/image" Target="../media/image12.jpg"/><Relationship Id="rId5" Type="http://schemas.openxmlformats.org/officeDocument/2006/relationships/image" Target="../media/image6.png"/><Relationship Id="rId6" Type="http://schemas.openxmlformats.org/officeDocument/2006/relationships/image" Target="../media/image8.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8.png"/><Relationship Id="rId3" Type="http://schemas.openxmlformats.org/officeDocument/2006/relationships/image" Target="../media/image7.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8.png"/><Relationship Id="rId3" Type="http://schemas.openxmlformats.org/officeDocument/2006/relationships/image" Target="../media/image7.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8.png"/><Relationship Id="rId3" Type="http://schemas.openxmlformats.org/officeDocument/2006/relationships/image" Target="../media/image7.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8.png"/><Relationship Id="rId3"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7.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185.png"/><Relationship Id="rId3" Type="http://schemas.openxmlformats.org/officeDocument/2006/relationships/image" Target="../media/image195.pn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jpg"/><Relationship Id="rId3" Type="http://schemas.openxmlformats.org/officeDocument/2006/relationships/image" Target="../media/image27.png"/><Relationship Id="rId4" Type="http://schemas.openxmlformats.org/officeDocument/2006/relationships/image" Target="../media/image23.jp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185.png"/><Relationship Id="rId3" Type="http://schemas.openxmlformats.org/officeDocument/2006/relationships/image" Target="../media/image195.png"/></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193.pn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190.pn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7.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14.jpg"/><Relationship Id="rId3" Type="http://schemas.openxmlformats.org/officeDocument/2006/relationships/image" Target="../media/image13.jpg"/><Relationship Id="rId4" Type="http://schemas.openxmlformats.org/officeDocument/2006/relationships/image" Target="../media/image12.jpg"/><Relationship Id="rId5" Type="http://schemas.openxmlformats.org/officeDocument/2006/relationships/image" Target="../media/image6.png"/><Relationship Id="rId6" Type="http://schemas.openxmlformats.org/officeDocument/2006/relationships/image" Target="../media/image8.pn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8.png"/><Relationship Id="rId3" Type="http://schemas.openxmlformats.org/officeDocument/2006/relationships/image" Target="../media/image7.png"/></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8.png"/><Relationship Id="rId3" Type="http://schemas.openxmlformats.org/officeDocument/2006/relationships/image" Target="../media/image7.png"/></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8.png"/><Relationship Id="rId3" Type="http://schemas.openxmlformats.org/officeDocument/2006/relationships/image" Target="../media/image7.png"/></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8.png"/><Relationship Id="rId3" Type="http://schemas.openxmlformats.org/officeDocument/2006/relationships/image" Target="../media/image7.png"/></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14.jpg"/><Relationship Id="rId3" Type="http://schemas.openxmlformats.org/officeDocument/2006/relationships/image" Target="../media/image13.jpg"/><Relationship Id="rId4" Type="http://schemas.openxmlformats.org/officeDocument/2006/relationships/image" Target="../media/image12.jpg"/><Relationship Id="rId5" Type="http://schemas.openxmlformats.org/officeDocument/2006/relationships/image" Target="../media/image6.png"/><Relationship Id="rId6" Type="http://schemas.openxmlformats.org/officeDocument/2006/relationships/image" Target="../media/image8.png"/></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8.png"/><Relationship Id="rId3"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7.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8.png"/><Relationship Id="rId3" Type="http://schemas.openxmlformats.org/officeDocument/2006/relationships/image" Target="../media/image7.png"/></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8.png"/><Relationship Id="rId3" Type="http://schemas.openxmlformats.org/officeDocument/2006/relationships/image" Target="../media/image7.png"/></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8.png"/><Relationship Id="rId3" Type="http://schemas.openxmlformats.org/officeDocument/2006/relationships/image" Target="../media/image7.png"/></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8.xml"/><Relationship Id="rId2" Type="http://schemas.openxmlformats.org/officeDocument/2006/relationships/image" Target="../media/image208.jpg"/></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8.xml"/><Relationship Id="rId2" Type="http://schemas.openxmlformats.org/officeDocument/2006/relationships/image" Target="../media/image208.jpg"/></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8.xml"/><Relationship Id="rId2" Type="http://schemas.openxmlformats.org/officeDocument/2006/relationships/image" Target="../media/image208.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jpg"/><Relationship Id="rId3" Type="http://schemas.openxmlformats.org/officeDocument/2006/relationships/image" Target="../media/image13.jpg"/><Relationship Id="rId4" Type="http://schemas.openxmlformats.org/officeDocument/2006/relationships/image" Target="../media/image12.jpg"/><Relationship Id="rId5" Type="http://schemas.openxmlformats.org/officeDocument/2006/relationships/image" Target="../media/image6.png"/><Relationship Id="rId6" Type="http://schemas.openxmlformats.org/officeDocument/2006/relationships/image" Target="../media/image8.pn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 Id="rId3"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jpg"/><Relationship Id="rId3" Type="http://schemas.openxmlformats.org/officeDocument/2006/relationships/image" Target="../media/image27.png"/><Relationship Id="rId4" Type="http://schemas.openxmlformats.org/officeDocument/2006/relationships/image" Target="../media/image23.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 Id="rId3"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 Id="rId3"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0" Type="http://schemas.openxmlformats.org/officeDocument/2006/relationships/image" Target="../media/image84.png"/><Relationship Id="rId22" Type="http://schemas.openxmlformats.org/officeDocument/2006/relationships/image" Target="../media/image52.png"/><Relationship Id="rId21" Type="http://schemas.openxmlformats.org/officeDocument/2006/relationships/image" Target="../media/image87.png"/><Relationship Id="rId24" Type="http://schemas.openxmlformats.org/officeDocument/2006/relationships/image" Target="../media/image80.png"/><Relationship Id="rId23" Type="http://schemas.openxmlformats.org/officeDocument/2006/relationships/image" Target="../media/image78.png"/><Relationship Id="rId1" Type="http://schemas.openxmlformats.org/officeDocument/2006/relationships/slideMaster" Target="../slideMasters/slideMaster5.xml"/><Relationship Id="rId2" Type="http://schemas.openxmlformats.org/officeDocument/2006/relationships/image" Target="../media/image65.jpg"/><Relationship Id="rId3" Type="http://schemas.openxmlformats.org/officeDocument/2006/relationships/image" Target="../media/image62.png"/><Relationship Id="rId4" Type="http://schemas.openxmlformats.org/officeDocument/2006/relationships/image" Target="../media/image71.png"/><Relationship Id="rId9" Type="http://schemas.openxmlformats.org/officeDocument/2006/relationships/image" Target="../media/image67.png"/><Relationship Id="rId26" Type="http://schemas.openxmlformats.org/officeDocument/2006/relationships/image" Target="../media/image83.png"/><Relationship Id="rId25" Type="http://schemas.openxmlformats.org/officeDocument/2006/relationships/image" Target="../media/image79.png"/><Relationship Id="rId28" Type="http://schemas.openxmlformats.org/officeDocument/2006/relationships/image" Target="../media/image57.png"/><Relationship Id="rId27" Type="http://schemas.openxmlformats.org/officeDocument/2006/relationships/image" Target="../media/image88.png"/><Relationship Id="rId5" Type="http://schemas.openxmlformats.org/officeDocument/2006/relationships/image" Target="../media/image64.png"/><Relationship Id="rId6" Type="http://schemas.openxmlformats.org/officeDocument/2006/relationships/image" Target="../media/image69.png"/><Relationship Id="rId29" Type="http://schemas.openxmlformats.org/officeDocument/2006/relationships/image" Target="../media/image82.png"/><Relationship Id="rId7" Type="http://schemas.openxmlformats.org/officeDocument/2006/relationships/image" Target="../media/image36.png"/><Relationship Id="rId8" Type="http://schemas.openxmlformats.org/officeDocument/2006/relationships/image" Target="../media/image63.png"/><Relationship Id="rId30" Type="http://schemas.openxmlformats.org/officeDocument/2006/relationships/image" Target="../media/image86.png"/><Relationship Id="rId11" Type="http://schemas.openxmlformats.org/officeDocument/2006/relationships/image" Target="../media/image59.png"/><Relationship Id="rId10" Type="http://schemas.openxmlformats.org/officeDocument/2006/relationships/image" Target="../media/image66.png"/><Relationship Id="rId13" Type="http://schemas.openxmlformats.org/officeDocument/2006/relationships/image" Target="../media/image70.png"/><Relationship Id="rId12" Type="http://schemas.openxmlformats.org/officeDocument/2006/relationships/image" Target="../media/image74.png"/><Relationship Id="rId15" Type="http://schemas.openxmlformats.org/officeDocument/2006/relationships/image" Target="../media/image81.png"/><Relationship Id="rId14" Type="http://schemas.openxmlformats.org/officeDocument/2006/relationships/image" Target="../media/image76.png"/><Relationship Id="rId17" Type="http://schemas.openxmlformats.org/officeDocument/2006/relationships/image" Target="../media/image77.png"/><Relationship Id="rId16" Type="http://schemas.openxmlformats.org/officeDocument/2006/relationships/image" Target="../media/image75.png"/><Relationship Id="rId19" Type="http://schemas.openxmlformats.org/officeDocument/2006/relationships/image" Target="../media/image72.png"/><Relationship Id="rId18" Type="http://schemas.openxmlformats.org/officeDocument/2006/relationships/image" Target="../media/image85.png"/></Relationships>
</file>

<file path=ppt/slideLayouts/_rels/slideLayout35.xml.rels><?xml version="1.0" encoding="UTF-8" standalone="yes"?><Relationships xmlns="http://schemas.openxmlformats.org/package/2006/relationships"><Relationship Id="rId20" Type="http://schemas.openxmlformats.org/officeDocument/2006/relationships/image" Target="../media/image84.png"/><Relationship Id="rId22" Type="http://schemas.openxmlformats.org/officeDocument/2006/relationships/image" Target="../media/image52.png"/><Relationship Id="rId21" Type="http://schemas.openxmlformats.org/officeDocument/2006/relationships/image" Target="../media/image87.png"/><Relationship Id="rId24" Type="http://schemas.openxmlformats.org/officeDocument/2006/relationships/image" Target="../media/image80.png"/><Relationship Id="rId23" Type="http://schemas.openxmlformats.org/officeDocument/2006/relationships/image" Target="../media/image78.png"/><Relationship Id="rId1" Type="http://schemas.openxmlformats.org/officeDocument/2006/relationships/slideMaster" Target="../slideMasters/slideMaster5.xml"/><Relationship Id="rId2" Type="http://schemas.openxmlformats.org/officeDocument/2006/relationships/image" Target="../media/image90.jpg"/><Relationship Id="rId3" Type="http://schemas.openxmlformats.org/officeDocument/2006/relationships/image" Target="../media/image62.png"/><Relationship Id="rId4" Type="http://schemas.openxmlformats.org/officeDocument/2006/relationships/image" Target="../media/image71.png"/><Relationship Id="rId9" Type="http://schemas.openxmlformats.org/officeDocument/2006/relationships/image" Target="../media/image67.png"/><Relationship Id="rId26" Type="http://schemas.openxmlformats.org/officeDocument/2006/relationships/image" Target="../media/image83.png"/><Relationship Id="rId25" Type="http://schemas.openxmlformats.org/officeDocument/2006/relationships/image" Target="../media/image79.png"/><Relationship Id="rId28" Type="http://schemas.openxmlformats.org/officeDocument/2006/relationships/image" Target="../media/image57.png"/><Relationship Id="rId27" Type="http://schemas.openxmlformats.org/officeDocument/2006/relationships/image" Target="../media/image88.png"/><Relationship Id="rId5" Type="http://schemas.openxmlformats.org/officeDocument/2006/relationships/image" Target="../media/image64.png"/><Relationship Id="rId6" Type="http://schemas.openxmlformats.org/officeDocument/2006/relationships/image" Target="../media/image69.png"/><Relationship Id="rId29" Type="http://schemas.openxmlformats.org/officeDocument/2006/relationships/image" Target="../media/image82.png"/><Relationship Id="rId7" Type="http://schemas.openxmlformats.org/officeDocument/2006/relationships/image" Target="../media/image36.png"/><Relationship Id="rId8" Type="http://schemas.openxmlformats.org/officeDocument/2006/relationships/image" Target="../media/image63.png"/><Relationship Id="rId30" Type="http://schemas.openxmlformats.org/officeDocument/2006/relationships/image" Target="../media/image86.png"/><Relationship Id="rId11" Type="http://schemas.openxmlformats.org/officeDocument/2006/relationships/image" Target="../media/image59.png"/><Relationship Id="rId10" Type="http://schemas.openxmlformats.org/officeDocument/2006/relationships/image" Target="../media/image66.png"/><Relationship Id="rId13" Type="http://schemas.openxmlformats.org/officeDocument/2006/relationships/image" Target="../media/image70.png"/><Relationship Id="rId12" Type="http://schemas.openxmlformats.org/officeDocument/2006/relationships/image" Target="../media/image74.png"/><Relationship Id="rId15" Type="http://schemas.openxmlformats.org/officeDocument/2006/relationships/image" Target="../media/image81.png"/><Relationship Id="rId14" Type="http://schemas.openxmlformats.org/officeDocument/2006/relationships/image" Target="../media/image76.png"/><Relationship Id="rId17" Type="http://schemas.openxmlformats.org/officeDocument/2006/relationships/image" Target="../media/image77.png"/><Relationship Id="rId16" Type="http://schemas.openxmlformats.org/officeDocument/2006/relationships/image" Target="../media/image75.png"/><Relationship Id="rId19" Type="http://schemas.openxmlformats.org/officeDocument/2006/relationships/image" Target="../media/image72.png"/><Relationship Id="rId18" Type="http://schemas.openxmlformats.org/officeDocument/2006/relationships/image" Target="../media/image85.png"/></Relationships>
</file>

<file path=ppt/slideLayouts/_rels/slideLayout36.xml.rels><?xml version="1.0" encoding="UTF-8" standalone="yes"?><Relationships xmlns="http://schemas.openxmlformats.org/package/2006/relationships"><Relationship Id="rId20" Type="http://schemas.openxmlformats.org/officeDocument/2006/relationships/image" Target="../media/image84.png"/><Relationship Id="rId22" Type="http://schemas.openxmlformats.org/officeDocument/2006/relationships/image" Target="../media/image52.png"/><Relationship Id="rId21" Type="http://schemas.openxmlformats.org/officeDocument/2006/relationships/image" Target="../media/image87.png"/><Relationship Id="rId24" Type="http://schemas.openxmlformats.org/officeDocument/2006/relationships/image" Target="../media/image80.png"/><Relationship Id="rId23" Type="http://schemas.openxmlformats.org/officeDocument/2006/relationships/image" Target="../media/image78.png"/><Relationship Id="rId1" Type="http://schemas.openxmlformats.org/officeDocument/2006/relationships/slideMaster" Target="../slideMasters/slideMaster5.xml"/><Relationship Id="rId2" Type="http://schemas.openxmlformats.org/officeDocument/2006/relationships/image" Target="../media/image65.jpg"/><Relationship Id="rId3" Type="http://schemas.openxmlformats.org/officeDocument/2006/relationships/image" Target="../media/image62.png"/><Relationship Id="rId4" Type="http://schemas.openxmlformats.org/officeDocument/2006/relationships/image" Target="../media/image71.png"/><Relationship Id="rId9" Type="http://schemas.openxmlformats.org/officeDocument/2006/relationships/image" Target="../media/image67.png"/><Relationship Id="rId26" Type="http://schemas.openxmlformats.org/officeDocument/2006/relationships/image" Target="../media/image83.png"/><Relationship Id="rId25" Type="http://schemas.openxmlformats.org/officeDocument/2006/relationships/image" Target="../media/image79.png"/><Relationship Id="rId28" Type="http://schemas.openxmlformats.org/officeDocument/2006/relationships/image" Target="../media/image57.png"/><Relationship Id="rId27" Type="http://schemas.openxmlformats.org/officeDocument/2006/relationships/image" Target="../media/image88.png"/><Relationship Id="rId5" Type="http://schemas.openxmlformats.org/officeDocument/2006/relationships/image" Target="../media/image64.png"/><Relationship Id="rId6" Type="http://schemas.openxmlformats.org/officeDocument/2006/relationships/image" Target="../media/image69.png"/><Relationship Id="rId29" Type="http://schemas.openxmlformats.org/officeDocument/2006/relationships/image" Target="../media/image82.png"/><Relationship Id="rId7" Type="http://schemas.openxmlformats.org/officeDocument/2006/relationships/image" Target="../media/image36.png"/><Relationship Id="rId8" Type="http://schemas.openxmlformats.org/officeDocument/2006/relationships/image" Target="../media/image63.png"/><Relationship Id="rId30" Type="http://schemas.openxmlformats.org/officeDocument/2006/relationships/image" Target="../media/image86.png"/><Relationship Id="rId11" Type="http://schemas.openxmlformats.org/officeDocument/2006/relationships/image" Target="../media/image59.png"/><Relationship Id="rId10" Type="http://schemas.openxmlformats.org/officeDocument/2006/relationships/image" Target="../media/image66.png"/><Relationship Id="rId13" Type="http://schemas.openxmlformats.org/officeDocument/2006/relationships/image" Target="../media/image70.png"/><Relationship Id="rId12" Type="http://schemas.openxmlformats.org/officeDocument/2006/relationships/image" Target="../media/image74.png"/><Relationship Id="rId15" Type="http://schemas.openxmlformats.org/officeDocument/2006/relationships/image" Target="../media/image81.png"/><Relationship Id="rId14" Type="http://schemas.openxmlformats.org/officeDocument/2006/relationships/image" Target="../media/image76.png"/><Relationship Id="rId17" Type="http://schemas.openxmlformats.org/officeDocument/2006/relationships/image" Target="../media/image77.png"/><Relationship Id="rId16" Type="http://schemas.openxmlformats.org/officeDocument/2006/relationships/image" Target="../media/image75.png"/><Relationship Id="rId19" Type="http://schemas.openxmlformats.org/officeDocument/2006/relationships/image" Target="../media/image72.png"/><Relationship Id="rId18" Type="http://schemas.openxmlformats.org/officeDocument/2006/relationships/image" Target="../media/image85.png"/></Relationships>
</file>

<file path=ppt/slideLayouts/_rels/slideLayout37.xml.rels><?xml version="1.0" encoding="UTF-8" standalone="yes"?><Relationships xmlns="http://schemas.openxmlformats.org/package/2006/relationships"><Relationship Id="rId20" Type="http://schemas.openxmlformats.org/officeDocument/2006/relationships/image" Target="../media/image84.png"/><Relationship Id="rId22" Type="http://schemas.openxmlformats.org/officeDocument/2006/relationships/image" Target="../media/image52.png"/><Relationship Id="rId21" Type="http://schemas.openxmlformats.org/officeDocument/2006/relationships/image" Target="../media/image87.png"/><Relationship Id="rId24" Type="http://schemas.openxmlformats.org/officeDocument/2006/relationships/image" Target="../media/image80.png"/><Relationship Id="rId23" Type="http://schemas.openxmlformats.org/officeDocument/2006/relationships/image" Target="../media/image78.png"/><Relationship Id="rId1" Type="http://schemas.openxmlformats.org/officeDocument/2006/relationships/slideMaster" Target="../slideMasters/slideMaster5.xml"/><Relationship Id="rId2" Type="http://schemas.openxmlformats.org/officeDocument/2006/relationships/image" Target="../media/image95.jpg"/><Relationship Id="rId3" Type="http://schemas.openxmlformats.org/officeDocument/2006/relationships/image" Target="../media/image62.png"/><Relationship Id="rId4" Type="http://schemas.openxmlformats.org/officeDocument/2006/relationships/image" Target="../media/image71.png"/><Relationship Id="rId9" Type="http://schemas.openxmlformats.org/officeDocument/2006/relationships/image" Target="../media/image67.png"/><Relationship Id="rId26" Type="http://schemas.openxmlformats.org/officeDocument/2006/relationships/image" Target="../media/image83.png"/><Relationship Id="rId25" Type="http://schemas.openxmlformats.org/officeDocument/2006/relationships/image" Target="../media/image79.png"/><Relationship Id="rId28" Type="http://schemas.openxmlformats.org/officeDocument/2006/relationships/image" Target="../media/image57.png"/><Relationship Id="rId27" Type="http://schemas.openxmlformats.org/officeDocument/2006/relationships/image" Target="../media/image88.png"/><Relationship Id="rId5" Type="http://schemas.openxmlformats.org/officeDocument/2006/relationships/image" Target="../media/image64.png"/><Relationship Id="rId6" Type="http://schemas.openxmlformats.org/officeDocument/2006/relationships/image" Target="../media/image69.png"/><Relationship Id="rId29" Type="http://schemas.openxmlformats.org/officeDocument/2006/relationships/image" Target="../media/image82.png"/><Relationship Id="rId7" Type="http://schemas.openxmlformats.org/officeDocument/2006/relationships/image" Target="../media/image36.png"/><Relationship Id="rId8" Type="http://schemas.openxmlformats.org/officeDocument/2006/relationships/image" Target="../media/image63.png"/><Relationship Id="rId30" Type="http://schemas.openxmlformats.org/officeDocument/2006/relationships/image" Target="../media/image86.png"/><Relationship Id="rId11" Type="http://schemas.openxmlformats.org/officeDocument/2006/relationships/image" Target="../media/image59.png"/><Relationship Id="rId10" Type="http://schemas.openxmlformats.org/officeDocument/2006/relationships/image" Target="../media/image66.png"/><Relationship Id="rId13" Type="http://schemas.openxmlformats.org/officeDocument/2006/relationships/image" Target="../media/image70.png"/><Relationship Id="rId12" Type="http://schemas.openxmlformats.org/officeDocument/2006/relationships/image" Target="../media/image74.png"/><Relationship Id="rId15" Type="http://schemas.openxmlformats.org/officeDocument/2006/relationships/image" Target="../media/image81.png"/><Relationship Id="rId14" Type="http://schemas.openxmlformats.org/officeDocument/2006/relationships/image" Target="../media/image76.png"/><Relationship Id="rId17" Type="http://schemas.openxmlformats.org/officeDocument/2006/relationships/image" Target="../media/image77.png"/><Relationship Id="rId16" Type="http://schemas.openxmlformats.org/officeDocument/2006/relationships/image" Target="../media/image75.png"/><Relationship Id="rId19" Type="http://schemas.openxmlformats.org/officeDocument/2006/relationships/image" Target="../media/image72.png"/><Relationship Id="rId18" Type="http://schemas.openxmlformats.org/officeDocument/2006/relationships/image" Target="../media/image85.png"/></Relationships>
</file>

<file path=ppt/slideLayouts/_rels/slideLayout38.xml.rels><?xml version="1.0" encoding="UTF-8" standalone="yes"?><Relationships xmlns="http://schemas.openxmlformats.org/package/2006/relationships"><Relationship Id="rId20" Type="http://schemas.openxmlformats.org/officeDocument/2006/relationships/image" Target="../media/image87.png"/><Relationship Id="rId22" Type="http://schemas.openxmlformats.org/officeDocument/2006/relationships/image" Target="../media/image78.png"/><Relationship Id="rId21" Type="http://schemas.openxmlformats.org/officeDocument/2006/relationships/image" Target="../media/image52.png"/><Relationship Id="rId24" Type="http://schemas.openxmlformats.org/officeDocument/2006/relationships/image" Target="../media/image79.png"/><Relationship Id="rId23" Type="http://schemas.openxmlformats.org/officeDocument/2006/relationships/image" Target="../media/image80.png"/><Relationship Id="rId1" Type="http://schemas.openxmlformats.org/officeDocument/2006/relationships/slideMaster" Target="../slideMasters/slideMaster5.xml"/><Relationship Id="rId2" Type="http://schemas.openxmlformats.org/officeDocument/2006/relationships/image" Target="../media/image62.png"/><Relationship Id="rId3" Type="http://schemas.openxmlformats.org/officeDocument/2006/relationships/image" Target="../media/image71.png"/><Relationship Id="rId4" Type="http://schemas.openxmlformats.org/officeDocument/2006/relationships/image" Target="../media/image64.png"/><Relationship Id="rId9" Type="http://schemas.openxmlformats.org/officeDocument/2006/relationships/image" Target="../media/image66.png"/><Relationship Id="rId26" Type="http://schemas.openxmlformats.org/officeDocument/2006/relationships/image" Target="../media/image88.png"/><Relationship Id="rId25" Type="http://schemas.openxmlformats.org/officeDocument/2006/relationships/image" Target="../media/image83.png"/><Relationship Id="rId28" Type="http://schemas.openxmlformats.org/officeDocument/2006/relationships/image" Target="../media/image82.png"/><Relationship Id="rId27" Type="http://schemas.openxmlformats.org/officeDocument/2006/relationships/image" Target="../media/image57.png"/><Relationship Id="rId5" Type="http://schemas.openxmlformats.org/officeDocument/2006/relationships/image" Target="../media/image69.png"/><Relationship Id="rId6" Type="http://schemas.openxmlformats.org/officeDocument/2006/relationships/image" Target="../media/image36.png"/><Relationship Id="rId29" Type="http://schemas.openxmlformats.org/officeDocument/2006/relationships/image" Target="../media/image86.png"/><Relationship Id="rId7" Type="http://schemas.openxmlformats.org/officeDocument/2006/relationships/image" Target="../media/image63.png"/><Relationship Id="rId8" Type="http://schemas.openxmlformats.org/officeDocument/2006/relationships/image" Target="../media/image67.png"/><Relationship Id="rId11" Type="http://schemas.openxmlformats.org/officeDocument/2006/relationships/image" Target="../media/image74.png"/><Relationship Id="rId10" Type="http://schemas.openxmlformats.org/officeDocument/2006/relationships/image" Target="../media/image59.png"/><Relationship Id="rId13" Type="http://schemas.openxmlformats.org/officeDocument/2006/relationships/image" Target="../media/image76.png"/><Relationship Id="rId12" Type="http://schemas.openxmlformats.org/officeDocument/2006/relationships/image" Target="../media/image70.png"/><Relationship Id="rId15" Type="http://schemas.openxmlformats.org/officeDocument/2006/relationships/image" Target="../media/image75.png"/><Relationship Id="rId14" Type="http://schemas.openxmlformats.org/officeDocument/2006/relationships/image" Target="../media/image81.png"/><Relationship Id="rId17" Type="http://schemas.openxmlformats.org/officeDocument/2006/relationships/image" Target="../media/image85.png"/><Relationship Id="rId16" Type="http://schemas.openxmlformats.org/officeDocument/2006/relationships/image" Target="../media/image77.png"/><Relationship Id="rId19" Type="http://schemas.openxmlformats.org/officeDocument/2006/relationships/image" Target="../media/image84.png"/><Relationship Id="rId18" Type="http://schemas.openxmlformats.org/officeDocument/2006/relationships/image" Target="../media/image72.png"/></Relationships>
</file>

<file path=ppt/slideLayouts/_rels/slideLayout39.xml.rels><?xml version="1.0" encoding="UTF-8" standalone="yes"?><Relationships xmlns="http://schemas.openxmlformats.org/package/2006/relationships"><Relationship Id="rId20" Type="http://schemas.openxmlformats.org/officeDocument/2006/relationships/image" Target="../media/image84.png"/><Relationship Id="rId22" Type="http://schemas.openxmlformats.org/officeDocument/2006/relationships/image" Target="../media/image52.png"/><Relationship Id="rId21" Type="http://schemas.openxmlformats.org/officeDocument/2006/relationships/image" Target="../media/image87.png"/><Relationship Id="rId24" Type="http://schemas.openxmlformats.org/officeDocument/2006/relationships/image" Target="../media/image80.png"/><Relationship Id="rId23" Type="http://schemas.openxmlformats.org/officeDocument/2006/relationships/image" Target="../media/image78.png"/><Relationship Id="rId1" Type="http://schemas.openxmlformats.org/officeDocument/2006/relationships/slideMaster" Target="../slideMasters/slideMaster5.xml"/><Relationship Id="rId2" Type="http://schemas.openxmlformats.org/officeDocument/2006/relationships/image" Target="../media/image62.png"/><Relationship Id="rId3" Type="http://schemas.openxmlformats.org/officeDocument/2006/relationships/image" Target="../media/image91.png"/><Relationship Id="rId4" Type="http://schemas.openxmlformats.org/officeDocument/2006/relationships/image" Target="../media/image71.png"/><Relationship Id="rId9" Type="http://schemas.openxmlformats.org/officeDocument/2006/relationships/image" Target="../media/image67.png"/><Relationship Id="rId26" Type="http://schemas.openxmlformats.org/officeDocument/2006/relationships/image" Target="../media/image83.png"/><Relationship Id="rId25" Type="http://schemas.openxmlformats.org/officeDocument/2006/relationships/image" Target="../media/image79.png"/><Relationship Id="rId28" Type="http://schemas.openxmlformats.org/officeDocument/2006/relationships/image" Target="../media/image57.png"/><Relationship Id="rId27" Type="http://schemas.openxmlformats.org/officeDocument/2006/relationships/image" Target="../media/image88.png"/><Relationship Id="rId5" Type="http://schemas.openxmlformats.org/officeDocument/2006/relationships/image" Target="../media/image64.png"/><Relationship Id="rId6" Type="http://schemas.openxmlformats.org/officeDocument/2006/relationships/image" Target="../media/image69.png"/><Relationship Id="rId29" Type="http://schemas.openxmlformats.org/officeDocument/2006/relationships/image" Target="../media/image82.png"/><Relationship Id="rId7" Type="http://schemas.openxmlformats.org/officeDocument/2006/relationships/image" Target="../media/image36.png"/><Relationship Id="rId8" Type="http://schemas.openxmlformats.org/officeDocument/2006/relationships/image" Target="../media/image63.png"/><Relationship Id="rId30" Type="http://schemas.openxmlformats.org/officeDocument/2006/relationships/image" Target="../media/image86.png"/><Relationship Id="rId11" Type="http://schemas.openxmlformats.org/officeDocument/2006/relationships/image" Target="../media/image59.png"/><Relationship Id="rId10" Type="http://schemas.openxmlformats.org/officeDocument/2006/relationships/image" Target="../media/image66.png"/><Relationship Id="rId13" Type="http://schemas.openxmlformats.org/officeDocument/2006/relationships/image" Target="../media/image70.png"/><Relationship Id="rId12" Type="http://schemas.openxmlformats.org/officeDocument/2006/relationships/image" Target="../media/image74.png"/><Relationship Id="rId15" Type="http://schemas.openxmlformats.org/officeDocument/2006/relationships/image" Target="../media/image81.png"/><Relationship Id="rId14" Type="http://schemas.openxmlformats.org/officeDocument/2006/relationships/image" Target="../media/image76.png"/><Relationship Id="rId17" Type="http://schemas.openxmlformats.org/officeDocument/2006/relationships/image" Target="../media/image77.png"/><Relationship Id="rId16" Type="http://schemas.openxmlformats.org/officeDocument/2006/relationships/image" Target="../media/image75.png"/><Relationship Id="rId19" Type="http://schemas.openxmlformats.org/officeDocument/2006/relationships/image" Target="../media/image72.png"/><Relationship Id="rId18" Type="http://schemas.openxmlformats.org/officeDocument/2006/relationships/image" Target="../media/image8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7.png"/></Relationships>
</file>

<file path=ppt/slideLayouts/_rels/slideLayout40.xml.rels><?xml version="1.0" encoding="UTF-8" standalone="yes"?><Relationships xmlns="http://schemas.openxmlformats.org/package/2006/relationships"><Relationship Id="rId20" Type="http://schemas.openxmlformats.org/officeDocument/2006/relationships/image" Target="../media/image84.png"/><Relationship Id="rId22" Type="http://schemas.openxmlformats.org/officeDocument/2006/relationships/image" Target="../media/image52.png"/><Relationship Id="rId21" Type="http://schemas.openxmlformats.org/officeDocument/2006/relationships/image" Target="../media/image87.png"/><Relationship Id="rId24" Type="http://schemas.openxmlformats.org/officeDocument/2006/relationships/image" Target="../media/image80.png"/><Relationship Id="rId23" Type="http://schemas.openxmlformats.org/officeDocument/2006/relationships/image" Target="../media/image78.png"/><Relationship Id="rId1" Type="http://schemas.openxmlformats.org/officeDocument/2006/relationships/slideMaster" Target="../slideMasters/slideMaster5.xml"/><Relationship Id="rId2" Type="http://schemas.openxmlformats.org/officeDocument/2006/relationships/image" Target="../media/image62.png"/><Relationship Id="rId3" Type="http://schemas.openxmlformats.org/officeDocument/2006/relationships/image" Target="../media/image93.png"/><Relationship Id="rId4" Type="http://schemas.openxmlformats.org/officeDocument/2006/relationships/image" Target="../media/image71.png"/><Relationship Id="rId9" Type="http://schemas.openxmlformats.org/officeDocument/2006/relationships/image" Target="../media/image67.png"/><Relationship Id="rId26" Type="http://schemas.openxmlformats.org/officeDocument/2006/relationships/image" Target="../media/image83.png"/><Relationship Id="rId25" Type="http://schemas.openxmlformats.org/officeDocument/2006/relationships/image" Target="../media/image79.png"/><Relationship Id="rId28" Type="http://schemas.openxmlformats.org/officeDocument/2006/relationships/image" Target="../media/image57.png"/><Relationship Id="rId27" Type="http://schemas.openxmlformats.org/officeDocument/2006/relationships/image" Target="../media/image88.png"/><Relationship Id="rId5" Type="http://schemas.openxmlformats.org/officeDocument/2006/relationships/image" Target="../media/image64.png"/><Relationship Id="rId6" Type="http://schemas.openxmlformats.org/officeDocument/2006/relationships/image" Target="../media/image69.png"/><Relationship Id="rId29" Type="http://schemas.openxmlformats.org/officeDocument/2006/relationships/image" Target="../media/image82.png"/><Relationship Id="rId7" Type="http://schemas.openxmlformats.org/officeDocument/2006/relationships/image" Target="../media/image36.png"/><Relationship Id="rId8" Type="http://schemas.openxmlformats.org/officeDocument/2006/relationships/image" Target="../media/image63.png"/><Relationship Id="rId30" Type="http://schemas.openxmlformats.org/officeDocument/2006/relationships/image" Target="../media/image86.png"/><Relationship Id="rId11" Type="http://schemas.openxmlformats.org/officeDocument/2006/relationships/image" Target="../media/image59.png"/><Relationship Id="rId10" Type="http://schemas.openxmlformats.org/officeDocument/2006/relationships/image" Target="../media/image66.png"/><Relationship Id="rId13" Type="http://schemas.openxmlformats.org/officeDocument/2006/relationships/image" Target="../media/image70.png"/><Relationship Id="rId12" Type="http://schemas.openxmlformats.org/officeDocument/2006/relationships/image" Target="../media/image74.png"/><Relationship Id="rId15" Type="http://schemas.openxmlformats.org/officeDocument/2006/relationships/image" Target="../media/image81.png"/><Relationship Id="rId14" Type="http://schemas.openxmlformats.org/officeDocument/2006/relationships/image" Target="../media/image76.png"/><Relationship Id="rId17" Type="http://schemas.openxmlformats.org/officeDocument/2006/relationships/image" Target="../media/image77.png"/><Relationship Id="rId16" Type="http://schemas.openxmlformats.org/officeDocument/2006/relationships/image" Target="../media/image75.png"/><Relationship Id="rId19" Type="http://schemas.openxmlformats.org/officeDocument/2006/relationships/image" Target="../media/image72.png"/><Relationship Id="rId18" Type="http://schemas.openxmlformats.org/officeDocument/2006/relationships/image" Target="../media/image85.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2.png"/></Relationships>
</file>

<file path=ppt/slideLayouts/_rels/slideLayout42.xml.rels><?xml version="1.0" encoding="UTF-8" standalone="yes"?><Relationships xmlns="http://schemas.openxmlformats.org/package/2006/relationships"><Relationship Id="rId20" Type="http://schemas.openxmlformats.org/officeDocument/2006/relationships/image" Target="../media/image87.png"/><Relationship Id="rId22" Type="http://schemas.openxmlformats.org/officeDocument/2006/relationships/image" Target="../media/image78.png"/><Relationship Id="rId21" Type="http://schemas.openxmlformats.org/officeDocument/2006/relationships/image" Target="../media/image52.png"/><Relationship Id="rId24" Type="http://schemas.openxmlformats.org/officeDocument/2006/relationships/image" Target="../media/image79.png"/><Relationship Id="rId23" Type="http://schemas.openxmlformats.org/officeDocument/2006/relationships/image" Target="../media/image80.png"/><Relationship Id="rId1" Type="http://schemas.openxmlformats.org/officeDocument/2006/relationships/slideMaster" Target="../slideMasters/slideMaster5.xml"/><Relationship Id="rId2" Type="http://schemas.openxmlformats.org/officeDocument/2006/relationships/image" Target="../media/image62.png"/><Relationship Id="rId3" Type="http://schemas.openxmlformats.org/officeDocument/2006/relationships/image" Target="../media/image71.png"/><Relationship Id="rId4" Type="http://schemas.openxmlformats.org/officeDocument/2006/relationships/image" Target="../media/image64.png"/><Relationship Id="rId9" Type="http://schemas.openxmlformats.org/officeDocument/2006/relationships/image" Target="../media/image66.png"/><Relationship Id="rId26" Type="http://schemas.openxmlformats.org/officeDocument/2006/relationships/image" Target="../media/image88.png"/><Relationship Id="rId25" Type="http://schemas.openxmlformats.org/officeDocument/2006/relationships/image" Target="../media/image83.png"/><Relationship Id="rId28" Type="http://schemas.openxmlformats.org/officeDocument/2006/relationships/image" Target="../media/image82.png"/><Relationship Id="rId27" Type="http://schemas.openxmlformats.org/officeDocument/2006/relationships/image" Target="../media/image57.png"/><Relationship Id="rId5" Type="http://schemas.openxmlformats.org/officeDocument/2006/relationships/image" Target="../media/image69.png"/><Relationship Id="rId6" Type="http://schemas.openxmlformats.org/officeDocument/2006/relationships/image" Target="../media/image36.png"/><Relationship Id="rId29" Type="http://schemas.openxmlformats.org/officeDocument/2006/relationships/image" Target="../media/image86.png"/><Relationship Id="rId7" Type="http://schemas.openxmlformats.org/officeDocument/2006/relationships/image" Target="../media/image63.png"/><Relationship Id="rId8" Type="http://schemas.openxmlformats.org/officeDocument/2006/relationships/image" Target="../media/image67.png"/><Relationship Id="rId11" Type="http://schemas.openxmlformats.org/officeDocument/2006/relationships/image" Target="../media/image74.png"/><Relationship Id="rId10" Type="http://schemas.openxmlformats.org/officeDocument/2006/relationships/image" Target="../media/image59.png"/><Relationship Id="rId13" Type="http://schemas.openxmlformats.org/officeDocument/2006/relationships/image" Target="../media/image76.png"/><Relationship Id="rId12" Type="http://schemas.openxmlformats.org/officeDocument/2006/relationships/image" Target="../media/image70.png"/><Relationship Id="rId15" Type="http://schemas.openxmlformats.org/officeDocument/2006/relationships/image" Target="../media/image75.png"/><Relationship Id="rId14" Type="http://schemas.openxmlformats.org/officeDocument/2006/relationships/image" Target="../media/image81.png"/><Relationship Id="rId17" Type="http://schemas.openxmlformats.org/officeDocument/2006/relationships/image" Target="../media/image85.png"/><Relationship Id="rId16" Type="http://schemas.openxmlformats.org/officeDocument/2006/relationships/image" Target="../media/image77.png"/><Relationship Id="rId19" Type="http://schemas.openxmlformats.org/officeDocument/2006/relationships/image" Target="../media/image84.png"/><Relationship Id="rId18" Type="http://schemas.openxmlformats.org/officeDocument/2006/relationships/image" Target="../media/image72.png"/></Relationships>
</file>

<file path=ppt/slideLayouts/_rels/slideLayout43.xml.rels><?xml version="1.0" encoding="UTF-8" standalone="yes"?><Relationships xmlns="http://schemas.openxmlformats.org/package/2006/relationships"><Relationship Id="rId20" Type="http://schemas.openxmlformats.org/officeDocument/2006/relationships/image" Target="../media/image87.png"/><Relationship Id="rId22" Type="http://schemas.openxmlformats.org/officeDocument/2006/relationships/image" Target="../media/image78.png"/><Relationship Id="rId21" Type="http://schemas.openxmlformats.org/officeDocument/2006/relationships/image" Target="../media/image52.png"/><Relationship Id="rId24" Type="http://schemas.openxmlformats.org/officeDocument/2006/relationships/image" Target="../media/image79.png"/><Relationship Id="rId23" Type="http://schemas.openxmlformats.org/officeDocument/2006/relationships/image" Target="../media/image80.png"/><Relationship Id="rId1" Type="http://schemas.openxmlformats.org/officeDocument/2006/relationships/slideMaster" Target="../slideMasters/slideMaster5.xml"/><Relationship Id="rId2" Type="http://schemas.openxmlformats.org/officeDocument/2006/relationships/image" Target="../media/image62.png"/><Relationship Id="rId3" Type="http://schemas.openxmlformats.org/officeDocument/2006/relationships/image" Target="../media/image71.png"/><Relationship Id="rId4" Type="http://schemas.openxmlformats.org/officeDocument/2006/relationships/image" Target="../media/image64.png"/><Relationship Id="rId9" Type="http://schemas.openxmlformats.org/officeDocument/2006/relationships/image" Target="../media/image66.png"/><Relationship Id="rId26" Type="http://schemas.openxmlformats.org/officeDocument/2006/relationships/image" Target="../media/image88.png"/><Relationship Id="rId25" Type="http://schemas.openxmlformats.org/officeDocument/2006/relationships/image" Target="../media/image83.png"/><Relationship Id="rId28" Type="http://schemas.openxmlformats.org/officeDocument/2006/relationships/image" Target="../media/image82.png"/><Relationship Id="rId27" Type="http://schemas.openxmlformats.org/officeDocument/2006/relationships/image" Target="../media/image57.png"/><Relationship Id="rId5" Type="http://schemas.openxmlformats.org/officeDocument/2006/relationships/image" Target="../media/image69.png"/><Relationship Id="rId6" Type="http://schemas.openxmlformats.org/officeDocument/2006/relationships/image" Target="../media/image36.png"/><Relationship Id="rId29" Type="http://schemas.openxmlformats.org/officeDocument/2006/relationships/image" Target="../media/image86.png"/><Relationship Id="rId7" Type="http://schemas.openxmlformats.org/officeDocument/2006/relationships/image" Target="../media/image63.png"/><Relationship Id="rId8" Type="http://schemas.openxmlformats.org/officeDocument/2006/relationships/image" Target="../media/image67.png"/><Relationship Id="rId11" Type="http://schemas.openxmlformats.org/officeDocument/2006/relationships/image" Target="../media/image74.png"/><Relationship Id="rId10" Type="http://schemas.openxmlformats.org/officeDocument/2006/relationships/image" Target="../media/image59.png"/><Relationship Id="rId13" Type="http://schemas.openxmlformats.org/officeDocument/2006/relationships/image" Target="../media/image76.png"/><Relationship Id="rId12" Type="http://schemas.openxmlformats.org/officeDocument/2006/relationships/image" Target="../media/image70.png"/><Relationship Id="rId15" Type="http://schemas.openxmlformats.org/officeDocument/2006/relationships/image" Target="../media/image75.png"/><Relationship Id="rId14" Type="http://schemas.openxmlformats.org/officeDocument/2006/relationships/image" Target="../media/image81.png"/><Relationship Id="rId17" Type="http://schemas.openxmlformats.org/officeDocument/2006/relationships/image" Target="../media/image85.png"/><Relationship Id="rId16" Type="http://schemas.openxmlformats.org/officeDocument/2006/relationships/image" Target="../media/image77.png"/><Relationship Id="rId19" Type="http://schemas.openxmlformats.org/officeDocument/2006/relationships/image" Target="../media/image84.png"/><Relationship Id="rId18" Type="http://schemas.openxmlformats.org/officeDocument/2006/relationships/image" Target="../media/image72.png"/></Relationships>
</file>

<file path=ppt/slideLayouts/_rels/slideLayout44.xml.rels><?xml version="1.0" encoding="UTF-8" standalone="yes"?><Relationships xmlns="http://schemas.openxmlformats.org/package/2006/relationships"><Relationship Id="rId20" Type="http://schemas.openxmlformats.org/officeDocument/2006/relationships/image" Target="../media/image87.png"/><Relationship Id="rId22" Type="http://schemas.openxmlformats.org/officeDocument/2006/relationships/image" Target="../media/image78.png"/><Relationship Id="rId21" Type="http://schemas.openxmlformats.org/officeDocument/2006/relationships/image" Target="../media/image52.png"/><Relationship Id="rId24" Type="http://schemas.openxmlformats.org/officeDocument/2006/relationships/image" Target="../media/image79.png"/><Relationship Id="rId23" Type="http://schemas.openxmlformats.org/officeDocument/2006/relationships/image" Target="../media/image80.png"/><Relationship Id="rId1" Type="http://schemas.openxmlformats.org/officeDocument/2006/relationships/slideMaster" Target="../slideMasters/slideMaster5.xml"/><Relationship Id="rId2" Type="http://schemas.openxmlformats.org/officeDocument/2006/relationships/image" Target="../media/image62.png"/><Relationship Id="rId3" Type="http://schemas.openxmlformats.org/officeDocument/2006/relationships/image" Target="../media/image71.png"/><Relationship Id="rId4" Type="http://schemas.openxmlformats.org/officeDocument/2006/relationships/image" Target="../media/image64.png"/><Relationship Id="rId9" Type="http://schemas.openxmlformats.org/officeDocument/2006/relationships/image" Target="../media/image66.png"/><Relationship Id="rId26" Type="http://schemas.openxmlformats.org/officeDocument/2006/relationships/image" Target="../media/image88.png"/><Relationship Id="rId25" Type="http://schemas.openxmlformats.org/officeDocument/2006/relationships/image" Target="../media/image83.png"/><Relationship Id="rId28" Type="http://schemas.openxmlformats.org/officeDocument/2006/relationships/image" Target="../media/image82.png"/><Relationship Id="rId27" Type="http://schemas.openxmlformats.org/officeDocument/2006/relationships/image" Target="../media/image57.png"/><Relationship Id="rId5" Type="http://schemas.openxmlformats.org/officeDocument/2006/relationships/image" Target="../media/image69.png"/><Relationship Id="rId6" Type="http://schemas.openxmlformats.org/officeDocument/2006/relationships/image" Target="../media/image36.png"/><Relationship Id="rId29" Type="http://schemas.openxmlformats.org/officeDocument/2006/relationships/image" Target="../media/image86.png"/><Relationship Id="rId7" Type="http://schemas.openxmlformats.org/officeDocument/2006/relationships/image" Target="../media/image63.png"/><Relationship Id="rId8" Type="http://schemas.openxmlformats.org/officeDocument/2006/relationships/image" Target="../media/image67.png"/><Relationship Id="rId11" Type="http://schemas.openxmlformats.org/officeDocument/2006/relationships/image" Target="../media/image74.png"/><Relationship Id="rId10" Type="http://schemas.openxmlformats.org/officeDocument/2006/relationships/image" Target="../media/image59.png"/><Relationship Id="rId13" Type="http://schemas.openxmlformats.org/officeDocument/2006/relationships/image" Target="../media/image76.png"/><Relationship Id="rId12" Type="http://schemas.openxmlformats.org/officeDocument/2006/relationships/image" Target="../media/image70.png"/><Relationship Id="rId15" Type="http://schemas.openxmlformats.org/officeDocument/2006/relationships/image" Target="../media/image75.png"/><Relationship Id="rId14" Type="http://schemas.openxmlformats.org/officeDocument/2006/relationships/image" Target="../media/image81.png"/><Relationship Id="rId17" Type="http://schemas.openxmlformats.org/officeDocument/2006/relationships/image" Target="../media/image85.png"/><Relationship Id="rId16" Type="http://schemas.openxmlformats.org/officeDocument/2006/relationships/image" Target="../media/image77.png"/><Relationship Id="rId19" Type="http://schemas.openxmlformats.org/officeDocument/2006/relationships/image" Target="../media/image84.png"/><Relationship Id="rId18" Type="http://schemas.openxmlformats.org/officeDocument/2006/relationships/image" Target="../media/image72.png"/></Relationships>
</file>

<file path=ppt/slideLayouts/_rels/slideLayout45.xml.rels><?xml version="1.0" encoding="UTF-8" standalone="yes"?><Relationships xmlns="http://schemas.openxmlformats.org/package/2006/relationships"><Relationship Id="rId20" Type="http://schemas.openxmlformats.org/officeDocument/2006/relationships/image" Target="../media/image87.png"/><Relationship Id="rId22" Type="http://schemas.openxmlformats.org/officeDocument/2006/relationships/image" Target="../media/image78.png"/><Relationship Id="rId21" Type="http://schemas.openxmlformats.org/officeDocument/2006/relationships/image" Target="../media/image52.png"/><Relationship Id="rId24" Type="http://schemas.openxmlformats.org/officeDocument/2006/relationships/image" Target="../media/image79.png"/><Relationship Id="rId23" Type="http://schemas.openxmlformats.org/officeDocument/2006/relationships/image" Target="../media/image80.png"/><Relationship Id="rId1" Type="http://schemas.openxmlformats.org/officeDocument/2006/relationships/slideMaster" Target="../slideMasters/slideMaster5.xml"/><Relationship Id="rId2" Type="http://schemas.openxmlformats.org/officeDocument/2006/relationships/image" Target="../media/image62.png"/><Relationship Id="rId3" Type="http://schemas.openxmlformats.org/officeDocument/2006/relationships/image" Target="../media/image71.png"/><Relationship Id="rId4" Type="http://schemas.openxmlformats.org/officeDocument/2006/relationships/image" Target="../media/image64.png"/><Relationship Id="rId9" Type="http://schemas.openxmlformats.org/officeDocument/2006/relationships/image" Target="../media/image66.png"/><Relationship Id="rId26" Type="http://schemas.openxmlformats.org/officeDocument/2006/relationships/image" Target="../media/image88.png"/><Relationship Id="rId25" Type="http://schemas.openxmlformats.org/officeDocument/2006/relationships/image" Target="../media/image83.png"/><Relationship Id="rId28" Type="http://schemas.openxmlformats.org/officeDocument/2006/relationships/image" Target="../media/image82.png"/><Relationship Id="rId27" Type="http://schemas.openxmlformats.org/officeDocument/2006/relationships/image" Target="../media/image57.png"/><Relationship Id="rId5" Type="http://schemas.openxmlformats.org/officeDocument/2006/relationships/image" Target="../media/image69.png"/><Relationship Id="rId6" Type="http://schemas.openxmlformats.org/officeDocument/2006/relationships/image" Target="../media/image36.png"/><Relationship Id="rId29" Type="http://schemas.openxmlformats.org/officeDocument/2006/relationships/image" Target="../media/image86.png"/><Relationship Id="rId7" Type="http://schemas.openxmlformats.org/officeDocument/2006/relationships/image" Target="../media/image63.png"/><Relationship Id="rId8" Type="http://schemas.openxmlformats.org/officeDocument/2006/relationships/image" Target="../media/image67.png"/><Relationship Id="rId11" Type="http://schemas.openxmlformats.org/officeDocument/2006/relationships/image" Target="../media/image74.png"/><Relationship Id="rId10" Type="http://schemas.openxmlformats.org/officeDocument/2006/relationships/image" Target="../media/image59.png"/><Relationship Id="rId13" Type="http://schemas.openxmlformats.org/officeDocument/2006/relationships/image" Target="../media/image76.png"/><Relationship Id="rId12" Type="http://schemas.openxmlformats.org/officeDocument/2006/relationships/image" Target="../media/image70.png"/><Relationship Id="rId15" Type="http://schemas.openxmlformats.org/officeDocument/2006/relationships/image" Target="../media/image75.png"/><Relationship Id="rId14" Type="http://schemas.openxmlformats.org/officeDocument/2006/relationships/image" Target="../media/image81.png"/><Relationship Id="rId17" Type="http://schemas.openxmlformats.org/officeDocument/2006/relationships/image" Target="../media/image85.png"/><Relationship Id="rId16" Type="http://schemas.openxmlformats.org/officeDocument/2006/relationships/image" Target="../media/image77.png"/><Relationship Id="rId19" Type="http://schemas.openxmlformats.org/officeDocument/2006/relationships/image" Target="../media/image84.png"/><Relationship Id="rId18" Type="http://schemas.openxmlformats.org/officeDocument/2006/relationships/image" Target="../media/image72.png"/></Relationships>
</file>

<file path=ppt/slideLayouts/_rels/slideLayout46.xml.rels><?xml version="1.0" encoding="UTF-8" standalone="yes"?><Relationships xmlns="http://schemas.openxmlformats.org/package/2006/relationships"><Relationship Id="rId20" Type="http://schemas.openxmlformats.org/officeDocument/2006/relationships/image" Target="../media/image87.png"/><Relationship Id="rId22" Type="http://schemas.openxmlformats.org/officeDocument/2006/relationships/image" Target="../media/image78.png"/><Relationship Id="rId21" Type="http://schemas.openxmlformats.org/officeDocument/2006/relationships/image" Target="../media/image52.png"/><Relationship Id="rId24" Type="http://schemas.openxmlformats.org/officeDocument/2006/relationships/image" Target="../media/image79.png"/><Relationship Id="rId23" Type="http://schemas.openxmlformats.org/officeDocument/2006/relationships/image" Target="../media/image80.png"/><Relationship Id="rId1" Type="http://schemas.openxmlformats.org/officeDocument/2006/relationships/slideMaster" Target="../slideMasters/slideMaster5.xml"/><Relationship Id="rId2" Type="http://schemas.openxmlformats.org/officeDocument/2006/relationships/image" Target="../media/image62.png"/><Relationship Id="rId3" Type="http://schemas.openxmlformats.org/officeDocument/2006/relationships/image" Target="../media/image71.png"/><Relationship Id="rId4" Type="http://schemas.openxmlformats.org/officeDocument/2006/relationships/image" Target="../media/image64.png"/><Relationship Id="rId9" Type="http://schemas.openxmlformats.org/officeDocument/2006/relationships/image" Target="../media/image66.png"/><Relationship Id="rId26" Type="http://schemas.openxmlformats.org/officeDocument/2006/relationships/image" Target="../media/image88.png"/><Relationship Id="rId25" Type="http://schemas.openxmlformats.org/officeDocument/2006/relationships/image" Target="../media/image83.png"/><Relationship Id="rId28" Type="http://schemas.openxmlformats.org/officeDocument/2006/relationships/image" Target="../media/image82.png"/><Relationship Id="rId27" Type="http://schemas.openxmlformats.org/officeDocument/2006/relationships/image" Target="../media/image57.png"/><Relationship Id="rId5" Type="http://schemas.openxmlformats.org/officeDocument/2006/relationships/image" Target="../media/image69.png"/><Relationship Id="rId6" Type="http://schemas.openxmlformats.org/officeDocument/2006/relationships/image" Target="../media/image36.png"/><Relationship Id="rId29" Type="http://schemas.openxmlformats.org/officeDocument/2006/relationships/image" Target="../media/image86.png"/><Relationship Id="rId7" Type="http://schemas.openxmlformats.org/officeDocument/2006/relationships/image" Target="../media/image63.png"/><Relationship Id="rId8" Type="http://schemas.openxmlformats.org/officeDocument/2006/relationships/image" Target="../media/image67.png"/><Relationship Id="rId11" Type="http://schemas.openxmlformats.org/officeDocument/2006/relationships/image" Target="../media/image74.png"/><Relationship Id="rId10" Type="http://schemas.openxmlformats.org/officeDocument/2006/relationships/image" Target="../media/image59.png"/><Relationship Id="rId13" Type="http://schemas.openxmlformats.org/officeDocument/2006/relationships/image" Target="../media/image76.png"/><Relationship Id="rId12" Type="http://schemas.openxmlformats.org/officeDocument/2006/relationships/image" Target="../media/image70.png"/><Relationship Id="rId15" Type="http://schemas.openxmlformats.org/officeDocument/2006/relationships/image" Target="../media/image75.png"/><Relationship Id="rId14" Type="http://schemas.openxmlformats.org/officeDocument/2006/relationships/image" Target="../media/image81.png"/><Relationship Id="rId17" Type="http://schemas.openxmlformats.org/officeDocument/2006/relationships/image" Target="../media/image85.png"/><Relationship Id="rId16" Type="http://schemas.openxmlformats.org/officeDocument/2006/relationships/image" Target="../media/image77.png"/><Relationship Id="rId19" Type="http://schemas.openxmlformats.org/officeDocument/2006/relationships/image" Target="../media/image84.png"/><Relationship Id="rId18" Type="http://schemas.openxmlformats.org/officeDocument/2006/relationships/image" Target="../media/image72.png"/></Relationships>
</file>

<file path=ppt/slideLayouts/_rels/slideLayout47.xml.rels><?xml version="1.0" encoding="UTF-8" standalone="yes"?><Relationships xmlns="http://schemas.openxmlformats.org/package/2006/relationships"><Relationship Id="rId20" Type="http://schemas.openxmlformats.org/officeDocument/2006/relationships/image" Target="../media/image87.png"/><Relationship Id="rId22" Type="http://schemas.openxmlformats.org/officeDocument/2006/relationships/image" Target="../media/image78.png"/><Relationship Id="rId21" Type="http://schemas.openxmlformats.org/officeDocument/2006/relationships/image" Target="../media/image52.png"/><Relationship Id="rId24" Type="http://schemas.openxmlformats.org/officeDocument/2006/relationships/image" Target="../media/image79.png"/><Relationship Id="rId23" Type="http://schemas.openxmlformats.org/officeDocument/2006/relationships/image" Target="../media/image80.png"/><Relationship Id="rId1" Type="http://schemas.openxmlformats.org/officeDocument/2006/relationships/slideMaster" Target="../slideMasters/slideMaster5.xml"/><Relationship Id="rId2" Type="http://schemas.openxmlformats.org/officeDocument/2006/relationships/image" Target="../media/image62.png"/><Relationship Id="rId3" Type="http://schemas.openxmlformats.org/officeDocument/2006/relationships/image" Target="../media/image71.png"/><Relationship Id="rId4" Type="http://schemas.openxmlformats.org/officeDocument/2006/relationships/image" Target="../media/image64.png"/><Relationship Id="rId9" Type="http://schemas.openxmlformats.org/officeDocument/2006/relationships/image" Target="../media/image66.png"/><Relationship Id="rId26" Type="http://schemas.openxmlformats.org/officeDocument/2006/relationships/image" Target="../media/image88.png"/><Relationship Id="rId25" Type="http://schemas.openxmlformats.org/officeDocument/2006/relationships/image" Target="../media/image83.png"/><Relationship Id="rId28" Type="http://schemas.openxmlformats.org/officeDocument/2006/relationships/image" Target="../media/image82.png"/><Relationship Id="rId27" Type="http://schemas.openxmlformats.org/officeDocument/2006/relationships/image" Target="../media/image57.png"/><Relationship Id="rId5" Type="http://schemas.openxmlformats.org/officeDocument/2006/relationships/image" Target="../media/image69.png"/><Relationship Id="rId6" Type="http://schemas.openxmlformats.org/officeDocument/2006/relationships/image" Target="../media/image36.png"/><Relationship Id="rId29" Type="http://schemas.openxmlformats.org/officeDocument/2006/relationships/image" Target="../media/image86.png"/><Relationship Id="rId7" Type="http://schemas.openxmlformats.org/officeDocument/2006/relationships/image" Target="../media/image63.png"/><Relationship Id="rId8" Type="http://schemas.openxmlformats.org/officeDocument/2006/relationships/image" Target="../media/image67.png"/><Relationship Id="rId11" Type="http://schemas.openxmlformats.org/officeDocument/2006/relationships/image" Target="../media/image74.png"/><Relationship Id="rId10" Type="http://schemas.openxmlformats.org/officeDocument/2006/relationships/image" Target="../media/image59.png"/><Relationship Id="rId13" Type="http://schemas.openxmlformats.org/officeDocument/2006/relationships/image" Target="../media/image76.png"/><Relationship Id="rId12" Type="http://schemas.openxmlformats.org/officeDocument/2006/relationships/image" Target="../media/image70.png"/><Relationship Id="rId15" Type="http://schemas.openxmlformats.org/officeDocument/2006/relationships/image" Target="../media/image75.png"/><Relationship Id="rId14" Type="http://schemas.openxmlformats.org/officeDocument/2006/relationships/image" Target="../media/image81.png"/><Relationship Id="rId17" Type="http://schemas.openxmlformats.org/officeDocument/2006/relationships/image" Target="../media/image85.png"/><Relationship Id="rId16" Type="http://schemas.openxmlformats.org/officeDocument/2006/relationships/image" Target="../media/image77.png"/><Relationship Id="rId19" Type="http://schemas.openxmlformats.org/officeDocument/2006/relationships/image" Target="../media/image84.png"/><Relationship Id="rId18" Type="http://schemas.openxmlformats.org/officeDocument/2006/relationships/image" Target="../media/image72.png"/></Relationships>
</file>

<file path=ppt/slideLayouts/_rels/slideLayout48.xml.rels><?xml version="1.0" encoding="UTF-8" standalone="yes"?><Relationships xmlns="http://schemas.openxmlformats.org/package/2006/relationships"><Relationship Id="rId20" Type="http://schemas.openxmlformats.org/officeDocument/2006/relationships/image" Target="../media/image87.png"/><Relationship Id="rId22" Type="http://schemas.openxmlformats.org/officeDocument/2006/relationships/image" Target="../media/image78.png"/><Relationship Id="rId21" Type="http://schemas.openxmlformats.org/officeDocument/2006/relationships/image" Target="../media/image52.png"/><Relationship Id="rId24" Type="http://schemas.openxmlformats.org/officeDocument/2006/relationships/image" Target="../media/image79.png"/><Relationship Id="rId23" Type="http://schemas.openxmlformats.org/officeDocument/2006/relationships/image" Target="../media/image80.png"/><Relationship Id="rId1" Type="http://schemas.openxmlformats.org/officeDocument/2006/relationships/slideMaster" Target="../slideMasters/slideMaster5.xml"/><Relationship Id="rId2" Type="http://schemas.openxmlformats.org/officeDocument/2006/relationships/image" Target="../media/image62.png"/><Relationship Id="rId3" Type="http://schemas.openxmlformats.org/officeDocument/2006/relationships/image" Target="../media/image71.png"/><Relationship Id="rId4" Type="http://schemas.openxmlformats.org/officeDocument/2006/relationships/image" Target="../media/image64.png"/><Relationship Id="rId9" Type="http://schemas.openxmlformats.org/officeDocument/2006/relationships/image" Target="../media/image66.png"/><Relationship Id="rId26" Type="http://schemas.openxmlformats.org/officeDocument/2006/relationships/image" Target="../media/image88.png"/><Relationship Id="rId25" Type="http://schemas.openxmlformats.org/officeDocument/2006/relationships/image" Target="../media/image83.png"/><Relationship Id="rId28" Type="http://schemas.openxmlformats.org/officeDocument/2006/relationships/image" Target="../media/image82.png"/><Relationship Id="rId27" Type="http://schemas.openxmlformats.org/officeDocument/2006/relationships/image" Target="../media/image57.png"/><Relationship Id="rId5" Type="http://schemas.openxmlformats.org/officeDocument/2006/relationships/image" Target="../media/image69.png"/><Relationship Id="rId6" Type="http://schemas.openxmlformats.org/officeDocument/2006/relationships/image" Target="../media/image36.png"/><Relationship Id="rId29" Type="http://schemas.openxmlformats.org/officeDocument/2006/relationships/image" Target="../media/image86.png"/><Relationship Id="rId7" Type="http://schemas.openxmlformats.org/officeDocument/2006/relationships/image" Target="../media/image63.png"/><Relationship Id="rId8" Type="http://schemas.openxmlformats.org/officeDocument/2006/relationships/image" Target="../media/image67.png"/><Relationship Id="rId11" Type="http://schemas.openxmlformats.org/officeDocument/2006/relationships/image" Target="../media/image74.png"/><Relationship Id="rId10" Type="http://schemas.openxmlformats.org/officeDocument/2006/relationships/image" Target="../media/image59.png"/><Relationship Id="rId13" Type="http://schemas.openxmlformats.org/officeDocument/2006/relationships/image" Target="../media/image76.png"/><Relationship Id="rId12" Type="http://schemas.openxmlformats.org/officeDocument/2006/relationships/image" Target="../media/image70.png"/><Relationship Id="rId15" Type="http://schemas.openxmlformats.org/officeDocument/2006/relationships/image" Target="../media/image75.png"/><Relationship Id="rId14" Type="http://schemas.openxmlformats.org/officeDocument/2006/relationships/image" Target="../media/image81.png"/><Relationship Id="rId17" Type="http://schemas.openxmlformats.org/officeDocument/2006/relationships/image" Target="../media/image85.png"/><Relationship Id="rId16" Type="http://schemas.openxmlformats.org/officeDocument/2006/relationships/image" Target="../media/image77.png"/><Relationship Id="rId19" Type="http://schemas.openxmlformats.org/officeDocument/2006/relationships/image" Target="../media/image84.png"/><Relationship Id="rId18" Type="http://schemas.openxmlformats.org/officeDocument/2006/relationships/image" Target="../media/image72.png"/></Relationships>
</file>

<file path=ppt/slideLayouts/_rels/slideLayout49.xml.rels><?xml version="1.0" encoding="UTF-8" standalone="yes"?><Relationships xmlns="http://schemas.openxmlformats.org/package/2006/relationships"><Relationship Id="rId20" Type="http://schemas.openxmlformats.org/officeDocument/2006/relationships/image" Target="../media/image87.png"/><Relationship Id="rId22" Type="http://schemas.openxmlformats.org/officeDocument/2006/relationships/image" Target="../media/image78.png"/><Relationship Id="rId21" Type="http://schemas.openxmlformats.org/officeDocument/2006/relationships/image" Target="../media/image52.png"/><Relationship Id="rId24" Type="http://schemas.openxmlformats.org/officeDocument/2006/relationships/image" Target="../media/image79.png"/><Relationship Id="rId23" Type="http://schemas.openxmlformats.org/officeDocument/2006/relationships/image" Target="../media/image80.png"/><Relationship Id="rId1" Type="http://schemas.openxmlformats.org/officeDocument/2006/relationships/slideMaster" Target="../slideMasters/slideMaster5.xml"/><Relationship Id="rId2" Type="http://schemas.openxmlformats.org/officeDocument/2006/relationships/image" Target="../media/image62.png"/><Relationship Id="rId3" Type="http://schemas.openxmlformats.org/officeDocument/2006/relationships/image" Target="../media/image71.png"/><Relationship Id="rId4" Type="http://schemas.openxmlformats.org/officeDocument/2006/relationships/image" Target="../media/image64.png"/><Relationship Id="rId9" Type="http://schemas.openxmlformats.org/officeDocument/2006/relationships/image" Target="../media/image66.png"/><Relationship Id="rId26" Type="http://schemas.openxmlformats.org/officeDocument/2006/relationships/image" Target="../media/image88.png"/><Relationship Id="rId25" Type="http://schemas.openxmlformats.org/officeDocument/2006/relationships/image" Target="../media/image83.png"/><Relationship Id="rId28" Type="http://schemas.openxmlformats.org/officeDocument/2006/relationships/image" Target="../media/image82.png"/><Relationship Id="rId27" Type="http://schemas.openxmlformats.org/officeDocument/2006/relationships/image" Target="../media/image57.png"/><Relationship Id="rId5" Type="http://schemas.openxmlformats.org/officeDocument/2006/relationships/image" Target="../media/image69.png"/><Relationship Id="rId6" Type="http://schemas.openxmlformats.org/officeDocument/2006/relationships/image" Target="../media/image36.png"/><Relationship Id="rId29" Type="http://schemas.openxmlformats.org/officeDocument/2006/relationships/image" Target="../media/image86.png"/><Relationship Id="rId7" Type="http://schemas.openxmlformats.org/officeDocument/2006/relationships/image" Target="../media/image63.png"/><Relationship Id="rId8" Type="http://schemas.openxmlformats.org/officeDocument/2006/relationships/image" Target="../media/image67.png"/><Relationship Id="rId11" Type="http://schemas.openxmlformats.org/officeDocument/2006/relationships/image" Target="../media/image74.png"/><Relationship Id="rId10" Type="http://schemas.openxmlformats.org/officeDocument/2006/relationships/image" Target="../media/image59.png"/><Relationship Id="rId13" Type="http://schemas.openxmlformats.org/officeDocument/2006/relationships/image" Target="../media/image76.png"/><Relationship Id="rId12" Type="http://schemas.openxmlformats.org/officeDocument/2006/relationships/image" Target="../media/image70.png"/><Relationship Id="rId15" Type="http://schemas.openxmlformats.org/officeDocument/2006/relationships/image" Target="../media/image75.png"/><Relationship Id="rId14" Type="http://schemas.openxmlformats.org/officeDocument/2006/relationships/image" Target="../media/image81.png"/><Relationship Id="rId17" Type="http://schemas.openxmlformats.org/officeDocument/2006/relationships/image" Target="../media/image85.png"/><Relationship Id="rId16" Type="http://schemas.openxmlformats.org/officeDocument/2006/relationships/image" Target="../media/image77.png"/><Relationship Id="rId19" Type="http://schemas.openxmlformats.org/officeDocument/2006/relationships/image" Target="../media/image84.png"/><Relationship Id="rId18" Type="http://schemas.openxmlformats.org/officeDocument/2006/relationships/image" Target="../media/image7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7.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4.jpg"/><Relationship Id="rId3" Type="http://schemas.openxmlformats.org/officeDocument/2006/relationships/image" Target="../media/image13.jpg"/><Relationship Id="rId4" Type="http://schemas.openxmlformats.org/officeDocument/2006/relationships/image" Target="../media/image12.jpg"/><Relationship Id="rId5" Type="http://schemas.openxmlformats.org/officeDocument/2006/relationships/image" Target="../media/image6.png"/><Relationship Id="rId6" Type="http://schemas.openxmlformats.org/officeDocument/2006/relationships/image" Target="../media/image8.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8.png"/><Relationship Id="rId3" Type="http://schemas.openxmlformats.org/officeDocument/2006/relationships/image" Target="../media/image7.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8.png"/><Relationship Id="rId3" Type="http://schemas.openxmlformats.org/officeDocument/2006/relationships/image" Target="../media/image7.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8.png"/><Relationship Id="rId3" Type="http://schemas.openxmlformats.org/officeDocument/2006/relationships/image" Target="../media/image7.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8.png"/><Relationship Id="rId3" Type="http://schemas.openxmlformats.org/officeDocument/2006/relationships/image" Target="../media/image7.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00.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0" Type="http://schemas.openxmlformats.org/officeDocument/2006/relationships/image" Target="../media/image161.png"/><Relationship Id="rId22" Type="http://schemas.openxmlformats.org/officeDocument/2006/relationships/image" Target="../media/image52.png"/><Relationship Id="rId21" Type="http://schemas.openxmlformats.org/officeDocument/2006/relationships/image" Target="../media/image87.png"/><Relationship Id="rId24" Type="http://schemas.openxmlformats.org/officeDocument/2006/relationships/image" Target="../media/image80.png"/><Relationship Id="rId23" Type="http://schemas.openxmlformats.org/officeDocument/2006/relationships/image" Target="../media/image150.png"/><Relationship Id="rId1" Type="http://schemas.openxmlformats.org/officeDocument/2006/relationships/slideMaster" Target="../slideMasters/slideMaster7.xml"/><Relationship Id="rId2" Type="http://schemas.openxmlformats.org/officeDocument/2006/relationships/image" Target="../media/image130.jpg"/><Relationship Id="rId3" Type="http://schemas.openxmlformats.org/officeDocument/2006/relationships/image" Target="../media/image62.png"/><Relationship Id="rId4" Type="http://schemas.openxmlformats.org/officeDocument/2006/relationships/image" Target="../media/image139.png"/><Relationship Id="rId9" Type="http://schemas.openxmlformats.org/officeDocument/2006/relationships/image" Target="../media/image136.png"/><Relationship Id="rId26" Type="http://schemas.openxmlformats.org/officeDocument/2006/relationships/image" Target="../media/image83.png"/><Relationship Id="rId25" Type="http://schemas.openxmlformats.org/officeDocument/2006/relationships/image" Target="../media/image79.png"/><Relationship Id="rId28" Type="http://schemas.openxmlformats.org/officeDocument/2006/relationships/image" Target="../media/image57.png"/><Relationship Id="rId27" Type="http://schemas.openxmlformats.org/officeDocument/2006/relationships/image" Target="../media/image88.png"/><Relationship Id="rId5" Type="http://schemas.openxmlformats.org/officeDocument/2006/relationships/image" Target="../media/image64.png"/><Relationship Id="rId6" Type="http://schemas.openxmlformats.org/officeDocument/2006/relationships/image" Target="../media/image135.png"/><Relationship Id="rId29" Type="http://schemas.openxmlformats.org/officeDocument/2006/relationships/image" Target="../media/image82.png"/><Relationship Id="rId7" Type="http://schemas.openxmlformats.org/officeDocument/2006/relationships/image" Target="../media/image133.png"/><Relationship Id="rId8" Type="http://schemas.openxmlformats.org/officeDocument/2006/relationships/image" Target="../media/image63.png"/><Relationship Id="rId30" Type="http://schemas.openxmlformats.org/officeDocument/2006/relationships/image" Target="../media/image86.png"/><Relationship Id="rId11" Type="http://schemas.openxmlformats.org/officeDocument/2006/relationships/image" Target="../media/image59.png"/><Relationship Id="rId10" Type="http://schemas.openxmlformats.org/officeDocument/2006/relationships/image" Target="../media/image66.png"/><Relationship Id="rId13" Type="http://schemas.openxmlformats.org/officeDocument/2006/relationships/image" Target="../media/image70.png"/><Relationship Id="rId12" Type="http://schemas.openxmlformats.org/officeDocument/2006/relationships/image" Target="../media/image141.png"/><Relationship Id="rId15" Type="http://schemas.openxmlformats.org/officeDocument/2006/relationships/image" Target="../media/image147.png"/><Relationship Id="rId14" Type="http://schemas.openxmlformats.org/officeDocument/2006/relationships/image" Target="../media/image151.png"/><Relationship Id="rId17" Type="http://schemas.openxmlformats.org/officeDocument/2006/relationships/image" Target="../media/image148.png"/><Relationship Id="rId16" Type="http://schemas.openxmlformats.org/officeDocument/2006/relationships/image" Target="../media/image144.png"/><Relationship Id="rId19" Type="http://schemas.openxmlformats.org/officeDocument/2006/relationships/image" Target="../media/image72.png"/><Relationship Id="rId18" Type="http://schemas.openxmlformats.org/officeDocument/2006/relationships/image" Target="../media/image85.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62.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59.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jp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60.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b="0" l="0" r="0" t="0"/>
          <a:stretch/>
        </p:blipFill>
        <p:spPr>
          <a:xfrm>
            <a:off x="3301750" y="2265730"/>
            <a:ext cx="8288157" cy="2756714"/>
          </a:xfrm>
          <a:prstGeom prst="rect">
            <a:avLst/>
          </a:prstGeom>
          <a:noFill/>
          <a:ln>
            <a:noFill/>
          </a:ln>
        </p:spPr>
      </p:pic>
      <p:pic>
        <p:nvPicPr>
          <p:cNvPr id="13" name="Google Shape;13;p7"/>
          <p:cNvPicPr preferRelativeResize="0"/>
          <p:nvPr/>
        </p:nvPicPr>
        <p:blipFill rotWithShape="1">
          <a:blip r:embed="rId3">
            <a:alphaModFix/>
          </a:blip>
          <a:srcRect b="-113" l="0" r="0" t="0"/>
          <a:stretch/>
        </p:blipFill>
        <p:spPr>
          <a:xfrm flipH="1" rot="10800000">
            <a:off x="2824280" y="4824248"/>
            <a:ext cx="5391556" cy="2038097"/>
          </a:xfrm>
          <a:prstGeom prst="rect">
            <a:avLst/>
          </a:prstGeom>
          <a:noFill/>
          <a:ln>
            <a:noFill/>
          </a:ln>
        </p:spPr>
      </p:pic>
      <p:pic>
        <p:nvPicPr>
          <p:cNvPr descr="A picture containing nature&#10;&#10;Description automatically generated" id="14" name="Google Shape;14;p7"/>
          <p:cNvPicPr preferRelativeResize="0"/>
          <p:nvPr/>
        </p:nvPicPr>
        <p:blipFill rotWithShape="1">
          <a:blip r:embed="rId4">
            <a:alphaModFix/>
          </a:blip>
          <a:srcRect b="0" l="0" r="0" t="0"/>
          <a:stretch/>
        </p:blipFill>
        <p:spPr>
          <a:xfrm>
            <a:off x="8477344" y="-1"/>
            <a:ext cx="3714656" cy="2686815"/>
          </a:xfrm>
          <a:prstGeom prst="rect">
            <a:avLst/>
          </a:prstGeom>
          <a:noFill/>
          <a:ln>
            <a:noFill/>
          </a:ln>
        </p:spPr>
      </p:pic>
      <p:sp>
        <p:nvSpPr>
          <p:cNvPr id="15" name="Google Shape;15;p7"/>
          <p:cNvSpPr/>
          <p:nvPr/>
        </p:nvSpPr>
        <p:spPr>
          <a:xfrm flipH="1">
            <a:off x="5456394" y="1968439"/>
            <a:ext cx="6751471" cy="490111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6" name="Google Shape;16;p7"/>
          <p:cNvSpPr/>
          <p:nvPr/>
        </p:nvSpPr>
        <p:spPr>
          <a:xfrm flipH="1">
            <a:off x="-4784" y="-14542"/>
            <a:ext cx="12199164" cy="6874921"/>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7" name="Google Shape;17;p7"/>
          <p:cNvPicPr preferRelativeResize="0"/>
          <p:nvPr/>
        </p:nvPicPr>
        <p:blipFill rotWithShape="1">
          <a:blip r:embed="rId5">
            <a:alphaModFix/>
          </a:blip>
          <a:srcRect b="0" l="0" r="0" t="0"/>
          <a:stretch/>
        </p:blipFill>
        <p:spPr>
          <a:xfrm>
            <a:off x="138431" y="5311498"/>
            <a:ext cx="2738896" cy="1508514"/>
          </a:xfrm>
          <a:prstGeom prst="rect">
            <a:avLst/>
          </a:prstGeom>
          <a:noFill/>
          <a:ln>
            <a:noFill/>
          </a:ln>
          <a:effectLst>
            <a:outerShdw blurRad="50800" rotWithShape="0" algn="tl" dir="2700000" dist="38100">
              <a:srgbClr val="000000">
                <a:alpha val="40000"/>
              </a:srgbClr>
            </a:outerShdw>
          </a:effectLst>
        </p:spPr>
      </p:pic>
      <p:pic>
        <p:nvPicPr>
          <p:cNvPr id="18" name="Google Shape;18;p7"/>
          <p:cNvPicPr preferRelativeResize="0"/>
          <p:nvPr/>
        </p:nvPicPr>
        <p:blipFill rotWithShape="1">
          <a:blip r:embed="rId6">
            <a:alphaModFix amt="34000"/>
          </a:blip>
          <a:srcRect b="-8773" l="32582" r="8554" t="2399"/>
          <a:stretch/>
        </p:blipFill>
        <p:spPr>
          <a:xfrm rot="5400000">
            <a:off x="5734286" y="-1016167"/>
            <a:ext cx="5455273" cy="7480884"/>
          </a:xfrm>
          <a:prstGeom prst="rtTriangle">
            <a:avLst/>
          </a:prstGeom>
          <a:noFill/>
          <a:ln>
            <a:noFill/>
          </a:ln>
        </p:spPr>
      </p:pic>
      <p:pic>
        <p:nvPicPr>
          <p:cNvPr id="19" name="Google Shape;19;p7"/>
          <p:cNvPicPr preferRelativeResize="0"/>
          <p:nvPr/>
        </p:nvPicPr>
        <p:blipFill rotWithShape="1">
          <a:blip r:embed="rId6">
            <a:alphaModFix amt="34000"/>
          </a:blip>
          <a:srcRect b="672" l="54016" r="11355" t="36081"/>
          <a:stretch/>
        </p:blipFill>
        <p:spPr>
          <a:xfrm rot="-5400000">
            <a:off x="5792642" y="4819952"/>
            <a:ext cx="1719709" cy="2366806"/>
          </a:xfrm>
          <a:prstGeom prst="rtTriangle">
            <a:avLst/>
          </a:prstGeom>
          <a:noFill/>
          <a:ln>
            <a:noFill/>
          </a:ln>
        </p:spPr>
      </p:pic>
      <p:sp>
        <p:nvSpPr>
          <p:cNvPr id="20" name="Google Shape;20;p7"/>
          <p:cNvSpPr txBox="1"/>
          <p:nvPr>
            <p:ph type="title"/>
          </p:nvPr>
        </p:nvSpPr>
        <p:spPr>
          <a:xfrm>
            <a:off x="176047" y="175938"/>
            <a:ext cx="6157185" cy="397264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8000"/>
              <a:buFont typeface="Arial"/>
              <a:buNone/>
              <a:defRPr b="0" i="0" sz="8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4" name="Shape 74"/>
        <p:cNvGrpSpPr/>
        <p:nvPr/>
      </p:nvGrpSpPr>
      <p:grpSpPr>
        <a:xfrm>
          <a:off x="0" y="0"/>
          <a:ext cx="0" cy="0"/>
          <a:chOff x="0" y="0"/>
          <a:chExt cx="0" cy="0"/>
        </a:xfrm>
      </p:grpSpPr>
      <p:sp>
        <p:nvSpPr>
          <p:cNvPr id="75" name="Google Shape;75;g1394e52d7ec_1_35"/>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g1394e52d7ec_1_35"/>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77" name="Google Shape;77;g1394e52d7ec_1_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g1394e52d7ec_1_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g1394e52d7ec_1_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Subtitle" type="title">
  <p:cSld name="TITLE">
    <p:spTree>
      <p:nvGrpSpPr>
        <p:cNvPr id="1244" name="Shape 1244"/>
        <p:cNvGrpSpPr/>
        <p:nvPr/>
      </p:nvGrpSpPr>
      <p:grpSpPr>
        <a:xfrm>
          <a:off x="0" y="0"/>
          <a:ext cx="0" cy="0"/>
          <a:chOff x="0" y="0"/>
          <a:chExt cx="0" cy="0"/>
        </a:xfrm>
      </p:grpSpPr>
      <p:sp>
        <p:nvSpPr>
          <p:cNvPr id="1245" name="Google Shape;1245;g152f6255668_2_199"/>
          <p:cNvSpPr txBox="1"/>
          <p:nvPr>
            <p:ph type="title"/>
          </p:nvPr>
        </p:nvSpPr>
        <p:spPr>
          <a:xfrm>
            <a:off x="1190639" y="1151946"/>
            <a:ext cx="9810751" cy="2321719"/>
          </a:xfrm>
          <a:prstGeom prst="rect">
            <a:avLst/>
          </a:prstGeom>
          <a:noFill/>
          <a:ln>
            <a:noFill/>
          </a:ln>
        </p:spPr>
        <p:txBody>
          <a:bodyPr anchorCtr="0" anchor="b" bIns="45675" lIns="91350" spcFirstLastPara="1" rIns="91350" wrap="square" tIns="45675">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246" name="Google Shape;1246;g152f6255668_2_199"/>
          <p:cNvSpPr txBox="1"/>
          <p:nvPr>
            <p:ph idx="1" type="body"/>
          </p:nvPr>
        </p:nvSpPr>
        <p:spPr>
          <a:xfrm>
            <a:off x="1190639" y="3536168"/>
            <a:ext cx="9810751" cy="794743"/>
          </a:xfrm>
          <a:prstGeom prst="rect">
            <a:avLst/>
          </a:prstGeom>
          <a:noFill/>
          <a:ln>
            <a:noFill/>
          </a:ln>
        </p:spPr>
        <p:txBody>
          <a:bodyPr anchorCtr="0" anchor="t" bIns="45675" lIns="91350" spcFirstLastPara="1" rIns="91350" wrap="square" tIns="45675">
            <a:noAutofit/>
          </a:bodyPr>
          <a:lstStyle>
            <a:lvl1pPr indent="-228600" lvl="0" marL="457200" algn="ctr">
              <a:spcBef>
                <a:spcPts val="0"/>
              </a:spcBef>
              <a:spcAft>
                <a:spcPts val="0"/>
              </a:spcAft>
              <a:buClr>
                <a:srgbClr val="005FAA"/>
              </a:buClr>
              <a:buSzPts val="2700"/>
              <a:buFont typeface="Arial Narrow"/>
              <a:buNone/>
              <a:defRPr sz="2700"/>
            </a:lvl1pPr>
            <a:lvl2pPr indent="-228600" lvl="1" marL="914400" algn="ctr">
              <a:spcBef>
                <a:spcPts val="0"/>
              </a:spcBef>
              <a:spcAft>
                <a:spcPts val="0"/>
              </a:spcAft>
              <a:buClr>
                <a:srgbClr val="005FAA"/>
              </a:buClr>
              <a:buSzPts val="2700"/>
              <a:buFont typeface="Arial Narrow"/>
              <a:buNone/>
              <a:defRPr sz="2700"/>
            </a:lvl2pPr>
            <a:lvl3pPr indent="-228600" lvl="2" marL="1371600" algn="ctr">
              <a:spcBef>
                <a:spcPts val="0"/>
              </a:spcBef>
              <a:spcAft>
                <a:spcPts val="0"/>
              </a:spcAft>
              <a:buClr>
                <a:srgbClr val="005FAA"/>
              </a:buClr>
              <a:buSzPts val="2700"/>
              <a:buFont typeface="Arial Narrow"/>
              <a:buNone/>
              <a:defRPr sz="2700"/>
            </a:lvl3pPr>
            <a:lvl4pPr indent="-228600" lvl="3" marL="1828800" algn="ctr">
              <a:spcBef>
                <a:spcPts val="0"/>
              </a:spcBef>
              <a:spcAft>
                <a:spcPts val="0"/>
              </a:spcAft>
              <a:buClr>
                <a:srgbClr val="005FAA"/>
              </a:buClr>
              <a:buSzPts val="2700"/>
              <a:buFont typeface="Arial Narrow"/>
              <a:buNone/>
              <a:defRPr sz="2700"/>
            </a:lvl4pPr>
            <a:lvl5pPr indent="-228600" lvl="4" marL="2286000" algn="ctr">
              <a:spcBef>
                <a:spcPts val="0"/>
              </a:spcBef>
              <a:spcAft>
                <a:spcPts val="0"/>
              </a:spcAft>
              <a:buClr>
                <a:srgbClr val="005FAA"/>
              </a:buClr>
              <a:buSzPts val="2700"/>
              <a:buFont typeface="Arial Narrow"/>
              <a:buNone/>
              <a:defRPr sz="2700"/>
            </a:lvl5pPr>
            <a:lvl6pPr indent="-342900" lvl="5" marL="2743200" algn="l">
              <a:spcBef>
                <a:spcPts val="360"/>
              </a:spcBef>
              <a:spcAft>
                <a:spcPts val="0"/>
              </a:spcAft>
              <a:buClr>
                <a:srgbClr val="005FAA"/>
              </a:buClr>
              <a:buSzPts val="1800"/>
              <a:buChar char="»"/>
              <a:defRPr/>
            </a:lvl6pPr>
            <a:lvl7pPr indent="-342900" lvl="6" marL="3200400" algn="l">
              <a:spcBef>
                <a:spcPts val="360"/>
              </a:spcBef>
              <a:spcAft>
                <a:spcPts val="0"/>
              </a:spcAft>
              <a:buClr>
                <a:srgbClr val="005FAA"/>
              </a:buClr>
              <a:buSzPts val="1800"/>
              <a:buChar char="»"/>
              <a:defRPr/>
            </a:lvl7pPr>
            <a:lvl8pPr indent="-342900" lvl="7" marL="3657600" algn="l">
              <a:spcBef>
                <a:spcPts val="360"/>
              </a:spcBef>
              <a:spcAft>
                <a:spcPts val="0"/>
              </a:spcAft>
              <a:buClr>
                <a:srgbClr val="005FAA"/>
              </a:buClr>
              <a:buSzPts val="1800"/>
              <a:buChar char="»"/>
              <a:defRPr/>
            </a:lvl8pPr>
            <a:lvl9pPr indent="-342900" lvl="8" marL="4114800" algn="l">
              <a:spcBef>
                <a:spcPts val="360"/>
              </a:spcBef>
              <a:spcAft>
                <a:spcPts val="0"/>
              </a:spcAft>
              <a:buClr>
                <a:srgbClr val="005FAA"/>
              </a:buClr>
              <a:buSzPts val="1800"/>
              <a:buChar char="»"/>
              <a:defRPr/>
            </a:lvl9pPr>
          </a:lstStyle>
          <a:p/>
        </p:txBody>
      </p:sp>
      <p:sp>
        <p:nvSpPr>
          <p:cNvPr id="1247" name="Google Shape;1247;g152f6255668_2_199"/>
          <p:cNvSpPr txBox="1"/>
          <p:nvPr>
            <p:ph idx="12" type="sldNum"/>
          </p:nvPr>
        </p:nvSpPr>
        <p:spPr>
          <a:xfrm>
            <a:off x="10593919" y="6400823"/>
            <a:ext cx="1358900" cy="341313"/>
          </a:xfrm>
          <a:prstGeom prst="rect">
            <a:avLst/>
          </a:prstGeom>
          <a:noFill/>
          <a:ln>
            <a:noFill/>
          </a:ln>
        </p:spPr>
        <p:txBody>
          <a:bodyPr anchorCtr="0" anchor="t" bIns="45675" lIns="91350" spcFirstLastPara="1" rIns="9135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slide">
  <p:cSld name="Title Content slide">
    <p:spTree>
      <p:nvGrpSpPr>
        <p:cNvPr id="1248" name="Shape 1248"/>
        <p:cNvGrpSpPr/>
        <p:nvPr/>
      </p:nvGrpSpPr>
      <p:grpSpPr>
        <a:xfrm>
          <a:off x="0" y="0"/>
          <a:ext cx="0" cy="0"/>
          <a:chOff x="0" y="0"/>
          <a:chExt cx="0" cy="0"/>
        </a:xfrm>
      </p:grpSpPr>
      <p:sp>
        <p:nvSpPr>
          <p:cNvPr id="1249" name="Google Shape;1249;g152f6255668_2_203"/>
          <p:cNvSpPr txBox="1"/>
          <p:nvPr>
            <p:ph type="title"/>
          </p:nvPr>
        </p:nvSpPr>
        <p:spPr>
          <a:xfrm>
            <a:off x="337160" y="1119008"/>
            <a:ext cx="11521280" cy="68991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Font typeface="Arial Narrow"/>
              <a:buNone/>
              <a:defRPr/>
            </a:lvl1pPr>
            <a:lvl2pPr lvl="1" algn="l">
              <a:lnSpc>
                <a:spcPct val="100000"/>
              </a:lnSpc>
              <a:spcBef>
                <a:spcPts val="0"/>
              </a:spcBef>
              <a:spcAft>
                <a:spcPts val="0"/>
              </a:spcAft>
              <a:buClr>
                <a:srgbClr val="005FAA"/>
              </a:buClr>
              <a:buSzPts val="1400"/>
              <a:buFont typeface="Arial Narrow"/>
              <a:buNone/>
              <a:defRPr/>
            </a:lvl2pPr>
            <a:lvl3pPr lvl="2" algn="l">
              <a:lnSpc>
                <a:spcPct val="100000"/>
              </a:lnSpc>
              <a:spcBef>
                <a:spcPts val="0"/>
              </a:spcBef>
              <a:spcAft>
                <a:spcPts val="0"/>
              </a:spcAft>
              <a:buClr>
                <a:srgbClr val="005FAA"/>
              </a:buClr>
              <a:buSzPts val="1400"/>
              <a:buFont typeface="Arial Narrow"/>
              <a:buNone/>
              <a:defRPr/>
            </a:lvl3pPr>
            <a:lvl4pPr lvl="3" algn="l">
              <a:lnSpc>
                <a:spcPct val="100000"/>
              </a:lnSpc>
              <a:spcBef>
                <a:spcPts val="0"/>
              </a:spcBef>
              <a:spcAft>
                <a:spcPts val="0"/>
              </a:spcAft>
              <a:buClr>
                <a:srgbClr val="005FAA"/>
              </a:buClr>
              <a:buSzPts val="1400"/>
              <a:buFont typeface="Arial Narrow"/>
              <a:buNone/>
              <a:defRPr/>
            </a:lvl4pPr>
            <a:lvl5pPr lvl="4" algn="l">
              <a:lnSpc>
                <a:spcPct val="100000"/>
              </a:lnSpc>
              <a:spcBef>
                <a:spcPts val="0"/>
              </a:spcBef>
              <a:spcAft>
                <a:spcPts val="0"/>
              </a:spcAft>
              <a:buClr>
                <a:srgbClr val="005FAA"/>
              </a:buClr>
              <a:buSzPts val="1400"/>
              <a:buFont typeface="Arial Narrow"/>
              <a:buNone/>
              <a:defRPr/>
            </a:lvl5pPr>
            <a:lvl6pPr lvl="5" algn="l">
              <a:lnSpc>
                <a:spcPct val="100000"/>
              </a:lnSpc>
              <a:spcBef>
                <a:spcPts val="0"/>
              </a:spcBef>
              <a:spcAft>
                <a:spcPts val="0"/>
              </a:spcAft>
              <a:buClr>
                <a:srgbClr val="005FAA"/>
              </a:buClr>
              <a:buSzPts val="1400"/>
              <a:buFont typeface="Arial"/>
              <a:buNone/>
              <a:defRPr/>
            </a:lvl6pPr>
            <a:lvl7pPr lvl="6" algn="l">
              <a:lnSpc>
                <a:spcPct val="100000"/>
              </a:lnSpc>
              <a:spcBef>
                <a:spcPts val="0"/>
              </a:spcBef>
              <a:spcAft>
                <a:spcPts val="0"/>
              </a:spcAft>
              <a:buClr>
                <a:srgbClr val="005FAA"/>
              </a:buClr>
              <a:buSzPts val="1400"/>
              <a:buFont typeface="Arial"/>
              <a:buNone/>
              <a:defRPr/>
            </a:lvl7pPr>
            <a:lvl8pPr lvl="7" algn="l">
              <a:lnSpc>
                <a:spcPct val="100000"/>
              </a:lnSpc>
              <a:spcBef>
                <a:spcPts val="0"/>
              </a:spcBef>
              <a:spcAft>
                <a:spcPts val="0"/>
              </a:spcAft>
              <a:buClr>
                <a:srgbClr val="005FAA"/>
              </a:buClr>
              <a:buSzPts val="1400"/>
              <a:buFont typeface="Arial"/>
              <a:buNone/>
              <a:defRPr/>
            </a:lvl8pPr>
            <a:lvl9pPr lvl="8" algn="l">
              <a:lnSpc>
                <a:spcPct val="100000"/>
              </a:lnSpc>
              <a:spcBef>
                <a:spcPts val="0"/>
              </a:spcBef>
              <a:spcAft>
                <a:spcPts val="0"/>
              </a:spcAft>
              <a:buClr>
                <a:srgbClr val="005FAA"/>
              </a:buClr>
              <a:buSzPts val="1400"/>
              <a:buFont typeface="Arial"/>
              <a:buNone/>
              <a:defRPr/>
            </a:lvl9pPr>
          </a:lstStyle>
          <a:p/>
        </p:txBody>
      </p:sp>
      <p:sp>
        <p:nvSpPr>
          <p:cNvPr id="1250" name="Google Shape;1250;g152f6255668_2_203"/>
          <p:cNvSpPr txBox="1"/>
          <p:nvPr>
            <p:ph idx="11" type="ftr"/>
          </p:nvPr>
        </p:nvSpPr>
        <p:spPr>
          <a:xfrm>
            <a:off x="335360" y="6356351"/>
            <a:ext cx="9217024" cy="366183"/>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400"/>
              <a:buFont typeface="Arial"/>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p:txBody>
      </p:sp>
      <p:sp>
        <p:nvSpPr>
          <p:cNvPr id="1251" name="Google Shape;1251;g152f6255668_2_203"/>
          <p:cNvSpPr txBox="1"/>
          <p:nvPr>
            <p:ph idx="12" type="sldNum"/>
          </p:nvPr>
        </p:nvSpPr>
        <p:spPr>
          <a:xfrm>
            <a:off x="10032437" y="6356351"/>
            <a:ext cx="1824203" cy="366183"/>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6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6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6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6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6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6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6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6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6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r>
              <a:rPr lang="en-GB"/>
              <a:t>Slide </a:t>
            </a:r>
            <a:fld id="{00000000-1234-1234-1234-123412341234}" type="slidenum">
              <a:rPr lang="en-GB"/>
              <a:t>‹#›</a:t>
            </a:fld>
            <a:endParaRPr/>
          </a:p>
        </p:txBody>
      </p:sp>
      <p:sp>
        <p:nvSpPr>
          <p:cNvPr id="1252" name="Google Shape;1252;g152f6255668_2_203"/>
          <p:cNvSpPr txBox="1"/>
          <p:nvPr>
            <p:ph idx="1" type="body"/>
          </p:nvPr>
        </p:nvSpPr>
        <p:spPr>
          <a:xfrm>
            <a:off x="335360" y="1988839"/>
            <a:ext cx="11521280" cy="4187593"/>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333"/>
              </a:spcBef>
              <a:spcAft>
                <a:spcPts val="0"/>
              </a:spcAft>
              <a:buClr>
                <a:schemeClr val="dk1"/>
              </a:buClr>
              <a:buSzPts val="1800"/>
              <a:buFont typeface="Arial Narrow"/>
              <a:buChar char="•"/>
              <a:defRPr/>
            </a:lvl1pPr>
            <a:lvl2pPr indent="-342900" lvl="1" marL="914400" algn="l">
              <a:lnSpc>
                <a:spcPct val="90000"/>
              </a:lnSpc>
              <a:spcBef>
                <a:spcPts val="667"/>
              </a:spcBef>
              <a:spcAft>
                <a:spcPts val="0"/>
              </a:spcAft>
              <a:buClr>
                <a:schemeClr val="dk1"/>
              </a:buClr>
              <a:buSzPts val="1800"/>
              <a:buFont typeface="Arial Narrow"/>
              <a:buChar char="•"/>
              <a:defRPr/>
            </a:lvl2pPr>
            <a:lvl3pPr indent="-342900" lvl="2" marL="1371600" algn="l">
              <a:lnSpc>
                <a:spcPct val="90000"/>
              </a:lnSpc>
              <a:spcBef>
                <a:spcPts val="667"/>
              </a:spcBef>
              <a:spcAft>
                <a:spcPts val="0"/>
              </a:spcAft>
              <a:buClr>
                <a:schemeClr val="dk1"/>
              </a:buClr>
              <a:buSzPts val="1800"/>
              <a:buFont typeface="Arial Narrow"/>
              <a:buChar char="•"/>
              <a:defRPr/>
            </a:lvl3pPr>
            <a:lvl4pPr indent="-342900" lvl="3" marL="1828800" algn="l">
              <a:lnSpc>
                <a:spcPct val="90000"/>
              </a:lnSpc>
              <a:spcBef>
                <a:spcPts val="667"/>
              </a:spcBef>
              <a:spcAft>
                <a:spcPts val="0"/>
              </a:spcAft>
              <a:buClr>
                <a:schemeClr val="dk1"/>
              </a:buClr>
              <a:buSzPts val="1800"/>
              <a:buFont typeface="Arial Narrow"/>
              <a:buChar char="•"/>
              <a:defRPr/>
            </a:lvl4pPr>
            <a:lvl5pPr indent="-342900" lvl="4" marL="2286000" algn="l">
              <a:lnSpc>
                <a:spcPct val="90000"/>
              </a:lnSpc>
              <a:spcBef>
                <a:spcPts val="667"/>
              </a:spcBef>
              <a:spcAft>
                <a:spcPts val="0"/>
              </a:spcAft>
              <a:buClr>
                <a:schemeClr val="dk1"/>
              </a:buClr>
              <a:buSzPts val="1800"/>
              <a:buFont typeface="Arial Narrow"/>
              <a:buChar char="•"/>
              <a:defRPr/>
            </a:lvl5pPr>
            <a:lvl6pPr indent="-342900" lvl="5" marL="2743200" algn="l">
              <a:lnSpc>
                <a:spcPct val="90000"/>
              </a:lnSpc>
              <a:spcBef>
                <a:spcPts val="667"/>
              </a:spcBef>
              <a:spcAft>
                <a:spcPts val="0"/>
              </a:spcAft>
              <a:buClr>
                <a:schemeClr val="dk1"/>
              </a:buClr>
              <a:buSzPts val="1800"/>
              <a:buFont typeface="Arial"/>
              <a:buChar char="•"/>
              <a:defRPr/>
            </a:lvl6pPr>
            <a:lvl7pPr indent="-342900" lvl="6" marL="3200400" algn="l">
              <a:lnSpc>
                <a:spcPct val="90000"/>
              </a:lnSpc>
              <a:spcBef>
                <a:spcPts val="667"/>
              </a:spcBef>
              <a:spcAft>
                <a:spcPts val="0"/>
              </a:spcAft>
              <a:buClr>
                <a:schemeClr val="dk1"/>
              </a:buClr>
              <a:buSzPts val="1800"/>
              <a:buFont typeface="Arial"/>
              <a:buChar char="•"/>
              <a:defRPr/>
            </a:lvl7pPr>
            <a:lvl8pPr indent="-342900" lvl="7" marL="3657600" algn="l">
              <a:lnSpc>
                <a:spcPct val="90000"/>
              </a:lnSpc>
              <a:spcBef>
                <a:spcPts val="667"/>
              </a:spcBef>
              <a:spcAft>
                <a:spcPts val="0"/>
              </a:spcAft>
              <a:buClr>
                <a:schemeClr val="dk1"/>
              </a:buClr>
              <a:buSzPts val="1800"/>
              <a:buFont typeface="Arial"/>
              <a:buChar char="•"/>
              <a:defRPr/>
            </a:lvl8pPr>
            <a:lvl9pPr indent="-342900" lvl="8" marL="4114800" algn="l">
              <a:lnSpc>
                <a:spcPct val="90000"/>
              </a:lnSpc>
              <a:spcBef>
                <a:spcPts val="667"/>
              </a:spcBef>
              <a:spcAft>
                <a:spcPts val="0"/>
              </a:spcAft>
              <a:buClr>
                <a:schemeClr val="dk1"/>
              </a:buClr>
              <a:buSzPts val="1800"/>
              <a:buFont typeface="Arial"/>
              <a:buChar char="•"/>
              <a:defRPr/>
            </a:lvl9pPr>
          </a:lstStyle>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259" name="Shape 1259"/>
        <p:cNvGrpSpPr/>
        <p:nvPr/>
      </p:nvGrpSpPr>
      <p:grpSpPr>
        <a:xfrm>
          <a:off x="0" y="0"/>
          <a:ext cx="0" cy="0"/>
          <a:chOff x="0" y="0"/>
          <a:chExt cx="0" cy="0"/>
        </a:xfrm>
      </p:grpSpPr>
      <p:pic>
        <p:nvPicPr>
          <p:cNvPr id="1260" name="Google Shape;1260;g1565a82d2e4_4_6"/>
          <p:cNvPicPr preferRelativeResize="0"/>
          <p:nvPr/>
        </p:nvPicPr>
        <p:blipFill rotWithShape="1">
          <a:blip r:embed="rId2">
            <a:alphaModFix/>
          </a:blip>
          <a:srcRect b="0" l="0" r="0" t="0"/>
          <a:stretch/>
        </p:blipFill>
        <p:spPr>
          <a:xfrm>
            <a:off x="3301750" y="2265730"/>
            <a:ext cx="8288157" cy="2756714"/>
          </a:xfrm>
          <a:prstGeom prst="rect">
            <a:avLst/>
          </a:prstGeom>
          <a:noFill/>
          <a:ln>
            <a:noFill/>
          </a:ln>
        </p:spPr>
      </p:pic>
      <p:pic>
        <p:nvPicPr>
          <p:cNvPr id="1261" name="Google Shape;1261;g1565a82d2e4_4_6"/>
          <p:cNvPicPr preferRelativeResize="0"/>
          <p:nvPr/>
        </p:nvPicPr>
        <p:blipFill rotWithShape="1">
          <a:blip r:embed="rId3">
            <a:alphaModFix/>
          </a:blip>
          <a:srcRect b="-113" l="0" r="0" t="0"/>
          <a:stretch/>
        </p:blipFill>
        <p:spPr>
          <a:xfrm flipH="1" rot="10800000">
            <a:off x="2824280" y="4824248"/>
            <a:ext cx="5391556" cy="2038097"/>
          </a:xfrm>
          <a:prstGeom prst="rect">
            <a:avLst/>
          </a:prstGeom>
          <a:noFill/>
          <a:ln>
            <a:noFill/>
          </a:ln>
        </p:spPr>
      </p:pic>
      <p:pic>
        <p:nvPicPr>
          <p:cNvPr descr="A picture containing nature&#10;&#10;Description automatically generated" id="1262" name="Google Shape;1262;g1565a82d2e4_4_6"/>
          <p:cNvPicPr preferRelativeResize="0"/>
          <p:nvPr/>
        </p:nvPicPr>
        <p:blipFill rotWithShape="1">
          <a:blip r:embed="rId4">
            <a:alphaModFix/>
          </a:blip>
          <a:srcRect b="0" l="0" r="0" t="0"/>
          <a:stretch/>
        </p:blipFill>
        <p:spPr>
          <a:xfrm>
            <a:off x="8477344" y="-1"/>
            <a:ext cx="3714656" cy="2686815"/>
          </a:xfrm>
          <a:prstGeom prst="rect">
            <a:avLst/>
          </a:prstGeom>
          <a:noFill/>
          <a:ln>
            <a:noFill/>
          </a:ln>
        </p:spPr>
      </p:pic>
      <p:sp>
        <p:nvSpPr>
          <p:cNvPr id="1263" name="Google Shape;1263;g1565a82d2e4_4_6"/>
          <p:cNvSpPr/>
          <p:nvPr/>
        </p:nvSpPr>
        <p:spPr>
          <a:xfrm flipH="1">
            <a:off x="5456394" y="1968439"/>
            <a:ext cx="6751471" cy="490111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264" name="Google Shape;1264;g1565a82d2e4_4_6"/>
          <p:cNvSpPr/>
          <p:nvPr/>
        </p:nvSpPr>
        <p:spPr>
          <a:xfrm flipH="1">
            <a:off x="-4784" y="-14542"/>
            <a:ext cx="12199164" cy="6874921"/>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265" name="Google Shape;1265;g1565a82d2e4_4_6"/>
          <p:cNvPicPr preferRelativeResize="0"/>
          <p:nvPr/>
        </p:nvPicPr>
        <p:blipFill rotWithShape="1">
          <a:blip r:embed="rId5">
            <a:alphaModFix/>
          </a:blip>
          <a:srcRect b="0" l="0" r="0" t="0"/>
          <a:stretch/>
        </p:blipFill>
        <p:spPr>
          <a:xfrm>
            <a:off x="138431" y="5311498"/>
            <a:ext cx="2738896" cy="1508514"/>
          </a:xfrm>
          <a:prstGeom prst="rect">
            <a:avLst/>
          </a:prstGeom>
          <a:noFill/>
          <a:ln>
            <a:noFill/>
          </a:ln>
          <a:effectLst>
            <a:outerShdw blurRad="50800" rotWithShape="0" algn="tl" dir="2700000" dist="38100">
              <a:srgbClr val="000000">
                <a:alpha val="40000"/>
              </a:srgbClr>
            </a:outerShdw>
          </a:effectLst>
        </p:spPr>
      </p:pic>
      <p:pic>
        <p:nvPicPr>
          <p:cNvPr id="1266" name="Google Shape;1266;g1565a82d2e4_4_6"/>
          <p:cNvPicPr preferRelativeResize="0"/>
          <p:nvPr/>
        </p:nvPicPr>
        <p:blipFill rotWithShape="1">
          <a:blip r:embed="rId6">
            <a:alphaModFix amt="34000"/>
          </a:blip>
          <a:srcRect b="-8773" l="32582" r="8554" t="2399"/>
          <a:stretch/>
        </p:blipFill>
        <p:spPr>
          <a:xfrm rot="5400000">
            <a:off x="5734286" y="-1016167"/>
            <a:ext cx="5455273" cy="7480884"/>
          </a:xfrm>
          <a:prstGeom prst="rtTriangle">
            <a:avLst/>
          </a:prstGeom>
          <a:noFill/>
          <a:ln>
            <a:noFill/>
          </a:ln>
        </p:spPr>
      </p:pic>
      <p:pic>
        <p:nvPicPr>
          <p:cNvPr id="1267" name="Google Shape;1267;g1565a82d2e4_4_6"/>
          <p:cNvPicPr preferRelativeResize="0"/>
          <p:nvPr/>
        </p:nvPicPr>
        <p:blipFill rotWithShape="1">
          <a:blip r:embed="rId6">
            <a:alphaModFix amt="34000"/>
          </a:blip>
          <a:srcRect b="671" l="54016" r="11355" t="36081"/>
          <a:stretch/>
        </p:blipFill>
        <p:spPr>
          <a:xfrm rot="-5400000">
            <a:off x="5792642" y="4819952"/>
            <a:ext cx="1719709" cy="2366806"/>
          </a:xfrm>
          <a:prstGeom prst="rtTriangle">
            <a:avLst/>
          </a:prstGeom>
          <a:noFill/>
          <a:ln>
            <a:noFill/>
          </a:ln>
        </p:spPr>
      </p:pic>
      <p:sp>
        <p:nvSpPr>
          <p:cNvPr id="1268" name="Google Shape;1268;g1565a82d2e4_4_6"/>
          <p:cNvSpPr txBox="1"/>
          <p:nvPr>
            <p:ph type="title"/>
          </p:nvPr>
        </p:nvSpPr>
        <p:spPr>
          <a:xfrm>
            <a:off x="176047" y="175938"/>
            <a:ext cx="6157185" cy="397264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8000"/>
              <a:buFont typeface="Arial"/>
              <a:buNone/>
              <a:defRPr b="0" i="0" sz="8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269" name="Shape 1269"/>
        <p:cNvGrpSpPr/>
        <p:nvPr/>
      </p:nvGrpSpPr>
      <p:grpSpPr>
        <a:xfrm>
          <a:off x="0" y="0"/>
          <a:ext cx="0" cy="0"/>
          <a:chOff x="0" y="0"/>
          <a:chExt cx="0" cy="0"/>
        </a:xfrm>
      </p:grpSpPr>
      <p:sp>
        <p:nvSpPr>
          <p:cNvPr id="1270" name="Google Shape;1270;g1565a82d2e4_4_16"/>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1271" name="Google Shape;1271;g1565a82d2e4_4_16"/>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1272" name="Google Shape;1272;g1565a82d2e4_4_16"/>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1273" name="Google Shape;1273;g1565a82d2e4_4_16"/>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274" name="Google Shape;1274;g1565a82d2e4_4_16"/>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275" name="Google Shape;1275;g1565a82d2e4_4_16"/>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1276" name="Google Shape;1276;g1565a82d2e4_4_16"/>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7" name="Google Shape;1277;g1565a82d2e4_4_16"/>
          <p:cNvSpPr txBox="1"/>
          <p:nvPr>
            <p:ph idx="1" type="body"/>
          </p:nvPr>
        </p:nvSpPr>
        <p:spPr>
          <a:xfrm>
            <a:off x="324233" y="1558533"/>
            <a:ext cx="11495400" cy="4662871"/>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278" name="Google Shape;1278;g1565a82d2e4_4_16"/>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1279" name="Shape 1279"/>
        <p:cNvGrpSpPr/>
        <p:nvPr/>
      </p:nvGrpSpPr>
      <p:grpSpPr>
        <a:xfrm>
          <a:off x="0" y="0"/>
          <a:ext cx="0" cy="0"/>
          <a:chOff x="0" y="0"/>
          <a:chExt cx="0" cy="0"/>
        </a:xfrm>
      </p:grpSpPr>
      <p:sp>
        <p:nvSpPr>
          <p:cNvPr id="1280" name="Google Shape;1280;g1565a82d2e4_4_26"/>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1281" name="Google Shape;1281;g1565a82d2e4_4_26"/>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1282" name="Google Shape;1282;g1565a82d2e4_4_26"/>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1283" name="Google Shape;1283;g1565a82d2e4_4_26"/>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284" name="Google Shape;1284;g1565a82d2e4_4_26"/>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285" name="Google Shape;1285;g1565a82d2e4_4_26"/>
          <p:cNvSpPr txBox="1"/>
          <p:nvPr>
            <p:ph idx="1" type="body"/>
          </p:nvPr>
        </p:nvSpPr>
        <p:spPr>
          <a:xfrm>
            <a:off x="386632"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286" name="Google Shape;1286;g1565a82d2e4_4_26"/>
          <p:cNvSpPr txBox="1"/>
          <p:nvPr>
            <p:ph idx="2" type="body"/>
          </p:nvPr>
        </p:nvSpPr>
        <p:spPr>
          <a:xfrm>
            <a:off x="6296361"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287" name="Google Shape;1287;g1565a82d2e4_4_26"/>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1288" name="Google Shape;1288;g1565a82d2e4_4_26"/>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289" name="Google Shape;1289;g1565a82d2e4_4_26"/>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CEOS Plenary, 1-4  November 2021</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290" name="Shape 1290"/>
        <p:cNvGrpSpPr/>
        <p:nvPr/>
      </p:nvGrpSpPr>
      <p:grpSpPr>
        <a:xfrm>
          <a:off x="0" y="0"/>
          <a:ext cx="0" cy="0"/>
          <a:chOff x="0" y="0"/>
          <a:chExt cx="0" cy="0"/>
        </a:xfrm>
      </p:grpSpPr>
      <p:sp>
        <p:nvSpPr>
          <p:cNvPr id="1291" name="Google Shape;1291;g1565a82d2e4_4_37"/>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1292" name="Google Shape;1292;g1565a82d2e4_4_37"/>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1293" name="Google Shape;1293;g1565a82d2e4_4_37"/>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1294" name="Google Shape;1294;g1565a82d2e4_4_37"/>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295" name="Google Shape;1295;g1565a82d2e4_4_37"/>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296" name="Google Shape;1296;g1565a82d2e4_4_37"/>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1297" name="Google Shape;1297;g1565a82d2e4_4_37"/>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298" name="Google Shape;1298;g1565a82d2e4_4_37"/>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CEOS Plenary, 1-4  November 2021</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1299" name="Shape 1299"/>
        <p:cNvGrpSpPr/>
        <p:nvPr/>
      </p:nvGrpSpPr>
      <p:grpSpPr>
        <a:xfrm>
          <a:off x="0" y="0"/>
          <a:ext cx="0" cy="0"/>
          <a:chOff x="0" y="0"/>
          <a:chExt cx="0" cy="0"/>
        </a:xfrm>
      </p:grpSpPr>
      <p:sp>
        <p:nvSpPr>
          <p:cNvPr id="1300" name="Google Shape;1300;g1565a82d2e4_4_46"/>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1301" name="Google Shape;1301;g1565a82d2e4_4_46"/>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1302" name="Google Shape;1302;g1565a82d2e4_4_46"/>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1303" name="Google Shape;1303;g1565a82d2e4_4_46"/>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304" name="Google Shape;1304;g1565a82d2e4_4_46"/>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305" name="Google Shape;1305;g1565a82d2e4_4_46"/>
          <p:cNvSpPr txBox="1"/>
          <p:nvPr>
            <p:ph idx="1" type="body"/>
          </p:nvPr>
        </p:nvSpPr>
        <p:spPr>
          <a:xfrm>
            <a:off x="5180012" y="1373852"/>
            <a:ext cx="6172200" cy="4694402"/>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chemeClr val="dk1"/>
              </a:buClr>
              <a:buSzPts val="3200"/>
              <a:buFont typeface="Noto Sans Symbols"/>
              <a:buChar char="❖"/>
              <a:defRPr b="0" i="0" sz="3200" u="none" cap="none" strike="noStrike">
                <a:solidFill>
                  <a:schemeClr val="dk1"/>
                </a:solidFill>
                <a:latin typeface="Arial"/>
                <a:ea typeface="Arial"/>
                <a:cs typeface="Arial"/>
                <a:sym typeface="Arial"/>
              </a:defRPr>
            </a:lvl1pPr>
            <a:lvl2pPr indent="-406400" lvl="1" marL="914400" marR="0" rtl="0" algn="l">
              <a:lnSpc>
                <a:spcPct val="90000"/>
              </a:lnSpc>
              <a:spcBef>
                <a:spcPts val="5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2pPr>
            <a:lvl3pPr indent="-381000" lvl="2" marL="1371600" marR="0" rtl="0" algn="l">
              <a:lnSpc>
                <a:spcPct val="90000"/>
              </a:lnSpc>
              <a:spcBef>
                <a:spcPts val="500"/>
              </a:spcBef>
              <a:spcAft>
                <a:spcPts val="0"/>
              </a:spcAft>
              <a:buClr>
                <a:schemeClr val="dk1"/>
              </a:buClr>
              <a:buSzPts val="2400"/>
              <a:buFont typeface="Courier New"/>
              <a:buChar char="o"/>
              <a:defRPr b="0" i="0" sz="2400" u="none" cap="none" strike="noStrike">
                <a:solidFill>
                  <a:schemeClr val="dk1"/>
                </a:solidFill>
                <a:latin typeface="Arial"/>
                <a:ea typeface="Arial"/>
                <a:cs typeface="Arial"/>
                <a:sym typeface="Arial"/>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306" name="Google Shape;1306;g1565a82d2e4_4_46"/>
          <p:cNvSpPr txBox="1"/>
          <p:nvPr>
            <p:ph idx="2" type="body"/>
          </p:nvPr>
        </p:nvSpPr>
        <p:spPr>
          <a:xfrm>
            <a:off x="839788" y="1373852"/>
            <a:ext cx="3932237" cy="463055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9pPr>
          </a:lstStyle>
          <a:p/>
        </p:txBody>
      </p:sp>
      <p:sp>
        <p:nvSpPr>
          <p:cNvPr id="1307" name="Google Shape;1307;g1565a82d2e4_4_46"/>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1308" name="Google Shape;1308;g1565a82d2e4_4_46"/>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309" name="Google Shape;1309;g1565a82d2e4_4_46"/>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CEOS Plenary, 1-4  November 2021</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10" name="Shape 1310"/>
        <p:cNvGrpSpPr/>
        <p:nvPr/>
      </p:nvGrpSpPr>
      <p:grpSpPr>
        <a:xfrm>
          <a:off x="0" y="0"/>
          <a:ext cx="0" cy="0"/>
          <a:chOff x="0" y="0"/>
          <a:chExt cx="0" cy="0"/>
        </a:xfrm>
      </p:grpSpPr>
      <p:sp>
        <p:nvSpPr>
          <p:cNvPr id="1311" name="Google Shape;1311;g1565a82d2e4_4_57"/>
          <p:cNvSpPr txBox="1"/>
          <p:nvPr>
            <p:ph idx="10" type="dt"/>
          </p:nvPr>
        </p:nvSpPr>
        <p:spPr>
          <a:xfrm>
            <a:off x="0" y="0"/>
            <a:ext cx="3999900" cy="3999900"/>
          </a:xfrm>
          <a:prstGeom prst="rect">
            <a:avLst/>
          </a:prstGeom>
          <a:noFill/>
          <a:ln>
            <a:noFill/>
          </a:ln>
        </p:spPr>
        <p:txBody>
          <a:bodyPr anchorCtr="0" anchor="t" bIns="60925" lIns="121900" spcFirstLastPara="1" rIns="121900" wrap="square" tIns="60925">
            <a:noAutofit/>
          </a:bodyPr>
          <a:lstStyle>
            <a:lvl1pPr lv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1312" name="Google Shape;1312;g1565a82d2e4_4_57"/>
          <p:cNvSpPr txBox="1"/>
          <p:nvPr>
            <p:ph idx="11" type="ftr"/>
          </p:nvPr>
        </p:nvSpPr>
        <p:spPr>
          <a:xfrm>
            <a:off x="0" y="0"/>
            <a:ext cx="3999900" cy="3999900"/>
          </a:xfrm>
          <a:prstGeom prst="rect">
            <a:avLst/>
          </a:prstGeom>
          <a:noFill/>
          <a:ln>
            <a:noFill/>
          </a:ln>
        </p:spPr>
        <p:txBody>
          <a:bodyPr anchorCtr="0" anchor="t" bIns="60925" lIns="121900" spcFirstLastPara="1" rIns="121900" wrap="square" tIns="60925">
            <a:noAutofit/>
          </a:bodyPr>
          <a:lstStyle>
            <a:lvl1pPr lv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1313" name="Google Shape;1313;g1565a82d2e4_4_57"/>
          <p:cNvSpPr txBox="1"/>
          <p:nvPr>
            <p:ph idx="12" type="sldNum"/>
          </p:nvPr>
        </p:nvSpPr>
        <p:spPr>
          <a:xfrm>
            <a:off x="0" y="0"/>
            <a:ext cx="3999900" cy="3999900"/>
          </a:xfrm>
          <a:prstGeom prst="rect">
            <a:avLst/>
          </a:prstGeom>
          <a:noFill/>
          <a:ln>
            <a:noFill/>
          </a:ln>
        </p:spPr>
        <p:txBody>
          <a:bodyPr anchorCtr="0" anchor="t" bIns="60925" lIns="121900" spcFirstLastPara="1" rIns="121900" wrap="square" tIns="60925">
            <a:noAutofit/>
          </a:bodyPr>
          <a:lstStyle>
            <a:lvl1pPr indent="0" lvl="0" marL="0"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White">
  <p:cSld name="Blank_White">
    <p:spTree>
      <p:nvGrpSpPr>
        <p:cNvPr id="1314" name="Shape 1314"/>
        <p:cNvGrpSpPr/>
        <p:nvPr/>
      </p:nvGrpSpPr>
      <p:grpSpPr>
        <a:xfrm>
          <a:off x="0" y="0"/>
          <a:ext cx="0" cy="0"/>
          <a:chOff x="0" y="0"/>
          <a:chExt cx="0" cy="0"/>
        </a:xfrm>
      </p:grpSpPr>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type="obj">
  <p:cSld name="OBJECT">
    <p:spTree>
      <p:nvGrpSpPr>
        <p:cNvPr id="1315" name="Shape 1315"/>
        <p:cNvGrpSpPr/>
        <p:nvPr/>
      </p:nvGrpSpPr>
      <p:grpSpPr>
        <a:xfrm>
          <a:off x="0" y="0"/>
          <a:ext cx="0" cy="0"/>
          <a:chOff x="0" y="0"/>
          <a:chExt cx="0" cy="0"/>
        </a:xfrm>
      </p:grpSpPr>
      <p:sp>
        <p:nvSpPr>
          <p:cNvPr id="1316" name="Google Shape;1316;g1565a82d2e4_4_62"/>
          <p:cNvSpPr txBox="1"/>
          <p:nvPr>
            <p:ph type="title"/>
          </p:nvPr>
        </p:nvSpPr>
        <p:spPr>
          <a:xfrm>
            <a:off x="0" y="0"/>
            <a:ext cx="3999900" cy="3999900"/>
          </a:xfrm>
          <a:prstGeom prst="rect">
            <a:avLst/>
          </a:prstGeom>
          <a:noFill/>
          <a:ln>
            <a:noFill/>
          </a:ln>
        </p:spPr>
        <p:txBody>
          <a:bodyPr anchorCtr="0" anchor="t" bIns="60925" lIns="121900" spcFirstLastPara="1" rIns="121900" wrap="square" tIns="60925">
            <a:noAutofit/>
          </a:bodyPr>
          <a:lstStyle>
            <a:lvl1pPr lv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1317" name="Google Shape;1317;g1565a82d2e4_4_62"/>
          <p:cNvSpPr txBox="1"/>
          <p:nvPr>
            <p:ph idx="1" type="body"/>
          </p:nvPr>
        </p:nvSpPr>
        <p:spPr>
          <a:xfrm>
            <a:off x="0" y="0"/>
            <a:ext cx="3999900" cy="3999900"/>
          </a:xfrm>
          <a:prstGeom prst="rect">
            <a:avLst/>
          </a:prstGeom>
          <a:noFill/>
          <a:ln>
            <a:noFill/>
          </a:ln>
        </p:spPr>
        <p:txBody>
          <a:bodyPr anchorCtr="0" anchor="t" bIns="60925" lIns="121900" spcFirstLastPara="1" rIns="121900" wrap="square" tIns="60925">
            <a:noAutofit/>
          </a:bodyPr>
          <a:lstStyle>
            <a:lvl1pPr indent="-228600" lvl="0" marL="45720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1318" name="Google Shape;1318;g1565a82d2e4_4_62"/>
          <p:cNvSpPr txBox="1"/>
          <p:nvPr>
            <p:ph idx="10" type="dt"/>
          </p:nvPr>
        </p:nvSpPr>
        <p:spPr>
          <a:xfrm>
            <a:off x="0" y="0"/>
            <a:ext cx="3999900" cy="3999900"/>
          </a:xfrm>
          <a:prstGeom prst="rect">
            <a:avLst/>
          </a:prstGeom>
          <a:noFill/>
          <a:ln>
            <a:noFill/>
          </a:ln>
        </p:spPr>
        <p:txBody>
          <a:bodyPr anchorCtr="0" anchor="t" bIns="60925" lIns="121900" spcFirstLastPara="1" rIns="121900" wrap="square" tIns="60925">
            <a:noAutofit/>
          </a:bodyPr>
          <a:lstStyle>
            <a:lvl1pPr lv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1319" name="Google Shape;1319;g1565a82d2e4_4_62"/>
          <p:cNvSpPr txBox="1"/>
          <p:nvPr>
            <p:ph idx="11" type="ftr"/>
          </p:nvPr>
        </p:nvSpPr>
        <p:spPr>
          <a:xfrm>
            <a:off x="0" y="0"/>
            <a:ext cx="3999900" cy="3999900"/>
          </a:xfrm>
          <a:prstGeom prst="rect">
            <a:avLst/>
          </a:prstGeom>
          <a:noFill/>
          <a:ln>
            <a:noFill/>
          </a:ln>
        </p:spPr>
        <p:txBody>
          <a:bodyPr anchorCtr="0" anchor="t" bIns="60925" lIns="121900" spcFirstLastPara="1" rIns="121900" wrap="square" tIns="60925">
            <a:noAutofit/>
          </a:bodyPr>
          <a:lstStyle>
            <a:lvl1pPr lv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1320" name="Google Shape;1320;g1565a82d2e4_4_62"/>
          <p:cNvSpPr txBox="1"/>
          <p:nvPr>
            <p:ph idx="12" type="sldNum"/>
          </p:nvPr>
        </p:nvSpPr>
        <p:spPr>
          <a:xfrm>
            <a:off x="0" y="0"/>
            <a:ext cx="3999900" cy="3999900"/>
          </a:xfrm>
          <a:prstGeom prst="rect">
            <a:avLst/>
          </a:prstGeom>
          <a:noFill/>
          <a:ln>
            <a:noFill/>
          </a:ln>
        </p:spPr>
        <p:txBody>
          <a:bodyPr anchorCtr="0" anchor="t" bIns="60925" lIns="121900" spcFirstLastPara="1" rIns="121900" wrap="square" tIns="60925">
            <a:noAutofit/>
          </a:bodyPr>
          <a:lstStyle>
            <a:lvl1pPr indent="0" lvl="0" marL="0"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EAR2">
  <p:cSld name="CLEAR2">
    <p:spTree>
      <p:nvGrpSpPr>
        <p:cNvPr id="80" name="Shape 80"/>
        <p:cNvGrpSpPr/>
        <p:nvPr/>
      </p:nvGrpSpPr>
      <p:grpSpPr>
        <a:xfrm>
          <a:off x="0" y="0"/>
          <a:ext cx="0" cy="0"/>
          <a:chOff x="0" y="0"/>
          <a:chExt cx="0" cy="0"/>
        </a:xfrm>
      </p:grpSpPr>
      <p:sp>
        <p:nvSpPr>
          <p:cNvPr id="81" name="Google Shape;81;g1394e52d7ec_1_63"/>
          <p:cNvSpPr txBox="1"/>
          <p:nvPr>
            <p:ph type="title"/>
          </p:nvPr>
        </p:nvSpPr>
        <p:spPr>
          <a:xfrm>
            <a:off x="216425" y="156382"/>
            <a:ext cx="10108851" cy="563779"/>
          </a:xfrm>
          <a:prstGeom prst="rect">
            <a:avLst/>
          </a:prstGeom>
          <a:noFill/>
          <a:ln>
            <a:noFill/>
          </a:ln>
        </p:spPr>
        <p:txBody>
          <a:bodyPr anchorCtr="0" anchor="ctr" bIns="45700" lIns="0" spcFirstLastPara="1" rIns="0" wrap="square" tIns="4570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g1394e52d7ec_1_63"/>
          <p:cNvSpPr txBox="1"/>
          <p:nvPr>
            <p:ph idx="1" type="body"/>
          </p:nvPr>
        </p:nvSpPr>
        <p:spPr>
          <a:xfrm>
            <a:off x="218263" y="882193"/>
            <a:ext cx="11732719" cy="5328000"/>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359"/>
              </a:spcBef>
              <a:spcAft>
                <a:spcPts val="0"/>
              </a:spcAft>
              <a:buSzPts val="1400"/>
              <a:buNone/>
              <a:defRPr sz="1795"/>
            </a:lvl1pPr>
            <a:lvl2pPr indent="-228600" lvl="1" marL="914400" algn="l">
              <a:lnSpc>
                <a:spcPct val="119000"/>
              </a:lnSpc>
              <a:spcBef>
                <a:spcPts val="359"/>
              </a:spcBef>
              <a:spcAft>
                <a:spcPts val="0"/>
              </a:spcAft>
              <a:buSzPts val="1400"/>
              <a:buNone/>
              <a:defRPr sz="1795"/>
            </a:lvl2pPr>
            <a:lvl3pPr indent="-228600" lvl="2" marL="1371600" algn="l">
              <a:lnSpc>
                <a:spcPct val="119000"/>
              </a:lnSpc>
              <a:spcBef>
                <a:spcPts val="359"/>
              </a:spcBef>
              <a:spcAft>
                <a:spcPts val="0"/>
              </a:spcAft>
              <a:buSzPts val="1400"/>
              <a:buNone/>
              <a:defRPr sz="1795"/>
            </a:lvl3pPr>
            <a:lvl4pPr indent="-228600" lvl="3" marL="1828800" algn="l">
              <a:lnSpc>
                <a:spcPct val="119000"/>
              </a:lnSpc>
              <a:spcBef>
                <a:spcPts val="359"/>
              </a:spcBef>
              <a:spcAft>
                <a:spcPts val="0"/>
              </a:spcAft>
              <a:buSzPts val="1400"/>
              <a:buNone/>
              <a:defRPr sz="1795"/>
            </a:lvl4pPr>
            <a:lvl5pPr indent="-228600" lvl="4" marL="2286000" algn="l">
              <a:lnSpc>
                <a:spcPct val="119000"/>
              </a:lnSpc>
              <a:spcBef>
                <a:spcPts val="359"/>
              </a:spcBef>
              <a:spcAft>
                <a:spcPts val="0"/>
              </a:spcAft>
              <a:buSzPts val="1400"/>
              <a:buNone/>
              <a:defRPr sz="1795"/>
            </a:lvl5pPr>
            <a:lvl6pPr indent="-342900" lvl="5" marL="2743200" algn="l">
              <a:lnSpc>
                <a:spcPct val="119000"/>
              </a:lnSpc>
              <a:spcBef>
                <a:spcPts val="360"/>
              </a:spcBef>
              <a:spcAft>
                <a:spcPts val="0"/>
              </a:spcAft>
              <a:buSzPts val="1800"/>
              <a:buChar char="–"/>
              <a:defRPr/>
            </a:lvl6pPr>
            <a:lvl7pPr indent="-342900" lvl="6" marL="3200400" algn="l">
              <a:lnSpc>
                <a:spcPct val="119000"/>
              </a:lnSpc>
              <a:spcBef>
                <a:spcPts val="360"/>
              </a:spcBef>
              <a:spcAft>
                <a:spcPts val="0"/>
              </a:spcAft>
              <a:buSzPts val="1800"/>
              <a:buChar char="–"/>
              <a:defRPr/>
            </a:lvl7pPr>
            <a:lvl8pPr indent="-342900" lvl="7" marL="3657600" algn="l">
              <a:lnSpc>
                <a:spcPct val="119000"/>
              </a:lnSpc>
              <a:spcBef>
                <a:spcPts val="360"/>
              </a:spcBef>
              <a:spcAft>
                <a:spcPts val="0"/>
              </a:spcAft>
              <a:buSzPts val="1800"/>
              <a:buChar char="–"/>
              <a:defRPr/>
            </a:lvl8pPr>
            <a:lvl9pPr indent="-342900" lvl="8" marL="4114800" algn="l">
              <a:lnSpc>
                <a:spcPct val="119000"/>
              </a:lnSpc>
              <a:spcBef>
                <a:spcPts val="360"/>
              </a:spcBef>
              <a:spcAft>
                <a:spcPts val="0"/>
              </a:spcAft>
              <a:buSzPts val="1800"/>
              <a:buChar char="–"/>
              <a:defRPr/>
            </a:lvl9pPr>
          </a:lstStyle>
          <a:p/>
        </p:txBody>
      </p:sp>
      <p:cxnSp>
        <p:nvCxnSpPr>
          <p:cNvPr id="83" name="Google Shape;83;g1394e52d7ec_1_63"/>
          <p:cNvCxnSpPr/>
          <p:nvPr/>
        </p:nvCxnSpPr>
        <p:spPr>
          <a:xfrm>
            <a:off x="220831" y="6422971"/>
            <a:ext cx="11703996" cy="0"/>
          </a:xfrm>
          <a:prstGeom prst="straightConnector1">
            <a:avLst/>
          </a:prstGeom>
          <a:noFill/>
          <a:ln cap="flat" cmpd="sng" w="9525">
            <a:solidFill>
              <a:srgbClr val="003249"/>
            </a:solidFill>
            <a:prstDash val="solid"/>
            <a:round/>
            <a:headEnd len="sm" w="sm" type="none"/>
            <a:tailEnd len="sm" w="sm" type="none"/>
          </a:ln>
        </p:spPr>
      </p:cxn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327" name="Shape 1327"/>
        <p:cNvGrpSpPr/>
        <p:nvPr/>
      </p:nvGrpSpPr>
      <p:grpSpPr>
        <a:xfrm>
          <a:off x="0" y="0"/>
          <a:ext cx="0" cy="0"/>
          <a:chOff x="0" y="0"/>
          <a:chExt cx="0" cy="0"/>
        </a:xfrm>
      </p:grpSpPr>
      <p:sp>
        <p:nvSpPr>
          <p:cNvPr id="1328" name="Google Shape;1328;g1565a82d2e4_4_83"/>
          <p:cNvSpPr/>
          <p:nvPr/>
        </p:nvSpPr>
        <p:spPr>
          <a:xfrm>
            <a:off x="0" y="1"/>
            <a:ext cx="12192000" cy="1037492"/>
          </a:xfrm>
          <a:prstGeom prst="rect">
            <a:avLst/>
          </a:prstGeom>
          <a:solidFill>
            <a:schemeClr val="accent1"/>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350" u="none" cap="none" strike="noStrike">
              <a:solidFill>
                <a:schemeClr val="dk2"/>
              </a:solidFill>
              <a:latin typeface="Arial"/>
              <a:ea typeface="Arial"/>
              <a:cs typeface="Arial"/>
              <a:sym typeface="Arial"/>
            </a:endParaRPr>
          </a:p>
        </p:txBody>
      </p:sp>
      <p:pic>
        <p:nvPicPr>
          <p:cNvPr id="1329" name="Google Shape;1329;g1565a82d2e4_4_83"/>
          <p:cNvPicPr preferRelativeResize="0"/>
          <p:nvPr/>
        </p:nvPicPr>
        <p:blipFill rotWithShape="1">
          <a:blip r:embed="rId2">
            <a:alphaModFix amt="34000"/>
          </a:blip>
          <a:srcRect b="35419" l="51339" r="-2839" t="39269"/>
          <a:stretch/>
        </p:blipFill>
        <p:spPr>
          <a:xfrm flipH="1">
            <a:off x="9304421" y="0"/>
            <a:ext cx="2887579" cy="1037492"/>
          </a:xfrm>
          <a:prstGeom prst="rect">
            <a:avLst/>
          </a:prstGeom>
          <a:noFill/>
          <a:ln>
            <a:noFill/>
          </a:ln>
        </p:spPr>
      </p:pic>
      <p:pic>
        <p:nvPicPr>
          <p:cNvPr id="1330" name="Google Shape;1330;g1565a82d2e4_4_83"/>
          <p:cNvPicPr preferRelativeResize="0"/>
          <p:nvPr/>
        </p:nvPicPr>
        <p:blipFill rotWithShape="1">
          <a:blip r:embed="rId3">
            <a:alphaModFix/>
          </a:blip>
          <a:srcRect b="0" l="0" r="0" t="0"/>
          <a:stretch/>
        </p:blipFill>
        <p:spPr>
          <a:xfrm>
            <a:off x="9791700" y="111657"/>
            <a:ext cx="2027900" cy="803439"/>
          </a:xfrm>
          <a:prstGeom prst="rect">
            <a:avLst/>
          </a:prstGeom>
          <a:noFill/>
          <a:ln>
            <a:noFill/>
          </a:ln>
          <a:effectLst>
            <a:outerShdw blurRad="50800" rotWithShape="0" algn="tl" dir="2700000" dist="38100">
              <a:srgbClr val="000000">
                <a:alpha val="40000"/>
              </a:srgbClr>
            </a:outerShdw>
          </a:effectLst>
        </p:spPr>
      </p:pic>
      <p:sp>
        <p:nvSpPr>
          <p:cNvPr id="1331" name="Google Shape;1331;g1565a82d2e4_4_83"/>
          <p:cNvSpPr/>
          <p:nvPr/>
        </p:nvSpPr>
        <p:spPr>
          <a:xfrm>
            <a:off x="-1777" y="6574604"/>
            <a:ext cx="12193777" cy="283396"/>
          </a:xfrm>
          <a:prstGeom prst="rect">
            <a:avLst/>
          </a:prstGeom>
          <a:solidFill>
            <a:schemeClr val="accent4"/>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350" u="none" cap="none" strike="noStrike">
              <a:solidFill>
                <a:schemeClr val="dk2"/>
              </a:solidFill>
              <a:latin typeface="Arial"/>
              <a:ea typeface="Arial"/>
              <a:cs typeface="Arial"/>
              <a:sym typeface="Arial"/>
            </a:endParaRPr>
          </a:p>
        </p:txBody>
      </p:sp>
      <p:sp>
        <p:nvSpPr>
          <p:cNvPr id="1332" name="Google Shape;1332;g1565a82d2e4_4_83"/>
          <p:cNvSpPr/>
          <p:nvPr/>
        </p:nvSpPr>
        <p:spPr>
          <a:xfrm flipH="1" rot="10800000">
            <a:off x="-4504" y="6540437"/>
            <a:ext cx="12196504" cy="59527"/>
          </a:xfrm>
          <a:prstGeom prst="rect">
            <a:avLst/>
          </a:prstGeom>
          <a:solidFill>
            <a:schemeClr val="accent1"/>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350" u="none" cap="none" strike="noStrike">
              <a:solidFill>
                <a:schemeClr val="dk2"/>
              </a:solidFill>
              <a:latin typeface="Arial"/>
              <a:ea typeface="Arial"/>
              <a:cs typeface="Arial"/>
              <a:sym typeface="Arial"/>
            </a:endParaRPr>
          </a:p>
        </p:txBody>
      </p:sp>
      <p:sp>
        <p:nvSpPr>
          <p:cNvPr id="1333" name="Google Shape;1333;g1565a82d2e4_4_83"/>
          <p:cNvSpPr txBox="1"/>
          <p:nvPr/>
        </p:nvSpPr>
        <p:spPr>
          <a:xfrm>
            <a:off x="10265665" y="6574605"/>
            <a:ext cx="1925447" cy="230802"/>
          </a:xfrm>
          <a:prstGeom prst="rect">
            <a:avLst/>
          </a:prstGeom>
          <a:noFill/>
          <a:ln>
            <a:noFill/>
          </a:ln>
        </p:spPr>
        <p:txBody>
          <a:bodyPr anchorCtr="0" anchor="t" bIns="34275" lIns="68550" spcFirstLastPara="1" rIns="68550" wrap="square" tIns="34275">
            <a:spAutoFit/>
          </a:bodyPr>
          <a:lstStyle/>
          <a:p>
            <a:pPr indent="0" lvl="0" marL="0" marR="0" rtl="0" algn="r">
              <a:lnSpc>
                <a:spcPct val="100000"/>
              </a:lnSpc>
              <a:spcBef>
                <a:spcPts val="0"/>
              </a:spcBef>
              <a:spcAft>
                <a:spcPts val="0"/>
              </a:spcAft>
              <a:buClr>
                <a:srgbClr val="000000"/>
              </a:buClr>
              <a:buSzPts val="1400"/>
              <a:buFont typeface="Arial"/>
              <a:buNone/>
            </a:pPr>
            <a:r>
              <a:rPr b="1" i="0" lang="en-GB" sz="1050" u="none" cap="none" strike="noStrike">
                <a:solidFill>
                  <a:schemeClr val="accent1"/>
                </a:solidFill>
                <a:latin typeface="Arial"/>
                <a:ea typeface="Arial"/>
                <a:cs typeface="Arial"/>
                <a:sym typeface="Arial"/>
              </a:rPr>
              <a:t>Slide </a:t>
            </a:r>
            <a:fld id="{00000000-1234-1234-1234-123412341234}" type="slidenum">
              <a:rPr b="1" i="0" lang="en-GB" sz="1050" u="none" cap="none" strike="noStrike">
                <a:solidFill>
                  <a:schemeClr val="accent1"/>
                </a:solidFill>
                <a:latin typeface="Arial"/>
                <a:ea typeface="Arial"/>
                <a:cs typeface="Arial"/>
                <a:sym typeface="Arial"/>
              </a:rPr>
              <a:t>‹#›</a:t>
            </a:fld>
            <a:endParaRPr b="1" i="0" sz="1050" u="none" cap="none" strike="noStrike">
              <a:solidFill>
                <a:schemeClr val="accent1"/>
              </a:solidFill>
              <a:latin typeface="Arial"/>
              <a:ea typeface="Arial"/>
              <a:cs typeface="Arial"/>
              <a:sym typeface="Arial"/>
            </a:endParaRPr>
          </a:p>
        </p:txBody>
      </p:sp>
      <p:sp>
        <p:nvSpPr>
          <p:cNvPr id="1334" name="Google Shape;1334;g1565a82d2e4_4_83"/>
          <p:cNvSpPr txBox="1"/>
          <p:nvPr/>
        </p:nvSpPr>
        <p:spPr>
          <a:xfrm>
            <a:off x="-24384" y="6562800"/>
            <a:ext cx="4925700" cy="2310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400"/>
              <a:buFont typeface="Arial"/>
              <a:buNone/>
            </a:pPr>
            <a:r>
              <a:rPr b="1" i="0" lang="en-GB" sz="1050" u="none" cap="none" strike="noStrike">
                <a:solidFill>
                  <a:schemeClr val="accent1"/>
                </a:solidFill>
                <a:latin typeface="Arial"/>
                <a:ea typeface="Arial"/>
                <a:cs typeface="Arial"/>
                <a:sym typeface="Arial"/>
              </a:rPr>
              <a:t>SIT-TW, 14-15 September 2022</a:t>
            </a:r>
            <a:endParaRPr b="0" i="0" sz="1050" u="none" cap="none" strike="noStrike">
              <a:solidFill>
                <a:srgbClr val="000000"/>
              </a:solidFill>
              <a:latin typeface="Arial"/>
              <a:ea typeface="Arial"/>
              <a:cs typeface="Arial"/>
              <a:sym typeface="Arial"/>
            </a:endParaRPr>
          </a:p>
        </p:txBody>
      </p:sp>
      <p:sp>
        <p:nvSpPr>
          <p:cNvPr id="1335" name="Google Shape;1335;g1565a82d2e4_4_83"/>
          <p:cNvSpPr txBox="1"/>
          <p:nvPr>
            <p:ph idx="1" type="body"/>
          </p:nvPr>
        </p:nvSpPr>
        <p:spPr>
          <a:xfrm>
            <a:off x="324233" y="1558534"/>
            <a:ext cx="11495400" cy="4662871"/>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750"/>
              </a:spcBef>
              <a:spcAft>
                <a:spcPts val="0"/>
              </a:spcAft>
              <a:buClr>
                <a:schemeClr val="dk1"/>
              </a:buClr>
              <a:buSzPts val="2800"/>
              <a:buFont typeface="Noto Sans Symbols"/>
              <a:buChar char="❖"/>
              <a:defRPr b="0" i="0" sz="2100" u="none" cap="none" strike="noStrike">
                <a:solidFill>
                  <a:schemeClr val="dk1"/>
                </a:solidFill>
                <a:latin typeface="Arial"/>
                <a:ea typeface="Arial"/>
                <a:cs typeface="Arial"/>
                <a:sym typeface="Arial"/>
              </a:defRPr>
            </a:lvl1pPr>
            <a:lvl2pPr indent="-381000" lvl="1" marL="914400" marR="0" rtl="0" algn="l">
              <a:lnSpc>
                <a:spcPct val="90000"/>
              </a:lnSpc>
              <a:spcBef>
                <a:spcPts val="375"/>
              </a:spcBef>
              <a:spcAft>
                <a:spcPts val="0"/>
              </a:spcAft>
              <a:buClr>
                <a:schemeClr val="dk1"/>
              </a:buClr>
              <a:buSzPts val="2400"/>
              <a:buFont typeface="Noto Sans Symbols"/>
              <a:buChar char="▪"/>
              <a:defRPr b="0" i="0" sz="1800" u="none" cap="none" strike="noStrike">
                <a:solidFill>
                  <a:schemeClr val="dk1"/>
                </a:solidFill>
                <a:latin typeface="Arial"/>
                <a:ea typeface="Arial"/>
                <a:cs typeface="Arial"/>
                <a:sym typeface="Arial"/>
              </a:defRPr>
            </a:lvl2pPr>
            <a:lvl3pPr indent="-355600" lvl="2" marL="1371600" marR="0" rtl="0" algn="l">
              <a:lnSpc>
                <a:spcPct val="90000"/>
              </a:lnSpc>
              <a:spcBef>
                <a:spcPts val="375"/>
              </a:spcBef>
              <a:spcAft>
                <a:spcPts val="0"/>
              </a:spcAft>
              <a:buClr>
                <a:schemeClr val="dk1"/>
              </a:buClr>
              <a:buSzPts val="2000"/>
              <a:buFont typeface="Courier New"/>
              <a:buChar char="o"/>
              <a:defRPr b="0" i="0" sz="1500" u="none" cap="none" strike="noStrike">
                <a:solidFill>
                  <a:schemeClr val="dk1"/>
                </a:solidFill>
                <a:latin typeface="Arial"/>
                <a:ea typeface="Arial"/>
                <a:cs typeface="Arial"/>
                <a:sym typeface="Arial"/>
              </a:defRPr>
            </a:lvl3pPr>
            <a:lvl4pPr indent="-342900" lvl="3" marL="1828800" marR="0" rtl="0" algn="l">
              <a:lnSpc>
                <a:spcPct val="90000"/>
              </a:lnSpc>
              <a:spcBef>
                <a:spcPts val="375"/>
              </a:spcBef>
              <a:spcAft>
                <a:spcPts val="0"/>
              </a:spcAft>
              <a:buClr>
                <a:schemeClr val="dk1"/>
              </a:buClr>
              <a:buSzPts val="1800"/>
              <a:buFont typeface="Arial"/>
              <a:buChar char="•"/>
              <a:defRPr b="0" i="0" sz="1350" u="none" cap="none" strike="noStrike">
                <a:solidFill>
                  <a:schemeClr val="dk1"/>
                </a:solidFill>
                <a:latin typeface="Arial"/>
                <a:ea typeface="Arial"/>
                <a:cs typeface="Arial"/>
                <a:sym typeface="Arial"/>
              </a:defRPr>
            </a:lvl4pPr>
            <a:lvl5pPr indent="-342900" lvl="4" marL="2286000" marR="0" rtl="0" algn="l">
              <a:lnSpc>
                <a:spcPct val="90000"/>
              </a:lnSpc>
              <a:spcBef>
                <a:spcPts val="375"/>
              </a:spcBef>
              <a:spcAft>
                <a:spcPts val="0"/>
              </a:spcAft>
              <a:buClr>
                <a:schemeClr val="dk1"/>
              </a:buClr>
              <a:buSzPts val="1800"/>
              <a:buFont typeface="Arial"/>
              <a:buChar char="•"/>
              <a:defRPr b="0" i="0" sz="1350" u="none" cap="none" strike="noStrike">
                <a:solidFill>
                  <a:schemeClr val="dk1"/>
                </a:solidFill>
                <a:latin typeface="Arial"/>
                <a:ea typeface="Arial"/>
                <a:cs typeface="Arial"/>
                <a:sym typeface="Arial"/>
              </a:defRPr>
            </a:lvl5pPr>
            <a:lvl6pPr indent="-355600" lvl="5" marL="2743200" marR="0" rtl="0" algn="l">
              <a:lnSpc>
                <a:spcPct val="90000"/>
              </a:lnSpc>
              <a:spcBef>
                <a:spcPts val="375"/>
              </a:spcBef>
              <a:spcAft>
                <a:spcPts val="0"/>
              </a:spcAft>
              <a:buClr>
                <a:schemeClr val="dk1"/>
              </a:buClr>
              <a:buSzPts val="2000"/>
              <a:buFont typeface="Arial"/>
              <a:buChar char="•"/>
              <a:defRPr b="0" i="0" sz="1500" u="none" cap="none" strike="noStrike">
                <a:solidFill>
                  <a:schemeClr val="dk1"/>
                </a:solidFill>
                <a:latin typeface="Arial"/>
                <a:ea typeface="Arial"/>
                <a:cs typeface="Arial"/>
                <a:sym typeface="Arial"/>
              </a:defRPr>
            </a:lvl6pPr>
            <a:lvl7pPr indent="-355600" lvl="6" marL="3200400" marR="0" rtl="0" algn="l">
              <a:lnSpc>
                <a:spcPct val="90000"/>
              </a:lnSpc>
              <a:spcBef>
                <a:spcPts val="375"/>
              </a:spcBef>
              <a:spcAft>
                <a:spcPts val="0"/>
              </a:spcAft>
              <a:buClr>
                <a:schemeClr val="dk1"/>
              </a:buClr>
              <a:buSzPts val="2000"/>
              <a:buFont typeface="Arial"/>
              <a:buChar char="•"/>
              <a:defRPr b="0" i="0" sz="1500" u="none" cap="none" strike="noStrike">
                <a:solidFill>
                  <a:schemeClr val="dk1"/>
                </a:solidFill>
                <a:latin typeface="Arial"/>
                <a:ea typeface="Arial"/>
                <a:cs typeface="Arial"/>
                <a:sym typeface="Arial"/>
              </a:defRPr>
            </a:lvl7pPr>
            <a:lvl8pPr indent="-355600" lvl="7" marL="3657600" marR="0" rtl="0" algn="l">
              <a:lnSpc>
                <a:spcPct val="90000"/>
              </a:lnSpc>
              <a:spcBef>
                <a:spcPts val="375"/>
              </a:spcBef>
              <a:spcAft>
                <a:spcPts val="0"/>
              </a:spcAft>
              <a:buClr>
                <a:schemeClr val="dk1"/>
              </a:buClr>
              <a:buSzPts val="2000"/>
              <a:buFont typeface="Arial"/>
              <a:buChar char="•"/>
              <a:defRPr b="0" i="0" sz="1500" u="none" cap="none" strike="noStrike">
                <a:solidFill>
                  <a:schemeClr val="dk1"/>
                </a:solidFill>
                <a:latin typeface="Arial"/>
                <a:ea typeface="Arial"/>
                <a:cs typeface="Arial"/>
                <a:sym typeface="Arial"/>
              </a:defRPr>
            </a:lvl8pPr>
            <a:lvl9pPr indent="-355600" lvl="8" marL="4114800" marR="0" rtl="0" algn="l">
              <a:lnSpc>
                <a:spcPct val="90000"/>
              </a:lnSpc>
              <a:spcBef>
                <a:spcPts val="375"/>
              </a:spcBef>
              <a:spcAft>
                <a:spcPts val="0"/>
              </a:spcAft>
              <a:buClr>
                <a:schemeClr val="dk1"/>
              </a:buClr>
              <a:buSzPts val="2000"/>
              <a:buFont typeface="Arial"/>
              <a:buChar char="•"/>
              <a:defRPr b="0" i="0" sz="1500" u="none" cap="none" strike="noStrike">
                <a:solidFill>
                  <a:schemeClr val="dk1"/>
                </a:solidFill>
                <a:latin typeface="Arial"/>
                <a:ea typeface="Arial"/>
                <a:cs typeface="Arial"/>
                <a:sym typeface="Arial"/>
              </a:defRPr>
            </a:lvl9pPr>
          </a:lstStyle>
          <a:p/>
        </p:txBody>
      </p:sp>
      <p:sp>
        <p:nvSpPr>
          <p:cNvPr id="1336" name="Google Shape;1336;g1565a82d2e4_4_83"/>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33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35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35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35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35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35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35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35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35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337" name="Shape 1337"/>
        <p:cNvGrpSpPr/>
        <p:nvPr/>
      </p:nvGrpSpPr>
      <p:grpSpPr>
        <a:xfrm>
          <a:off x="0" y="0"/>
          <a:ext cx="0" cy="0"/>
          <a:chOff x="0" y="0"/>
          <a:chExt cx="0" cy="0"/>
        </a:xfrm>
      </p:grpSpPr>
      <p:pic>
        <p:nvPicPr>
          <p:cNvPr id="1338" name="Google Shape;1338;g1565a82d2e4_4_93"/>
          <p:cNvPicPr preferRelativeResize="0"/>
          <p:nvPr/>
        </p:nvPicPr>
        <p:blipFill rotWithShape="1">
          <a:blip r:embed="rId2">
            <a:alphaModFix/>
          </a:blip>
          <a:srcRect b="0" l="0" r="0" t="0"/>
          <a:stretch/>
        </p:blipFill>
        <p:spPr>
          <a:xfrm>
            <a:off x="3301751" y="2265730"/>
            <a:ext cx="8288157" cy="2756714"/>
          </a:xfrm>
          <a:prstGeom prst="rect">
            <a:avLst/>
          </a:prstGeom>
          <a:noFill/>
          <a:ln>
            <a:noFill/>
          </a:ln>
        </p:spPr>
      </p:pic>
      <p:pic>
        <p:nvPicPr>
          <p:cNvPr id="1339" name="Google Shape;1339;g1565a82d2e4_4_93"/>
          <p:cNvPicPr preferRelativeResize="0"/>
          <p:nvPr/>
        </p:nvPicPr>
        <p:blipFill rotWithShape="1">
          <a:blip r:embed="rId3">
            <a:alphaModFix/>
          </a:blip>
          <a:srcRect b="-113" l="0" r="0" t="0"/>
          <a:stretch/>
        </p:blipFill>
        <p:spPr>
          <a:xfrm flipH="1" rot="10800000">
            <a:off x="2824280" y="4824249"/>
            <a:ext cx="5391556" cy="2038097"/>
          </a:xfrm>
          <a:prstGeom prst="rect">
            <a:avLst/>
          </a:prstGeom>
          <a:noFill/>
          <a:ln>
            <a:noFill/>
          </a:ln>
        </p:spPr>
      </p:pic>
      <p:pic>
        <p:nvPicPr>
          <p:cNvPr descr="A picture containing nature&#10;&#10;Description automatically generated" id="1340" name="Google Shape;1340;g1565a82d2e4_4_93"/>
          <p:cNvPicPr preferRelativeResize="0"/>
          <p:nvPr/>
        </p:nvPicPr>
        <p:blipFill rotWithShape="1">
          <a:blip r:embed="rId4">
            <a:alphaModFix/>
          </a:blip>
          <a:srcRect b="0" l="0" r="0" t="0"/>
          <a:stretch/>
        </p:blipFill>
        <p:spPr>
          <a:xfrm>
            <a:off x="8477344" y="-1"/>
            <a:ext cx="3714656" cy="2686815"/>
          </a:xfrm>
          <a:prstGeom prst="rect">
            <a:avLst/>
          </a:prstGeom>
          <a:noFill/>
          <a:ln>
            <a:noFill/>
          </a:ln>
        </p:spPr>
      </p:pic>
      <p:sp>
        <p:nvSpPr>
          <p:cNvPr id="1341" name="Google Shape;1341;g1565a82d2e4_4_93"/>
          <p:cNvSpPr/>
          <p:nvPr/>
        </p:nvSpPr>
        <p:spPr>
          <a:xfrm flipH="1">
            <a:off x="5456395" y="1968440"/>
            <a:ext cx="6751471" cy="490111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350" u="none" cap="none" strike="noStrike">
              <a:solidFill>
                <a:schemeClr val="lt1"/>
              </a:solidFill>
              <a:latin typeface="Arial"/>
              <a:ea typeface="Arial"/>
              <a:cs typeface="Arial"/>
              <a:sym typeface="Arial"/>
            </a:endParaRPr>
          </a:p>
        </p:txBody>
      </p:sp>
      <p:sp>
        <p:nvSpPr>
          <p:cNvPr id="1342" name="Google Shape;1342;g1565a82d2e4_4_93"/>
          <p:cNvSpPr/>
          <p:nvPr/>
        </p:nvSpPr>
        <p:spPr>
          <a:xfrm flipH="1">
            <a:off x="-4784" y="-14542"/>
            <a:ext cx="12199164" cy="6874921"/>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350" u="none" cap="none" strike="noStrike">
              <a:solidFill>
                <a:schemeClr val="lt1"/>
              </a:solidFill>
              <a:latin typeface="Arial"/>
              <a:ea typeface="Arial"/>
              <a:cs typeface="Arial"/>
              <a:sym typeface="Arial"/>
            </a:endParaRPr>
          </a:p>
        </p:txBody>
      </p:sp>
      <p:pic>
        <p:nvPicPr>
          <p:cNvPr id="1343" name="Google Shape;1343;g1565a82d2e4_4_93"/>
          <p:cNvPicPr preferRelativeResize="0"/>
          <p:nvPr/>
        </p:nvPicPr>
        <p:blipFill rotWithShape="1">
          <a:blip r:embed="rId5">
            <a:alphaModFix/>
          </a:blip>
          <a:srcRect b="0" l="0" r="0" t="0"/>
          <a:stretch/>
        </p:blipFill>
        <p:spPr>
          <a:xfrm>
            <a:off x="138431" y="5311498"/>
            <a:ext cx="2738896" cy="1508514"/>
          </a:xfrm>
          <a:prstGeom prst="rect">
            <a:avLst/>
          </a:prstGeom>
          <a:noFill/>
          <a:ln>
            <a:noFill/>
          </a:ln>
          <a:effectLst>
            <a:outerShdw blurRad="50800" rotWithShape="0" algn="tl" dir="2700000" dist="38100">
              <a:srgbClr val="000000">
                <a:alpha val="40000"/>
              </a:srgbClr>
            </a:outerShdw>
          </a:effectLst>
        </p:spPr>
      </p:pic>
      <p:pic>
        <p:nvPicPr>
          <p:cNvPr id="1344" name="Google Shape;1344;g1565a82d2e4_4_93"/>
          <p:cNvPicPr preferRelativeResize="0"/>
          <p:nvPr/>
        </p:nvPicPr>
        <p:blipFill rotWithShape="1">
          <a:blip r:embed="rId6">
            <a:alphaModFix amt="34000"/>
          </a:blip>
          <a:srcRect b="-8773" l="32582" r="8554" t="2399"/>
          <a:stretch/>
        </p:blipFill>
        <p:spPr>
          <a:xfrm rot="5400000">
            <a:off x="5734287" y="-1016167"/>
            <a:ext cx="5455273" cy="7480884"/>
          </a:xfrm>
          <a:prstGeom prst="rtTriangle">
            <a:avLst/>
          </a:prstGeom>
          <a:noFill/>
          <a:ln>
            <a:noFill/>
          </a:ln>
        </p:spPr>
      </p:pic>
      <p:pic>
        <p:nvPicPr>
          <p:cNvPr id="1345" name="Google Shape;1345;g1565a82d2e4_4_93"/>
          <p:cNvPicPr preferRelativeResize="0"/>
          <p:nvPr/>
        </p:nvPicPr>
        <p:blipFill rotWithShape="1">
          <a:blip r:embed="rId6">
            <a:alphaModFix amt="34000"/>
          </a:blip>
          <a:srcRect b="670" l="54016" r="11355" t="36081"/>
          <a:stretch/>
        </p:blipFill>
        <p:spPr>
          <a:xfrm rot="-5400000">
            <a:off x="5792642" y="4819952"/>
            <a:ext cx="1719709" cy="2366807"/>
          </a:xfrm>
          <a:prstGeom prst="rtTriangle">
            <a:avLst/>
          </a:prstGeom>
          <a:noFill/>
          <a:ln>
            <a:noFill/>
          </a:ln>
        </p:spPr>
      </p:pic>
      <p:sp>
        <p:nvSpPr>
          <p:cNvPr id="1346" name="Google Shape;1346;g1565a82d2e4_4_93"/>
          <p:cNvSpPr txBox="1"/>
          <p:nvPr>
            <p:ph type="title"/>
          </p:nvPr>
        </p:nvSpPr>
        <p:spPr>
          <a:xfrm>
            <a:off x="176048" y="175939"/>
            <a:ext cx="6157185" cy="397264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8000"/>
              <a:buFont typeface="Arial"/>
              <a:buNone/>
              <a:defRPr b="0" i="0" sz="6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35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35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35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35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35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35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35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35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1347" name="Shape 1347"/>
        <p:cNvGrpSpPr/>
        <p:nvPr/>
      </p:nvGrpSpPr>
      <p:grpSpPr>
        <a:xfrm>
          <a:off x="0" y="0"/>
          <a:ext cx="0" cy="0"/>
          <a:chOff x="0" y="0"/>
          <a:chExt cx="0" cy="0"/>
        </a:xfrm>
      </p:grpSpPr>
      <p:sp>
        <p:nvSpPr>
          <p:cNvPr id="1348" name="Google Shape;1348;g1565a82d2e4_4_103"/>
          <p:cNvSpPr/>
          <p:nvPr/>
        </p:nvSpPr>
        <p:spPr>
          <a:xfrm>
            <a:off x="0" y="1"/>
            <a:ext cx="12192000" cy="1037492"/>
          </a:xfrm>
          <a:prstGeom prst="rect">
            <a:avLst/>
          </a:prstGeom>
          <a:solidFill>
            <a:schemeClr val="accent1"/>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350" u="none" cap="none" strike="noStrike">
              <a:solidFill>
                <a:schemeClr val="dk2"/>
              </a:solidFill>
              <a:latin typeface="Arial"/>
              <a:ea typeface="Arial"/>
              <a:cs typeface="Arial"/>
              <a:sym typeface="Arial"/>
            </a:endParaRPr>
          </a:p>
        </p:txBody>
      </p:sp>
      <p:pic>
        <p:nvPicPr>
          <p:cNvPr id="1349" name="Google Shape;1349;g1565a82d2e4_4_103"/>
          <p:cNvPicPr preferRelativeResize="0"/>
          <p:nvPr/>
        </p:nvPicPr>
        <p:blipFill rotWithShape="1">
          <a:blip r:embed="rId2">
            <a:alphaModFix amt="34000"/>
          </a:blip>
          <a:srcRect b="35419" l="51339" r="-2839" t="39269"/>
          <a:stretch/>
        </p:blipFill>
        <p:spPr>
          <a:xfrm flipH="1">
            <a:off x="9304421" y="0"/>
            <a:ext cx="2887579" cy="1037492"/>
          </a:xfrm>
          <a:prstGeom prst="rect">
            <a:avLst/>
          </a:prstGeom>
          <a:noFill/>
          <a:ln>
            <a:noFill/>
          </a:ln>
        </p:spPr>
      </p:pic>
      <p:pic>
        <p:nvPicPr>
          <p:cNvPr id="1350" name="Google Shape;1350;g1565a82d2e4_4_103"/>
          <p:cNvPicPr preferRelativeResize="0"/>
          <p:nvPr/>
        </p:nvPicPr>
        <p:blipFill rotWithShape="1">
          <a:blip r:embed="rId3">
            <a:alphaModFix/>
          </a:blip>
          <a:srcRect b="0" l="0" r="0" t="0"/>
          <a:stretch/>
        </p:blipFill>
        <p:spPr>
          <a:xfrm>
            <a:off x="9791700" y="111657"/>
            <a:ext cx="2027900" cy="803439"/>
          </a:xfrm>
          <a:prstGeom prst="rect">
            <a:avLst/>
          </a:prstGeom>
          <a:noFill/>
          <a:ln>
            <a:noFill/>
          </a:ln>
          <a:effectLst>
            <a:outerShdw blurRad="50800" rotWithShape="0" algn="tl" dir="2700000" dist="38100">
              <a:srgbClr val="000000">
                <a:alpha val="40000"/>
              </a:srgbClr>
            </a:outerShdw>
          </a:effectLst>
        </p:spPr>
      </p:pic>
      <p:sp>
        <p:nvSpPr>
          <p:cNvPr id="1351" name="Google Shape;1351;g1565a82d2e4_4_103"/>
          <p:cNvSpPr/>
          <p:nvPr/>
        </p:nvSpPr>
        <p:spPr>
          <a:xfrm>
            <a:off x="-1777" y="6574604"/>
            <a:ext cx="12193777" cy="283396"/>
          </a:xfrm>
          <a:prstGeom prst="rect">
            <a:avLst/>
          </a:prstGeom>
          <a:solidFill>
            <a:schemeClr val="accent4"/>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350" u="none" cap="none" strike="noStrike">
              <a:solidFill>
                <a:schemeClr val="dk2"/>
              </a:solidFill>
              <a:latin typeface="Arial"/>
              <a:ea typeface="Arial"/>
              <a:cs typeface="Arial"/>
              <a:sym typeface="Arial"/>
            </a:endParaRPr>
          </a:p>
        </p:txBody>
      </p:sp>
      <p:sp>
        <p:nvSpPr>
          <p:cNvPr id="1352" name="Google Shape;1352;g1565a82d2e4_4_103"/>
          <p:cNvSpPr/>
          <p:nvPr/>
        </p:nvSpPr>
        <p:spPr>
          <a:xfrm flipH="1" rot="10800000">
            <a:off x="-4504" y="6540437"/>
            <a:ext cx="12196504" cy="59527"/>
          </a:xfrm>
          <a:prstGeom prst="rect">
            <a:avLst/>
          </a:prstGeom>
          <a:solidFill>
            <a:schemeClr val="accent1"/>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350" u="none" cap="none" strike="noStrike">
              <a:solidFill>
                <a:schemeClr val="dk2"/>
              </a:solidFill>
              <a:latin typeface="Arial"/>
              <a:ea typeface="Arial"/>
              <a:cs typeface="Arial"/>
              <a:sym typeface="Arial"/>
            </a:endParaRPr>
          </a:p>
        </p:txBody>
      </p:sp>
      <p:sp>
        <p:nvSpPr>
          <p:cNvPr id="1353" name="Google Shape;1353;g1565a82d2e4_4_103"/>
          <p:cNvSpPr txBox="1"/>
          <p:nvPr>
            <p:ph idx="1" type="body"/>
          </p:nvPr>
        </p:nvSpPr>
        <p:spPr>
          <a:xfrm>
            <a:off x="386632"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750"/>
              </a:spcBef>
              <a:spcAft>
                <a:spcPts val="0"/>
              </a:spcAft>
              <a:buClr>
                <a:schemeClr val="dk1"/>
              </a:buClr>
              <a:buSzPts val="2800"/>
              <a:buFont typeface="Noto Sans Symbols"/>
              <a:buChar char="❖"/>
              <a:defRPr b="0" i="0" sz="2100" u="none" cap="none" strike="noStrike">
                <a:solidFill>
                  <a:schemeClr val="dk1"/>
                </a:solidFill>
                <a:latin typeface="Arial"/>
                <a:ea typeface="Arial"/>
                <a:cs typeface="Arial"/>
                <a:sym typeface="Arial"/>
              </a:defRPr>
            </a:lvl1pPr>
            <a:lvl2pPr indent="-381000" lvl="1" marL="914400" marR="0" rtl="0" algn="l">
              <a:lnSpc>
                <a:spcPct val="90000"/>
              </a:lnSpc>
              <a:spcBef>
                <a:spcPts val="375"/>
              </a:spcBef>
              <a:spcAft>
                <a:spcPts val="0"/>
              </a:spcAft>
              <a:buClr>
                <a:schemeClr val="dk1"/>
              </a:buClr>
              <a:buSzPts val="2400"/>
              <a:buFont typeface="Noto Sans Symbols"/>
              <a:buChar char="▪"/>
              <a:defRPr b="0" i="0" sz="1800" u="none" cap="none" strike="noStrike">
                <a:solidFill>
                  <a:schemeClr val="dk1"/>
                </a:solidFill>
                <a:latin typeface="Arial"/>
                <a:ea typeface="Arial"/>
                <a:cs typeface="Arial"/>
                <a:sym typeface="Arial"/>
              </a:defRPr>
            </a:lvl2pPr>
            <a:lvl3pPr indent="-355600" lvl="2" marL="1371600" marR="0" rtl="0" algn="l">
              <a:lnSpc>
                <a:spcPct val="90000"/>
              </a:lnSpc>
              <a:spcBef>
                <a:spcPts val="375"/>
              </a:spcBef>
              <a:spcAft>
                <a:spcPts val="0"/>
              </a:spcAft>
              <a:buClr>
                <a:schemeClr val="dk1"/>
              </a:buClr>
              <a:buSzPts val="2000"/>
              <a:buFont typeface="Courier New"/>
              <a:buChar char="o"/>
              <a:defRPr b="0" i="0" sz="1500" u="none" cap="none" strike="noStrike">
                <a:solidFill>
                  <a:schemeClr val="dk1"/>
                </a:solidFill>
                <a:latin typeface="Arial"/>
                <a:ea typeface="Arial"/>
                <a:cs typeface="Arial"/>
                <a:sym typeface="Arial"/>
              </a:defRPr>
            </a:lvl3pPr>
            <a:lvl4pPr indent="-342900" lvl="3" marL="1828800" marR="0" rtl="0" algn="l">
              <a:lnSpc>
                <a:spcPct val="90000"/>
              </a:lnSpc>
              <a:spcBef>
                <a:spcPts val="375"/>
              </a:spcBef>
              <a:spcAft>
                <a:spcPts val="0"/>
              </a:spcAft>
              <a:buClr>
                <a:schemeClr val="dk1"/>
              </a:buClr>
              <a:buSzPts val="1800"/>
              <a:buFont typeface="Arial"/>
              <a:buChar char="•"/>
              <a:defRPr b="0" i="0" sz="1350" u="none" cap="none" strike="noStrike">
                <a:solidFill>
                  <a:schemeClr val="dk1"/>
                </a:solidFill>
                <a:latin typeface="Arial"/>
                <a:ea typeface="Arial"/>
                <a:cs typeface="Arial"/>
                <a:sym typeface="Arial"/>
              </a:defRPr>
            </a:lvl4pPr>
            <a:lvl5pPr indent="-342900" lvl="4" marL="2286000" marR="0" rtl="0" algn="l">
              <a:lnSpc>
                <a:spcPct val="90000"/>
              </a:lnSpc>
              <a:spcBef>
                <a:spcPts val="375"/>
              </a:spcBef>
              <a:spcAft>
                <a:spcPts val="0"/>
              </a:spcAft>
              <a:buClr>
                <a:schemeClr val="dk1"/>
              </a:buClr>
              <a:buSzPts val="1800"/>
              <a:buFont typeface="Arial"/>
              <a:buChar char="•"/>
              <a:defRPr b="0" i="0" sz="1350" u="none" cap="none" strike="noStrike">
                <a:solidFill>
                  <a:schemeClr val="dk1"/>
                </a:solidFill>
                <a:latin typeface="Arial"/>
                <a:ea typeface="Arial"/>
                <a:cs typeface="Arial"/>
                <a:sym typeface="Arial"/>
              </a:defRPr>
            </a:lvl5pPr>
            <a:lvl6pPr indent="-355600" lvl="5" marL="2743200" marR="0" rtl="0" algn="l">
              <a:lnSpc>
                <a:spcPct val="90000"/>
              </a:lnSpc>
              <a:spcBef>
                <a:spcPts val="375"/>
              </a:spcBef>
              <a:spcAft>
                <a:spcPts val="0"/>
              </a:spcAft>
              <a:buClr>
                <a:schemeClr val="dk1"/>
              </a:buClr>
              <a:buSzPts val="2000"/>
              <a:buFont typeface="Arial"/>
              <a:buChar char="•"/>
              <a:defRPr b="0" i="0" sz="1500" u="none" cap="none" strike="noStrike">
                <a:solidFill>
                  <a:schemeClr val="dk1"/>
                </a:solidFill>
                <a:latin typeface="Arial"/>
                <a:ea typeface="Arial"/>
                <a:cs typeface="Arial"/>
                <a:sym typeface="Arial"/>
              </a:defRPr>
            </a:lvl6pPr>
            <a:lvl7pPr indent="-355600" lvl="6" marL="3200400" marR="0" rtl="0" algn="l">
              <a:lnSpc>
                <a:spcPct val="90000"/>
              </a:lnSpc>
              <a:spcBef>
                <a:spcPts val="375"/>
              </a:spcBef>
              <a:spcAft>
                <a:spcPts val="0"/>
              </a:spcAft>
              <a:buClr>
                <a:schemeClr val="dk1"/>
              </a:buClr>
              <a:buSzPts val="2000"/>
              <a:buFont typeface="Arial"/>
              <a:buChar char="•"/>
              <a:defRPr b="0" i="0" sz="1500" u="none" cap="none" strike="noStrike">
                <a:solidFill>
                  <a:schemeClr val="dk1"/>
                </a:solidFill>
                <a:latin typeface="Arial"/>
                <a:ea typeface="Arial"/>
                <a:cs typeface="Arial"/>
                <a:sym typeface="Arial"/>
              </a:defRPr>
            </a:lvl7pPr>
            <a:lvl8pPr indent="-355600" lvl="7" marL="3657600" marR="0" rtl="0" algn="l">
              <a:lnSpc>
                <a:spcPct val="90000"/>
              </a:lnSpc>
              <a:spcBef>
                <a:spcPts val="375"/>
              </a:spcBef>
              <a:spcAft>
                <a:spcPts val="0"/>
              </a:spcAft>
              <a:buClr>
                <a:schemeClr val="dk1"/>
              </a:buClr>
              <a:buSzPts val="2000"/>
              <a:buFont typeface="Arial"/>
              <a:buChar char="•"/>
              <a:defRPr b="0" i="0" sz="1500" u="none" cap="none" strike="noStrike">
                <a:solidFill>
                  <a:schemeClr val="dk1"/>
                </a:solidFill>
                <a:latin typeface="Arial"/>
                <a:ea typeface="Arial"/>
                <a:cs typeface="Arial"/>
                <a:sym typeface="Arial"/>
              </a:defRPr>
            </a:lvl8pPr>
            <a:lvl9pPr indent="-355600" lvl="8" marL="4114800" marR="0" rtl="0" algn="l">
              <a:lnSpc>
                <a:spcPct val="90000"/>
              </a:lnSpc>
              <a:spcBef>
                <a:spcPts val="375"/>
              </a:spcBef>
              <a:spcAft>
                <a:spcPts val="0"/>
              </a:spcAft>
              <a:buClr>
                <a:schemeClr val="dk1"/>
              </a:buClr>
              <a:buSzPts val="2000"/>
              <a:buFont typeface="Arial"/>
              <a:buChar char="•"/>
              <a:defRPr b="0" i="0" sz="1500" u="none" cap="none" strike="noStrike">
                <a:solidFill>
                  <a:schemeClr val="dk1"/>
                </a:solidFill>
                <a:latin typeface="Arial"/>
                <a:ea typeface="Arial"/>
                <a:cs typeface="Arial"/>
                <a:sym typeface="Arial"/>
              </a:defRPr>
            </a:lvl9pPr>
          </a:lstStyle>
          <a:p/>
        </p:txBody>
      </p:sp>
      <p:sp>
        <p:nvSpPr>
          <p:cNvPr id="1354" name="Google Shape;1354;g1565a82d2e4_4_103"/>
          <p:cNvSpPr txBox="1"/>
          <p:nvPr>
            <p:ph idx="2" type="body"/>
          </p:nvPr>
        </p:nvSpPr>
        <p:spPr>
          <a:xfrm>
            <a:off x="6296361"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750"/>
              </a:spcBef>
              <a:spcAft>
                <a:spcPts val="0"/>
              </a:spcAft>
              <a:buClr>
                <a:schemeClr val="dk1"/>
              </a:buClr>
              <a:buSzPts val="2800"/>
              <a:buFont typeface="Noto Sans Symbols"/>
              <a:buChar char="❖"/>
              <a:defRPr b="0" i="0" sz="2100" u="none" cap="none" strike="noStrike">
                <a:solidFill>
                  <a:schemeClr val="dk1"/>
                </a:solidFill>
                <a:latin typeface="Arial"/>
                <a:ea typeface="Arial"/>
                <a:cs typeface="Arial"/>
                <a:sym typeface="Arial"/>
              </a:defRPr>
            </a:lvl1pPr>
            <a:lvl2pPr indent="-381000" lvl="1" marL="914400" marR="0" rtl="0" algn="l">
              <a:lnSpc>
                <a:spcPct val="90000"/>
              </a:lnSpc>
              <a:spcBef>
                <a:spcPts val="375"/>
              </a:spcBef>
              <a:spcAft>
                <a:spcPts val="0"/>
              </a:spcAft>
              <a:buClr>
                <a:schemeClr val="dk1"/>
              </a:buClr>
              <a:buSzPts val="2400"/>
              <a:buFont typeface="Noto Sans Symbols"/>
              <a:buChar char="▪"/>
              <a:defRPr b="0" i="0" sz="1800" u="none" cap="none" strike="noStrike">
                <a:solidFill>
                  <a:schemeClr val="dk1"/>
                </a:solidFill>
                <a:latin typeface="Arial"/>
                <a:ea typeface="Arial"/>
                <a:cs typeface="Arial"/>
                <a:sym typeface="Arial"/>
              </a:defRPr>
            </a:lvl2pPr>
            <a:lvl3pPr indent="-355600" lvl="2" marL="1371600" marR="0" rtl="0" algn="l">
              <a:lnSpc>
                <a:spcPct val="90000"/>
              </a:lnSpc>
              <a:spcBef>
                <a:spcPts val="375"/>
              </a:spcBef>
              <a:spcAft>
                <a:spcPts val="0"/>
              </a:spcAft>
              <a:buClr>
                <a:schemeClr val="dk1"/>
              </a:buClr>
              <a:buSzPts val="2000"/>
              <a:buFont typeface="Courier New"/>
              <a:buChar char="o"/>
              <a:defRPr b="0" i="0" sz="1500" u="none" cap="none" strike="noStrike">
                <a:solidFill>
                  <a:schemeClr val="dk1"/>
                </a:solidFill>
                <a:latin typeface="Arial"/>
                <a:ea typeface="Arial"/>
                <a:cs typeface="Arial"/>
                <a:sym typeface="Arial"/>
              </a:defRPr>
            </a:lvl3pPr>
            <a:lvl4pPr indent="-342900" lvl="3" marL="1828800" marR="0" rtl="0" algn="l">
              <a:lnSpc>
                <a:spcPct val="90000"/>
              </a:lnSpc>
              <a:spcBef>
                <a:spcPts val="375"/>
              </a:spcBef>
              <a:spcAft>
                <a:spcPts val="0"/>
              </a:spcAft>
              <a:buClr>
                <a:schemeClr val="dk1"/>
              </a:buClr>
              <a:buSzPts val="1800"/>
              <a:buFont typeface="Arial"/>
              <a:buChar char="•"/>
              <a:defRPr b="0" i="0" sz="1350" u="none" cap="none" strike="noStrike">
                <a:solidFill>
                  <a:schemeClr val="dk1"/>
                </a:solidFill>
                <a:latin typeface="Arial"/>
                <a:ea typeface="Arial"/>
                <a:cs typeface="Arial"/>
                <a:sym typeface="Arial"/>
              </a:defRPr>
            </a:lvl4pPr>
            <a:lvl5pPr indent="-342900" lvl="4" marL="2286000" marR="0" rtl="0" algn="l">
              <a:lnSpc>
                <a:spcPct val="90000"/>
              </a:lnSpc>
              <a:spcBef>
                <a:spcPts val="375"/>
              </a:spcBef>
              <a:spcAft>
                <a:spcPts val="0"/>
              </a:spcAft>
              <a:buClr>
                <a:schemeClr val="dk1"/>
              </a:buClr>
              <a:buSzPts val="1800"/>
              <a:buFont typeface="Arial"/>
              <a:buChar char="•"/>
              <a:defRPr b="0" i="0" sz="1350" u="none" cap="none" strike="noStrike">
                <a:solidFill>
                  <a:schemeClr val="dk1"/>
                </a:solidFill>
                <a:latin typeface="Arial"/>
                <a:ea typeface="Arial"/>
                <a:cs typeface="Arial"/>
                <a:sym typeface="Arial"/>
              </a:defRPr>
            </a:lvl5pPr>
            <a:lvl6pPr indent="-355600" lvl="5" marL="2743200" marR="0" rtl="0" algn="l">
              <a:lnSpc>
                <a:spcPct val="90000"/>
              </a:lnSpc>
              <a:spcBef>
                <a:spcPts val="375"/>
              </a:spcBef>
              <a:spcAft>
                <a:spcPts val="0"/>
              </a:spcAft>
              <a:buClr>
                <a:schemeClr val="dk1"/>
              </a:buClr>
              <a:buSzPts val="2000"/>
              <a:buFont typeface="Arial"/>
              <a:buChar char="•"/>
              <a:defRPr b="0" i="0" sz="1500" u="none" cap="none" strike="noStrike">
                <a:solidFill>
                  <a:schemeClr val="dk1"/>
                </a:solidFill>
                <a:latin typeface="Arial"/>
                <a:ea typeface="Arial"/>
                <a:cs typeface="Arial"/>
                <a:sym typeface="Arial"/>
              </a:defRPr>
            </a:lvl6pPr>
            <a:lvl7pPr indent="-355600" lvl="6" marL="3200400" marR="0" rtl="0" algn="l">
              <a:lnSpc>
                <a:spcPct val="90000"/>
              </a:lnSpc>
              <a:spcBef>
                <a:spcPts val="375"/>
              </a:spcBef>
              <a:spcAft>
                <a:spcPts val="0"/>
              </a:spcAft>
              <a:buClr>
                <a:schemeClr val="dk1"/>
              </a:buClr>
              <a:buSzPts val="2000"/>
              <a:buFont typeface="Arial"/>
              <a:buChar char="•"/>
              <a:defRPr b="0" i="0" sz="1500" u="none" cap="none" strike="noStrike">
                <a:solidFill>
                  <a:schemeClr val="dk1"/>
                </a:solidFill>
                <a:latin typeface="Arial"/>
                <a:ea typeface="Arial"/>
                <a:cs typeface="Arial"/>
                <a:sym typeface="Arial"/>
              </a:defRPr>
            </a:lvl7pPr>
            <a:lvl8pPr indent="-355600" lvl="7" marL="3657600" marR="0" rtl="0" algn="l">
              <a:lnSpc>
                <a:spcPct val="90000"/>
              </a:lnSpc>
              <a:spcBef>
                <a:spcPts val="375"/>
              </a:spcBef>
              <a:spcAft>
                <a:spcPts val="0"/>
              </a:spcAft>
              <a:buClr>
                <a:schemeClr val="dk1"/>
              </a:buClr>
              <a:buSzPts val="2000"/>
              <a:buFont typeface="Arial"/>
              <a:buChar char="•"/>
              <a:defRPr b="0" i="0" sz="1500" u="none" cap="none" strike="noStrike">
                <a:solidFill>
                  <a:schemeClr val="dk1"/>
                </a:solidFill>
                <a:latin typeface="Arial"/>
                <a:ea typeface="Arial"/>
                <a:cs typeface="Arial"/>
                <a:sym typeface="Arial"/>
              </a:defRPr>
            </a:lvl8pPr>
            <a:lvl9pPr indent="-355600" lvl="8" marL="4114800" marR="0" rtl="0" algn="l">
              <a:lnSpc>
                <a:spcPct val="90000"/>
              </a:lnSpc>
              <a:spcBef>
                <a:spcPts val="375"/>
              </a:spcBef>
              <a:spcAft>
                <a:spcPts val="0"/>
              </a:spcAft>
              <a:buClr>
                <a:schemeClr val="dk1"/>
              </a:buClr>
              <a:buSzPts val="2000"/>
              <a:buFont typeface="Arial"/>
              <a:buChar char="•"/>
              <a:defRPr b="0" i="0" sz="1500" u="none" cap="none" strike="noStrike">
                <a:solidFill>
                  <a:schemeClr val="dk1"/>
                </a:solidFill>
                <a:latin typeface="Arial"/>
                <a:ea typeface="Arial"/>
                <a:cs typeface="Arial"/>
                <a:sym typeface="Arial"/>
              </a:defRPr>
            </a:lvl9pPr>
          </a:lstStyle>
          <a:p/>
        </p:txBody>
      </p:sp>
      <p:sp>
        <p:nvSpPr>
          <p:cNvPr id="1355" name="Google Shape;1355;g1565a82d2e4_4_103"/>
          <p:cNvSpPr txBox="1"/>
          <p:nvPr/>
        </p:nvSpPr>
        <p:spPr>
          <a:xfrm>
            <a:off x="10265665" y="6574605"/>
            <a:ext cx="1925447" cy="230802"/>
          </a:xfrm>
          <a:prstGeom prst="rect">
            <a:avLst/>
          </a:prstGeom>
          <a:noFill/>
          <a:ln>
            <a:noFill/>
          </a:ln>
        </p:spPr>
        <p:txBody>
          <a:bodyPr anchorCtr="0" anchor="t" bIns="34275" lIns="68550" spcFirstLastPara="1" rIns="68550" wrap="square" tIns="34275">
            <a:spAutoFit/>
          </a:bodyPr>
          <a:lstStyle/>
          <a:p>
            <a:pPr indent="0" lvl="0" marL="0" marR="0" rtl="0" algn="r">
              <a:lnSpc>
                <a:spcPct val="100000"/>
              </a:lnSpc>
              <a:spcBef>
                <a:spcPts val="0"/>
              </a:spcBef>
              <a:spcAft>
                <a:spcPts val="0"/>
              </a:spcAft>
              <a:buClr>
                <a:srgbClr val="000000"/>
              </a:buClr>
              <a:buSzPts val="1400"/>
              <a:buFont typeface="Arial"/>
              <a:buNone/>
            </a:pPr>
            <a:r>
              <a:rPr b="1" i="0" lang="en-GB" sz="1050" u="none" cap="none" strike="noStrike">
                <a:solidFill>
                  <a:schemeClr val="accent1"/>
                </a:solidFill>
                <a:latin typeface="Arial"/>
                <a:ea typeface="Arial"/>
                <a:cs typeface="Arial"/>
                <a:sym typeface="Arial"/>
              </a:rPr>
              <a:t>Slide </a:t>
            </a:r>
            <a:fld id="{00000000-1234-1234-1234-123412341234}" type="slidenum">
              <a:rPr b="1" i="0" lang="en-GB" sz="1050" u="none" cap="none" strike="noStrike">
                <a:solidFill>
                  <a:schemeClr val="accent1"/>
                </a:solidFill>
                <a:latin typeface="Arial"/>
                <a:ea typeface="Arial"/>
                <a:cs typeface="Arial"/>
                <a:sym typeface="Arial"/>
              </a:rPr>
              <a:t>‹#›</a:t>
            </a:fld>
            <a:endParaRPr b="1" i="0" sz="1050" u="none" cap="none" strike="noStrike">
              <a:solidFill>
                <a:schemeClr val="accent1"/>
              </a:solidFill>
              <a:latin typeface="Arial"/>
              <a:ea typeface="Arial"/>
              <a:cs typeface="Arial"/>
              <a:sym typeface="Arial"/>
            </a:endParaRPr>
          </a:p>
        </p:txBody>
      </p:sp>
      <p:sp>
        <p:nvSpPr>
          <p:cNvPr id="1356" name="Google Shape;1356;g1565a82d2e4_4_103"/>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33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35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35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35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35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35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35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35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350" u="none" cap="none" strike="noStrike">
                <a:solidFill>
                  <a:srgbClr val="000000"/>
                </a:solidFill>
                <a:latin typeface="Arial"/>
                <a:ea typeface="Arial"/>
                <a:cs typeface="Arial"/>
                <a:sym typeface="Arial"/>
              </a:defRPr>
            </a:lvl9pPr>
          </a:lstStyle>
          <a:p/>
        </p:txBody>
      </p:sp>
      <p:sp>
        <p:nvSpPr>
          <p:cNvPr id="1357" name="Google Shape;1357;g1565a82d2e4_4_103"/>
          <p:cNvSpPr txBox="1"/>
          <p:nvPr/>
        </p:nvSpPr>
        <p:spPr>
          <a:xfrm>
            <a:off x="-24384" y="6562800"/>
            <a:ext cx="4925568" cy="230802"/>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400"/>
              <a:buFont typeface="Arial"/>
              <a:buNone/>
            </a:pPr>
            <a:r>
              <a:rPr b="1" i="0" lang="en-GB" sz="1050" u="none" cap="none" strike="noStrike">
                <a:solidFill>
                  <a:schemeClr val="accent1"/>
                </a:solidFill>
                <a:latin typeface="Arial"/>
                <a:ea typeface="Arial"/>
                <a:cs typeface="Arial"/>
                <a:sym typeface="Arial"/>
              </a:rPr>
              <a:t>SIT-TW, 13-15 September 2022</a:t>
            </a:r>
            <a:endParaRPr b="0" i="0" sz="105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358" name="Shape 1358"/>
        <p:cNvGrpSpPr/>
        <p:nvPr/>
      </p:nvGrpSpPr>
      <p:grpSpPr>
        <a:xfrm>
          <a:off x="0" y="0"/>
          <a:ext cx="0" cy="0"/>
          <a:chOff x="0" y="0"/>
          <a:chExt cx="0" cy="0"/>
        </a:xfrm>
      </p:grpSpPr>
      <p:sp>
        <p:nvSpPr>
          <p:cNvPr id="1359" name="Google Shape;1359;g1565a82d2e4_4_114"/>
          <p:cNvSpPr/>
          <p:nvPr/>
        </p:nvSpPr>
        <p:spPr>
          <a:xfrm>
            <a:off x="0" y="1"/>
            <a:ext cx="12192000" cy="1037492"/>
          </a:xfrm>
          <a:prstGeom prst="rect">
            <a:avLst/>
          </a:prstGeom>
          <a:solidFill>
            <a:schemeClr val="accent1"/>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350" u="none" cap="none" strike="noStrike">
              <a:solidFill>
                <a:schemeClr val="dk2"/>
              </a:solidFill>
              <a:latin typeface="Arial"/>
              <a:ea typeface="Arial"/>
              <a:cs typeface="Arial"/>
              <a:sym typeface="Arial"/>
            </a:endParaRPr>
          </a:p>
        </p:txBody>
      </p:sp>
      <p:pic>
        <p:nvPicPr>
          <p:cNvPr id="1360" name="Google Shape;1360;g1565a82d2e4_4_114"/>
          <p:cNvPicPr preferRelativeResize="0"/>
          <p:nvPr/>
        </p:nvPicPr>
        <p:blipFill rotWithShape="1">
          <a:blip r:embed="rId2">
            <a:alphaModFix amt="34000"/>
          </a:blip>
          <a:srcRect b="35419" l="51339" r="-2839" t="39269"/>
          <a:stretch/>
        </p:blipFill>
        <p:spPr>
          <a:xfrm flipH="1">
            <a:off x="9304421" y="0"/>
            <a:ext cx="2887579" cy="1037492"/>
          </a:xfrm>
          <a:prstGeom prst="rect">
            <a:avLst/>
          </a:prstGeom>
          <a:noFill/>
          <a:ln>
            <a:noFill/>
          </a:ln>
        </p:spPr>
      </p:pic>
      <p:pic>
        <p:nvPicPr>
          <p:cNvPr id="1361" name="Google Shape;1361;g1565a82d2e4_4_114"/>
          <p:cNvPicPr preferRelativeResize="0"/>
          <p:nvPr/>
        </p:nvPicPr>
        <p:blipFill rotWithShape="1">
          <a:blip r:embed="rId3">
            <a:alphaModFix/>
          </a:blip>
          <a:srcRect b="0" l="0" r="0" t="0"/>
          <a:stretch/>
        </p:blipFill>
        <p:spPr>
          <a:xfrm>
            <a:off x="9791700" y="111657"/>
            <a:ext cx="2027900" cy="803439"/>
          </a:xfrm>
          <a:prstGeom prst="rect">
            <a:avLst/>
          </a:prstGeom>
          <a:noFill/>
          <a:ln>
            <a:noFill/>
          </a:ln>
          <a:effectLst>
            <a:outerShdw blurRad="50800" rotWithShape="0" algn="tl" dir="2700000" dist="38100">
              <a:srgbClr val="000000">
                <a:alpha val="40000"/>
              </a:srgbClr>
            </a:outerShdw>
          </a:effectLst>
        </p:spPr>
      </p:pic>
      <p:sp>
        <p:nvSpPr>
          <p:cNvPr id="1362" name="Google Shape;1362;g1565a82d2e4_4_114"/>
          <p:cNvSpPr/>
          <p:nvPr/>
        </p:nvSpPr>
        <p:spPr>
          <a:xfrm>
            <a:off x="-1777" y="6574604"/>
            <a:ext cx="12193777" cy="283396"/>
          </a:xfrm>
          <a:prstGeom prst="rect">
            <a:avLst/>
          </a:prstGeom>
          <a:solidFill>
            <a:schemeClr val="accent4"/>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350" u="none" cap="none" strike="noStrike">
              <a:solidFill>
                <a:schemeClr val="dk2"/>
              </a:solidFill>
              <a:latin typeface="Arial"/>
              <a:ea typeface="Arial"/>
              <a:cs typeface="Arial"/>
              <a:sym typeface="Arial"/>
            </a:endParaRPr>
          </a:p>
        </p:txBody>
      </p:sp>
      <p:sp>
        <p:nvSpPr>
          <p:cNvPr id="1363" name="Google Shape;1363;g1565a82d2e4_4_114"/>
          <p:cNvSpPr/>
          <p:nvPr/>
        </p:nvSpPr>
        <p:spPr>
          <a:xfrm flipH="1" rot="10800000">
            <a:off x="-4504" y="6540437"/>
            <a:ext cx="12196504" cy="59527"/>
          </a:xfrm>
          <a:prstGeom prst="rect">
            <a:avLst/>
          </a:prstGeom>
          <a:solidFill>
            <a:schemeClr val="accent1"/>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350" u="none" cap="none" strike="noStrike">
              <a:solidFill>
                <a:schemeClr val="dk2"/>
              </a:solidFill>
              <a:latin typeface="Arial"/>
              <a:ea typeface="Arial"/>
              <a:cs typeface="Arial"/>
              <a:sym typeface="Arial"/>
            </a:endParaRPr>
          </a:p>
        </p:txBody>
      </p:sp>
      <p:sp>
        <p:nvSpPr>
          <p:cNvPr id="1364" name="Google Shape;1364;g1565a82d2e4_4_114"/>
          <p:cNvSpPr txBox="1"/>
          <p:nvPr/>
        </p:nvSpPr>
        <p:spPr>
          <a:xfrm>
            <a:off x="10265665" y="6574605"/>
            <a:ext cx="1925447" cy="230802"/>
          </a:xfrm>
          <a:prstGeom prst="rect">
            <a:avLst/>
          </a:prstGeom>
          <a:noFill/>
          <a:ln>
            <a:noFill/>
          </a:ln>
        </p:spPr>
        <p:txBody>
          <a:bodyPr anchorCtr="0" anchor="t" bIns="34275" lIns="68550" spcFirstLastPara="1" rIns="68550" wrap="square" tIns="34275">
            <a:spAutoFit/>
          </a:bodyPr>
          <a:lstStyle/>
          <a:p>
            <a:pPr indent="0" lvl="0" marL="0" marR="0" rtl="0" algn="r">
              <a:lnSpc>
                <a:spcPct val="100000"/>
              </a:lnSpc>
              <a:spcBef>
                <a:spcPts val="0"/>
              </a:spcBef>
              <a:spcAft>
                <a:spcPts val="0"/>
              </a:spcAft>
              <a:buClr>
                <a:srgbClr val="000000"/>
              </a:buClr>
              <a:buSzPts val="1400"/>
              <a:buFont typeface="Arial"/>
              <a:buNone/>
            </a:pPr>
            <a:r>
              <a:rPr b="1" i="0" lang="en-GB" sz="1050" u="none" cap="none" strike="noStrike">
                <a:solidFill>
                  <a:schemeClr val="accent1"/>
                </a:solidFill>
                <a:latin typeface="Arial"/>
                <a:ea typeface="Arial"/>
                <a:cs typeface="Arial"/>
                <a:sym typeface="Arial"/>
              </a:rPr>
              <a:t>Slide </a:t>
            </a:r>
            <a:fld id="{00000000-1234-1234-1234-123412341234}" type="slidenum">
              <a:rPr b="1" i="0" lang="en-GB" sz="1050" u="none" cap="none" strike="noStrike">
                <a:solidFill>
                  <a:schemeClr val="accent1"/>
                </a:solidFill>
                <a:latin typeface="Arial"/>
                <a:ea typeface="Arial"/>
                <a:cs typeface="Arial"/>
                <a:sym typeface="Arial"/>
              </a:rPr>
              <a:t>‹#›</a:t>
            </a:fld>
            <a:endParaRPr b="1" i="0" sz="1050" u="none" cap="none" strike="noStrike">
              <a:solidFill>
                <a:schemeClr val="accent1"/>
              </a:solidFill>
              <a:latin typeface="Arial"/>
              <a:ea typeface="Arial"/>
              <a:cs typeface="Arial"/>
              <a:sym typeface="Arial"/>
            </a:endParaRPr>
          </a:p>
        </p:txBody>
      </p:sp>
      <p:sp>
        <p:nvSpPr>
          <p:cNvPr id="1365" name="Google Shape;1365;g1565a82d2e4_4_114"/>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33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35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35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35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35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35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35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35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350" u="none" cap="none" strike="noStrike">
                <a:solidFill>
                  <a:srgbClr val="000000"/>
                </a:solidFill>
                <a:latin typeface="Arial"/>
                <a:ea typeface="Arial"/>
                <a:cs typeface="Arial"/>
                <a:sym typeface="Arial"/>
              </a:defRPr>
            </a:lvl9pPr>
          </a:lstStyle>
          <a:p/>
        </p:txBody>
      </p:sp>
      <p:sp>
        <p:nvSpPr>
          <p:cNvPr id="1366" name="Google Shape;1366;g1565a82d2e4_4_114"/>
          <p:cNvSpPr txBox="1"/>
          <p:nvPr/>
        </p:nvSpPr>
        <p:spPr>
          <a:xfrm>
            <a:off x="-24384" y="6562800"/>
            <a:ext cx="4925568" cy="230802"/>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400"/>
              <a:buFont typeface="Arial"/>
              <a:buNone/>
            </a:pPr>
            <a:r>
              <a:rPr b="1" i="0" lang="en-GB" sz="1050" u="none" cap="none" strike="noStrike">
                <a:solidFill>
                  <a:schemeClr val="accent1"/>
                </a:solidFill>
                <a:latin typeface="Arial"/>
                <a:ea typeface="Arial"/>
                <a:cs typeface="Arial"/>
                <a:sym typeface="Arial"/>
              </a:rPr>
              <a:t>SIT-TW, 13-15 September 2022</a:t>
            </a:r>
            <a:endParaRPr b="0" i="0" sz="105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1367" name="Shape 1367"/>
        <p:cNvGrpSpPr/>
        <p:nvPr/>
      </p:nvGrpSpPr>
      <p:grpSpPr>
        <a:xfrm>
          <a:off x="0" y="0"/>
          <a:ext cx="0" cy="0"/>
          <a:chOff x="0" y="0"/>
          <a:chExt cx="0" cy="0"/>
        </a:xfrm>
      </p:grpSpPr>
      <p:sp>
        <p:nvSpPr>
          <p:cNvPr id="1368" name="Google Shape;1368;g1565a82d2e4_4_123"/>
          <p:cNvSpPr/>
          <p:nvPr/>
        </p:nvSpPr>
        <p:spPr>
          <a:xfrm>
            <a:off x="0" y="1"/>
            <a:ext cx="12192000" cy="1037492"/>
          </a:xfrm>
          <a:prstGeom prst="rect">
            <a:avLst/>
          </a:prstGeom>
          <a:solidFill>
            <a:schemeClr val="accent1"/>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350" u="none" cap="none" strike="noStrike">
              <a:solidFill>
                <a:schemeClr val="dk2"/>
              </a:solidFill>
              <a:latin typeface="Arial"/>
              <a:ea typeface="Arial"/>
              <a:cs typeface="Arial"/>
              <a:sym typeface="Arial"/>
            </a:endParaRPr>
          </a:p>
        </p:txBody>
      </p:sp>
      <p:pic>
        <p:nvPicPr>
          <p:cNvPr id="1369" name="Google Shape;1369;g1565a82d2e4_4_123"/>
          <p:cNvPicPr preferRelativeResize="0"/>
          <p:nvPr/>
        </p:nvPicPr>
        <p:blipFill rotWithShape="1">
          <a:blip r:embed="rId2">
            <a:alphaModFix amt="34000"/>
          </a:blip>
          <a:srcRect b="35419" l="51339" r="-2839" t="39269"/>
          <a:stretch/>
        </p:blipFill>
        <p:spPr>
          <a:xfrm flipH="1">
            <a:off x="9304421" y="0"/>
            <a:ext cx="2887579" cy="1037492"/>
          </a:xfrm>
          <a:prstGeom prst="rect">
            <a:avLst/>
          </a:prstGeom>
          <a:noFill/>
          <a:ln>
            <a:noFill/>
          </a:ln>
        </p:spPr>
      </p:pic>
      <p:pic>
        <p:nvPicPr>
          <p:cNvPr id="1370" name="Google Shape;1370;g1565a82d2e4_4_123"/>
          <p:cNvPicPr preferRelativeResize="0"/>
          <p:nvPr/>
        </p:nvPicPr>
        <p:blipFill rotWithShape="1">
          <a:blip r:embed="rId3">
            <a:alphaModFix/>
          </a:blip>
          <a:srcRect b="0" l="0" r="0" t="0"/>
          <a:stretch/>
        </p:blipFill>
        <p:spPr>
          <a:xfrm>
            <a:off x="9791700" y="111657"/>
            <a:ext cx="2027900" cy="803439"/>
          </a:xfrm>
          <a:prstGeom prst="rect">
            <a:avLst/>
          </a:prstGeom>
          <a:noFill/>
          <a:ln>
            <a:noFill/>
          </a:ln>
          <a:effectLst>
            <a:outerShdw blurRad="50800" rotWithShape="0" algn="tl" dir="2700000" dist="38100">
              <a:srgbClr val="000000">
                <a:alpha val="40000"/>
              </a:srgbClr>
            </a:outerShdw>
          </a:effectLst>
        </p:spPr>
      </p:pic>
      <p:sp>
        <p:nvSpPr>
          <p:cNvPr id="1371" name="Google Shape;1371;g1565a82d2e4_4_123"/>
          <p:cNvSpPr/>
          <p:nvPr/>
        </p:nvSpPr>
        <p:spPr>
          <a:xfrm>
            <a:off x="-1777" y="6574604"/>
            <a:ext cx="12193777" cy="283396"/>
          </a:xfrm>
          <a:prstGeom prst="rect">
            <a:avLst/>
          </a:prstGeom>
          <a:solidFill>
            <a:schemeClr val="accent4"/>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350" u="none" cap="none" strike="noStrike">
              <a:solidFill>
                <a:schemeClr val="dk2"/>
              </a:solidFill>
              <a:latin typeface="Arial"/>
              <a:ea typeface="Arial"/>
              <a:cs typeface="Arial"/>
              <a:sym typeface="Arial"/>
            </a:endParaRPr>
          </a:p>
        </p:txBody>
      </p:sp>
      <p:sp>
        <p:nvSpPr>
          <p:cNvPr id="1372" name="Google Shape;1372;g1565a82d2e4_4_123"/>
          <p:cNvSpPr/>
          <p:nvPr/>
        </p:nvSpPr>
        <p:spPr>
          <a:xfrm flipH="1" rot="10800000">
            <a:off x="-4504" y="6540437"/>
            <a:ext cx="12196504" cy="59527"/>
          </a:xfrm>
          <a:prstGeom prst="rect">
            <a:avLst/>
          </a:prstGeom>
          <a:solidFill>
            <a:schemeClr val="accent1"/>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350" u="none" cap="none" strike="noStrike">
              <a:solidFill>
                <a:schemeClr val="dk2"/>
              </a:solidFill>
              <a:latin typeface="Arial"/>
              <a:ea typeface="Arial"/>
              <a:cs typeface="Arial"/>
              <a:sym typeface="Arial"/>
            </a:endParaRPr>
          </a:p>
        </p:txBody>
      </p:sp>
      <p:sp>
        <p:nvSpPr>
          <p:cNvPr id="1373" name="Google Shape;1373;g1565a82d2e4_4_123"/>
          <p:cNvSpPr txBox="1"/>
          <p:nvPr>
            <p:ph idx="1" type="body"/>
          </p:nvPr>
        </p:nvSpPr>
        <p:spPr>
          <a:xfrm>
            <a:off x="5180012" y="1373852"/>
            <a:ext cx="6172200" cy="4694402"/>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750"/>
              </a:spcBef>
              <a:spcAft>
                <a:spcPts val="0"/>
              </a:spcAft>
              <a:buClr>
                <a:schemeClr val="dk1"/>
              </a:buClr>
              <a:buSzPts val="3200"/>
              <a:buFont typeface="Noto Sans Symbols"/>
              <a:buChar char="❖"/>
              <a:defRPr b="0" i="0" sz="2400" u="none" cap="none" strike="noStrike">
                <a:solidFill>
                  <a:schemeClr val="dk1"/>
                </a:solidFill>
                <a:latin typeface="Arial"/>
                <a:ea typeface="Arial"/>
                <a:cs typeface="Arial"/>
                <a:sym typeface="Arial"/>
              </a:defRPr>
            </a:lvl1pPr>
            <a:lvl2pPr indent="-406400" lvl="1" marL="914400" marR="0" rtl="0" algn="l">
              <a:lnSpc>
                <a:spcPct val="90000"/>
              </a:lnSpc>
              <a:spcBef>
                <a:spcPts val="375"/>
              </a:spcBef>
              <a:spcAft>
                <a:spcPts val="0"/>
              </a:spcAft>
              <a:buClr>
                <a:schemeClr val="dk1"/>
              </a:buClr>
              <a:buSzPts val="2800"/>
              <a:buFont typeface="Noto Sans Symbols"/>
              <a:buChar char="▪"/>
              <a:defRPr b="0" i="0" sz="2100" u="none" cap="none" strike="noStrike">
                <a:solidFill>
                  <a:schemeClr val="dk1"/>
                </a:solidFill>
                <a:latin typeface="Arial"/>
                <a:ea typeface="Arial"/>
                <a:cs typeface="Arial"/>
                <a:sym typeface="Arial"/>
              </a:defRPr>
            </a:lvl2pPr>
            <a:lvl3pPr indent="-381000" lvl="2" marL="1371600" marR="0" rtl="0" algn="l">
              <a:lnSpc>
                <a:spcPct val="90000"/>
              </a:lnSpc>
              <a:spcBef>
                <a:spcPts val="375"/>
              </a:spcBef>
              <a:spcAft>
                <a:spcPts val="0"/>
              </a:spcAft>
              <a:buClr>
                <a:schemeClr val="dk1"/>
              </a:buClr>
              <a:buSzPts val="2400"/>
              <a:buFont typeface="Courier New"/>
              <a:buChar char="o"/>
              <a:defRPr b="0" i="0" sz="1800" u="none" cap="none" strike="noStrike">
                <a:solidFill>
                  <a:schemeClr val="dk1"/>
                </a:solidFill>
                <a:latin typeface="Arial"/>
                <a:ea typeface="Arial"/>
                <a:cs typeface="Arial"/>
                <a:sym typeface="Arial"/>
              </a:defRPr>
            </a:lvl3pPr>
            <a:lvl4pPr indent="-355600" lvl="3" marL="1828800" marR="0" rtl="0" algn="l">
              <a:lnSpc>
                <a:spcPct val="90000"/>
              </a:lnSpc>
              <a:spcBef>
                <a:spcPts val="375"/>
              </a:spcBef>
              <a:spcAft>
                <a:spcPts val="0"/>
              </a:spcAft>
              <a:buClr>
                <a:schemeClr val="dk1"/>
              </a:buClr>
              <a:buSzPts val="2000"/>
              <a:buFont typeface="Arial"/>
              <a:buChar char="•"/>
              <a:defRPr b="0" i="0" sz="1500" u="none" cap="none" strike="noStrike">
                <a:solidFill>
                  <a:schemeClr val="dk1"/>
                </a:solidFill>
                <a:latin typeface="Arial"/>
                <a:ea typeface="Arial"/>
                <a:cs typeface="Arial"/>
                <a:sym typeface="Arial"/>
              </a:defRPr>
            </a:lvl4pPr>
            <a:lvl5pPr indent="-355600" lvl="4" marL="2286000" marR="0" rtl="0" algn="l">
              <a:lnSpc>
                <a:spcPct val="90000"/>
              </a:lnSpc>
              <a:spcBef>
                <a:spcPts val="375"/>
              </a:spcBef>
              <a:spcAft>
                <a:spcPts val="0"/>
              </a:spcAft>
              <a:buClr>
                <a:schemeClr val="dk1"/>
              </a:buClr>
              <a:buSzPts val="2000"/>
              <a:buFont typeface="Arial"/>
              <a:buChar char="•"/>
              <a:defRPr b="0" i="0" sz="1500" u="none" cap="none" strike="noStrike">
                <a:solidFill>
                  <a:schemeClr val="dk1"/>
                </a:solidFill>
                <a:latin typeface="Arial"/>
                <a:ea typeface="Arial"/>
                <a:cs typeface="Arial"/>
                <a:sym typeface="Arial"/>
              </a:defRPr>
            </a:lvl5pPr>
            <a:lvl6pPr indent="-355600" lvl="5" marL="2743200" marR="0" rtl="0" algn="l">
              <a:lnSpc>
                <a:spcPct val="90000"/>
              </a:lnSpc>
              <a:spcBef>
                <a:spcPts val="375"/>
              </a:spcBef>
              <a:spcAft>
                <a:spcPts val="0"/>
              </a:spcAft>
              <a:buClr>
                <a:schemeClr val="dk1"/>
              </a:buClr>
              <a:buSzPts val="2000"/>
              <a:buFont typeface="Arial"/>
              <a:buChar char="•"/>
              <a:defRPr b="0" i="0" sz="1500" u="none" cap="none" strike="noStrike">
                <a:solidFill>
                  <a:schemeClr val="dk1"/>
                </a:solidFill>
                <a:latin typeface="Arial"/>
                <a:ea typeface="Arial"/>
                <a:cs typeface="Arial"/>
                <a:sym typeface="Arial"/>
              </a:defRPr>
            </a:lvl6pPr>
            <a:lvl7pPr indent="-355600" lvl="6" marL="3200400" marR="0" rtl="0" algn="l">
              <a:lnSpc>
                <a:spcPct val="90000"/>
              </a:lnSpc>
              <a:spcBef>
                <a:spcPts val="375"/>
              </a:spcBef>
              <a:spcAft>
                <a:spcPts val="0"/>
              </a:spcAft>
              <a:buClr>
                <a:schemeClr val="dk1"/>
              </a:buClr>
              <a:buSzPts val="2000"/>
              <a:buFont typeface="Arial"/>
              <a:buChar char="•"/>
              <a:defRPr b="0" i="0" sz="1500" u="none" cap="none" strike="noStrike">
                <a:solidFill>
                  <a:schemeClr val="dk1"/>
                </a:solidFill>
                <a:latin typeface="Arial"/>
                <a:ea typeface="Arial"/>
                <a:cs typeface="Arial"/>
                <a:sym typeface="Arial"/>
              </a:defRPr>
            </a:lvl7pPr>
            <a:lvl8pPr indent="-355600" lvl="7" marL="3657600" marR="0" rtl="0" algn="l">
              <a:lnSpc>
                <a:spcPct val="90000"/>
              </a:lnSpc>
              <a:spcBef>
                <a:spcPts val="375"/>
              </a:spcBef>
              <a:spcAft>
                <a:spcPts val="0"/>
              </a:spcAft>
              <a:buClr>
                <a:schemeClr val="dk1"/>
              </a:buClr>
              <a:buSzPts val="2000"/>
              <a:buFont typeface="Arial"/>
              <a:buChar char="•"/>
              <a:defRPr b="0" i="0" sz="1500" u="none" cap="none" strike="noStrike">
                <a:solidFill>
                  <a:schemeClr val="dk1"/>
                </a:solidFill>
                <a:latin typeface="Arial"/>
                <a:ea typeface="Arial"/>
                <a:cs typeface="Arial"/>
                <a:sym typeface="Arial"/>
              </a:defRPr>
            </a:lvl8pPr>
            <a:lvl9pPr indent="-355600" lvl="8" marL="4114800" marR="0" rtl="0" algn="l">
              <a:lnSpc>
                <a:spcPct val="90000"/>
              </a:lnSpc>
              <a:spcBef>
                <a:spcPts val="375"/>
              </a:spcBef>
              <a:spcAft>
                <a:spcPts val="0"/>
              </a:spcAft>
              <a:buClr>
                <a:schemeClr val="dk1"/>
              </a:buClr>
              <a:buSzPts val="2000"/>
              <a:buFont typeface="Arial"/>
              <a:buChar char="•"/>
              <a:defRPr b="0" i="0" sz="1500" u="none" cap="none" strike="noStrike">
                <a:solidFill>
                  <a:schemeClr val="dk1"/>
                </a:solidFill>
                <a:latin typeface="Arial"/>
                <a:ea typeface="Arial"/>
                <a:cs typeface="Arial"/>
                <a:sym typeface="Arial"/>
              </a:defRPr>
            </a:lvl9pPr>
          </a:lstStyle>
          <a:p/>
        </p:txBody>
      </p:sp>
      <p:sp>
        <p:nvSpPr>
          <p:cNvPr id="1374" name="Google Shape;1374;g1565a82d2e4_4_123"/>
          <p:cNvSpPr txBox="1"/>
          <p:nvPr>
            <p:ph idx="2" type="body"/>
          </p:nvPr>
        </p:nvSpPr>
        <p:spPr>
          <a:xfrm>
            <a:off x="839788" y="1373852"/>
            <a:ext cx="3932237" cy="463055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750"/>
              </a:spcBef>
              <a:spcAft>
                <a:spcPts val="0"/>
              </a:spcAft>
              <a:buClr>
                <a:schemeClr val="dk1"/>
              </a:buClr>
              <a:buSzPts val="1600"/>
              <a:buFont typeface="Arial"/>
              <a:buNone/>
              <a:defRPr b="0" i="0" sz="1200" u="none" cap="none" strike="noStrike">
                <a:solidFill>
                  <a:schemeClr val="dk1"/>
                </a:solidFill>
                <a:latin typeface="Arial"/>
                <a:ea typeface="Arial"/>
                <a:cs typeface="Arial"/>
                <a:sym typeface="Arial"/>
              </a:defRPr>
            </a:lvl1pPr>
            <a:lvl2pPr indent="-228600" lvl="1" marL="914400" marR="0" rtl="0" algn="l">
              <a:lnSpc>
                <a:spcPct val="90000"/>
              </a:lnSpc>
              <a:spcBef>
                <a:spcPts val="375"/>
              </a:spcBef>
              <a:spcAft>
                <a:spcPts val="0"/>
              </a:spcAft>
              <a:buClr>
                <a:schemeClr val="dk1"/>
              </a:buClr>
              <a:buSzPts val="1400"/>
              <a:buFont typeface="Arial"/>
              <a:buNone/>
              <a:defRPr b="0" i="0" sz="1050" u="none" cap="none" strike="noStrike">
                <a:solidFill>
                  <a:schemeClr val="dk1"/>
                </a:solidFill>
                <a:latin typeface="Arial"/>
                <a:ea typeface="Arial"/>
                <a:cs typeface="Arial"/>
                <a:sym typeface="Arial"/>
              </a:defRPr>
            </a:lvl2pPr>
            <a:lvl3pPr indent="-228600" lvl="2" marL="1371600" marR="0" rtl="0" algn="l">
              <a:lnSpc>
                <a:spcPct val="90000"/>
              </a:lnSpc>
              <a:spcBef>
                <a:spcPts val="375"/>
              </a:spcBef>
              <a:spcAft>
                <a:spcPts val="0"/>
              </a:spcAft>
              <a:buClr>
                <a:schemeClr val="dk1"/>
              </a:buClr>
              <a:buSzPts val="1200"/>
              <a:buFont typeface="Arial"/>
              <a:buNone/>
              <a:defRPr b="0" i="0" sz="900" u="none" cap="none" strike="noStrike">
                <a:solidFill>
                  <a:schemeClr val="dk1"/>
                </a:solidFill>
                <a:latin typeface="Arial"/>
                <a:ea typeface="Arial"/>
                <a:cs typeface="Arial"/>
                <a:sym typeface="Arial"/>
              </a:defRPr>
            </a:lvl3pPr>
            <a:lvl4pPr indent="-228600" lvl="3" marL="1828800" marR="0" rtl="0" algn="l">
              <a:lnSpc>
                <a:spcPct val="90000"/>
              </a:lnSpc>
              <a:spcBef>
                <a:spcPts val="375"/>
              </a:spcBef>
              <a:spcAft>
                <a:spcPts val="0"/>
              </a:spcAft>
              <a:buClr>
                <a:schemeClr val="dk1"/>
              </a:buClr>
              <a:buSzPts val="1000"/>
              <a:buFont typeface="Arial"/>
              <a:buNone/>
              <a:defRPr b="0" i="0" sz="750" u="none" cap="none" strike="noStrike">
                <a:solidFill>
                  <a:schemeClr val="dk1"/>
                </a:solidFill>
                <a:latin typeface="Arial"/>
                <a:ea typeface="Arial"/>
                <a:cs typeface="Arial"/>
                <a:sym typeface="Arial"/>
              </a:defRPr>
            </a:lvl4pPr>
            <a:lvl5pPr indent="-228600" lvl="4" marL="2286000" marR="0" rtl="0" algn="l">
              <a:lnSpc>
                <a:spcPct val="90000"/>
              </a:lnSpc>
              <a:spcBef>
                <a:spcPts val="375"/>
              </a:spcBef>
              <a:spcAft>
                <a:spcPts val="0"/>
              </a:spcAft>
              <a:buClr>
                <a:schemeClr val="dk1"/>
              </a:buClr>
              <a:buSzPts val="1000"/>
              <a:buFont typeface="Arial"/>
              <a:buNone/>
              <a:defRPr b="0" i="0" sz="750" u="none" cap="none" strike="noStrike">
                <a:solidFill>
                  <a:schemeClr val="dk1"/>
                </a:solidFill>
                <a:latin typeface="Arial"/>
                <a:ea typeface="Arial"/>
                <a:cs typeface="Arial"/>
                <a:sym typeface="Arial"/>
              </a:defRPr>
            </a:lvl5pPr>
            <a:lvl6pPr indent="-228600" lvl="5" marL="2743200" marR="0" rtl="0" algn="l">
              <a:lnSpc>
                <a:spcPct val="90000"/>
              </a:lnSpc>
              <a:spcBef>
                <a:spcPts val="375"/>
              </a:spcBef>
              <a:spcAft>
                <a:spcPts val="0"/>
              </a:spcAft>
              <a:buClr>
                <a:schemeClr val="dk1"/>
              </a:buClr>
              <a:buSzPts val="1000"/>
              <a:buFont typeface="Arial"/>
              <a:buNone/>
              <a:defRPr b="0" i="0" sz="750" u="none" cap="none" strike="noStrike">
                <a:solidFill>
                  <a:schemeClr val="dk1"/>
                </a:solidFill>
                <a:latin typeface="Arial"/>
                <a:ea typeface="Arial"/>
                <a:cs typeface="Arial"/>
                <a:sym typeface="Arial"/>
              </a:defRPr>
            </a:lvl6pPr>
            <a:lvl7pPr indent="-228600" lvl="6" marL="3200400" marR="0" rtl="0" algn="l">
              <a:lnSpc>
                <a:spcPct val="90000"/>
              </a:lnSpc>
              <a:spcBef>
                <a:spcPts val="375"/>
              </a:spcBef>
              <a:spcAft>
                <a:spcPts val="0"/>
              </a:spcAft>
              <a:buClr>
                <a:schemeClr val="dk1"/>
              </a:buClr>
              <a:buSzPts val="1000"/>
              <a:buFont typeface="Arial"/>
              <a:buNone/>
              <a:defRPr b="0" i="0" sz="750" u="none" cap="none" strike="noStrike">
                <a:solidFill>
                  <a:schemeClr val="dk1"/>
                </a:solidFill>
                <a:latin typeface="Arial"/>
                <a:ea typeface="Arial"/>
                <a:cs typeface="Arial"/>
                <a:sym typeface="Arial"/>
              </a:defRPr>
            </a:lvl7pPr>
            <a:lvl8pPr indent="-228600" lvl="7" marL="3657600" marR="0" rtl="0" algn="l">
              <a:lnSpc>
                <a:spcPct val="90000"/>
              </a:lnSpc>
              <a:spcBef>
                <a:spcPts val="375"/>
              </a:spcBef>
              <a:spcAft>
                <a:spcPts val="0"/>
              </a:spcAft>
              <a:buClr>
                <a:schemeClr val="dk1"/>
              </a:buClr>
              <a:buSzPts val="1000"/>
              <a:buFont typeface="Arial"/>
              <a:buNone/>
              <a:defRPr b="0" i="0" sz="750" u="none" cap="none" strike="noStrike">
                <a:solidFill>
                  <a:schemeClr val="dk1"/>
                </a:solidFill>
                <a:latin typeface="Arial"/>
                <a:ea typeface="Arial"/>
                <a:cs typeface="Arial"/>
                <a:sym typeface="Arial"/>
              </a:defRPr>
            </a:lvl8pPr>
            <a:lvl9pPr indent="-228600" lvl="8" marL="4114800" marR="0" rtl="0" algn="l">
              <a:lnSpc>
                <a:spcPct val="90000"/>
              </a:lnSpc>
              <a:spcBef>
                <a:spcPts val="375"/>
              </a:spcBef>
              <a:spcAft>
                <a:spcPts val="0"/>
              </a:spcAft>
              <a:buClr>
                <a:schemeClr val="dk1"/>
              </a:buClr>
              <a:buSzPts val="1000"/>
              <a:buFont typeface="Arial"/>
              <a:buNone/>
              <a:defRPr b="0" i="0" sz="750" u="none" cap="none" strike="noStrike">
                <a:solidFill>
                  <a:schemeClr val="dk1"/>
                </a:solidFill>
                <a:latin typeface="Arial"/>
                <a:ea typeface="Arial"/>
                <a:cs typeface="Arial"/>
                <a:sym typeface="Arial"/>
              </a:defRPr>
            </a:lvl9pPr>
          </a:lstStyle>
          <a:p/>
        </p:txBody>
      </p:sp>
      <p:sp>
        <p:nvSpPr>
          <p:cNvPr id="1375" name="Google Shape;1375;g1565a82d2e4_4_123"/>
          <p:cNvSpPr txBox="1"/>
          <p:nvPr/>
        </p:nvSpPr>
        <p:spPr>
          <a:xfrm>
            <a:off x="10265665" y="6574605"/>
            <a:ext cx="1925447" cy="230802"/>
          </a:xfrm>
          <a:prstGeom prst="rect">
            <a:avLst/>
          </a:prstGeom>
          <a:noFill/>
          <a:ln>
            <a:noFill/>
          </a:ln>
        </p:spPr>
        <p:txBody>
          <a:bodyPr anchorCtr="0" anchor="t" bIns="34275" lIns="68550" spcFirstLastPara="1" rIns="68550" wrap="square" tIns="34275">
            <a:spAutoFit/>
          </a:bodyPr>
          <a:lstStyle/>
          <a:p>
            <a:pPr indent="0" lvl="0" marL="0" marR="0" rtl="0" algn="r">
              <a:lnSpc>
                <a:spcPct val="100000"/>
              </a:lnSpc>
              <a:spcBef>
                <a:spcPts val="0"/>
              </a:spcBef>
              <a:spcAft>
                <a:spcPts val="0"/>
              </a:spcAft>
              <a:buClr>
                <a:srgbClr val="000000"/>
              </a:buClr>
              <a:buSzPts val="1400"/>
              <a:buFont typeface="Arial"/>
              <a:buNone/>
            </a:pPr>
            <a:r>
              <a:rPr b="1" i="0" lang="en-GB" sz="1050" u="none" cap="none" strike="noStrike">
                <a:solidFill>
                  <a:schemeClr val="accent1"/>
                </a:solidFill>
                <a:latin typeface="Arial"/>
                <a:ea typeface="Arial"/>
                <a:cs typeface="Arial"/>
                <a:sym typeface="Arial"/>
              </a:rPr>
              <a:t>Slide </a:t>
            </a:r>
            <a:fld id="{00000000-1234-1234-1234-123412341234}" type="slidenum">
              <a:rPr b="1" i="0" lang="en-GB" sz="1050" u="none" cap="none" strike="noStrike">
                <a:solidFill>
                  <a:schemeClr val="accent1"/>
                </a:solidFill>
                <a:latin typeface="Arial"/>
                <a:ea typeface="Arial"/>
                <a:cs typeface="Arial"/>
                <a:sym typeface="Arial"/>
              </a:rPr>
              <a:t>‹#›</a:t>
            </a:fld>
            <a:endParaRPr b="1" i="0" sz="1050" u="none" cap="none" strike="noStrike">
              <a:solidFill>
                <a:schemeClr val="accent1"/>
              </a:solidFill>
              <a:latin typeface="Arial"/>
              <a:ea typeface="Arial"/>
              <a:cs typeface="Arial"/>
              <a:sym typeface="Arial"/>
            </a:endParaRPr>
          </a:p>
        </p:txBody>
      </p:sp>
      <p:sp>
        <p:nvSpPr>
          <p:cNvPr id="1376" name="Google Shape;1376;g1565a82d2e4_4_123"/>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33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35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35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35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35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35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35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35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350" u="none" cap="none" strike="noStrike">
                <a:solidFill>
                  <a:srgbClr val="000000"/>
                </a:solidFill>
                <a:latin typeface="Arial"/>
                <a:ea typeface="Arial"/>
                <a:cs typeface="Arial"/>
                <a:sym typeface="Arial"/>
              </a:defRPr>
            </a:lvl9pPr>
          </a:lstStyle>
          <a:p/>
        </p:txBody>
      </p:sp>
      <p:sp>
        <p:nvSpPr>
          <p:cNvPr id="1377" name="Google Shape;1377;g1565a82d2e4_4_123"/>
          <p:cNvSpPr txBox="1"/>
          <p:nvPr/>
        </p:nvSpPr>
        <p:spPr>
          <a:xfrm>
            <a:off x="-24384" y="6562800"/>
            <a:ext cx="4925568" cy="230802"/>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400"/>
              <a:buFont typeface="Arial"/>
              <a:buNone/>
            </a:pPr>
            <a:r>
              <a:rPr b="1" i="0" lang="en-GB" sz="1050" u="none" cap="none" strike="noStrike">
                <a:solidFill>
                  <a:schemeClr val="accent1"/>
                </a:solidFill>
                <a:latin typeface="Arial"/>
                <a:ea typeface="Arial"/>
                <a:cs typeface="Arial"/>
                <a:sym typeface="Arial"/>
              </a:rPr>
              <a:t>SIT-TW, 13-15 September 2022</a:t>
            </a:r>
            <a:endParaRPr b="0" i="0" sz="105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384" name="Shape 1384"/>
        <p:cNvGrpSpPr/>
        <p:nvPr/>
      </p:nvGrpSpPr>
      <p:grpSpPr>
        <a:xfrm>
          <a:off x="0" y="0"/>
          <a:ext cx="0" cy="0"/>
          <a:chOff x="0" y="0"/>
          <a:chExt cx="0" cy="0"/>
        </a:xfrm>
      </p:grpSpPr>
      <p:pic>
        <p:nvPicPr>
          <p:cNvPr id="1385" name="Google Shape;1385;g1541dd6c274_3_6"/>
          <p:cNvPicPr preferRelativeResize="0"/>
          <p:nvPr/>
        </p:nvPicPr>
        <p:blipFill rotWithShape="1">
          <a:blip r:embed="rId2">
            <a:alphaModFix/>
          </a:blip>
          <a:srcRect b="0" l="0" r="0" t="0"/>
          <a:stretch/>
        </p:blipFill>
        <p:spPr>
          <a:xfrm>
            <a:off x="3301750" y="2265730"/>
            <a:ext cx="8288157" cy="2756714"/>
          </a:xfrm>
          <a:prstGeom prst="rect">
            <a:avLst/>
          </a:prstGeom>
          <a:noFill/>
          <a:ln>
            <a:noFill/>
          </a:ln>
        </p:spPr>
      </p:pic>
      <p:pic>
        <p:nvPicPr>
          <p:cNvPr id="1386" name="Google Shape;1386;g1541dd6c274_3_6"/>
          <p:cNvPicPr preferRelativeResize="0"/>
          <p:nvPr/>
        </p:nvPicPr>
        <p:blipFill rotWithShape="1">
          <a:blip r:embed="rId3">
            <a:alphaModFix/>
          </a:blip>
          <a:srcRect b="-113" l="0" r="0" t="0"/>
          <a:stretch/>
        </p:blipFill>
        <p:spPr>
          <a:xfrm flipH="1" rot="10800000">
            <a:off x="2824280" y="4824248"/>
            <a:ext cx="5391556" cy="2038097"/>
          </a:xfrm>
          <a:prstGeom prst="rect">
            <a:avLst/>
          </a:prstGeom>
          <a:noFill/>
          <a:ln>
            <a:noFill/>
          </a:ln>
        </p:spPr>
      </p:pic>
      <p:pic>
        <p:nvPicPr>
          <p:cNvPr descr="A picture containing nature&#10;&#10;Description automatically generated" id="1387" name="Google Shape;1387;g1541dd6c274_3_6"/>
          <p:cNvPicPr preferRelativeResize="0"/>
          <p:nvPr/>
        </p:nvPicPr>
        <p:blipFill rotWithShape="1">
          <a:blip r:embed="rId4">
            <a:alphaModFix/>
          </a:blip>
          <a:srcRect b="0" l="0" r="0" t="0"/>
          <a:stretch/>
        </p:blipFill>
        <p:spPr>
          <a:xfrm>
            <a:off x="8477344" y="-1"/>
            <a:ext cx="3714656" cy="2686815"/>
          </a:xfrm>
          <a:prstGeom prst="rect">
            <a:avLst/>
          </a:prstGeom>
          <a:noFill/>
          <a:ln>
            <a:noFill/>
          </a:ln>
        </p:spPr>
      </p:pic>
      <p:sp>
        <p:nvSpPr>
          <p:cNvPr id="1388" name="Google Shape;1388;g1541dd6c274_3_6"/>
          <p:cNvSpPr/>
          <p:nvPr/>
        </p:nvSpPr>
        <p:spPr>
          <a:xfrm flipH="1">
            <a:off x="5456394" y="1968439"/>
            <a:ext cx="6751471" cy="490111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389" name="Google Shape;1389;g1541dd6c274_3_6"/>
          <p:cNvSpPr/>
          <p:nvPr/>
        </p:nvSpPr>
        <p:spPr>
          <a:xfrm flipH="1">
            <a:off x="-4784" y="-14542"/>
            <a:ext cx="12199164" cy="6874921"/>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390" name="Google Shape;1390;g1541dd6c274_3_6"/>
          <p:cNvPicPr preferRelativeResize="0"/>
          <p:nvPr/>
        </p:nvPicPr>
        <p:blipFill rotWithShape="1">
          <a:blip r:embed="rId5">
            <a:alphaModFix/>
          </a:blip>
          <a:srcRect b="0" l="0" r="0" t="0"/>
          <a:stretch/>
        </p:blipFill>
        <p:spPr>
          <a:xfrm>
            <a:off x="138431" y="5311498"/>
            <a:ext cx="2738896" cy="1508514"/>
          </a:xfrm>
          <a:prstGeom prst="rect">
            <a:avLst/>
          </a:prstGeom>
          <a:noFill/>
          <a:ln>
            <a:noFill/>
          </a:ln>
          <a:effectLst>
            <a:outerShdw blurRad="50800" rotWithShape="0" algn="tl" dir="2700000" dist="38100">
              <a:srgbClr val="000000">
                <a:alpha val="40000"/>
              </a:srgbClr>
            </a:outerShdw>
          </a:effectLst>
        </p:spPr>
      </p:pic>
      <p:pic>
        <p:nvPicPr>
          <p:cNvPr id="1391" name="Google Shape;1391;g1541dd6c274_3_6"/>
          <p:cNvPicPr preferRelativeResize="0"/>
          <p:nvPr/>
        </p:nvPicPr>
        <p:blipFill rotWithShape="1">
          <a:blip r:embed="rId6">
            <a:alphaModFix amt="34000"/>
          </a:blip>
          <a:srcRect b="-8773" l="32582" r="8554" t="2399"/>
          <a:stretch/>
        </p:blipFill>
        <p:spPr>
          <a:xfrm rot="5400000">
            <a:off x="5734286" y="-1016167"/>
            <a:ext cx="5455273" cy="7480884"/>
          </a:xfrm>
          <a:prstGeom prst="rtTriangle">
            <a:avLst/>
          </a:prstGeom>
          <a:noFill/>
          <a:ln>
            <a:noFill/>
          </a:ln>
        </p:spPr>
      </p:pic>
      <p:pic>
        <p:nvPicPr>
          <p:cNvPr id="1392" name="Google Shape;1392;g1541dd6c274_3_6"/>
          <p:cNvPicPr preferRelativeResize="0"/>
          <p:nvPr/>
        </p:nvPicPr>
        <p:blipFill rotWithShape="1">
          <a:blip r:embed="rId6">
            <a:alphaModFix amt="34000"/>
          </a:blip>
          <a:srcRect b="671" l="54016" r="11355" t="36081"/>
          <a:stretch/>
        </p:blipFill>
        <p:spPr>
          <a:xfrm rot="-5400000">
            <a:off x="5792642" y="4819952"/>
            <a:ext cx="1719709" cy="2366806"/>
          </a:xfrm>
          <a:prstGeom prst="rtTriangle">
            <a:avLst/>
          </a:prstGeom>
          <a:noFill/>
          <a:ln>
            <a:noFill/>
          </a:ln>
        </p:spPr>
      </p:pic>
      <p:sp>
        <p:nvSpPr>
          <p:cNvPr id="1393" name="Google Shape;1393;g1541dd6c274_3_6"/>
          <p:cNvSpPr txBox="1"/>
          <p:nvPr>
            <p:ph type="title"/>
          </p:nvPr>
        </p:nvSpPr>
        <p:spPr>
          <a:xfrm>
            <a:off x="176047" y="175938"/>
            <a:ext cx="6157185" cy="397264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8000"/>
              <a:buFont typeface="Arial"/>
              <a:buNone/>
              <a:defRPr b="0" i="0" sz="8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394" name="Shape 1394"/>
        <p:cNvGrpSpPr/>
        <p:nvPr/>
      </p:nvGrpSpPr>
      <p:grpSpPr>
        <a:xfrm>
          <a:off x="0" y="0"/>
          <a:ext cx="0" cy="0"/>
          <a:chOff x="0" y="0"/>
          <a:chExt cx="0" cy="0"/>
        </a:xfrm>
      </p:grpSpPr>
      <p:sp>
        <p:nvSpPr>
          <p:cNvPr id="1395" name="Google Shape;1395;g1541dd6c274_3_16"/>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1396" name="Google Shape;1396;g1541dd6c274_3_16"/>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1397" name="Google Shape;1397;g1541dd6c274_3_16"/>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1398" name="Google Shape;1398;g1541dd6c274_3_16"/>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399" name="Google Shape;1399;g1541dd6c274_3_16"/>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400" name="Google Shape;1400;g1541dd6c274_3_16"/>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1401" name="Google Shape;1401;g1541dd6c274_3_16"/>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SIT-TW, 1</a:t>
            </a:r>
            <a:r>
              <a:rPr b="1" lang="en-GB">
                <a:solidFill>
                  <a:schemeClr val="accent1"/>
                </a:solidFill>
              </a:rPr>
              <a:t>4</a:t>
            </a:r>
            <a:r>
              <a:rPr b="1" i="0" lang="en-GB" sz="1400" u="none" cap="none" strike="noStrike">
                <a:solidFill>
                  <a:schemeClr val="accent1"/>
                </a:solidFill>
                <a:latin typeface="Arial"/>
                <a:ea typeface="Arial"/>
                <a:cs typeface="Arial"/>
                <a:sym typeface="Arial"/>
              </a:rPr>
              <a:t>-15 September 2022</a:t>
            </a:r>
            <a:endParaRPr b="0" i="0" sz="1400" u="none" cap="none" strike="noStrike">
              <a:solidFill>
                <a:srgbClr val="000000"/>
              </a:solidFill>
              <a:latin typeface="Arial"/>
              <a:ea typeface="Arial"/>
              <a:cs typeface="Arial"/>
              <a:sym typeface="Arial"/>
            </a:endParaRPr>
          </a:p>
        </p:txBody>
      </p:sp>
      <p:sp>
        <p:nvSpPr>
          <p:cNvPr id="1402" name="Google Shape;1402;g1541dd6c274_3_16"/>
          <p:cNvSpPr txBox="1"/>
          <p:nvPr>
            <p:ph idx="1" type="body"/>
          </p:nvPr>
        </p:nvSpPr>
        <p:spPr>
          <a:xfrm>
            <a:off x="324233" y="1558533"/>
            <a:ext cx="11495400" cy="4662871"/>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403" name="Google Shape;1403;g1541dd6c274_3_16"/>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1404" name="Shape 1404"/>
        <p:cNvGrpSpPr/>
        <p:nvPr/>
      </p:nvGrpSpPr>
      <p:grpSpPr>
        <a:xfrm>
          <a:off x="0" y="0"/>
          <a:ext cx="0" cy="0"/>
          <a:chOff x="0" y="0"/>
          <a:chExt cx="0" cy="0"/>
        </a:xfrm>
      </p:grpSpPr>
      <p:sp>
        <p:nvSpPr>
          <p:cNvPr id="1405" name="Google Shape;1405;g1541dd6c274_3_26"/>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1406" name="Google Shape;1406;g1541dd6c274_3_26"/>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1407" name="Google Shape;1407;g1541dd6c274_3_26"/>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1408" name="Google Shape;1408;g1541dd6c274_3_26"/>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409" name="Google Shape;1409;g1541dd6c274_3_26"/>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410" name="Google Shape;1410;g1541dd6c274_3_26"/>
          <p:cNvSpPr txBox="1"/>
          <p:nvPr>
            <p:ph idx="1" type="body"/>
          </p:nvPr>
        </p:nvSpPr>
        <p:spPr>
          <a:xfrm>
            <a:off x="386632"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411" name="Google Shape;1411;g1541dd6c274_3_26"/>
          <p:cNvSpPr txBox="1"/>
          <p:nvPr>
            <p:ph idx="2" type="body"/>
          </p:nvPr>
        </p:nvSpPr>
        <p:spPr>
          <a:xfrm>
            <a:off x="6296361"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412" name="Google Shape;1412;g1541dd6c274_3_26"/>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1413" name="Google Shape;1413;g1541dd6c274_3_26"/>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414" name="Google Shape;1414;g1541dd6c274_3_26"/>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SIT-TW, 13-15 September 2022</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415" name="Shape 1415"/>
        <p:cNvGrpSpPr/>
        <p:nvPr/>
      </p:nvGrpSpPr>
      <p:grpSpPr>
        <a:xfrm>
          <a:off x="0" y="0"/>
          <a:ext cx="0" cy="0"/>
          <a:chOff x="0" y="0"/>
          <a:chExt cx="0" cy="0"/>
        </a:xfrm>
      </p:grpSpPr>
      <p:sp>
        <p:nvSpPr>
          <p:cNvPr id="1416" name="Google Shape;1416;g1541dd6c274_3_37"/>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1417" name="Google Shape;1417;g1541dd6c274_3_37"/>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1418" name="Google Shape;1418;g1541dd6c274_3_37"/>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1419" name="Google Shape;1419;g1541dd6c274_3_37"/>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420" name="Google Shape;1420;g1541dd6c274_3_37"/>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421" name="Google Shape;1421;g1541dd6c274_3_37"/>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1422" name="Google Shape;1422;g1541dd6c274_3_37"/>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423" name="Google Shape;1423;g1541dd6c274_3_37"/>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SIT-TW, 13-15 September 2022</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1424" name="Shape 1424"/>
        <p:cNvGrpSpPr/>
        <p:nvPr/>
      </p:nvGrpSpPr>
      <p:grpSpPr>
        <a:xfrm>
          <a:off x="0" y="0"/>
          <a:ext cx="0" cy="0"/>
          <a:chOff x="0" y="0"/>
          <a:chExt cx="0" cy="0"/>
        </a:xfrm>
      </p:grpSpPr>
      <p:sp>
        <p:nvSpPr>
          <p:cNvPr id="1425" name="Google Shape;1425;g1541dd6c274_3_46"/>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1426" name="Google Shape;1426;g1541dd6c274_3_46"/>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1427" name="Google Shape;1427;g1541dd6c274_3_46"/>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1428" name="Google Shape;1428;g1541dd6c274_3_46"/>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429" name="Google Shape;1429;g1541dd6c274_3_46"/>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430" name="Google Shape;1430;g1541dd6c274_3_46"/>
          <p:cNvSpPr txBox="1"/>
          <p:nvPr>
            <p:ph idx="1" type="body"/>
          </p:nvPr>
        </p:nvSpPr>
        <p:spPr>
          <a:xfrm>
            <a:off x="5180012" y="1373852"/>
            <a:ext cx="6172200" cy="4694402"/>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chemeClr val="dk1"/>
              </a:buClr>
              <a:buSzPts val="3200"/>
              <a:buFont typeface="Noto Sans Symbols"/>
              <a:buChar char="❖"/>
              <a:defRPr b="0" i="0" sz="3200" u="none" cap="none" strike="noStrike">
                <a:solidFill>
                  <a:schemeClr val="dk1"/>
                </a:solidFill>
                <a:latin typeface="Arial"/>
                <a:ea typeface="Arial"/>
                <a:cs typeface="Arial"/>
                <a:sym typeface="Arial"/>
              </a:defRPr>
            </a:lvl1pPr>
            <a:lvl2pPr indent="-406400" lvl="1" marL="914400" marR="0" rtl="0" algn="l">
              <a:lnSpc>
                <a:spcPct val="90000"/>
              </a:lnSpc>
              <a:spcBef>
                <a:spcPts val="5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2pPr>
            <a:lvl3pPr indent="-381000" lvl="2" marL="1371600" marR="0" rtl="0" algn="l">
              <a:lnSpc>
                <a:spcPct val="90000"/>
              </a:lnSpc>
              <a:spcBef>
                <a:spcPts val="500"/>
              </a:spcBef>
              <a:spcAft>
                <a:spcPts val="0"/>
              </a:spcAft>
              <a:buClr>
                <a:schemeClr val="dk1"/>
              </a:buClr>
              <a:buSzPts val="2400"/>
              <a:buFont typeface="Courier New"/>
              <a:buChar char="o"/>
              <a:defRPr b="0" i="0" sz="2400" u="none" cap="none" strike="noStrike">
                <a:solidFill>
                  <a:schemeClr val="dk1"/>
                </a:solidFill>
                <a:latin typeface="Arial"/>
                <a:ea typeface="Arial"/>
                <a:cs typeface="Arial"/>
                <a:sym typeface="Arial"/>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431" name="Google Shape;1431;g1541dd6c274_3_46"/>
          <p:cNvSpPr txBox="1"/>
          <p:nvPr>
            <p:ph idx="2" type="body"/>
          </p:nvPr>
        </p:nvSpPr>
        <p:spPr>
          <a:xfrm>
            <a:off x="839788" y="1373852"/>
            <a:ext cx="3932237" cy="463055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9pPr>
          </a:lstStyle>
          <a:p/>
        </p:txBody>
      </p:sp>
      <p:sp>
        <p:nvSpPr>
          <p:cNvPr id="1432" name="Google Shape;1432;g1541dd6c274_3_46"/>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1433" name="Google Shape;1433;g1541dd6c274_3_46"/>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434" name="Google Shape;1434;g1541dd6c274_3_46"/>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SIT-TW, 13-15 September 2022</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90" name="Shape 90"/>
        <p:cNvGrpSpPr/>
        <p:nvPr/>
      </p:nvGrpSpPr>
      <p:grpSpPr>
        <a:xfrm>
          <a:off x="0" y="0"/>
          <a:ext cx="0" cy="0"/>
          <a:chOff x="0" y="0"/>
          <a:chExt cx="0" cy="0"/>
        </a:xfrm>
      </p:grpSpPr>
      <p:sp>
        <p:nvSpPr>
          <p:cNvPr id="91" name="Google Shape;91;g11f1ced136f_2_6"/>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92" name="Google Shape;92;g11f1ced136f_2_6"/>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93" name="Google Shape;93;g11f1ced136f_2_6"/>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94" name="Google Shape;94;g11f1ced136f_2_6"/>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95" name="Google Shape;95;g11f1ced136f_2_6"/>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96" name="Google Shape;96;g11f1ced136f_2_6"/>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97" name="Google Shape;97;g11f1ced136f_2_6"/>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SIT-</a:t>
            </a:r>
            <a:r>
              <a:rPr b="1" lang="en-GB">
                <a:solidFill>
                  <a:schemeClr val="accent1"/>
                </a:solidFill>
              </a:rPr>
              <a:t>TW</a:t>
            </a:r>
            <a:r>
              <a:rPr b="1" i="0" lang="en-GB" sz="1400" u="none" cap="none" strike="noStrike">
                <a:solidFill>
                  <a:schemeClr val="accent1"/>
                </a:solidFill>
                <a:latin typeface="Arial"/>
                <a:ea typeface="Arial"/>
                <a:cs typeface="Arial"/>
                <a:sym typeface="Arial"/>
              </a:rPr>
              <a:t>, </a:t>
            </a:r>
            <a:r>
              <a:rPr b="1" lang="en-GB">
                <a:solidFill>
                  <a:schemeClr val="accent1"/>
                </a:solidFill>
              </a:rPr>
              <a:t>14</a:t>
            </a:r>
            <a:r>
              <a:rPr b="1" i="0" lang="en-GB" sz="1400" u="none" cap="none" strike="noStrike">
                <a:solidFill>
                  <a:schemeClr val="accent1"/>
                </a:solidFill>
                <a:latin typeface="Arial"/>
                <a:ea typeface="Arial"/>
                <a:cs typeface="Arial"/>
                <a:sym typeface="Arial"/>
              </a:rPr>
              <a:t>-15 </a:t>
            </a:r>
            <a:r>
              <a:rPr b="1" lang="en-GB">
                <a:solidFill>
                  <a:schemeClr val="accent1"/>
                </a:solidFill>
              </a:rPr>
              <a:t>September </a:t>
            </a:r>
            <a:r>
              <a:rPr b="1" i="0" lang="en-GB" sz="1400" u="none" cap="none" strike="noStrike">
                <a:solidFill>
                  <a:schemeClr val="accent1"/>
                </a:solidFill>
                <a:latin typeface="Arial"/>
                <a:ea typeface="Arial"/>
                <a:cs typeface="Arial"/>
                <a:sym typeface="Arial"/>
              </a:rPr>
              <a:t>2022</a:t>
            </a:r>
            <a:endParaRPr b="0" i="0" sz="1400" u="none" cap="none" strike="noStrike">
              <a:solidFill>
                <a:srgbClr val="000000"/>
              </a:solidFill>
              <a:latin typeface="Arial"/>
              <a:ea typeface="Arial"/>
              <a:cs typeface="Arial"/>
              <a:sym typeface="Arial"/>
            </a:endParaRPr>
          </a:p>
        </p:txBody>
      </p:sp>
      <p:sp>
        <p:nvSpPr>
          <p:cNvPr id="98" name="Google Shape;98;g11f1ced136f_2_6"/>
          <p:cNvSpPr txBox="1"/>
          <p:nvPr>
            <p:ph idx="1" type="body"/>
          </p:nvPr>
        </p:nvSpPr>
        <p:spPr>
          <a:xfrm>
            <a:off x="324233" y="1558533"/>
            <a:ext cx="11495400" cy="4662871"/>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99" name="Google Shape;99;g11f1ced136f_2_6"/>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135AA9"/>
        </a:solidFill>
      </p:bgPr>
    </p:bg>
    <p:spTree>
      <p:nvGrpSpPr>
        <p:cNvPr id="1438" name="Shape 1438"/>
        <p:cNvGrpSpPr/>
        <p:nvPr/>
      </p:nvGrpSpPr>
      <p:grpSpPr>
        <a:xfrm>
          <a:off x="0" y="0"/>
          <a:ext cx="0" cy="0"/>
          <a:chOff x="0" y="0"/>
          <a:chExt cx="0" cy="0"/>
        </a:xfrm>
      </p:grpSpPr>
      <p:sp>
        <p:nvSpPr>
          <p:cNvPr id="1439" name="Google Shape;1439;g154064e066c_2_3"/>
          <p:cNvSpPr txBox="1"/>
          <p:nvPr>
            <p:ph type="ctrTitle"/>
          </p:nvPr>
        </p:nvSpPr>
        <p:spPr>
          <a:xfrm>
            <a:off x="2831805" y="808038"/>
            <a:ext cx="9144000" cy="238760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4000"/>
              <a:buFont typeface="Arial"/>
              <a:buNone/>
              <a:defRPr b="0" i="0" sz="400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40" name="Google Shape;1440;g154064e066c_2_3"/>
          <p:cNvSpPr txBox="1"/>
          <p:nvPr>
            <p:ph idx="1" type="subTitle"/>
          </p:nvPr>
        </p:nvSpPr>
        <p:spPr>
          <a:xfrm>
            <a:off x="2831805" y="3294038"/>
            <a:ext cx="9144000" cy="1655762"/>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b="0" i="0" sz="2400">
                <a:solidFill>
                  <a:schemeClr val="lt1"/>
                </a:solidFill>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1441" name="Google Shape;1441;g154064e066c_2_3"/>
          <p:cNvPicPr preferRelativeResize="0"/>
          <p:nvPr/>
        </p:nvPicPr>
        <p:blipFill rotWithShape="1">
          <a:blip r:embed="rId2">
            <a:alphaModFix/>
          </a:blip>
          <a:srcRect b="0" l="0" r="0" t="0"/>
          <a:stretch/>
        </p:blipFill>
        <p:spPr>
          <a:xfrm>
            <a:off x="0" y="4229100"/>
            <a:ext cx="6197600" cy="2628900"/>
          </a:xfrm>
          <a:prstGeom prst="rect">
            <a:avLst/>
          </a:prstGeom>
          <a:solidFill>
            <a:srgbClr val="005BA9"/>
          </a:solidFill>
          <a:ln>
            <a:noFill/>
          </a:ln>
        </p:spPr>
      </p:pic>
      <p:sp>
        <p:nvSpPr>
          <p:cNvPr id="1442" name="Google Shape;1442;g154064e066c_2_3"/>
          <p:cNvSpPr/>
          <p:nvPr/>
        </p:nvSpPr>
        <p:spPr>
          <a:xfrm>
            <a:off x="9268287" y="5965794"/>
            <a:ext cx="2923713" cy="89220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1443" name="Google Shape;1443;g154064e066c_2_3"/>
          <p:cNvPicPr preferRelativeResize="0"/>
          <p:nvPr/>
        </p:nvPicPr>
        <p:blipFill rotWithShape="1">
          <a:blip r:embed="rId3">
            <a:alphaModFix/>
          </a:blip>
          <a:srcRect b="0" l="0" r="0" t="0"/>
          <a:stretch/>
        </p:blipFill>
        <p:spPr>
          <a:xfrm>
            <a:off x="9379447" y="6055961"/>
            <a:ext cx="2685618" cy="726252"/>
          </a:xfrm>
          <a:prstGeom prst="rect">
            <a:avLst/>
          </a:prstGeom>
          <a:noFill/>
          <a:ln>
            <a:noFill/>
          </a:ln>
        </p:spPr>
      </p:pic>
    </p:spTree>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444" name="Shape 1444"/>
        <p:cNvGrpSpPr/>
        <p:nvPr/>
      </p:nvGrpSpPr>
      <p:grpSpPr>
        <a:xfrm>
          <a:off x="0" y="0"/>
          <a:ext cx="0" cy="0"/>
          <a:chOff x="0" y="0"/>
          <a:chExt cx="0" cy="0"/>
        </a:xfrm>
      </p:grpSpPr>
      <p:sp>
        <p:nvSpPr>
          <p:cNvPr id="1445" name="Google Shape;1445;g154064e066c_2_9"/>
          <p:cNvSpPr txBox="1"/>
          <p:nvPr>
            <p:ph type="title"/>
          </p:nvPr>
        </p:nvSpPr>
        <p:spPr>
          <a:xfrm>
            <a:off x="522514" y="0"/>
            <a:ext cx="11669486" cy="862149"/>
          </a:xfrm>
          <a:prstGeom prst="rect">
            <a:avLst/>
          </a:prstGeom>
          <a:solidFill>
            <a:srgbClr val="0A8F9D"/>
          </a:solidFill>
          <a:ln>
            <a:noFill/>
          </a:ln>
        </p:spPr>
        <p:txBody>
          <a:bodyPr anchorCtr="0" anchor="ctr" bIns="45700" lIns="91425" spcFirstLastPara="1" rIns="91425" wrap="square" tIns="45700">
            <a:normAutofit/>
          </a:bodyPr>
          <a:lstStyle>
            <a:lvl1pPr lvl="0" algn="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46" name="Google Shape;1446;g154064e066c_2_9"/>
          <p:cNvSpPr txBox="1"/>
          <p:nvPr>
            <p:ph idx="1" type="body"/>
          </p:nvPr>
        </p:nvSpPr>
        <p:spPr>
          <a:xfrm>
            <a:off x="838200" y="966651"/>
            <a:ext cx="5181600" cy="565621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47" name="Google Shape;1447;g154064e066c_2_9"/>
          <p:cNvSpPr txBox="1"/>
          <p:nvPr>
            <p:ph idx="2" type="body"/>
          </p:nvPr>
        </p:nvSpPr>
        <p:spPr>
          <a:xfrm>
            <a:off x="6172200" y="966651"/>
            <a:ext cx="5181600" cy="565621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448" name="Shape 1448"/>
        <p:cNvGrpSpPr/>
        <p:nvPr/>
      </p:nvGrpSpPr>
      <p:grpSpPr>
        <a:xfrm>
          <a:off x="0" y="0"/>
          <a:ext cx="0" cy="0"/>
          <a:chOff x="0" y="0"/>
          <a:chExt cx="0" cy="0"/>
        </a:xfrm>
      </p:grpSpPr>
      <p:sp>
        <p:nvSpPr>
          <p:cNvPr id="1449" name="Google Shape;1449;g154064e066c_2_13"/>
          <p:cNvSpPr txBox="1"/>
          <p:nvPr>
            <p:ph type="title"/>
          </p:nvPr>
        </p:nvSpPr>
        <p:spPr>
          <a:xfrm>
            <a:off x="522514" y="0"/>
            <a:ext cx="11669486" cy="862149"/>
          </a:xfrm>
          <a:prstGeom prst="rect">
            <a:avLst/>
          </a:prstGeom>
          <a:solidFill>
            <a:srgbClr val="0A8F9D"/>
          </a:solidFill>
          <a:ln>
            <a:noFill/>
          </a:ln>
        </p:spPr>
        <p:txBody>
          <a:bodyPr anchorCtr="0" anchor="ctr" bIns="45700" lIns="91425" spcFirstLastPara="1" rIns="91425" wrap="square" tIns="45700">
            <a:normAutofit/>
          </a:bodyPr>
          <a:lstStyle>
            <a:lvl1pPr lvl="0" algn="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50" name="Google Shape;1450;g154064e066c_2_13"/>
          <p:cNvSpPr txBox="1"/>
          <p:nvPr>
            <p:ph idx="1" type="body"/>
          </p:nvPr>
        </p:nvSpPr>
        <p:spPr>
          <a:xfrm>
            <a:off x="641116" y="1058092"/>
            <a:ext cx="10515600" cy="560396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451" name="Shape 1451"/>
        <p:cNvGrpSpPr/>
        <p:nvPr/>
      </p:nvGrpSpPr>
      <p:grpSpPr>
        <a:xfrm>
          <a:off x="0" y="0"/>
          <a:ext cx="0" cy="0"/>
          <a:chOff x="0" y="0"/>
          <a:chExt cx="0" cy="0"/>
        </a:xfrm>
      </p:grpSpPr>
      <p:sp>
        <p:nvSpPr>
          <p:cNvPr id="1452" name="Google Shape;1452;g154064e066c_2_16"/>
          <p:cNvSpPr txBox="1"/>
          <p:nvPr>
            <p:ph type="title"/>
          </p:nvPr>
        </p:nvSpPr>
        <p:spPr>
          <a:xfrm>
            <a:off x="522514" y="0"/>
            <a:ext cx="11669486" cy="862149"/>
          </a:xfrm>
          <a:prstGeom prst="rect">
            <a:avLst/>
          </a:prstGeom>
          <a:solidFill>
            <a:srgbClr val="0A8F9D"/>
          </a:solidFill>
          <a:ln>
            <a:noFill/>
          </a:ln>
        </p:spPr>
        <p:txBody>
          <a:bodyPr anchorCtr="0" anchor="ctr" bIns="45700" lIns="91425" spcFirstLastPara="1" rIns="91425" wrap="square" tIns="45700">
            <a:normAutofit/>
          </a:bodyPr>
          <a:lstStyle>
            <a:lvl1pPr lvl="0" algn="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53" name="Google Shape;1453;g154064e066c_2_16"/>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54" name="Google Shape;1454;g154064e066c_2_16"/>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55" name="Google Shape;1455;g154064e066c_2_16"/>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bg>
      <p:bgPr>
        <a:solidFill>
          <a:schemeClr val="lt1"/>
        </a:solidFill>
      </p:bgPr>
    </p:bg>
    <p:spTree>
      <p:nvGrpSpPr>
        <p:cNvPr id="1456" name="Shape 1456"/>
        <p:cNvGrpSpPr/>
        <p:nvPr/>
      </p:nvGrpSpPr>
      <p:grpSpPr>
        <a:xfrm>
          <a:off x="0" y="0"/>
          <a:ext cx="0" cy="0"/>
          <a:chOff x="0" y="0"/>
          <a:chExt cx="0" cy="0"/>
        </a:xfrm>
      </p:grpSpPr>
      <p:sp>
        <p:nvSpPr>
          <p:cNvPr id="1457" name="Google Shape;1457;g154064e066c_2_21"/>
          <p:cNvSpPr txBox="1"/>
          <p:nvPr>
            <p:ph idx="1" type="body"/>
          </p:nvPr>
        </p:nvSpPr>
        <p:spPr>
          <a:xfrm>
            <a:off x="839788" y="975769"/>
            <a:ext cx="5157787" cy="823912"/>
          </a:xfrm>
          <a:prstGeom prst="rect">
            <a:avLst/>
          </a:prstGeom>
          <a:solidFill>
            <a:srgbClr val="F5911E"/>
          </a:solid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1" sz="2400">
                <a:solidFill>
                  <a:schemeClr val="lt1"/>
                </a:solidFill>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458" name="Google Shape;1458;g154064e066c_2_21"/>
          <p:cNvSpPr txBox="1"/>
          <p:nvPr>
            <p:ph idx="2" type="body"/>
          </p:nvPr>
        </p:nvSpPr>
        <p:spPr>
          <a:xfrm>
            <a:off x="839788" y="1799680"/>
            <a:ext cx="5157787" cy="4810125"/>
          </a:xfrm>
          <a:prstGeom prst="rect">
            <a:avLst/>
          </a:prstGeom>
          <a:solidFill>
            <a:srgbClr val="0CADEA"/>
          </a:solid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lt1"/>
              </a:buClr>
              <a:buSzPts val="2800"/>
              <a:buChar char="•"/>
              <a:defRPr>
                <a:solidFill>
                  <a:schemeClr val="lt1"/>
                </a:solidFill>
              </a:defRPr>
            </a:lvl1pPr>
            <a:lvl2pPr indent="-381000" lvl="1" marL="914400" algn="l">
              <a:lnSpc>
                <a:spcPct val="90000"/>
              </a:lnSpc>
              <a:spcBef>
                <a:spcPts val="500"/>
              </a:spcBef>
              <a:spcAft>
                <a:spcPts val="0"/>
              </a:spcAft>
              <a:buClr>
                <a:schemeClr val="lt1"/>
              </a:buClr>
              <a:buSzPts val="2400"/>
              <a:buChar char="•"/>
              <a:defRPr>
                <a:solidFill>
                  <a:schemeClr val="lt1"/>
                </a:solidFill>
              </a:defRPr>
            </a:lvl2pPr>
            <a:lvl3pPr indent="-355600" lvl="2" marL="1371600" algn="l">
              <a:lnSpc>
                <a:spcPct val="90000"/>
              </a:lnSpc>
              <a:spcBef>
                <a:spcPts val="500"/>
              </a:spcBef>
              <a:spcAft>
                <a:spcPts val="0"/>
              </a:spcAft>
              <a:buClr>
                <a:schemeClr val="lt1"/>
              </a:buClr>
              <a:buSzPts val="2000"/>
              <a:buChar char="•"/>
              <a:defRPr>
                <a:solidFill>
                  <a:schemeClr val="lt1"/>
                </a:solidFill>
              </a:defRPr>
            </a:lvl3pPr>
            <a:lvl4pPr indent="-342900" lvl="3" marL="1828800" algn="l">
              <a:lnSpc>
                <a:spcPct val="90000"/>
              </a:lnSpc>
              <a:spcBef>
                <a:spcPts val="500"/>
              </a:spcBef>
              <a:spcAft>
                <a:spcPts val="0"/>
              </a:spcAft>
              <a:buClr>
                <a:schemeClr val="lt1"/>
              </a:buClr>
              <a:buSzPts val="1800"/>
              <a:buChar char="•"/>
              <a:defRPr>
                <a:solidFill>
                  <a:schemeClr val="lt1"/>
                </a:solidFill>
              </a:defRPr>
            </a:lvl4pPr>
            <a:lvl5pPr indent="-342900" lvl="4" marL="2286000" algn="l">
              <a:lnSpc>
                <a:spcPct val="90000"/>
              </a:lnSpc>
              <a:spcBef>
                <a:spcPts val="500"/>
              </a:spcBef>
              <a:spcAft>
                <a:spcPts val="0"/>
              </a:spcAft>
              <a:buClr>
                <a:schemeClr val="lt1"/>
              </a:buClr>
              <a:buSzPts val="18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59" name="Google Shape;1459;g154064e066c_2_21"/>
          <p:cNvSpPr txBox="1"/>
          <p:nvPr>
            <p:ph idx="3" type="body"/>
          </p:nvPr>
        </p:nvSpPr>
        <p:spPr>
          <a:xfrm>
            <a:off x="6172200" y="975769"/>
            <a:ext cx="5183188" cy="823912"/>
          </a:xfrm>
          <a:prstGeom prst="rect">
            <a:avLst/>
          </a:prstGeom>
          <a:solidFill>
            <a:srgbClr val="F5911E"/>
          </a:solid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1" sz="2400">
                <a:solidFill>
                  <a:schemeClr val="lt1"/>
                </a:solidFill>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460" name="Google Shape;1460;g154064e066c_2_21"/>
          <p:cNvSpPr txBox="1"/>
          <p:nvPr>
            <p:ph idx="4" type="body"/>
          </p:nvPr>
        </p:nvSpPr>
        <p:spPr>
          <a:xfrm>
            <a:off x="6172200" y="1799680"/>
            <a:ext cx="5183188" cy="4810125"/>
          </a:xfrm>
          <a:prstGeom prst="rect">
            <a:avLst/>
          </a:prstGeom>
          <a:solidFill>
            <a:srgbClr val="0CADEA"/>
          </a:solid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lt1"/>
              </a:buClr>
              <a:buSzPts val="2800"/>
              <a:buChar char="•"/>
              <a:defRPr>
                <a:solidFill>
                  <a:schemeClr val="lt1"/>
                </a:solidFill>
              </a:defRPr>
            </a:lvl1pPr>
            <a:lvl2pPr indent="-381000" lvl="1" marL="914400" algn="l">
              <a:lnSpc>
                <a:spcPct val="90000"/>
              </a:lnSpc>
              <a:spcBef>
                <a:spcPts val="500"/>
              </a:spcBef>
              <a:spcAft>
                <a:spcPts val="0"/>
              </a:spcAft>
              <a:buClr>
                <a:schemeClr val="lt1"/>
              </a:buClr>
              <a:buSzPts val="2400"/>
              <a:buChar char="•"/>
              <a:defRPr>
                <a:solidFill>
                  <a:schemeClr val="lt1"/>
                </a:solidFill>
              </a:defRPr>
            </a:lvl2pPr>
            <a:lvl3pPr indent="-355600" lvl="2" marL="1371600" algn="l">
              <a:lnSpc>
                <a:spcPct val="90000"/>
              </a:lnSpc>
              <a:spcBef>
                <a:spcPts val="500"/>
              </a:spcBef>
              <a:spcAft>
                <a:spcPts val="0"/>
              </a:spcAft>
              <a:buClr>
                <a:schemeClr val="lt1"/>
              </a:buClr>
              <a:buSzPts val="2000"/>
              <a:buChar char="•"/>
              <a:defRPr>
                <a:solidFill>
                  <a:schemeClr val="lt1"/>
                </a:solidFill>
              </a:defRPr>
            </a:lvl3pPr>
            <a:lvl4pPr indent="-342900" lvl="3" marL="1828800" algn="l">
              <a:lnSpc>
                <a:spcPct val="90000"/>
              </a:lnSpc>
              <a:spcBef>
                <a:spcPts val="500"/>
              </a:spcBef>
              <a:spcAft>
                <a:spcPts val="0"/>
              </a:spcAft>
              <a:buClr>
                <a:schemeClr val="lt1"/>
              </a:buClr>
              <a:buSzPts val="1800"/>
              <a:buChar char="•"/>
              <a:defRPr>
                <a:solidFill>
                  <a:schemeClr val="lt1"/>
                </a:solidFill>
              </a:defRPr>
            </a:lvl4pPr>
            <a:lvl5pPr indent="-342900" lvl="4" marL="2286000" algn="l">
              <a:lnSpc>
                <a:spcPct val="90000"/>
              </a:lnSpc>
              <a:spcBef>
                <a:spcPts val="500"/>
              </a:spcBef>
              <a:spcAft>
                <a:spcPts val="0"/>
              </a:spcAft>
              <a:buClr>
                <a:schemeClr val="lt1"/>
              </a:buClr>
              <a:buSzPts val="18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61" name="Google Shape;1461;g154064e066c_2_21"/>
          <p:cNvSpPr txBox="1"/>
          <p:nvPr>
            <p:ph type="title"/>
          </p:nvPr>
        </p:nvSpPr>
        <p:spPr>
          <a:xfrm>
            <a:off x="522514" y="0"/>
            <a:ext cx="11669486" cy="862149"/>
          </a:xfrm>
          <a:prstGeom prst="rect">
            <a:avLst/>
          </a:prstGeom>
          <a:solidFill>
            <a:srgbClr val="0A8F9D"/>
          </a:solidFill>
          <a:ln>
            <a:noFill/>
          </a:ln>
        </p:spPr>
        <p:txBody>
          <a:bodyPr anchorCtr="0" anchor="ctr" bIns="45700" lIns="91425" spcFirstLastPara="1" rIns="91425" wrap="square" tIns="45700">
            <a:normAutofit/>
          </a:bodyPr>
          <a:lstStyle>
            <a:lvl1pPr lvl="0" algn="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rgbClr val="0A8F9D"/>
        </a:solidFill>
      </p:bgPr>
    </p:bg>
    <p:spTree>
      <p:nvGrpSpPr>
        <p:cNvPr id="1462" name="Shape 1462"/>
        <p:cNvGrpSpPr/>
        <p:nvPr/>
      </p:nvGrpSpPr>
      <p:grpSpPr>
        <a:xfrm>
          <a:off x="0" y="0"/>
          <a:ext cx="0" cy="0"/>
          <a:chOff x="0" y="0"/>
          <a:chExt cx="0" cy="0"/>
        </a:xfrm>
      </p:grpSpPr>
      <p:sp>
        <p:nvSpPr>
          <p:cNvPr id="1463" name="Google Shape;1463;g154064e066c_2_27"/>
          <p:cNvSpPr txBox="1"/>
          <p:nvPr>
            <p:ph type="title"/>
          </p:nvPr>
        </p:nvSpPr>
        <p:spPr>
          <a:xfrm>
            <a:off x="831850" y="1709738"/>
            <a:ext cx="10515600" cy="2852737"/>
          </a:xfrm>
          <a:prstGeom prst="rect">
            <a:avLst/>
          </a:prstGeom>
          <a:solidFill>
            <a:srgbClr val="0CADEA"/>
          </a:solidFill>
          <a:ln>
            <a:noFill/>
          </a:ln>
        </p:spPr>
        <p:txBody>
          <a:bodyPr anchorCtr="0" anchor="b" bIns="45700" lIns="91425" spcFirstLastPara="1" rIns="91425" wrap="square" tIns="45700">
            <a:normAutofit/>
          </a:bodyPr>
          <a:lstStyle>
            <a:lvl1pPr lvl="0" algn="r">
              <a:lnSpc>
                <a:spcPct val="90000"/>
              </a:lnSpc>
              <a:spcBef>
                <a:spcPts val="0"/>
              </a:spcBef>
              <a:spcAft>
                <a:spcPts val="0"/>
              </a:spcAft>
              <a:buClr>
                <a:schemeClr val="l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64" name="Google Shape;1464;g154064e066c_2_27"/>
          <p:cNvSpPr txBox="1"/>
          <p:nvPr>
            <p:ph idx="1" type="body"/>
          </p:nvPr>
        </p:nvSpPr>
        <p:spPr>
          <a:xfrm>
            <a:off x="831850" y="4589463"/>
            <a:ext cx="10515600" cy="1500187"/>
          </a:xfrm>
          <a:prstGeom prst="rect">
            <a:avLst/>
          </a:prstGeom>
          <a:solidFill>
            <a:srgbClr val="F5911E"/>
          </a:solid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2400"/>
              <a:buNone/>
              <a:defRPr b="1" sz="2400">
                <a:solidFill>
                  <a:schemeClr val="lt1"/>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Tree>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465" name="Shape 1465"/>
        <p:cNvGrpSpPr/>
        <p:nvPr/>
      </p:nvGrpSpPr>
      <p:grpSpPr>
        <a:xfrm>
          <a:off x="0" y="0"/>
          <a:ext cx="0" cy="0"/>
          <a:chOff x="0" y="0"/>
          <a:chExt cx="0" cy="0"/>
        </a:xfrm>
      </p:grpSpPr>
      <p:sp>
        <p:nvSpPr>
          <p:cNvPr id="1466" name="Google Shape;1466;g154064e066c_2_30"/>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67" name="Google Shape;1467;g154064e066c_2_30"/>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68" name="Google Shape;1468;g154064e066c_2_30"/>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469" name="Shape 1469"/>
        <p:cNvGrpSpPr/>
        <p:nvPr/>
      </p:nvGrpSpPr>
      <p:grpSpPr>
        <a:xfrm>
          <a:off x="0" y="0"/>
          <a:ext cx="0" cy="0"/>
          <a:chOff x="0" y="0"/>
          <a:chExt cx="0" cy="0"/>
        </a:xfrm>
      </p:grpSpPr>
      <p:sp>
        <p:nvSpPr>
          <p:cNvPr id="1470" name="Google Shape;1470;g154064e066c_2_34"/>
          <p:cNvSpPr txBox="1"/>
          <p:nvPr>
            <p:ph type="title"/>
          </p:nvPr>
        </p:nvSpPr>
        <p:spPr>
          <a:xfrm>
            <a:off x="839788" y="457200"/>
            <a:ext cx="3932237" cy="1600200"/>
          </a:xfrm>
          <a:prstGeom prst="rect">
            <a:avLst/>
          </a:prstGeom>
          <a:solidFill>
            <a:srgbClr val="0A8F9D"/>
          </a:solidFill>
          <a:ln>
            <a:noFill/>
          </a:ln>
        </p:spPr>
        <p:txBody>
          <a:bodyPr anchorCtr="0" anchor="b" bIns="45700" lIns="91425" spcFirstLastPara="1" rIns="91425" wrap="square" tIns="45700">
            <a:normAutofit/>
          </a:bodyPr>
          <a:lstStyle>
            <a:lvl1pPr lvl="0" algn="r">
              <a:lnSpc>
                <a:spcPct val="90000"/>
              </a:lnSpc>
              <a:spcBef>
                <a:spcPts val="0"/>
              </a:spcBef>
              <a:spcAft>
                <a:spcPts val="0"/>
              </a:spcAft>
              <a:buClr>
                <a:schemeClr val="lt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71" name="Google Shape;1471;g154064e066c_2_3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472" name="Google Shape;1472;g154064e066c_2_3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473" name="Google Shape;1473;g154064e066c_2_34"/>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74" name="Google Shape;1474;g154064e066c_2_34"/>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75" name="Google Shape;1475;g154064e066c_2_34"/>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476" name="Shape 1476"/>
        <p:cNvGrpSpPr/>
        <p:nvPr/>
      </p:nvGrpSpPr>
      <p:grpSpPr>
        <a:xfrm>
          <a:off x="0" y="0"/>
          <a:ext cx="0" cy="0"/>
          <a:chOff x="0" y="0"/>
          <a:chExt cx="0" cy="0"/>
        </a:xfrm>
      </p:grpSpPr>
      <p:sp>
        <p:nvSpPr>
          <p:cNvPr id="1477" name="Google Shape;1477;g154064e066c_2_41"/>
          <p:cNvSpPr txBox="1"/>
          <p:nvPr>
            <p:ph type="title"/>
          </p:nvPr>
        </p:nvSpPr>
        <p:spPr>
          <a:xfrm>
            <a:off x="839788" y="457200"/>
            <a:ext cx="3932237" cy="1600200"/>
          </a:xfrm>
          <a:prstGeom prst="rect">
            <a:avLst/>
          </a:prstGeom>
          <a:solidFill>
            <a:srgbClr val="0A8F9D"/>
          </a:solidFill>
          <a:ln>
            <a:noFill/>
          </a:ln>
        </p:spPr>
        <p:txBody>
          <a:bodyPr anchorCtr="0" anchor="b" bIns="45700" lIns="91425" spcFirstLastPara="1" rIns="91425" wrap="square" tIns="45700">
            <a:normAutofit/>
          </a:bodyPr>
          <a:lstStyle>
            <a:lvl1pPr lvl="0" algn="r">
              <a:lnSpc>
                <a:spcPct val="90000"/>
              </a:lnSpc>
              <a:spcBef>
                <a:spcPts val="0"/>
              </a:spcBef>
              <a:spcAft>
                <a:spcPts val="0"/>
              </a:spcAft>
              <a:buClr>
                <a:schemeClr val="lt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78" name="Google Shape;1478;g154064e066c_2_41"/>
          <p:cNvSpPr/>
          <p:nvPr>
            <p:ph idx="2" type="pic"/>
          </p:nvPr>
        </p:nvSpPr>
        <p:spPr>
          <a:xfrm>
            <a:off x="5183188" y="987425"/>
            <a:ext cx="6172200" cy="4873625"/>
          </a:xfrm>
          <a:prstGeom prst="rect">
            <a:avLst/>
          </a:prstGeom>
          <a:noFill/>
          <a:ln>
            <a:noFill/>
          </a:ln>
        </p:spPr>
      </p:sp>
      <p:sp>
        <p:nvSpPr>
          <p:cNvPr id="1479" name="Google Shape;1479;g154064e066c_2_41"/>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480" name="Google Shape;1480;g154064e066c_2_41"/>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81" name="Google Shape;1481;g154064e066c_2_41"/>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82" name="Google Shape;1482;g154064e066c_2_41"/>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83" name="Shape 1483"/>
        <p:cNvGrpSpPr/>
        <p:nvPr/>
      </p:nvGrpSpPr>
      <p:grpSpPr>
        <a:xfrm>
          <a:off x="0" y="0"/>
          <a:ext cx="0" cy="0"/>
          <a:chOff x="0" y="0"/>
          <a:chExt cx="0" cy="0"/>
        </a:xfrm>
      </p:grpSpPr>
      <p:sp>
        <p:nvSpPr>
          <p:cNvPr id="1484" name="Google Shape;1484;g154064e066c_2_48"/>
          <p:cNvSpPr txBox="1"/>
          <p:nvPr>
            <p:ph type="title"/>
          </p:nvPr>
        </p:nvSpPr>
        <p:spPr>
          <a:xfrm>
            <a:off x="522514" y="0"/>
            <a:ext cx="11669486" cy="862149"/>
          </a:xfrm>
          <a:prstGeom prst="rect">
            <a:avLst/>
          </a:prstGeom>
          <a:solidFill>
            <a:srgbClr val="0A8F9D"/>
          </a:solidFill>
          <a:ln>
            <a:noFill/>
          </a:ln>
        </p:spPr>
        <p:txBody>
          <a:bodyPr anchorCtr="0" anchor="ctr" bIns="45700" lIns="91425" spcFirstLastPara="1" rIns="91425" wrap="square" tIns="45700">
            <a:normAutofit/>
          </a:bodyPr>
          <a:lstStyle>
            <a:lvl1pPr lvl="0" algn="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85" name="Google Shape;1485;g154064e066c_2_48"/>
          <p:cNvSpPr txBox="1"/>
          <p:nvPr>
            <p:ph idx="1" type="body"/>
          </p:nvPr>
        </p:nvSpPr>
        <p:spPr>
          <a:xfrm rot="5400000">
            <a:off x="3294017" y="-1410789"/>
            <a:ext cx="5603965"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86" name="Google Shape;1486;g154064e066c_2_48"/>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87" name="Google Shape;1487;g154064e066c_2_48"/>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88" name="Google Shape;1488;g154064e066c_2_48"/>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and Content" showMasterSp="0">
  <p:cSld name="3_Title and Content">
    <p:spTree>
      <p:nvGrpSpPr>
        <p:cNvPr id="100" name="Shape 100"/>
        <p:cNvGrpSpPr/>
        <p:nvPr/>
      </p:nvGrpSpPr>
      <p:grpSpPr>
        <a:xfrm>
          <a:off x="0" y="0"/>
          <a:ext cx="0" cy="0"/>
          <a:chOff x="0" y="0"/>
          <a:chExt cx="0" cy="0"/>
        </a:xfrm>
      </p:grpSpPr>
      <p:pic>
        <p:nvPicPr>
          <p:cNvPr id="101" name="Google Shape;101;g11f1ced136f_2_16"/>
          <p:cNvPicPr preferRelativeResize="0"/>
          <p:nvPr/>
        </p:nvPicPr>
        <p:blipFill rotWithShape="1">
          <a:blip r:embed="rId2">
            <a:alphaModFix/>
          </a:blip>
          <a:srcRect b="0" l="0" r="0" t="0"/>
          <a:stretch/>
        </p:blipFill>
        <p:spPr>
          <a:xfrm>
            <a:off x="0" y="0"/>
            <a:ext cx="12192000" cy="6858000"/>
          </a:xfrm>
          <a:prstGeom prst="rect">
            <a:avLst/>
          </a:prstGeom>
          <a:noFill/>
          <a:ln>
            <a:noFill/>
          </a:ln>
        </p:spPr>
      </p:pic>
      <p:grpSp>
        <p:nvGrpSpPr>
          <p:cNvPr id="102" name="Google Shape;102;g11f1ced136f_2_16"/>
          <p:cNvGrpSpPr/>
          <p:nvPr/>
        </p:nvGrpSpPr>
        <p:grpSpPr>
          <a:xfrm>
            <a:off x="517664" y="-19393"/>
            <a:ext cx="4628149" cy="6890327"/>
            <a:chOff x="3308351" y="2370138"/>
            <a:chExt cx="2760662" cy="4110037"/>
          </a:xfrm>
        </p:grpSpPr>
        <p:sp>
          <p:nvSpPr>
            <p:cNvPr id="103" name="Google Shape;103;g11f1ced136f_2_16"/>
            <p:cNvSpPr/>
            <p:nvPr/>
          </p:nvSpPr>
          <p:spPr>
            <a:xfrm>
              <a:off x="4494213" y="2370138"/>
              <a:ext cx="1574800" cy="3676650"/>
            </a:xfrm>
            <a:custGeom>
              <a:rect b="b" l="l" r="r" t="t"/>
              <a:pathLst>
                <a:path extrusionOk="0" h="1936" w="828">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a:gsLst>
                <a:gs pos="0">
                  <a:srgbClr val="8ACCEC"/>
                </a:gs>
                <a:gs pos="100000">
                  <a:srgbClr val="6BB7E0"/>
                </a:gs>
              </a:gsLst>
              <a:lin ang="0" scaled="0"/>
            </a:gra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 name="Google Shape;104;g11f1ced136f_2_16"/>
            <p:cNvSpPr/>
            <p:nvPr/>
          </p:nvSpPr>
          <p:spPr>
            <a:xfrm>
              <a:off x="3343276" y="5254625"/>
              <a:ext cx="542925" cy="1223962"/>
            </a:xfrm>
            <a:custGeom>
              <a:rect b="b" l="l" r="r" t="t"/>
              <a:pathLst>
                <a:path extrusionOk="0" h="645" w="286">
                  <a:moveTo>
                    <a:pt x="286" y="645"/>
                  </a:moveTo>
                  <a:cubicBezTo>
                    <a:pt x="167" y="471"/>
                    <a:pt x="62" y="257"/>
                    <a:pt x="0" y="0"/>
                  </a:cubicBezTo>
                  <a:cubicBezTo>
                    <a:pt x="0" y="0"/>
                    <a:pt x="14" y="282"/>
                    <a:pt x="166" y="645"/>
                  </a:cubicBezTo>
                  <a:lnTo>
                    <a:pt x="286" y="645"/>
                  </a:lnTo>
                  <a:close/>
                </a:path>
              </a:pathLst>
            </a:custGeom>
            <a:solidFill>
              <a:srgbClr val="ABD5EB"/>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g11f1ced136f_2_16"/>
            <p:cNvSpPr/>
            <p:nvPr/>
          </p:nvSpPr>
          <p:spPr>
            <a:xfrm>
              <a:off x="3308351" y="2376488"/>
              <a:ext cx="2270125" cy="4103687"/>
            </a:xfrm>
            <a:custGeom>
              <a:rect b="b" l="l" r="r" t="t"/>
              <a:pathLst>
                <a:path extrusionOk="0" h="2162" w="1193">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a:gsLst>
                <a:gs pos="0">
                  <a:srgbClr val="9FDCF2"/>
                </a:gs>
                <a:gs pos="85000">
                  <a:srgbClr val="52B3D9"/>
                </a:gs>
                <a:gs pos="100000">
                  <a:srgbClr val="52B3D9"/>
                </a:gs>
              </a:gsLst>
              <a:lin ang="0" scaled="0"/>
            </a:gra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06" name="Google Shape;106;g11f1ced136f_2_16"/>
          <p:cNvSpPr/>
          <p:nvPr/>
        </p:nvSpPr>
        <p:spPr>
          <a:xfrm>
            <a:off x="0" y="0"/>
            <a:ext cx="12192000" cy="6858000"/>
          </a:xfrm>
          <a:prstGeom prst="rect">
            <a:avLst/>
          </a:prstGeom>
          <a:solidFill>
            <a:schemeClr val="lt1">
              <a:alpha val="4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7" name="Google Shape;107;g11f1ced136f_2_16"/>
          <p:cNvSpPr/>
          <p:nvPr/>
        </p:nvSpPr>
        <p:spPr>
          <a:xfrm>
            <a:off x="0" y="203200"/>
            <a:ext cx="12192000" cy="61849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8" name="Google Shape;108;g11f1ced136f_2_16"/>
          <p:cNvSpPr txBox="1"/>
          <p:nvPr>
            <p:ph type="title"/>
          </p:nvPr>
        </p:nvSpPr>
        <p:spPr>
          <a:xfrm>
            <a:off x="333239" y="458142"/>
            <a:ext cx="10393680" cy="646331"/>
          </a:xfrm>
          <a:prstGeom prst="rect">
            <a:avLst/>
          </a:prstGeom>
          <a:noFill/>
          <a:ln>
            <a:noFill/>
          </a:ln>
        </p:spPr>
        <p:txBody>
          <a:bodyPr anchorCtr="0" anchor="t" bIns="45700" lIns="91425" spcFirstLastPara="1" rIns="91425" wrap="square" tIns="45700">
            <a:sp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09" name="Google Shape;109;g11f1ced136f_2_16"/>
          <p:cNvSpPr txBox="1"/>
          <p:nvPr>
            <p:ph idx="1" type="body"/>
          </p:nvPr>
        </p:nvSpPr>
        <p:spPr>
          <a:xfrm>
            <a:off x="517664" y="1442560"/>
            <a:ext cx="10619923" cy="1623008"/>
          </a:xfrm>
          <a:prstGeom prst="rect">
            <a:avLst/>
          </a:prstGeom>
          <a:noFill/>
          <a:ln>
            <a:noFill/>
          </a:ln>
        </p:spPr>
        <p:txBody>
          <a:bodyPr anchorCtr="0" anchor="t" bIns="45700" lIns="91425" spcFirstLastPara="1" rIns="91425" wrap="square" tIns="45700">
            <a:spAutoFit/>
          </a:bodyPr>
          <a:lstStyle>
            <a:lvl1pPr indent="-228600" lvl="0"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10" name="Google Shape;110;g11f1ced136f_2_16"/>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11" name="Google Shape;111;g11f1ced136f_2_16"/>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12" name="Google Shape;112;g11f1ced136f_2_16"/>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grpSp>
        <p:nvGrpSpPr>
          <p:cNvPr id="113" name="Google Shape;113;g11f1ced136f_2_16"/>
          <p:cNvGrpSpPr/>
          <p:nvPr/>
        </p:nvGrpSpPr>
        <p:grpSpPr>
          <a:xfrm>
            <a:off x="9913257" y="282764"/>
            <a:ext cx="2185262" cy="772805"/>
            <a:chOff x="9090969" y="159803"/>
            <a:chExt cx="2909486" cy="1028922"/>
          </a:xfrm>
        </p:grpSpPr>
        <p:pic>
          <p:nvPicPr>
            <p:cNvPr id="114" name="Google Shape;114;g11f1ced136f_2_16"/>
            <p:cNvPicPr preferRelativeResize="0"/>
            <p:nvPr/>
          </p:nvPicPr>
          <p:blipFill rotWithShape="1">
            <a:blip r:embed="rId3">
              <a:alphaModFix/>
            </a:blip>
            <a:srcRect b="0" l="0" r="0" t="0"/>
            <a:stretch/>
          </p:blipFill>
          <p:spPr>
            <a:xfrm>
              <a:off x="10953135" y="196644"/>
              <a:ext cx="1047320" cy="840423"/>
            </a:xfrm>
            <a:prstGeom prst="rect">
              <a:avLst/>
            </a:prstGeom>
            <a:noFill/>
            <a:ln>
              <a:noFill/>
            </a:ln>
          </p:spPr>
        </p:pic>
        <p:pic>
          <p:nvPicPr>
            <p:cNvPr descr="Image result for esa" id="115" name="Google Shape;115;g11f1ced136f_2_16"/>
            <p:cNvPicPr preferRelativeResize="0"/>
            <p:nvPr/>
          </p:nvPicPr>
          <p:blipFill rotWithShape="1">
            <a:blip r:embed="rId4">
              <a:alphaModFix/>
            </a:blip>
            <a:srcRect b="0" l="0" r="0" t="0"/>
            <a:stretch/>
          </p:blipFill>
          <p:spPr>
            <a:xfrm>
              <a:off x="9090969" y="159803"/>
              <a:ext cx="1974543" cy="1028922"/>
            </a:xfrm>
            <a:prstGeom prst="rect">
              <a:avLst/>
            </a:prstGeom>
            <a:noFill/>
            <a:ln>
              <a:noFill/>
            </a:ln>
          </p:spPr>
        </p:pic>
      </p:gr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696">
          <p15:clr>
            <a:srgbClr val="FBAE40"/>
          </p15:clr>
        </p15:guide>
        <p15:guide id="2" pos="600">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489" name="Shape 1489"/>
        <p:cNvGrpSpPr/>
        <p:nvPr/>
      </p:nvGrpSpPr>
      <p:grpSpPr>
        <a:xfrm>
          <a:off x="0" y="0"/>
          <a:ext cx="0" cy="0"/>
          <a:chOff x="0" y="0"/>
          <a:chExt cx="0" cy="0"/>
        </a:xfrm>
      </p:grpSpPr>
      <p:sp>
        <p:nvSpPr>
          <p:cNvPr id="1490" name="Google Shape;1490;g154064e066c_2_54"/>
          <p:cNvSpPr txBox="1"/>
          <p:nvPr>
            <p:ph type="title"/>
          </p:nvPr>
        </p:nvSpPr>
        <p:spPr>
          <a:xfrm rot="5400000">
            <a:off x="7133431" y="1956594"/>
            <a:ext cx="5811838" cy="2628900"/>
          </a:xfrm>
          <a:prstGeom prst="rect">
            <a:avLst/>
          </a:prstGeom>
          <a:solidFill>
            <a:srgbClr val="0A8F9D"/>
          </a:solidFill>
          <a:ln>
            <a:noFill/>
          </a:ln>
        </p:spPr>
        <p:txBody>
          <a:bodyPr anchorCtr="0" anchor="ctr" bIns="45700" lIns="91425" spcFirstLastPara="1" rIns="91425" wrap="square" tIns="45700">
            <a:normAutofit/>
          </a:bodyPr>
          <a:lstStyle>
            <a:lvl1pPr lvl="0" algn="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91" name="Google Shape;1491;g154064e066c_2_54"/>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92" name="Google Shape;1492;g154064e066c_2_54"/>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93" name="Google Shape;1493;g154064e066c_2_54"/>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94" name="Google Shape;1494;g154064e066c_2_54"/>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bg>
      <p:bgPr>
        <a:solidFill>
          <a:srgbClr val="015AA9"/>
        </a:solidFill>
      </p:bgPr>
    </p:bg>
    <p:spTree>
      <p:nvGrpSpPr>
        <p:cNvPr id="1500" name="Shape 1500"/>
        <p:cNvGrpSpPr/>
        <p:nvPr/>
      </p:nvGrpSpPr>
      <p:grpSpPr>
        <a:xfrm>
          <a:off x="0" y="0"/>
          <a:ext cx="0" cy="0"/>
          <a:chOff x="0" y="0"/>
          <a:chExt cx="0" cy="0"/>
        </a:xfrm>
      </p:grpSpPr>
      <p:sp>
        <p:nvSpPr>
          <p:cNvPr id="1501" name="Google Shape;1501;g154064e066c_7_5"/>
          <p:cNvSpPr txBox="1"/>
          <p:nvPr>
            <p:ph type="ctrTitle"/>
          </p:nvPr>
        </p:nvSpPr>
        <p:spPr>
          <a:xfrm>
            <a:off x="1621967" y="660859"/>
            <a:ext cx="10363200" cy="1470025"/>
          </a:xfrm>
          <a:prstGeom prst="rect">
            <a:avLst/>
          </a:prstGeom>
          <a:noFill/>
          <a:ln>
            <a:noFill/>
          </a:ln>
        </p:spPr>
        <p:txBody>
          <a:bodyPr anchorCtr="0" anchor="ctr" bIns="45700" lIns="91425" spcFirstLastPara="1" rIns="91425" wrap="square" tIns="45700">
            <a:normAutofit/>
          </a:bodyPr>
          <a:lstStyle>
            <a:lvl1pPr lvl="0" algn="r">
              <a:spcBef>
                <a:spcPts val="0"/>
              </a:spcBef>
              <a:spcAft>
                <a:spcPts val="0"/>
              </a:spcAft>
              <a:buClr>
                <a:schemeClr val="lt1"/>
              </a:buClr>
              <a:buSzPts val="3200"/>
              <a:buFont typeface="Arimo"/>
              <a:buNone/>
              <a:defRPr b="1"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02" name="Google Shape;1502;g154064e066c_7_5"/>
          <p:cNvSpPr txBox="1"/>
          <p:nvPr>
            <p:ph idx="1" type="subTitle"/>
          </p:nvPr>
        </p:nvSpPr>
        <p:spPr>
          <a:xfrm>
            <a:off x="3450767" y="2476500"/>
            <a:ext cx="8534400" cy="1752600"/>
          </a:xfrm>
          <a:prstGeom prst="rect">
            <a:avLst/>
          </a:prstGeom>
          <a:noFill/>
          <a:ln>
            <a:noFill/>
          </a:ln>
        </p:spPr>
        <p:txBody>
          <a:bodyPr anchorCtr="0" anchor="t" bIns="45700" lIns="91425" spcFirstLastPara="1" rIns="91425" wrap="square" tIns="45700">
            <a:normAutofit/>
          </a:bodyPr>
          <a:lstStyle>
            <a:lvl1pPr lvl="0" algn="r">
              <a:lnSpc>
                <a:spcPct val="114000"/>
              </a:lnSpc>
              <a:spcBef>
                <a:spcPts val="0"/>
              </a:spcBef>
              <a:spcAft>
                <a:spcPts val="0"/>
              </a:spcAft>
              <a:buClr>
                <a:schemeClr val="lt1"/>
              </a:buClr>
              <a:buSzPts val="1800"/>
              <a:buNone/>
              <a:defRPr b="0" sz="1800">
                <a:solidFill>
                  <a:schemeClr val="lt1"/>
                </a:solidFill>
              </a:defRPr>
            </a:lvl1pPr>
            <a:lvl2pPr lvl="1" algn="ctr">
              <a:lnSpc>
                <a:spcPct val="114000"/>
              </a:lnSpc>
              <a:spcBef>
                <a:spcPts val="0"/>
              </a:spcBef>
              <a:spcAft>
                <a:spcPts val="0"/>
              </a:spcAft>
              <a:buClr>
                <a:srgbClr val="888888"/>
              </a:buClr>
              <a:buSzPts val="1575"/>
              <a:buNone/>
              <a:defRPr>
                <a:solidFill>
                  <a:srgbClr val="888888"/>
                </a:solidFill>
              </a:defRPr>
            </a:lvl2pPr>
            <a:lvl3pPr lvl="2" algn="ctr">
              <a:lnSpc>
                <a:spcPct val="114000"/>
              </a:lnSpc>
              <a:spcBef>
                <a:spcPts val="0"/>
              </a:spcBef>
              <a:spcAft>
                <a:spcPts val="0"/>
              </a:spcAft>
              <a:buClr>
                <a:srgbClr val="888888"/>
              </a:buClr>
              <a:buSzPts val="1350"/>
              <a:buNone/>
              <a:defRPr>
                <a:solidFill>
                  <a:srgbClr val="888888"/>
                </a:solidFill>
              </a:defRPr>
            </a:lvl3pPr>
            <a:lvl4pPr lvl="3" algn="ctr">
              <a:lnSpc>
                <a:spcPct val="114000"/>
              </a:lnSpc>
              <a:spcBef>
                <a:spcPts val="0"/>
              </a:spcBef>
              <a:spcAft>
                <a:spcPts val="0"/>
              </a:spcAft>
              <a:buClr>
                <a:srgbClr val="888888"/>
              </a:buClr>
              <a:buSzPts val="1125"/>
              <a:buNone/>
              <a:defRPr>
                <a:solidFill>
                  <a:srgbClr val="888888"/>
                </a:solidFill>
              </a:defRPr>
            </a:lvl4pPr>
            <a:lvl5pPr lvl="4" algn="ctr">
              <a:lnSpc>
                <a:spcPct val="114000"/>
              </a:lnSpc>
              <a:spcBef>
                <a:spcPts val="0"/>
              </a:spcBef>
              <a:spcAft>
                <a:spcPts val="0"/>
              </a:spcAft>
              <a:buClr>
                <a:srgbClr val="888888"/>
              </a:buClr>
              <a:buSzPts val="1125"/>
              <a:buNone/>
              <a:defRPr>
                <a:solidFill>
                  <a:srgbClr val="888888"/>
                </a:solidFill>
              </a:defRPr>
            </a:lvl5pPr>
            <a:lvl6pPr lvl="5" algn="ctr">
              <a:spcBef>
                <a:spcPts val="225"/>
              </a:spcBef>
              <a:spcAft>
                <a:spcPts val="0"/>
              </a:spcAft>
              <a:buClr>
                <a:srgbClr val="888888"/>
              </a:buClr>
              <a:buSzPts val="1125"/>
              <a:buNone/>
              <a:defRPr>
                <a:solidFill>
                  <a:srgbClr val="888888"/>
                </a:solidFill>
              </a:defRPr>
            </a:lvl6pPr>
            <a:lvl7pPr lvl="6" algn="ctr">
              <a:spcBef>
                <a:spcPts val="225"/>
              </a:spcBef>
              <a:spcAft>
                <a:spcPts val="0"/>
              </a:spcAft>
              <a:buClr>
                <a:srgbClr val="888888"/>
              </a:buClr>
              <a:buSzPts val="1125"/>
              <a:buNone/>
              <a:defRPr>
                <a:solidFill>
                  <a:srgbClr val="888888"/>
                </a:solidFill>
              </a:defRPr>
            </a:lvl7pPr>
            <a:lvl8pPr lvl="7" algn="ctr">
              <a:spcBef>
                <a:spcPts val="225"/>
              </a:spcBef>
              <a:spcAft>
                <a:spcPts val="0"/>
              </a:spcAft>
              <a:buClr>
                <a:srgbClr val="888888"/>
              </a:buClr>
              <a:buSzPts val="1125"/>
              <a:buNone/>
              <a:defRPr>
                <a:solidFill>
                  <a:srgbClr val="888888"/>
                </a:solidFill>
              </a:defRPr>
            </a:lvl8pPr>
            <a:lvl9pPr lvl="8" algn="ctr">
              <a:spcBef>
                <a:spcPts val="225"/>
              </a:spcBef>
              <a:spcAft>
                <a:spcPts val="0"/>
              </a:spcAft>
              <a:buClr>
                <a:srgbClr val="888888"/>
              </a:buClr>
              <a:buSzPts val="1125"/>
              <a:buNone/>
              <a:defRPr>
                <a:solidFill>
                  <a:srgbClr val="888888"/>
                </a:solidFill>
              </a:defRPr>
            </a:lvl9pPr>
          </a:lstStyle>
          <a:p/>
        </p:txBody>
      </p:sp>
      <p:pic>
        <p:nvPicPr>
          <p:cNvPr id="1503" name="Google Shape;1503;g154064e066c_7_5"/>
          <p:cNvPicPr preferRelativeResize="0"/>
          <p:nvPr/>
        </p:nvPicPr>
        <p:blipFill rotWithShape="1">
          <a:blip r:embed="rId2">
            <a:alphaModFix/>
          </a:blip>
          <a:srcRect b="0" l="0" r="0" t="0"/>
          <a:stretch/>
        </p:blipFill>
        <p:spPr>
          <a:xfrm>
            <a:off x="0" y="4229100"/>
            <a:ext cx="6197600" cy="2628900"/>
          </a:xfrm>
          <a:prstGeom prst="rect">
            <a:avLst/>
          </a:prstGeom>
          <a:solidFill>
            <a:srgbClr val="005BA9"/>
          </a:solidFill>
          <a:ln>
            <a:noFill/>
          </a:ln>
        </p:spPr>
      </p:pic>
      <p:grpSp>
        <p:nvGrpSpPr>
          <p:cNvPr id="1504" name="Google Shape;1504;g154064e066c_7_5"/>
          <p:cNvGrpSpPr/>
          <p:nvPr/>
        </p:nvGrpSpPr>
        <p:grpSpPr>
          <a:xfrm>
            <a:off x="6989341" y="5965794"/>
            <a:ext cx="2923713" cy="892206"/>
            <a:chOff x="9260400" y="5972984"/>
            <a:chExt cx="2923713" cy="892206"/>
          </a:xfrm>
        </p:grpSpPr>
        <p:sp>
          <p:nvSpPr>
            <p:cNvPr id="1505" name="Google Shape;1505;g154064e066c_7_5"/>
            <p:cNvSpPr/>
            <p:nvPr/>
          </p:nvSpPr>
          <p:spPr>
            <a:xfrm>
              <a:off x="9260400" y="5972984"/>
              <a:ext cx="2923713" cy="892206"/>
            </a:xfrm>
            <a:prstGeom prst="rect">
              <a:avLst/>
            </a:prstGeom>
            <a:solidFill>
              <a:schemeClr val="lt1"/>
            </a:soli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013" u="none" cap="none" strike="noStrike">
                <a:solidFill>
                  <a:schemeClr val="lt1"/>
                </a:solidFill>
                <a:latin typeface="Calibri"/>
                <a:ea typeface="Calibri"/>
                <a:cs typeface="Calibri"/>
                <a:sym typeface="Calibri"/>
              </a:endParaRPr>
            </a:p>
          </p:txBody>
        </p:sp>
        <p:pic>
          <p:nvPicPr>
            <p:cNvPr id="1506" name="Google Shape;1506;g154064e066c_7_5"/>
            <p:cNvPicPr preferRelativeResize="0"/>
            <p:nvPr/>
          </p:nvPicPr>
          <p:blipFill rotWithShape="1">
            <a:blip r:embed="rId3">
              <a:alphaModFix/>
            </a:blip>
            <a:srcRect b="0" l="0" r="0" t="0"/>
            <a:stretch/>
          </p:blipFill>
          <p:spPr>
            <a:xfrm>
              <a:off x="9379448" y="6055961"/>
              <a:ext cx="2685619" cy="726252"/>
            </a:xfrm>
            <a:prstGeom prst="rect">
              <a:avLst/>
            </a:prstGeom>
            <a:noFill/>
            <a:ln>
              <a:noFill/>
            </a:ln>
          </p:spPr>
        </p:pic>
      </p:grpSp>
    </p:spTree>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07" name="Shape 1507"/>
        <p:cNvGrpSpPr/>
        <p:nvPr/>
      </p:nvGrpSpPr>
      <p:grpSpPr>
        <a:xfrm>
          <a:off x="0" y="0"/>
          <a:ext cx="0" cy="0"/>
          <a:chOff x="0" y="0"/>
          <a:chExt cx="0" cy="0"/>
        </a:xfrm>
      </p:grpSpPr>
      <p:sp>
        <p:nvSpPr>
          <p:cNvPr id="1508" name="Google Shape;1508;g154064e066c_7_12"/>
          <p:cNvSpPr txBox="1"/>
          <p:nvPr>
            <p:ph type="title"/>
          </p:nvPr>
        </p:nvSpPr>
        <p:spPr>
          <a:xfrm>
            <a:off x="0" y="5011"/>
            <a:ext cx="12192000" cy="726829"/>
          </a:xfrm>
          <a:prstGeom prst="rect">
            <a:avLst/>
          </a:prstGeom>
          <a:solidFill>
            <a:srgbClr val="08909D"/>
          </a:solidFill>
          <a:ln>
            <a:noFill/>
          </a:ln>
        </p:spPr>
        <p:txBody>
          <a:bodyPr anchorCtr="0" anchor="ctr" bIns="45700" lIns="91425" spcFirstLastPara="1" rIns="91425" wrap="square" tIns="45700">
            <a:normAutofit/>
          </a:bodyPr>
          <a:lstStyle>
            <a:lvl1pPr lvl="0" algn="r">
              <a:spcBef>
                <a:spcPts val="0"/>
              </a:spcBef>
              <a:spcAft>
                <a:spcPts val="0"/>
              </a:spcAft>
              <a:buClr>
                <a:schemeClr val="lt1"/>
              </a:buClr>
              <a:buSzPts val="2800"/>
              <a:buFont typeface="Arimo"/>
              <a:buNone/>
              <a:defRPr sz="2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09" name="Google Shape;1509;g154064e066c_7_12"/>
          <p:cNvSpPr txBox="1"/>
          <p:nvPr>
            <p:ph idx="1" type="body"/>
          </p:nvPr>
        </p:nvSpPr>
        <p:spPr>
          <a:xfrm>
            <a:off x="609600" y="996463"/>
            <a:ext cx="10972800" cy="5129702"/>
          </a:xfrm>
          <a:prstGeom prst="rect">
            <a:avLst/>
          </a:prstGeom>
          <a:noFill/>
          <a:ln>
            <a:noFill/>
          </a:ln>
        </p:spPr>
        <p:txBody>
          <a:bodyPr anchorCtr="0" anchor="t" bIns="45700" lIns="91425" spcFirstLastPara="1" rIns="91425" wrap="square" tIns="45700">
            <a:normAutofit/>
          </a:bodyPr>
          <a:lstStyle>
            <a:lvl1pPr indent="-342900" lvl="0" marL="457200" algn="l">
              <a:lnSpc>
                <a:spcPct val="114000"/>
              </a:lnSpc>
              <a:spcBef>
                <a:spcPts val="0"/>
              </a:spcBef>
              <a:spcAft>
                <a:spcPts val="0"/>
              </a:spcAft>
              <a:buClr>
                <a:schemeClr val="dk1"/>
              </a:buClr>
              <a:buSzPts val="1800"/>
              <a:buChar char="•"/>
              <a:defRPr/>
            </a:lvl1pPr>
            <a:lvl2pPr indent="-328612" lvl="1" marL="914400" algn="l">
              <a:lnSpc>
                <a:spcPct val="114000"/>
              </a:lnSpc>
              <a:spcBef>
                <a:spcPts val="338"/>
              </a:spcBef>
              <a:spcAft>
                <a:spcPts val="0"/>
              </a:spcAft>
              <a:buClr>
                <a:schemeClr val="dk1"/>
              </a:buClr>
              <a:buSzPts val="1575"/>
              <a:buChar char="–"/>
              <a:defRPr/>
            </a:lvl2pPr>
            <a:lvl3pPr indent="-314325" lvl="2" marL="1371600" algn="l">
              <a:lnSpc>
                <a:spcPct val="114000"/>
              </a:lnSpc>
              <a:spcBef>
                <a:spcPts val="338"/>
              </a:spcBef>
              <a:spcAft>
                <a:spcPts val="0"/>
              </a:spcAft>
              <a:buClr>
                <a:schemeClr val="dk1"/>
              </a:buClr>
              <a:buSzPts val="1350"/>
              <a:buChar char="•"/>
              <a:defRPr/>
            </a:lvl3pPr>
            <a:lvl4pPr indent="-300037" lvl="3" marL="1828800" algn="l">
              <a:lnSpc>
                <a:spcPct val="114000"/>
              </a:lnSpc>
              <a:spcBef>
                <a:spcPts val="338"/>
              </a:spcBef>
              <a:spcAft>
                <a:spcPts val="0"/>
              </a:spcAft>
              <a:buClr>
                <a:schemeClr val="dk1"/>
              </a:buClr>
              <a:buSzPts val="1125"/>
              <a:buChar char="–"/>
              <a:defRPr/>
            </a:lvl4pPr>
            <a:lvl5pPr indent="-300037" lvl="4" marL="2286000" algn="l">
              <a:lnSpc>
                <a:spcPct val="114000"/>
              </a:lnSpc>
              <a:spcBef>
                <a:spcPts val="338"/>
              </a:spcBef>
              <a:spcAft>
                <a:spcPts val="0"/>
              </a:spcAft>
              <a:buClr>
                <a:schemeClr val="dk1"/>
              </a:buClr>
              <a:buSzPts val="1125"/>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510" name="Google Shape;1510;g154064e066c_7_12"/>
          <p:cNvSpPr txBox="1"/>
          <p:nvPr>
            <p:ph idx="12" type="sldNum"/>
          </p:nvPr>
        </p:nvSpPr>
        <p:spPr>
          <a:xfrm>
            <a:off x="8737600" y="6356355"/>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511" name="Shape 1511"/>
        <p:cNvGrpSpPr/>
        <p:nvPr/>
      </p:nvGrpSpPr>
      <p:grpSpPr>
        <a:xfrm>
          <a:off x="0" y="0"/>
          <a:ext cx="0" cy="0"/>
          <a:chOff x="0" y="0"/>
          <a:chExt cx="0" cy="0"/>
        </a:xfrm>
      </p:grpSpPr>
      <p:sp>
        <p:nvSpPr>
          <p:cNvPr id="1512" name="Google Shape;1512;g154064e066c_7_16"/>
          <p:cNvSpPr txBox="1"/>
          <p:nvPr>
            <p:ph type="title"/>
          </p:nvPr>
        </p:nvSpPr>
        <p:spPr>
          <a:xfrm>
            <a:off x="0" y="5011"/>
            <a:ext cx="12192000" cy="726829"/>
          </a:xfrm>
          <a:prstGeom prst="rect">
            <a:avLst/>
          </a:prstGeom>
          <a:solidFill>
            <a:srgbClr val="08909D"/>
          </a:solidFill>
          <a:ln>
            <a:noFill/>
          </a:ln>
        </p:spPr>
        <p:txBody>
          <a:bodyPr anchorCtr="0" anchor="ctr" bIns="45700" lIns="91425" spcFirstLastPara="1" rIns="91425" wrap="square" tIns="45700">
            <a:normAutofit/>
          </a:bodyPr>
          <a:lstStyle>
            <a:lvl1pPr lvl="0" algn="r">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13" name="Google Shape;1513;g154064e066c_7_16"/>
          <p:cNvSpPr txBox="1"/>
          <p:nvPr>
            <p:ph idx="12" type="sldNum"/>
          </p:nvPr>
        </p:nvSpPr>
        <p:spPr>
          <a:xfrm>
            <a:off x="8737600" y="6356355"/>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Content" showMasterSp="0">
  <p:cSld name="1_Two Content">
    <p:bg>
      <p:bgPr>
        <a:solidFill>
          <a:schemeClr val="lt1"/>
        </a:solidFill>
      </p:bgPr>
    </p:bg>
    <p:spTree>
      <p:nvGrpSpPr>
        <p:cNvPr id="1514" name="Shape 1514"/>
        <p:cNvGrpSpPr/>
        <p:nvPr/>
      </p:nvGrpSpPr>
      <p:grpSpPr>
        <a:xfrm>
          <a:off x="0" y="0"/>
          <a:ext cx="0" cy="0"/>
          <a:chOff x="0" y="0"/>
          <a:chExt cx="0" cy="0"/>
        </a:xfrm>
      </p:grpSpPr>
      <p:sp>
        <p:nvSpPr>
          <p:cNvPr id="1515" name="Google Shape;1515;g154064e066c_7_19"/>
          <p:cNvSpPr/>
          <p:nvPr/>
        </p:nvSpPr>
        <p:spPr>
          <a:xfrm>
            <a:off x="160020" y="6352031"/>
            <a:ext cx="3160776" cy="505966"/>
          </a:xfrm>
          <a:prstGeom prst="rect">
            <a:avLst/>
          </a:prstGeom>
          <a:blipFill rotWithShape="1">
            <a:blip r:embed="rId2">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16" name="Google Shape;1516;g154064e066c_7_19"/>
          <p:cNvSpPr/>
          <p:nvPr/>
        </p:nvSpPr>
        <p:spPr>
          <a:xfrm>
            <a:off x="0" y="4572"/>
            <a:ext cx="12192000" cy="727075"/>
          </a:xfrm>
          <a:custGeom>
            <a:rect b="b" l="l" r="r" t="t"/>
            <a:pathLst>
              <a:path extrusionOk="0" h="727075" w="12192000">
                <a:moveTo>
                  <a:pt x="0" y="726948"/>
                </a:moveTo>
                <a:lnTo>
                  <a:pt x="12192000" y="726948"/>
                </a:lnTo>
                <a:lnTo>
                  <a:pt x="12192000" y="0"/>
                </a:lnTo>
                <a:lnTo>
                  <a:pt x="0" y="0"/>
                </a:lnTo>
                <a:lnTo>
                  <a:pt x="0" y="726948"/>
                </a:lnTo>
                <a:close/>
              </a:path>
            </a:pathLst>
          </a:custGeom>
          <a:solidFill>
            <a:srgbClr val="08909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17" name="Google Shape;1517;g154064e066c_7_19"/>
          <p:cNvSpPr txBox="1"/>
          <p:nvPr>
            <p:ph type="title"/>
          </p:nvPr>
        </p:nvSpPr>
        <p:spPr>
          <a:xfrm>
            <a:off x="0" y="5011"/>
            <a:ext cx="12192000" cy="726829"/>
          </a:xfrm>
          <a:prstGeom prst="rect">
            <a:avLst/>
          </a:prstGeom>
          <a:solidFill>
            <a:srgbClr val="08909D"/>
          </a:solidFill>
          <a:ln>
            <a:noFill/>
          </a:ln>
        </p:spPr>
        <p:txBody>
          <a:bodyPr anchorCtr="0" anchor="ctr" bIns="0" lIns="0" spcFirstLastPara="1" rIns="0" wrap="square" tIns="0">
            <a:normAutofit/>
          </a:bodyPr>
          <a:lstStyle>
            <a:lvl1pPr lvl="0" algn="r">
              <a:spcBef>
                <a:spcPts val="0"/>
              </a:spcBef>
              <a:spcAft>
                <a:spcPts val="0"/>
              </a:spcAft>
              <a:buClr>
                <a:schemeClr val="lt1"/>
              </a:buClr>
              <a:buSzPts val="2800"/>
              <a:buFont typeface="Arial"/>
              <a:buNone/>
              <a:defRPr b="1" i="0" sz="28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18" name="Google Shape;1518;g154064e066c_7_19"/>
          <p:cNvSpPr txBox="1"/>
          <p:nvPr>
            <p:ph idx="1" type="body"/>
          </p:nvPr>
        </p:nvSpPr>
        <p:spPr>
          <a:xfrm>
            <a:off x="609600" y="1577340"/>
            <a:ext cx="5303520" cy="4526280"/>
          </a:xfrm>
          <a:prstGeom prst="rect">
            <a:avLst/>
          </a:prstGeom>
          <a:noFill/>
          <a:ln>
            <a:noFill/>
          </a:ln>
        </p:spPr>
        <p:txBody>
          <a:bodyPr anchorCtr="0" anchor="t" bIns="0" lIns="0" spcFirstLastPara="1" rIns="0" wrap="square" tIns="0">
            <a:spAutoFit/>
          </a:bodyPr>
          <a:lstStyle>
            <a:lvl1pPr indent="-342900" lvl="0" marL="457200" algn="l">
              <a:lnSpc>
                <a:spcPct val="114000"/>
              </a:lnSpc>
              <a:spcBef>
                <a:spcPts val="0"/>
              </a:spcBef>
              <a:spcAft>
                <a:spcPts val="0"/>
              </a:spcAft>
              <a:buClr>
                <a:schemeClr val="dk1"/>
              </a:buClr>
              <a:buSzPts val="1800"/>
              <a:buChar char="•"/>
              <a:defRPr/>
            </a:lvl1pPr>
            <a:lvl2pPr indent="-342900" lvl="1" marL="914400" algn="l">
              <a:lnSpc>
                <a:spcPct val="114000"/>
              </a:lnSpc>
              <a:spcBef>
                <a:spcPts val="0"/>
              </a:spcBef>
              <a:spcAft>
                <a:spcPts val="0"/>
              </a:spcAft>
              <a:buClr>
                <a:schemeClr val="dk1"/>
              </a:buClr>
              <a:buSzPts val="1800"/>
              <a:buChar char="–"/>
              <a:defRPr/>
            </a:lvl2pPr>
            <a:lvl3pPr indent="-342900" lvl="2" marL="1371600" algn="l">
              <a:lnSpc>
                <a:spcPct val="114000"/>
              </a:lnSpc>
              <a:spcBef>
                <a:spcPts val="0"/>
              </a:spcBef>
              <a:spcAft>
                <a:spcPts val="0"/>
              </a:spcAft>
              <a:buClr>
                <a:schemeClr val="dk1"/>
              </a:buClr>
              <a:buSzPts val="1800"/>
              <a:buChar char="•"/>
              <a:defRPr/>
            </a:lvl3pPr>
            <a:lvl4pPr indent="-342900" lvl="3" marL="1828800" algn="l">
              <a:lnSpc>
                <a:spcPct val="114000"/>
              </a:lnSpc>
              <a:spcBef>
                <a:spcPts val="0"/>
              </a:spcBef>
              <a:spcAft>
                <a:spcPts val="0"/>
              </a:spcAft>
              <a:buClr>
                <a:schemeClr val="dk1"/>
              </a:buClr>
              <a:buSzPts val="1800"/>
              <a:buChar char="–"/>
              <a:defRPr/>
            </a:lvl4pPr>
            <a:lvl5pPr indent="-342900" lvl="4" marL="2286000" algn="l">
              <a:lnSpc>
                <a:spcPct val="114000"/>
              </a:lnSpc>
              <a:spcBef>
                <a:spcPts val="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519" name="Google Shape;1519;g154064e066c_7_19"/>
          <p:cNvSpPr txBox="1"/>
          <p:nvPr>
            <p:ph idx="2" type="body"/>
          </p:nvPr>
        </p:nvSpPr>
        <p:spPr>
          <a:xfrm>
            <a:off x="6278880" y="1577340"/>
            <a:ext cx="5303520" cy="4526280"/>
          </a:xfrm>
          <a:prstGeom prst="rect">
            <a:avLst/>
          </a:prstGeom>
          <a:noFill/>
          <a:ln>
            <a:noFill/>
          </a:ln>
        </p:spPr>
        <p:txBody>
          <a:bodyPr anchorCtr="0" anchor="t" bIns="0" lIns="0" spcFirstLastPara="1" rIns="0" wrap="square" tIns="0">
            <a:spAutoFit/>
          </a:bodyPr>
          <a:lstStyle>
            <a:lvl1pPr indent="-342900" lvl="0" marL="457200" algn="l">
              <a:lnSpc>
                <a:spcPct val="114000"/>
              </a:lnSpc>
              <a:spcBef>
                <a:spcPts val="0"/>
              </a:spcBef>
              <a:spcAft>
                <a:spcPts val="0"/>
              </a:spcAft>
              <a:buClr>
                <a:schemeClr val="dk1"/>
              </a:buClr>
              <a:buSzPts val="1800"/>
              <a:buChar char="•"/>
              <a:defRPr/>
            </a:lvl1pPr>
            <a:lvl2pPr indent="-342900" lvl="1" marL="914400" algn="l">
              <a:lnSpc>
                <a:spcPct val="114000"/>
              </a:lnSpc>
              <a:spcBef>
                <a:spcPts val="0"/>
              </a:spcBef>
              <a:spcAft>
                <a:spcPts val="0"/>
              </a:spcAft>
              <a:buClr>
                <a:schemeClr val="dk1"/>
              </a:buClr>
              <a:buSzPts val="1800"/>
              <a:buChar char="–"/>
              <a:defRPr/>
            </a:lvl2pPr>
            <a:lvl3pPr indent="-342900" lvl="2" marL="1371600" algn="l">
              <a:lnSpc>
                <a:spcPct val="114000"/>
              </a:lnSpc>
              <a:spcBef>
                <a:spcPts val="0"/>
              </a:spcBef>
              <a:spcAft>
                <a:spcPts val="0"/>
              </a:spcAft>
              <a:buClr>
                <a:schemeClr val="dk1"/>
              </a:buClr>
              <a:buSzPts val="1800"/>
              <a:buChar char="•"/>
              <a:defRPr/>
            </a:lvl3pPr>
            <a:lvl4pPr indent="-342900" lvl="3" marL="1828800" algn="l">
              <a:lnSpc>
                <a:spcPct val="114000"/>
              </a:lnSpc>
              <a:spcBef>
                <a:spcPts val="0"/>
              </a:spcBef>
              <a:spcAft>
                <a:spcPts val="0"/>
              </a:spcAft>
              <a:buClr>
                <a:schemeClr val="dk1"/>
              </a:buClr>
              <a:buSzPts val="1800"/>
              <a:buChar char="–"/>
              <a:defRPr/>
            </a:lvl4pPr>
            <a:lvl5pPr indent="-342900" lvl="4" marL="2286000" algn="l">
              <a:lnSpc>
                <a:spcPct val="114000"/>
              </a:lnSpc>
              <a:spcBef>
                <a:spcPts val="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520" name="Google Shape;1520;g154064e066c_7_19"/>
          <p:cNvSpPr txBox="1"/>
          <p:nvPr>
            <p:ph idx="11" type="ftr"/>
          </p:nvPr>
        </p:nvSpPr>
        <p:spPr>
          <a:xfrm>
            <a:off x="0" y="0"/>
            <a:ext cx="3000000" cy="3000000"/>
          </a:xfrm>
          <a:prstGeom prst="rect">
            <a:avLst/>
          </a:prstGeom>
          <a:noFill/>
          <a:ln>
            <a:noFill/>
          </a:ln>
        </p:spPr>
        <p:txBody>
          <a:bodyPr anchorCtr="0" anchor="t" bIns="0" lIns="0" spcFirstLastPara="1" rIns="0" wrap="square" tIns="0">
            <a:noAutofit/>
          </a:bodyPr>
          <a:lstStyle>
            <a:lvl1pPr lvl="0" marR="0" rtl="0" algn="ctr">
              <a:spcBef>
                <a:spcPts val="0"/>
              </a:spcBef>
              <a:spcAft>
                <a:spcPts val="0"/>
              </a:spcAft>
              <a:buSzPts val="1400"/>
              <a:buNone/>
              <a:defRPr sz="18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21" name="Google Shape;1521;g154064e066c_7_19"/>
          <p:cNvSpPr txBox="1"/>
          <p:nvPr>
            <p:ph idx="10" type="dt"/>
          </p:nvPr>
        </p:nvSpPr>
        <p:spPr>
          <a:xfrm>
            <a:off x="0" y="0"/>
            <a:ext cx="3000000" cy="3000000"/>
          </a:xfrm>
          <a:prstGeom prst="rect">
            <a:avLst/>
          </a:prstGeom>
          <a:noFill/>
          <a:ln>
            <a:noFill/>
          </a:ln>
        </p:spPr>
        <p:txBody>
          <a:bodyPr anchorCtr="0" anchor="t" bIns="0" lIns="0" spcFirstLastPara="1" rIns="0" wrap="square" tIns="0">
            <a:noAutofit/>
          </a:bodyPr>
          <a:lstStyle>
            <a:lvl1pPr lvl="0" marR="0" rtl="0" algn="l">
              <a:spcBef>
                <a:spcPts val="0"/>
              </a:spcBef>
              <a:spcAft>
                <a:spcPts val="0"/>
              </a:spcAft>
              <a:buSzPts val="1400"/>
              <a:buNone/>
              <a:defRPr sz="18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22" name="Google Shape;1522;g154064e066c_7_19"/>
          <p:cNvSpPr txBox="1"/>
          <p:nvPr>
            <p:ph idx="12" type="sldNum"/>
          </p:nvPr>
        </p:nvSpPr>
        <p:spPr>
          <a:xfrm>
            <a:off x="8737600" y="6356355"/>
            <a:ext cx="2844800" cy="365125"/>
          </a:xfrm>
          <a:prstGeom prst="rect">
            <a:avLst/>
          </a:prstGeom>
          <a:noFill/>
          <a:ln>
            <a:noFill/>
          </a:ln>
        </p:spPr>
        <p:txBody>
          <a:bodyPr anchorCtr="0" anchor="ctr" bIns="0" lIns="0" spcFirstLastPara="1" rIns="0" wrap="square" tIns="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GB"/>
              <a:t>‹#›</a:t>
            </a:fld>
            <a:endParaRPr sz="675">
              <a:latin typeface="Calibri"/>
              <a:ea typeface="Calibri"/>
              <a:cs typeface="Calibri"/>
              <a:sym typeface="Calibri"/>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rgbClr val="005094"/>
        </a:solidFill>
      </p:bgPr>
    </p:bg>
    <p:spTree>
      <p:nvGrpSpPr>
        <p:cNvPr id="1523" name="Shape 1523"/>
        <p:cNvGrpSpPr/>
        <p:nvPr/>
      </p:nvGrpSpPr>
      <p:grpSpPr>
        <a:xfrm>
          <a:off x="0" y="0"/>
          <a:ext cx="0" cy="0"/>
          <a:chOff x="0" y="0"/>
          <a:chExt cx="0" cy="0"/>
        </a:xfrm>
      </p:grpSpPr>
      <p:sp>
        <p:nvSpPr>
          <p:cNvPr id="1524" name="Google Shape;1524;g154064e066c_7_28"/>
          <p:cNvSpPr txBox="1"/>
          <p:nvPr>
            <p:ph type="title"/>
          </p:nvPr>
        </p:nvSpPr>
        <p:spPr>
          <a:xfrm>
            <a:off x="963084" y="1150942"/>
            <a:ext cx="10363200" cy="1362075"/>
          </a:xfrm>
          <a:prstGeom prst="rect">
            <a:avLst/>
          </a:prstGeom>
          <a:solidFill>
            <a:srgbClr val="005094"/>
          </a:solidFill>
          <a:ln>
            <a:noFill/>
          </a:ln>
        </p:spPr>
        <p:txBody>
          <a:bodyPr anchorCtr="0" anchor="ctr" bIns="45700" lIns="91425" spcFirstLastPara="1" rIns="91425" wrap="square" tIns="45700">
            <a:normAutofit/>
          </a:bodyPr>
          <a:lstStyle>
            <a:lvl1pPr lvl="0" algn="r">
              <a:spcBef>
                <a:spcPts val="0"/>
              </a:spcBef>
              <a:spcAft>
                <a:spcPts val="0"/>
              </a:spcAft>
              <a:buClr>
                <a:schemeClr val="lt1"/>
              </a:buClr>
              <a:buSzPts val="2250"/>
              <a:buFont typeface="Arimo"/>
              <a:buNone/>
              <a:defRPr b="1" sz="2250"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25" name="Google Shape;1525;g154064e066c_7_28"/>
          <p:cNvSpPr txBox="1"/>
          <p:nvPr>
            <p:ph idx="1" type="body"/>
          </p:nvPr>
        </p:nvSpPr>
        <p:spPr>
          <a:xfrm>
            <a:off x="963084" y="2906713"/>
            <a:ext cx="103632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14000"/>
              </a:lnSpc>
              <a:spcBef>
                <a:spcPts val="0"/>
              </a:spcBef>
              <a:spcAft>
                <a:spcPts val="0"/>
              </a:spcAft>
              <a:buClr>
                <a:srgbClr val="888888"/>
              </a:buClr>
              <a:buSzPts val="1125"/>
              <a:buNone/>
              <a:defRPr sz="1125">
                <a:solidFill>
                  <a:srgbClr val="888888"/>
                </a:solidFill>
              </a:defRPr>
            </a:lvl1pPr>
            <a:lvl2pPr indent="-228600" lvl="1" marL="914400" algn="l">
              <a:lnSpc>
                <a:spcPct val="114000"/>
              </a:lnSpc>
              <a:spcBef>
                <a:spcPts val="0"/>
              </a:spcBef>
              <a:spcAft>
                <a:spcPts val="0"/>
              </a:spcAft>
              <a:buClr>
                <a:srgbClr val="888888"/>
              </a:buClr>
              <a:buSzPts val="1013"/>
              <a:buNone/>
              <a:defRPr sz="1013">
                <a:solidFill>
                  <a:srgbClr val="888888"/>
                </a:solidFill>
              </a:defRPr>
            </a:lvl2pPr>
            <a:lvl3pPr indent="-228600" lvl="2" marL="1371600" algn="l">
              <a:lnSpc>
                <a:spcPct val="114000"/>
              </a:lnSpc>
              <a:spcBef>
                <a:spcPts val="0"/>
              </a:spcBef>
              <a:spcAft>
                <a:spcPts val="0"/>
              </a:spcAft>
              <a:buClr>
                <a:srgbClr val="888888"/>
              </a:buClr>
              <a:buSzPts val="900"/>
              <a:buNone/>
              <a:defRPr sz="900">
                <a:solidFill>
                  <a:srgbClr val="888888"/>
                </a:solidFill>
              </a:defRPr>
            </a:lvl3pPr>
            <a:lvl4pPr indent="-228600" lvl="3" marL="1828800" algn="l">
              <a:lnSpc>
                <a:spcPct val="114000"/>
              </a:lnSpc>
              <a:spcBef>
                <a:spcPts val="0"/>
              </a:spcBef>
              <a:spcAft>
                <a:spcPts val="0"/>
              </a:spcAft>
              <a:buClr>
                <a:srgbClr val="888888"/>
              </a:buClr>
              <a:buSzPts val="788"/>
              <a:buNone/>
              <a:defRPr sz="788">
                <a:solidFill>
                  <a:srgbClr val="888888"/>
                </a:solidFill>
              </a:defRPr>
            </a:lvl4pPr>
            <a:lvl5pPr indent="-228600" lvl="4" marL="2286000" algn="l">
              <a:lnSpc>
                <a:spcPct val="114000"/>
              </a:lnSpc>
              <a:spcBef>
                <a:spcPts val="0"/>
              </a:spcBef>
              <a:spcAft>
                <a:spcPts val="0"/>
              </a:spcAft>
              <a:buClr>
                <a:srgbClr val="888888"/>
              </a:buClr>
              <a:buSzPts val="788"/>
              <a:buNone/>
              <a:defRPr sz="788">
                <a:solidFill>
                  <a:srgbClr val="888888"/>
                </a:solidFill>
              </a:defRPr>
            </a:lvl5pPr>
            <a:lvl6pPr indent="-228600" lvl="5" marL="2743200" algn="l">
              <a:spcBef>
                <a:spcPts val="158"/>
              </a:spcBef>
              <a:spcAft>
                <a:spcPts val="0"/>
              </a:spcAft>
              <a:buClr>
                <a:srgbClr val="888888"/>
              </a:buClr>
              <a:buSzPts val="788"/>
              <a:buNone/>
              <a:defRPr sz="788">
                <a:solidFill>
                  <a:srgbClr val="888888"/>
                </a:solidFill>
              </a:defRPr>
            </a:lvl6pPr>
            <a:lvl7pPr indent="-228600" lvl="6" marL="3200400" algn="l">
              <a:spcBef>
                <a:spcPts val="158"/>
              </a:spcBef>
              <a:spcAft>
                <a:spcPts val="0"/>
              </a:spcAft>
              <a:buClr>
                <a:srgbClr val="888888"/>
              </a:buClr>
              <a:buSzPts val="788"/>
              <a:buNone/>
              <a:defRPr sz="788">
                <a:solidFill>
                  <a:srgbClr val="888888"/>
                </a:solidFill>
              </a:defRPr>
            </a:lvl7pPr>
            <a:lvl8pPr indent="-228600" lvl="7" marL="3657600" algn="l">
              <a:spcBef>
                <a:spcPts val="158"/>
              </a:spcBef>
              <a:spcAft>
                <a:spcPts val="0"/>
              </a:spcAft>
              <a:buClr>
                <a:srgbClr val="888888"/>
              </a:buClr>
              <a:buSzPts val="788"/>
              <a:buNone/>
              <a:defRPr sz="788">
                <a:solidFill>
                  <a:srgbClr val="888888"/>
                </a:solidFill>
              </a:defRPr>
            </a:lvl8pPr>
            <a:lvl9pPr indent="-228600" lvl="8" marL="4114800" algn="l">
              <a:spcBef>
                <a:spcPts val="158"/>
              </a:spcBef>
              <a:spcAft>
                <a:spcPts val="0"/>
              </a:spcAft>
              <a:buClr>
                <a:srgbClr val="888888"/>
              </a:buClr>
              <a:buSzPts val="788"/>
              <a:buNone/>
              <a:defRPr sz="788">
                <a:solidFill>
                  <a:srgbClr val="888888"/>
                </a:solidFill>
              </a:defRPr>
            </a:lvl9pPr>
          </a:lstStyle>
          <a:p/>
        </p:txBody>
      </p:sp>
      <p:sp>
        <p:nvSpPr>
          <p:cNvPr id="1526" name="Google Shape;1526;g154064e066c_7_28"/>
          <p:cNvSpPr txBox="1"/>
          <p:nvPr>
            <p:ph idx="12" type="sldNum"/>
          </p:nvPr>
        </p:nvSpPr>
        <p:spPr>
          <a:xfrm>
            <a:off x="8737600" y="6356355"/>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pic>
        <p:nvPicPr>
          <p:cNvPr id="1527" name="Google Shape;1527;g154064e066c_7_28"/>
          <p:cNvPicPr preferRelativeResize="0"/>
          <p:nvPr/>
        </p:nvPicPr>
        <p:blipFill rotWithShape="1">
          <a:blip r:embed="rId2">
            <a:alphaModFix/>
          </a:blip>
          <a:srcRect b="33125" l="21826" r="21226" t="36874"/>
          <a:stretch/>
        </p:blipFill>
        <p:spPr>
          <a:xfrm>
            <a:off x="0" y="4800603"/>
            <a:ext cx="5526741" cy="2057401"/>
          </a:xfrm>
          <a:prstGeom prst="rect">
            <a:avLst/>
          </a:prstGeom>
          <a:noFill/>
          <a:ln>
            <a:noFill/>
          </a:ln>
        </p:spPr>
      </p:pic>
    </p:spTree>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528" name="Shape 1528"/>
        <p:cNvGrpSpPr/>
        <p:nvPr/>
      </p:nvGrpSpPr>
      <p:grpSpPr>
        <a:xfrm>
          <a:off x="0" y="0"/>
          <a:ext cx="0" cy="0"/>
          <a:chOff x="0" y="0"/>
          <a:chExt cx="0" cy="0"/>
        </a:xfrm>
      </p:grpSpPr>
      <p:sp>
        <p:nvSpPr>
          <p:cNvPr id="1529" name="Google Shape;1529;g154064e066c_7_33"/>
          <p:cNvSpPr txBox="1"/>
          <p:nvPr>
            <p:ph type="title"/>
          </p:nvPr>
        </p:nvSpPr>
        <p:spPr>
          <a:xfrm>
            <a:off x="0" y="5011"/>
            <a:ext cx="12192000" cy="726829"/>
          </a:xfrm>
          <a:prstGeom prst="rect">
            <a:avLst/>
          </a:prstGeom>
          <a:solidFill>
            <a:srgbClr val="08909D"/>
          </a:solidFill>
          <a:ln>
            <a:noFill/>
          </a:ln>
        </p:spPr>
        <p:txBody>
          <a:bodyPr anchorCtr="0" anchor="ctr" bIns="45700" lIns="91425" spcFirstLastPara="1" rIns="91425" wrap="square" tIns="45700">
            <a:normAutofit/>
          </a:bodyPr>
          <a:lstStyle>
            <a:lvl1pPr lvl="0" algn="r">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30" name="Google Shape;1530;g154064e066c_7_33"/>
          <p:cNvSpPr txBox="1"/>
          <p:nvPr>
            <p:ph idx="1" type="body"/>
          </p:nvPr>
        </p:nvSpPr>
        <p:spPr>
          <a:xfrm>
            <a:off x="609600" y="1600205"/>
            <a:ext cx="5384800" cy="4525963"/>
          </a:xfrm>
          <a:prstGeom prst="rect">
            <a:avLst/>
          </a:prstGeom>
          <a:noFill/>
          <a:ln>
            <a:noFill/>
          </a:ln>
        </p:spPr>
        <p:txBody>
          <a:bodyPr anchorCtr="0" anchor="t" bIns="45700" lIns="91425" spcFirstLastPara="1" rIns="91425" wrap="square" tIns="45700">
            <a:normAutofit/>
          </a:bodyPr>
          <a:lstStyle>
            <a:lvl1pPr indent="-328612" lvl="0" marL="457200" algn="l">
              <a:lnSpc>
                <a:spcPct val="114000"/>
              </a:lnSpc>
              <a:spcBef>
                <a:spcPts val="0"/>
              </a:spcBef>
              <a:spcAft>
                <a:spcPts val="0"/>
              </a:spcAft>
              <a:buClr>
                <a:schemeClr val="dk1"/>
              </a:buClr>
              <a:buSzPts val="1575"/>
              <a:buChar char="•"/>
              <a:defRPr sz="1575"/>
            </a:lvl1pPr>
            <a:lvl2pPr indent="-314325" lvl="1" marL="914400" algn="l">
              <a:lnSpc>
                <a:spcPct val="114000"/>
              </a:lnSpc>
              <a:spcBef>
                <a:spcPts val="0"/>
              </a:spcBef>
              <a:spcAft>
                <a:spcPts val="0"/>
              </a:spcAft>
              <a:buClr>
                <a:schemeClr val="dk1"/>
              </a:buClr>
              <a:buSzPts val="1350"/>
              <a:buChar char="–"/>
              <a:defRPr sz="1350"/>
            </a:lvl2pPr>
            <a:lvl3pPr indent="-300037" lvl="2" marL="1371600" algn="l">
              <a:lnSpc>
                <a:spcPct val="114000"/>
              </a:lnSpc>
              <a:spcBef>
                <a:spcPts val="0"/>
              </a:spcBef>
              <a:spcAft>
                <a:spcPts val="0"/>
              </a:spcAft>
              <a:buClr>
                <a:schemeClr val="dk1"/>
              </a:buClr>
              <a:buSzPts val="1125"/>
              <a:buChar char="•"/>
              <a:defRPr sz="1125"/>
            </a:lvl3pPr>
            <a:lvl4pPr indent="-292925" lvl="3" marL="1828800" algn="l">
              <a:lnSpc>
                <a:spcPct val="114000"/>
              </a:lnSpc>
              <a:spcBef>
                <a:spcPts val="0"/>
              </a:spcBef>
              <a:spcAft>
                <a:spcPts val="0"/>
              </a:spcAft>
              <a:buClr>
                <a:schemeClr val="dk1"/>
              </a:buClr>
              <a:buSzPts val="1013"/>
              <a:buChar char="–"/>
              <a:defRPr sz="1013"/>
            </a:lvl4pPr>
            <a:lvl5pPr indent="-292925" lvl="4" marL="2286000" algn="l">
              <a:lnSpc>
                <a:spcPct val="114000"/>
              </a:lnSpc>
              <a:spcBef>
                <a:spcPts val="0"/>
              </a:spcBef>
              <a:spcAft>
                <a:spcPts val="0"/>
              </a:spcAft>
              <a:buClr>
                <a:schemeClr val="dk1"/>
              </a:buClr>
              <a:buSzPts val="1013"/>
              <a:buChar char="»"/>
              <a:defRPr sz="1013"/>
            </a:lvl5pPr>
            <a:lvl6pPr indent="-292925" lvl="5" marL="2743200" algn="l">
              <a:spcBef>
                <a:spcPts val="203"/>
              </a:spcBef>
              <a:spcAft>
                <a:spcPts val="0"/>
              </a:spcAft>
              <a:buClr>
                <a:schemeClr val="dk1"/>
              </a:buClr>
              <a:buSzPts val="1013"/>
              <a:buChar char="•"/>
              <a:defRPr sz="1013"/>
            </a:lvl6pPr>
            <a:lvl7pPr indent="-292925" lvl="6" marL="3200400" algn="l">
              <a:spcBef>
                <a:spcPts val="203"/>
              </a:spcBef>
              <a:spcAft>
                <a:spcPts val="0"/>
              </a:spcAft>
              <a:buClr>
                <a:schemeClr val="dk1"/>
              </a:buClr>
              <a:buSzPts val="1013"/>
              <a:buChar char="•"/>
              <a:defRPr sz="1013"/>
            </a:lvl7pPr>
            <a:lvl8pPr indent="-292925" lvl="7" marL="3657600" algn="l">
              <a:spcBef>
                <a:spcPts val="203"/>
              </a:spcBef>
              <a:spcAft>
                <a:spcPts val="0"/>
              </a:spcAft>
              <a:buClr>
                <a:schemeClr val="dk1"/>
              </a:buClr>
              <a:buSzPts val="1013"/>
              <a:buChar char="•"/>
              <a:defRPr sz="1013"/>
            </a:lvl8pPr>
            <a:lvl9pPr indent="-292925" lvl="8" marL="4114800" algn="l">
              <a:spcBef>
                <a:spcPts val="203"/>
              </a:spcBef>
              <a:spcAft>
                <a:spcPts val="0"/>
              </a:spcAft>
              <a:buClr>
                <a:schemeClr val="dk1"/>
              </a:buClr>
              <a:buSzPts val="1013"/>
              <a:buChar char="•"/>
              <a:defRPr sz="1013"/>
            </a:lvl9pPr>
          </a:lstStyle>
          <a:p/>
        </p:txBody>
      </p:sp>
      <p:sp>
        <p:nvSpPr>
          <p:cNvPr id="1531" name="Google Shape;1531;g154064e066c_7_33"/>
          <p:cNvSpPr txBox="1"/>
          <p:nvPr>
            <p:ph idx="2" type="body"/>
          </p:nvPr>
        </p:nvSpPr>
        <p:spPr>
          <a:xfrm>
            <a:off x="6197600" y="1600205"/>
            <a:ext cx="5384800" cy="4525963"/>
          </a:xfrm>
          <a:prstGeom prst="rect">
            <a:avLst/>
          </a:prstGeom>
          <a:noFill/>
          <a:ln>
            <a:noFill/>
          </a:ln>
        </p:spPr>
        <p:txBody>
          <a:bodyPr anchorCtr="0" anchor="t" bIns="45700" lIns="91425" spcFirstLastPara="1" rIns="91425" wrap="square" tIns="45700">
            <a:normAutofit/>
          </a:bodyPr>
          <a:lstStyle>
            <a:lvl1pPr indent="-328612" lvl="0" marL="457200" algn="l">
              <a:lnSpc>
                <a:spcPct val="114000"/>
              </a:lnSpc>
              <a:spcBef>
                <a:spcPts val="0"/>
              </a:spcBef>
              <a:spcAft>
                <a:spcPts val="0"/>
              </a:spcAft>
              <a:buClr>
                <a:schemeClr val="dk1"/>
              </a:buClr>
              <a:buSzPts val="1575"/>
              <a:buChar char="•"/>
              <a:defRPr sz="1575"/>
            </a:lvl1pPr>
            <a:lvl2pPr indent="-314325" lvl="1" marL="914400" algn="l">
              <a:lnSpc>
                <a:spcPct val="114000"/>
              </a:lnSpc>
              <a:spcBef>
                <a:spcPts val="0"/>
              </a:spcBef>
              <a:spcAft>
                <a:spcPts val="0"/>
              </a:spcAft>
              <a:buClr>
                <a:schemeClr val="dk1"/>
              </a:buClr>
              <a:buSzPts val="1350"/>
              <a:buChar char="–"/>
              <a:defRPr sz="1350"/>
            </a:lvl2pPr>
            <a:lvl3pPr indent="-300037" lvl="2" marL="1371600" algn="l">
              <a:lnSpc>
                <a:spcPct val="114000"/>
              </a:lnSpc>
              <a:spcBef>
                <a:spcPts val="0"/>
              </a:spcBef>
              <a:spcAft>
                <a:spcPts val="0"/>
              </a:spcAft>
              <a:buClr>
                <a:schemeClr val="dk1"/>
              </a:buClr>
              <a:buSzPts val="1125"/>
              <a:buChar char="•"/>
              <a:defRPr sz="1125"/>
            </a:lvl3pPr>
            <a:lvl4pPr indent="-292925" lvl="3" marL="1828800" algn="l">
              <a:lnSpc>
                <a:spcPct val="114000"/>
              </a:lnSpc>
              <a:spcBef>
                <a:spcPts val="0"/>
              </a:spcBef>
              <a:spcAft>
                <a:spcPts val="0"/>
              </a:spcAft>
              <a:buClr>
                <a:schemeClr val="dk1"/>
              </a:buClr>
              <a:buSzPts val="1013"/>
              <a:buChar char="–"/>
              <a:defRPr sz="1013"/>
            </a:lvl4pPr>
            <a:lvl5pPr indent="-292925" lvl="4" marL="2286000" algn="l">
              <a:lnSpc>
                <a:spcPct val="114000"/>
              </a:lnSpc>
              <a:spcBef>
                <a:spcPts val="0"/>
              </a:spcBef>
              <a:spcAft>
                <a:spcPts val="0"/>
              </a:spcAft>
              <a:buClr>
                <a:schemeClr val="dk1"/>
              </a:buClr>
              <a:buSzPts val="1013"/>
              <a:buChar char="»"/>
              <a:defRPr sz="1013"/>
            </a:lvl5pPr>
            <a:lvl6pPr indent="-292925" lvl="5" marL="2743200" algn="l">
              <a:spcBef>
                <a:spcPts val="203"/>
              </a:spcBef>
              <a:spcAft>
                <a:spcPts val="0"/>
              </a:spcAft>
              <a:buClr>
                <a:schemeClr val="dk1"/>
              </a:buClr>
              <a:buSzPts val="1013"/>
              <a:buChar char="•"/>
              <a:defRPr sz="1013"/>
            </a:lvl6pPr>
            <a:lvl7pPr indent="-292925" lvl="6" marL="3200400" algn="l">
              <a:spcBef>
                <a:spcPts val="203"/>
              </a:spcBef>
              <a:spcAft>
                <a:spcPts val="0"/>
              </a:spcAft>
              <a:buClr>
                <a:schemeClr val="dk1"/>
              </a:buClr>
              <a:buSzPts val="1013"/>
              <a:buChar char="•"/>
              <a:defRPr sz="1013"/>
            </a:lvl7pPr>
            <a:lvl8pPr indent="-292925" lvl="7" marL="3657600" algn="l">
              <a:spcBef>
                <a:spcPts val="203"/>
              </a:spcBef>
              <a:spcAft>
                <a:spcPts val="0"/>
              </a:spcAft>
              <a:buClr>
                <a:schemeClr val="dk1"/>
              </a:buClr>
              <a:buSzPts val="1013"/>
              <a:buChar char="•"/>
              <a:defRPr sz="1013"/>
            </a:lvl8pPr>
            <a:lvl9pPr indent="-292925" lvl="8" marL="4114800" algn="l">
              <a:spcBef>
                <a:spcPts val="203"/>
              </a:spcBef>
              <a:spcAft>
                <a:spcPts val="0"/>
              </a:spcAft>
              <a:buClr>
                <a:schemeClr val="dk1"/>
              </a:buClr>
              <a:buSzPts val="1013"/>
              <a:buChar char="•"/>
              <a:defRPr sz="1013"/>
            </a:lvl9pPr>
          </a:lstStyle>
          <a:p/>
        </p:txBody>
      </p:sp>
      <p:sp>
        <p:nvSpPr>
          <p:cNvPr id="1532" name="Google Shape;1532;g154064e066c_7_33"/>
          <p:cNvSpPr txBox="1"/>
          <p:nvPr>
            <p:ph idx="12" type="sldNum"/>
          </p:nvPr>
        </p:nvSpPr>
        <p:spPr>
          <a:xfrm>
            <a:off x="8737600" y="6356355"/>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533" name="Shape 1533"/>
        <p:cNvGrpSpPr/>
        <p:nvPr/>
      </p:nvGrpSpPr>
      <p:grpSpPr>
        <a:xfrm>
          <a:off x="0" y="0"/>
          <a:ext cx="0" cy="0"/>
          <a:chOff x="0" y="0"/>
          <a:chExt cx="0" cy="0"/>
        </a:xfrm>
      </p:grpSpPr>
      <p:sp>
        <p:nvSpPr>
          <p:cNvPr id="1534" name="Google Shape;1534;g154064e066c_7_38"/>
          <p:cNvSpPr txBox="1"/>
          <p:nvPr>
            <p:ph type="title"/>
          </p:nvPr>
        </p:nvSpPr>
        <p:spPr>
          <a:xfrm>
            <a:off x="0" y="5011"/>
            <a:ext cx="12192000" cy="726829"/>
          </a:xfrm>
          <a:prstGeom prst="rect">
            <a:avLst/>
          </a:prstGeom>
          <a:solidFill>
            <a:srgbClr val="08909D"/>
          </a:solidFill>
          <a:ln>
            <a:noFill/>
          </a:ln>
        </p:spPr>
        <p:txBody>
          <a:bodyPr anchorCtr="0" anchor="ctr" bIns="45700" lIns="91425" spcFirstLastPara="1" rIns="91425" wrap="square" tIns="45700">
            <a:normAutofit/>
          </a:bodyPr>
          <a:lstStyle>
            <a:lvl1pPr lvl="0" algn="r">
              <a:spcBef>
                <a:spcPts val="0"/>
              </a:spcBef>
              <a:spcAft>
                <a:spcPts val="0"/>
              </a:spcAft>
              <a:buClr>
                <a:schemeClr val="lt1"/>
              </a:buClr>
              <a:buSzPts val="2025"/>
              <a:buFont typeface="Arimo"/>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35" name="Google Shape;1535;g154064e066c_7_38"/>
          <p:cNvSpPr txBox="1"/>
          <p:nvPr>
            <p:ph idx="1" type="body"/>
          </p:nvPr>
        </p:nvSpPr>
        <p:spPr>
          <a:xfrm>
            <a:off x="609600" y="1535113"/>
            <a:ext cx="5386917"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14000"/>
              </a:lnSpc>
              <a:spcBef>
                <a:spcPts val="0"/>
              </a:spcBef>
              <a:spcAft>
                <a:spcPts val="0"/>
              </a:spcAft>
              <a:buClr>
                <a:schemeClr val="dk1"/>
              </a:buClr>
              <a:buSzPts val="1350"/>
              <a:buNone/>
              <a:defRPr b="1" sz="1350"/>
            </a:lvl1pPr>
            <a:lvl2pPr indent="-228600" lvl="1" marL="914400" algn="l">
              <a:lnSpc>
                <a:spcPct val="114000"/>
              </a:lnSpc>
              <a:spcBef>
                <a:spcPts val="0"/>
              </a:spcBef>
              <a:spcAft>
                <a:spcPts val="0"/>
              </a:spcAft>
              <a:buClr>
                <a:schemeClr val="dk1"/>
              </a:buClr>
              <a:buSzPts val="1125"/>
              <a:buNone/>
              <a:defRPr b="1" sz="1125"/>
            </a:lvl2pPr>
            <a:lvl3pPr indent="-228600" lvl="2" marL="1371600" algn="l">
              <a:lnSpc>
                <a:spcPct val="114000"/>
              </a:lnSpc>
              <a:spcBef>
                <a:spcPts val="0"/>
              </a:spcBef>
              <a:spcAft>
                <a:spcPts val="0"/>
              </a:spcAft>
              <a:buClr>
                <a:schemeClr val="dk1"/>
              </a:buClr>
              <a:buSzPts val="1013"/>
              <a:buNone/>
              <a:defRPr b="1" sz="1013"/>
            </a:lvl3pPr>
            <a:lvl4pPr indent="-228600" lvl="3" marL="1828800" algn="l">
              <a:lnSpc>
                <a:spcPct val="114000"/>
              </a:lnSpc>
              <a:spcBef>
                <a:spcPts val="0"/>
              </a:spcBef>
              <a:spcAft>
                <a:spcPts val="0"/>
              </a:spcAft>
              <a:buClr>
                <a:schemeClr val="dk1"/>
              </a:buClr>
              <a:buSzPts val="900"/>
              <a:buNone/>
              <a:defRPr b="1" sz="900"/>
            </a:lvl4pPr>
            <a:lvl5pPr indent="-228600" lvl="4" marL="2286000" algn="l">
              <a:lnSpc>
                <a:spcPct val="114000"/>
              </a:lnSpc>
              <a:spcBef>
                <a:spcPts val="0"/>
              </a:spcBef>
              <a:spcAft>
                <a:spcPts val="0"/>
              </a:spcAft>
              <a:buClr>
                <a:schemeClr val="dk1"/>
              </a:buClr>
              <a:buSzPts val="900"/>
              <a:buNone/>
              <a:defRPr b="1" sz="900"/>
            </a:lvl5pPr>
            <a:lvl6pPr indent="-228600" lvl="5" marL="2743200" algn="l">
              <a:spcBef>
                <a:spcPts val="180"/>
              </a:spcBef>
              <a:spcAft>
                <a:spcPts val="0"/>
              </a:spcAft>
              <a:buClr>
                <a:schemeClr val="dk1"/>
              </a:buClr>
              <a:buSzPts val="900"/>
              <a:buNone/>
              <a:defRPr b="1" sz="900"/>
            </a:lvl6pPr>
            <a:lvl7pPr indent="-228600" lvl="6" marL="3200400" algn="l">
              <a:spcBef>
                <a:spcPts val="180"/>
              </a:spcBef>
              <a:spcAft>
                <a:spcPts val="0"/>
              </a:spcAft>
              <a:buClr>
                <a:schemeClr val="dk1"/>
              </a:buClr>
              <a:buSzPts val="900"/>
              <a:buNone/>
              <a:defRPr b="1" sz="900"/>
            </a:lvl7pPr>
            <a:lvl8pPr indent="-228600" lvl="7" marL="3657600" algn="l">
              <a:spcBef>
                <a:spcPts val="180"/>
              </a:spcBef>
              <a:spcAft>
                <a:spcPts val="0"/>
              </a:spcAft>
              <a:buClr>
                <a:schemeClr val="dk1"/>
              </a:buClr>
              <a:buSzPts val="900"/>
              <a:buNone/>
              <a:defRPr b="1" sz="900"/>
            </a:lvl8pPr>
            <a:lvl9pPr indent="-228600" lvl="8" marL="4114800" algn="l">
              <a:spcBef>
                <a:spcPts val="180"/>
              </a:spcBef>
              <a:spcAft>
                <a:spcPts val="0"/>
              </a:spcAft>
              <a:buClr>
                <a:schemeClr val="dk1"/>
              </a:buClr>
              <a:buSzPts val="900"/>
              <a:buNone/>
              <a:defRPr b="1" sz="900"/>
            </a:lvl9pPr>
          </a:lstStyle>
          <a:p/>
        </p:txBody>
      </p:sp>
      <p:sp>
        <p:nvSpPr>
          <p:cNvPr id="1536" name="Google Shape;1536;g154064e066c_7_38"/>
          <p:cNvSpPr txBox="1"/>
          <p:nvPr>
            <p:ph idx="2" type="body"/>
          </p:nvPr>
        </p:nvSpPr>
        <p:spPr>
          <a:xfrm>
            <a:off x="609600" y="2174875"/>
            <a:ext cx="5386917" cy="3951288"/>
          </a:xfrm>
          <a:prstGeom prst="rect">
            <a:avLst/>
          </a:prstGeom>
          <a:noFill/>
          <a:ln>
            <a:noFill/>
          </a:ln>
        </p:spPr>
        <p:txBody>
          <a:bodyPr anchorCtr="0" anchor="t" bIns="45700" lIns="91425" spcFirstLastPara="1" rIns="91425" wrap="square" tIns="45700">
            <a:normAutofit/>
          </a:bodyPr>
          <a:lstStyle>
            <a:lvl1pPr indent="-314325" lvl="0" marL="457200" algn="l">
              <a:lnSpc>
                <a:spcPct val="114000"/>
              </a:lnSpc>
              <a:spcBef>
                <a:spcPts val="0"/>
              </a:spcBef>
              <a:spcAft>
                <a:spcPts val="0"/>
              </a:spcAft>
              <a:buClr>
                <a:schemeClr val="dk1"/>
              </a:buClr>
              <a:buSzPts val="1350"/>
              <a:buChar char="•"/>
              <a:defRPr sz="1350"/>
            </a:lvl1pPr>
            <a:lvl2pPr indent="-300037" lvl="1" marL="914400" algn="l">
              <a:lnSpc>
                <a:spcPct val="114000"/>
              </a:lnSpc>
              <a:spcBef>
                <a:spcPts val="0"/>
              </a:spcBef>
              <a:spcAft>
                <a:spcPts val="0"/>
              </a:spcAft>
              <a:buClr>
                <a:schemeClr val="dk1"/>
              </a:buClr>
              <a:buSzPts val="1125"/>
              <a:buChar char="–"/>
              <a:defRPr sz="1125"/>
            </a:lvl2pPr>
            <a:lvl3pPr indent="-292925" lvl="2" marL="1371600" algn="l">
              <a:lnSpc>
                <a:spcPct val="114000"/>
              </a:lnSpc>
              <a:spcBef>
                <a:spcPts val="0"/>
              </a:spcBef>
              <a:spcAft>
                <a:spcPts val="0"/>
              </a:spcAft>
              <a:buClr>
                <a:schemeClr val="dk1"/>
              </a:buClr>
              <a:buSzPts val="1013"/>
              <a:buChar char="•"/>
              <a:defRPr sz="1013"/>
            </a:lvl3pPr>
            <a:lvl4pPr indent="-285750" lvl="3" marL="1828800" algn="l">
              <a:lnSpc>
                <a:spcPct val="114000"/>
              </a:lnSpc>
              <a:spcBef>
                <a:spcPts val="0"/>
              </a:spcBef>
              <a:spcAft>
                <a:spcPts val="0"/>
              </a:spcAft>
              <a:buClr>
                <a:schemeClr val="dk1"/>
              </a:buClr>
              <a:buSzPts val="900"/>
              <a:buChar char="–"/>
              <a:defRPr sz="900"/>
            </a:lvl4pPr>
            <a:lvl5pPr indent="-285750" lvl="4" marL="2286000" algn="l">
              <a:lnSpc>
                <a:spcPct val="114000"/>
              </a:lnSpc>
              <a:spcBef>
                <a:spcPts val="0"/>
              </a:spcBef>
              <a:spcAft>
                <a:spcPts val="0"/>
              </a:spcAft>
              <a:buClr>
                <a:schemeClr val="dk1"/>
              </a:buClr>
              <a:buSzPts val="900"/>
              <a:buChar char="»"/>
              <a:defRPr sz="900"/>
            </a:lvl5pPr>
            <a:lvl6pPr indent="-285750" lvl="5" marL="2743200" algn="l">
              <a:spcBef>
                <a:spcPts val="180"/>
              </a:spcBef>
              <a:spcAft>
                <a:spcPts val="0"/>
              </a:spcAft>
              <a:buClr>
                <a:schemeClr val="dk1"/>
              </a:buClr>
              <a:buSzPts val="900"/>
              <a:buChar char="•"/>
              <a:defRPr sz="900"/>
            </a:lvl6pPr>
            <a:lvl7pPr indent="-285750" lvl="6" marL="3200400" algn="l">
              <a:spcBef>
                <a:spcPts val="180"/>
              </a:spcBef>
              <a:spcAft>
                <a:spcPts val="0"/>
              </a:spcAft>
              <a:buClr>
                <a:schemeClr val="dk1"/>
              </a:buClr>
              <a:buSzPts val="900"/>
              <a:buChar char="•"/>
              <a:defRPr sz="900"/>
            </a:lvl7pPr>
            <a:lvl8pPr indent="-285750" lvl="7" marL="3657600" algn="l">
              <a:spcBef>
                <a:spcPts val="180"/>
              </a:spcBef>
              <a:spcAft>
                <a:spcPts val="0"/>
              </a:spcAft>
              <a:buClr>
                <a:schemeClr val="dk1"/>
              </a:buClr>
              <a:buSzPts val="900"/>
              <a:buChar char="•"/>
              <a:defRPr sz="900"/>
            </a:lvl8pPr>
            <a:lvl9pPr indent="-285750" lvl="8" marL="4114800" algn="l">
              <a:spcBef>
                <a:spcPts val="180"/>
              </a:spcBef>
              <a:spcAft>
                <a:spcPts val="0"/>
              </a:spcAft>
              <a:buClr>
                <a:schemeClr val="dk1"/>
              </a:buClr>
              <a:buSzPts val="900"/>
              <a:buChar char="•"/>
              <a:defRPr sz="900"/>
            </a:lvl9pPr>
          </a:lstStyle>
          <a:p/>
        </p:txBody>
      </p:sp>
      <p:sp>
        <p:nvSpPr>
          <p:cNvPr id="1537" name="Google Shape;1537;g154064e066c_7_38"/>
          <p:cNvSpPr txBox="1"/>
          <p:nvPr>
            <p:ph idx="3" type="body"/>
          </p:nvPr>
        </p:nvSpPr>
        <p:spPr>
          <a:xfrm>
            <a:off x="6193370" y="1535113"/>
            <a:ext cx="5389033"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14000"/>
              </a:lnSpc>
              <a:spcBef>
                <a:spcPts val="0"/>
              </a:spcBef>
              <a:spcAft>
                <a:spcPts val="0"/>
              </a:spcAft>
              <a:buClr>
                <a:schemeClr val="dk1"/>
              </a:buClr>
              <a:buSzPts val="1350"/>
              <a:buNone/>
              <a:defRPr b="1" sz="1350"/>
            </a:lvl1pPr>
            <a:lvl2pPr indent="-228600" lvl="1" marL="914400" algn="l">
              <a:lnSpc>
                <a:spcPct val="114000"/>
              </a:lnSpc>
              <a:spcBef>
                <a:spcPts val="0"/>
              </a:spcBef>
              <a:spcAft>
                <a:spcPts val="0"/>
              </a:spcAft>
              <a:buClr>
                <a:schemeClr val="dk1"/>
              </a:buClr>
              <a:buSzPts val="1125"/>
              <a:buNone/>
              <a:defRPr b="1" sz="1125"/>
            </a:lvl2pPr>
            <a:lvl3pPr indent="-228600" lvl="2" marL="1371600" algn="l">
              <a:lnSpc>
                <a:spcPct val="114000"/>
              </a:lnSpc>
              <a:spcBef>
                <a:spcPts val="0"/>
              </a:spcBef>
              <a:spcAft>
                <a:spcPts val="0"/>
              </a:spcAft>
              <a:buClr>
                <a:schemeClr val="dk1"/>
              </a:buClr>
              <a:buSzPts val="1013"/>
              <a:buNone/>
              <a:defRPr b="1" sz="1013"/>
            </a:lvl3pPr>
            <a:lvl4pPr indent="-228600" lvl="3" marL="1828800" algn="l">
              <a:lnSpc>
                <a:spcPct val="114000"/>
              </a:lnSpc>
              <a:spcBef>
                <a:spcPts val="0"/>
              </a:spcBef>
              <a:spcAft>
                <a:spcPts val="0"/>
              </a:spcAft>
              <a:buClr>
                <a:schemeClr val="dk1"/>
              </a:buClr>
              <a:buSzPts val="900"/>
              <a:buNone/>
              <a:defRPr b="1" sz="900"/>
            </a:lvl4pPr>
            <a:lvl5pPr indent="-228600" lvl="4" marL="2286000" algn="l">
              <a:lnSpc>
                <a:spcPct val="114000"/>
              </a:lnSpc>
              <a:spcBef>
                <a:spcPts val="0"/>
              </a:spcBef>
              <a:spcAft>
                <a:spcPts val="0"/>
              </a:spcAft>
              <a:buClr>
                <a:schemeClr val="dk1"/>
              </a:buClr>
              <a:buSzPts val="900"/>
              <a:buNone/>
              <a:defRPr b="1" sz="900"/>
            </a:lvl5pPr>
            <a:lvl6pPr indent="-228600" lvl="5" marL="2743200" algn="l">
              <a:spcBef>
                <a:spcPts val="180"/>
              </a:spcBef>
              <a:spcAft>
                <a:spcPts val="0"/>
              </a:spcAft>
              <a:buClr>
                <a:schemeClr val="dk1"/>
              </a:buClr>
              <a:buSzPts val="900"/>
              <a:buNone/>
              <a:defRPr b="1" sz="900"/>
            </a:lvl6pPr>
            <a:lvl7pPr indent="-228600" lvl="6" marL="3200400" algn="l">
              <a:spcBef>
                <a:spcPts val="180"/>
              </a:spcBef>
              <a:spcAft>
                <a:spcPts val="0"/>
              </a:spcAft>
              <a:buClr>
                <a:schemeClr val="dk1"/>
              </a:buClr>
              <a:buSzPts val="900"/>
              <a:buNone/>
              <a:defRPr b="1" sz="900"/>
            </a:lvl7pPr>
            <a:lvl8pPr indent="-228600" lvl="7" marL="3657600" algn="l">
              <a:spcBef>
                <a:spcPts val="180"/>
              </a:spcBef>
              <a:spcAft>
                <a:spcPts val="0"/>
              </a:spcAft>
              <a:buClr>
                <a:schemeClr val="dk1"/>
              </a:buClr>
              <a:buSzPts val="900"/>
              <a:buNone/>
              <a:defRPr b="1" sz="900"/>
            </a:lvl8pPr>
            <a:lvl9pPr indent="-228600" lvl="8" marL="4114800" algn="l">
              <a:spcBef>
                <a:spcPts val="180"/>
              </a:spcBef>
              <a:spcAft>
                <a:spcPts val="0"/>
              </a:spcAft>
              <a:buClr>
                <a:schemeClr val="dk1"/>
              </a:buClr>
              <a:buSzPts val="900"/>
              <a:buNone/>
              <a:defRPr b="1" sz="900"/>
            </a:lvl9pPr>
          </a:lstStyle>
          <a:p/>
        </p:txBody>
      </p:sp>
      <p:sp>
        <p:nvSpPr>
          <p:cNvPr id="1538" name="Google Shape;1538;g154064e066c_7_38"/>
          <p:cNvSpPr txBox="1"/>
          <p:nvPr>
            <p:ph idx="4" type="body"/>
          </p:nvPr>
        </p:nvSpPr>
        <p:spPr>
          <a:xfrm>
            <a:off x="6193370" y="2174875"/>
            <a:ext cx="5389033" cy="3951288"/>
          </a:xfrm>
          <a:prstGeom prst="rect">
            <a:avLst/>
          </a:prstGeom>
          <a:noFill/>
          <a:ln>
            <a:noFill/>
          </a:ln>
        </p:spPr>
        <p:txBody>
          <a:bodyPr anchorCtr="0" anchor="t" bIns="45700" lIns="91425" spcFirstLastPara="1" rIns="91425" wrap="square" tIns="45700">
            <a:normAutofit/>
          </a:bodyPr>
          <a:lstStyle>
            <a:lvl1pPr indent="-314325" lvl="0" marL="457200" algn="l">
              <a:lnSpc>
                <a:spcPct val="114000"/>
              </a:lnSpc>
              <a:spcBef>
                <a:spcPts val="0"/>
              </a:spcBef>
              <a:spcAft>
                <a:spcPts val="0"/>
              </a:spcAft>
              <a:buClr>
                <a:schemeClr val="dk1"/>
              </a:buClr>
              <a:buSzPts val="1350"/>
              <a:buChar char="•"/>
              <a:defRPr sz="1350"/>
            </a:lvl1pPr>
            <a:lvl2pPr indent="-300037" lvl="1" marL="914400" algn="l">
              <a:lnSpc>
                <a:spcPct val="114000"/>
              </a:lnSpc>
              <a:spcBef>
                <a:spcPts val="0"/>
              </a:spcBef>
              <a:spcAft>
                <a:spcPts val="0"/>
              </a:spcAft>
              <a:buClr>
                <a:schemeClr val="dk1"/>
              </a:buClr>
              <a:buSzPts val="1125"/>
              <a:buChar char="–"/>
              <a:defRPr sz="1125"/>
            </a:lvl2pPr>
            <a:lvl3pPr indent="-292925" lvl="2" marL="1371600" algn="l">
              <a:lnSpc>
                <a:spcPct val="114000"/>
              </a:lnSpc>
              <a:spcBef>
                <a:spcPts val="0"/>
              </a:spcBef>
              <a:spcAft>
                <a:spcPts val="0"/>
              </a:spcAft>
              <a:buClr>
                <a:schemeClr val="dk1"/>
              </a:buClr>
              <a:buSzPts val="1013"/>
              <a:buChar char="•"/>
              <a:defRPr sz="1013"/>
            </a:lvl3pPr>
            <a:lvl4pPr indent="-285750" lvl="3" marL="1828800" algn="l">
              <a:lnSpc>
                <a:spcPct val="114000"/>
              </a:lnSpc>
              <a:spcBef>
                <a:spcPts val="0"/>
              </a:spcBef>
              <a:spcAft>
                <a:spcPts val="0"/>
              </a:spcAft>
              <a:buClr>
                <a:schemeClr val="dk1"/>
              </a:buClr>
              <a:buSzPts val="900"/>
              <a:buChar char="–"/>
              <a:defRPr sz="900"/>
            </a:lvl4pPr>
            <a:lvl5pPr indent="-285750" lvl="4" marL="2286000" algn="l">
              <a:lnSpc>
                <a:spcPct val="114000"/>
              </a:lnSpc>
              <a:spcBef>
                <a:spcPts val="0"/>
              </a:spcBef>
              <a:spcAft>
                <a:spcPts val="0"/>
              </a:spcAft>
              <a:buClr>
                <a:schemeClr val="dk1"/>
              </a:buClr>
              <a:buSzPts val="900"/>
              <a:buChar char="»"/>
              <a:defRPr sz="900"/>
            </a:lvl5pPr>
            <a:lvl6pPr indent="-285750" lvl="5" marL="2743200" algn="l">
              <a:spcBef>
                <a:spcPts val="180"/>
              </a:spcBef>
              <a:spcAft>
                <a:spcPts val="0"/>
              </a:spcAft>
              <a:buClr>
                <a:schemeClr val="dk1"/>
              </a:buClr>
              <a:buSzPts val="900"/>
              <a:buChar char="•"/>
              <a:defRPr sz="900"/>
            </a:lvl6pPr>
            <a:lvl7pPr indent="-285750" lvl="6" marL="3200400" algn="l">
              <a:spcBef>
                <a:spcPts val="180"/>
              </a:spcBef>
              <a:spcAft>
                <a:spcPts val="0"/>
              </a:spcAft>
              <a:buClr>
                <a:schemeClr val="dk1"/>
              </a:buClr>
              <a:buSzPts val="900"/>
              <a:buChar char="•"/>
              <a:defRPr sz="900"/>
            </a:lvl7pPr>
            <a:lvl8pPr indent="-285750" lvl="7" marL="3657600" algn="l">
              <a:spcBef>
                <a:spcPts val="180"/>
              </a:spcBef>
              <a:spcAft>
                <a:spcPts val="0"/>
              </a:spcAft>
              <a:buClr>
                <a:schemeClr val="dk1"/>
              </a:buClr>
              <a:buSzPts val="900"/>
              <a:buChar char="•"/>
              <a:defRPr sz="900"/>
            </a:lvl8pPr>
            <a:lvl9pPr indent="-285750" lvl="8" marL="4114800" algn="l">
              <a:spcBef>
                <a:spcPts val="180"/>
              </a:spcBef>
              <a:spcAft>
                <a:spcPts val="0"/>
              </a:spcAft>
              <a:buClr>
                <a:schemeClr val="dk1"/>
              </a:buClr>
              <a:buSzPts val="900"/>
              <a:buChar char="•"/>
              <a:defRPr sz="900"/>
            </a:lvl9pPr>
          </a:lstStyle>
          <a:p/>
        </p:txBody>
      </p:sp>
      <p:sp>
        <p:nvSpPr>
          <p:cNvPr id="1539" name="Google Shape;1539;g154064e066c_7_38"/>
          <p:cNvSpPr txBox="1"/>
          <p:nvPr>
            <p:ph idx="12" type="sldNum"/>
          </p:nvPr>
        </p:nvSpPr>
        <p:spPr>
          <a:xfrm>
            <a:off x="8737600" y="6356355"/>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40" name="Shape 1540"/>
        <p:cNvGrpSpPr/>
        <p:nvPr/>
      </p:nvGrpSpPr>
      <p:grpSpPr>
        <a:xfrm>
          <a:off x="0" y="0"/>
          <a:ext cx="0" cy="0"/>
          <a:chOff x="0" y="0"/>
          <a:chExt cx="0" cy="0"/>
        </a:xfrm>
      </p:grpSpPr>
      <p:sp>
        <p:nvSpPr>
          <p:cNvPr id="1541" name="Google Shape;1541;g154064e066c_7_45"/>
          <p:cNvSpPr txBox="1"/>
          <p:nvPr>
            <p:ph idx="12" type="sldNum"/>
          </p:nvPr>
        </p:nvSpPr>
        <p:spPr>
          <a:xfrm>
            <a:off x="8737600" y="6356355"/>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542" name="Shape 1542"/>
        <p:cNvGrpSpPr/>
        <p:nvPr/>
      </p:nvGrpSpPr>
      <p:grpSpPr>
        <a:xfrm>
          <a:off x="0" y="0"/>
          <a:ext cx="0" cy="0"/>
          <a:chOff x="0" y="0"/>
          <a:chExt cx="0" cy="0"/>
        </a:xfrm>
      </p:grpSpPr>
      <p:sp>
        <p:nvSpPr>
          <p:cNvPr id="1543" name="Google Shape;1543;g154064e066c_7_47"/>
          <p:cNvSpPr txBox="1"/>
          <p:nvPr>
            <p:ph type="title"/>
          </p:nvPr>
        </p:nvSpPr>
        <p:spPr>
          <a:xfrm>
            <a:off x="609603" y="273050"/>
            <a:ext cx="4011084" cy="1162050"/>
          </a:xfrm>
          <a:prstGeom prst="rect">
            <a:avLst/>
          </a:prstGeom>
          <a:solidFill>
            <a:srgbClr val="08909D"/>
          </a:solidFill>
          <a:ln>
            <a:noFill/>
          </a:ln>
        </p:spPr>
        <p:txBody>
          <a:bodyPr anchorCtr="0" anchor="b" bIns="45700" lIns="91425" spcFirstLastPara="1" rIns="91425" wrap="square" tIns="45700">
            <a:normAutofit/>
          </a:bodyPr>
          <a:lstStyle>
            <a:lvl1pPr lvl="0" algn="l">
              <a:spcBef>
                <a:spcPts val="0"/>
              </a:spcBef>
              <a:spcAft>
                <a:spcPts val="0"/>
              </a:spcAft>
              <a:buClr>
                <a:schemeClr val="lt1"/>
              </a:buClr>
              <a:buSzPts val="1125"/>
              <a:buFont typeface="Arimo"/>
              <a:buNone/>
              <a:defRPr b="1" sz="1125"/>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44" name="Google Shape;1544;g154064e066c_7_47"/>
          <p:cNvSpPr txBox="1"/>
          <p:nvPr>
            <p:ph idx="1" type="body"/>
          </p:nvPr>
        </p:nvSpPr>
        <p:spPr>
          <a:xfrm>
            <a:off x="4766733" y="273055"/>
            <a:ext cx="6815667" cy="5853113"/>
          </a:xfrm>
          <a:prstGeom prst="rect">
            <a:avLst/>
          </a:prstGeom>
          <a:noFill/>
          <a:ln>
            <a:noFill/>
          </a:ln>
        </p:spPr>
        <p:txBody>
          <a:bodyPr anchorCtr="0" anchor="t" bIns="45700" lIns="91425" spcFirstLastPara="1" rIns="91425" wrap="square" tIns="45700">
            <a:normAutofit/>
          </a:bodyPr>
          <a:lstStyle>
            <a:lvl1pPr indent="-342900" lvl="0" marL="457200" algn="l">
              <a:lnSpc>
                <a:spcPct val="114000"/>
              </a:lnSpc>
              <a:spcBef>
                <a:spcPts val="0"/>
              </a:spcBef>
              <a:spcAft>
                <a:spcPts val="0"/>
              </a:spcAft>
              <a:buClr>
                <a:schemeClr val="dk1"/>
              </a:buClr>
              <a:buSzPts val="1800"/>
              <a:buChar char="•"/>
              <a:defRPr sz="1800"/>
            </a:lvl1pPr>
            <a:lvl2pPr indent="-328612" lvl="1" marL="914400" algn="l">
              <a:lnSpc>
                <a:spcPct val="114000"/>
              </a:lnSpc>
              <a:spcBef>
                <a:spcPts val="0"/>
              </a:spcBef>
              <a:spcAft>
                <a:spcPts val="0"/>
              </a:spcAft>
              <a:buClr>
                <a:schemeClr val="dk1"/>
              </a:buClr>
              <a:buSzPts val="1575"/>
              <a:buChar char="–"/>
              <a:defRPr sz="1575"/>
            </a:lvl2pPr>
            <a:lvl3pPr indent="-314325" lvl="2" marL="1371600" algn="l">
              <a:lnSpc>
                <a:spcPct val="114000"/>
              </a:lnSpc>
              <a:spcBef>
                <a:spcPts val="0"/>
              </a:spcBef>
              <a:spcAft>
                <a:spcPts val="0"/>
              </a:spcAft>
              <a:buClr>
                <a:schemeClr val="dk1"/>
              </a:buClr>
              <a:buSzPts val="1350"/>
              <a:buChar char="•"/>
              <a:defRPr sz="1350"/>
            </a:lvl3pPr>
            <a:lvl4pPr indent="-300037" lvl="3" marL="1828800" algn="l">
              <a:lnSpc>
                <a:spcPct val="114000"/>
              </a:lnSpc>
              <a:spcBef>
                <a:spcPts val="0"/>
              </a:spcBef>
              <a:spcAft>
                <a:spcPts val="0"/>
              </a:spcAft>
              <a:buClr>
                <a:schemeClr val="dk1"/>
              </a:buClr>
              <a:buSzPts val="1125"/>
              <a:buChar char="–"/>
              <a:defRPr sz="1125"/>
            </a:lvl4pPr>
            <a:lvl5pPr indent="-300037" lvl="4" marL="2286000" algn="l">
              <a:lnSpc>
                <a:spcPct val="114000"/>
              </a:lnSpc>
              <a:spcBef>
                <a:spcPts val="0"/>
              </a:spcBef>
              <a:spcAft>
                <a:spcPts val="0"/>
              </a:spcAft>
              <a:buClr>
                <a:schemeClr val="dk1"/>
              </a:buClr>
              <a:buSzPts val="1125"/>
              <a:buChar char="»"/>
              <a:defRPr sz="1125"/>
            </a:lvl5pPr>
            <a:lvl6pPr indent="-300037" lvl="5" marL="2743200" algn="l">
              <a:spcBef>
                <a:spcPts val="225"/>
              </a:spcBef>
              <a:spcAft>
                <a:spcPts val="0"/>
              </a:spcAft>
              <a:buClr>
                <a:schemeClr val="dk1"/>
              </a:buClr>
              <a:buSzPts val="1125"/>
              <a:buChar char="•"/>
              <a:defRPr sz="1125"/>
            </a:lvl6pPr>
            <a:lvl7pPr indent="-300037" lvl="6" marL="3200400" algn="l">
              <a:spcBef>
                <a:spcPts val="225"/>
              </a:spcBef>
              <a:spcAft>
                <a:spcPts val="0"/>
              </a:spcAft>
              <a:buClr>
                <a:schemeClr val="dk1"/>
              </a:buClr>
              <a:buSzPts val="1125"/>
              <a:buChar char="•"/>
              <a:defRPr sz="1125"/>
            </a:lvl7pPr>
            <a:lvl8pPr indent="-300037" lvl="7" marL="3657600" algn="l">
              <a:spcBef>
                <a:spcPts val="225"/>
              </a:spcBef>
              <a:spcAft>
                <a:spcPts val="0"/>
              </a:spcAft>
              <a:buClr>
                <a:schemeClr val="dk1"/>
              </a:buClr>
              <a:buSzPts val="1125"/>
              <a:buChar char="•"/>
              <a:defRPr sz="1125"/>
            </a:lvl8pPr>
            <a:lvl9pPr indent="-300037" lvl="8" marL="4114800" algn="l">
              <a:spcBef>
                <a:spcPts val="225"/>
              </a:spcBef>
              <a:spcAft>
                <a:spcPts val="0"/>
              </a:spcAft>
              <a:buClr>
                <a:schemeClr val="dk1"/>
              </a:buClr>
              <a:buSzPts val="1125"/>
              <a:buChar char="•"/>
              <a:defRPr sz="1125"/>
            </a:lvl9pPr>
          </a:lstStyle>
          <a:p/>
        </p:txBody>
      </p:sp>
      <p:sp>
        <p:nvSpPr>
          <p:cNvPr id="1545" name="Google Shape;1545;g154064e066c_7_47"/>
          <p:cNvSpPr txBox="1"/>
          <p:nvPr>
            <p:ph idx="2" type="body"/>
          </p:nvPr>
        </p:nvSpPr>
        <p:spPr>
          <a:xfrm>
            <a:off x="609603" y="1435103"/>
            <a:ext cx="4011084"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14000"/>
              </a:lnSpc>
              <a:spcBef>
                <a:spcPts val="0"/>
              </a:spcBef>
              <a:spcAft>
                <a:spcPts val="0"/>
              </a:spcAft>
              <a:buClr>
                <a:schemeClr val="dk1"/>
              </a:buClr>
              <a:buSzPts val="788"/>
              <a:buNone/>
              <a:defRPr sz="788"/>
            </a:lvl1pPr>
            <a:lvl2pPr indent="-228600" lvl="1" marL="914400" algn="l">
              <a:lnSpc>
                <a:spcPct val="114000"/>
              </a:lnSpc>
              <a:spcBef>
                <a:spcPts val="0"/>
              </a:spcBef>
              <a:spcAft>
                <a:spcPts val="0"/>
              </a:spcAft>
              <a:buClr>
                <a:schemeClr val="dk1"/>
              </a:buClr>
              <a:buSzPts val="675"/>
              <a:buNone/>
              <a:defRPr sz="675"/>
            </a:lvl2pPr>
            <a:lvl3pPr indent="-228600" lvl="2" marL="1371600" algn="l">
              <a:lnSpc>
                <a:spcPct val="114000"/>
              </a:lnSpc>
              <a:spcBef>
                <a:spcPts val="0"/>
              </a:spcBef>
              <a:spcAft>
                <a:spcPts val="0"/>
              </a:spcAft>
              <a:buClr>
                <a:schemeClr val="dk1"/>
              </a:buClr>
              <a:buSzPts val="563"/>
              <a:buNone/>
              <a:defRPr sz="563"/>
            </a:lvl3pPr>
            <a:lvl4pPr indent="-228600" lvl="3" marL="1828800" algn="l">
              <a:lnSpc>
                <a:spcPct val="114000"/>
              </a:lnSpc>
              <a:spcBef>
                <a:spcPts val="0"/>
              </a:spcBef>
              <a:spcAft>
                <a:spcPts val="0"/>
              </a:spcAft>
              <a:buClr>
                <a:schemeClr val="dk1"/>
              </a:buClr>
              <a:buSzPts val="506"/>
              <a:buNone/>
              <a:defRPr sz="506"/>
            </a:lvl4pPr>
            <a:lvl5pPr indent="-228600" lvl="4" marL="2286000" algn="l">
              <a:lnSpc>
                <a:spcPct val="114000"/>
              </a:lnSpc>
              <a:spcBef>
                <a:spcPts val="0"/>
              </a:spcBef>
              <a:spcAft>
                <a:spcPts val="0"/>
              </a:spcAft>
              <a:buClr>
                <a:schemeClr val="dk1"/>
              </a:buClr>
              <a:buSzPts val="506"/>
              <a:buNone/>
              <a:defRPr sz="506"/>
            </a:lvl5pPr>
            <a:lvl6pPr indent="-228600" lvl="5" marL="2743200" algn="l">
              <a:spcBef>
                <a:spcPts val="101"/>
              </a:spcBef>
              <a:spcAft>
                <a:spcPts val="0"/>
              </a:spcAft>
              <a:buClr>
                <a:schemeClr val="dk1"/>
              </a:buClr>
              <a:buSzPts val="506"/>
              <a:buNone/>
              <a:defRPr sz="506"/>
            </a:lvl6pPr>
            <a:lvl7pPr indent="-228600" lvl="6" marL="3200400" algn="l">
              <a:spcBef>
                <a:spcPts val="101"/>
              </a:spcBef>
              <a:spcAft>
                <a:spcPts val="0"/>
              </a:spcAft>
              <a:buClr>
                <a:schemeClr val="dk1"/>
              </a:buClr>
              <a:buSzPts val="506"/>
              <a:buNone/>
              <a:defRPr sz="506"/>
            </a:lvl7pPr>
            <a:lvl8pPr indent="-228600" lvl="7" marL="3657600" algn="l">
              <a:spcBef>
                <a:spcPts val="101"/>
              </a:spcBef>
              <a:spcAft>
                <a:spcPts val="0"/>
              </a:spcAft>
              <a:buClr>
                <a:schemeClr val="dk1"/>
              </a:buClr>
              <a:buSzPts val="506"/>
              <a:buNone/>
              <a:defRPr sz="506"/>
            </a:lvl8pPr>
            <a:lvl9pPr indent="-228600" lvl="8" marL="4114800" algn="l">
              <a:spcBef>
                <a:spcPts val="101"/>
              </a:spcBef>
              <a:spcAft>
                <a:spcPts val="0"/>
              </a:spcAft>
              <a:buClr>
                <a:schemeClr val="dk1"/>
              </a:buClr>
              <a:buSzPts val="506"/>
              <a:buNone/>
              <a:defRPr sz="506"/>
            </a:lvl9pPr>
          </a:lstStyle>
          <a:p/>
        </p:txBody>
      </p:sp>
      <p:sp>
        <p:nvSpPr>
          <p:cNvPr id="1546" name="Google Shape;1546;g154064e066c_7_47"/>
          <p:cNvSpPr txBox="1"/>
          <p:nvPr>
            <p:ph idx="12" type="sldNum"/>
          </p:nvPr>
        </p:nvSpPr>
        <p:spPr>
          <a:xfrm>
            <a:off x="8737600" y="6356355"/>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16" name="Shape 116"/>
        <p:cNvGrpSpPr/>
        <p:nvPr/>
      </p:nvGrpSpPr>
      <p:grpSpPr>
        <a:xfrm>
          <a:off x="0" y="0"/>
          <a:ext cx="0" cy="0"/>
          <a:chOff x="0" y="0"/>
          <a:chExt cx="0" cy="0"/>
        </a:xfrm>
      </p:grpSpPr>
      <p:sp>
        <p:nvSpPr>
          <p:cNvPr id="117" name="Google Shape;117;g11f1ced136f_2_32"/>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118" name="Google Shape;118;g11f1ced136f_2_32"/>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119" name="Google Shape;119;g11f1ced136f_2_32"/>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120" name="Google Shape;120;g11f1ced136f_2_32"/>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21" name="Google Shape;121;g11f1ced136f_2_32"/>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22" name="Google Shape;122;g11f1ced136f_2_32"/>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123" name="Google Shape;123;g11f1ced136f_2_32"/>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24" name="Google Shape;124;g11f1ced136f_2_32"/>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SIT-37, 29-31 March 2022</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547" name="Shape 1547"/>
        <p:cNvGrpSpPr/>
        <p:nvPr/>
      </p:nvGrpSpPr>
      <p:grpSpPr>
        <a:xfrm>
          <a:off x="0" y="0"/>
          <a:ext cx="0" cy="0"/>
          <a:chOff x="0" y="0"/>
          <a:chExt cx="0" cy="0"/>
        </a:xfrm>
      </p:grpSpPr>
      <p:sp>
        <p:nvSpPr>
          <p:cNvPr id="1548" name="Google Shape;1548;g154064e066c_7_52"/>
          <p:cNvSpPr txBox="1"/>
          <p:nvPr>
            <p:ph type="title"/>
          </p:nvPr>
        </p:nvSpPr>
        <p:spPr>
          <a:xfrm>
            <a:off x="2389717" y="4800600"/>
            <a:ext cx="7315200" cy="566738"/>
          </a:xfrm>
          <a:prstGeom prst="rect">
            <a:avLst/>
          </a:prstGeom>
          <a:solidFill>
            <a:srgbClr val="08909D"/>
          </a:solidFill>
          <a:ln>
            <a:noFill/>
          </a:ln>
        </p:spPr>
        <p:txBody>
          <a:bodyPr anchorCtr="0" anchor="b" bIns="45700" lIns="91425" spcFirstLastPara="1" rIns="91425" wrap="square" tIns="45700">
            <a:normAutofit/>
          </a:bodyPr>
          <a:lstStyle>
            <a:lvl1pPr lvl="0" algn="l">
              <a:spcBef>
                <a:spcPts val="0"/>
              </a:spcBef>
              <a:spcAft>
                <a:spcPts val="0"/>
              </a:spcAft>
              <a:buClr>
                <a:schemeClr val="lt1"/>
              </a:buClr>
              <a:buSzPts val="1125"/>
              <a:buFont typeface="Arimo"/>
              <a:buNone/>
              <a:defRPr b="1" sz="1125"/>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49" name="Google Shape;1549;g154064e066c_7_52"/>
          <p:cNvSpPr/>
          <p:nvPr>
            <p:ph idx="2" type="pic"/>
          </p:nvPr>
        </p:nvSpPr>
        <p:spPr>
          <a:xfrm>
            <a:off x="2389717" y="612775"/>
            <a:ext cx="7315200" cy="4114800"/>
          </a:xfrm>
          <a:prstGeom prst="rect">
            <a:avLst/>
          </a:prstGeom>
          <a:noFill/>
          <a:ln>
            <a:noFill/>
          </a:ln>
        </p:spPr>
      </p:sp>
      <p:sp>
        <p:nvSpPr>
          <p:cNvPr id="1550" name="Google Shape;1550;g154064e066c_7_52"/>
          <p:cNvSpPr txBox="1"/>
          <p:nvPr>
            <p:ph idx="1" type="body"/>
          </p:nvPr>
        </p:nvSpPr>
        <p:spPr>
          <a:xfrm>
            <a:off x="2389717" y="5367338"/>
            <a:ext cx="73152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14000"/>
              </a:lnSpc>
              <a:spcBef>
                <a:spcPts val="0"/>
              </a:spcBef>
              <a:spcAft>
                <a:spcPts val="0"/>
              </a:spcAft>
              <a:buClr>
                <a:schemeClr val="dk1"/>
              </a:buClr>
              <a:buSzPts val="788"/>
              <a:buNone/>
              <a:defRPr sz="788"/>
            </a:lvl1pPr>
            <a:lvl2pPr indent="-228600" lvl="1" marL="914400" algn="l">
              <a:lnSpc>
                <a:spcPct val="114000"/>
              </a:lnSpc>
              <a:spcBef>
                <a:spcPts val="0"/>
              </a:spcBef>
              <a:spcAft>
                <a:spcPts val="0"/>
              </a:spcAft>
              <a:buClr>
                <a:schemeClr val="dk1"/>
              </a:buClr>
              <a:buSzPts val="675"/>
              <a:buNone/>
              <a:defRPr sz="675"/>
            </a:lvl2pPr>
            <a:lvl3pPr indent="-228600" lvl="2" marL="1371600" algn="l">
              <a:lnSpc>
                <a:spcPct val="114000"/>
              </a:lnSpc>
              <a:spcBef>
                <a:spcPts val="0"/>
              </a:spcBef>
              <a:spcAft>
                <a:spcPts val="0"/>
              </a:spcAft>
              <a:buClr>
                <a:schemeClr val="dk1"/>
              </a:buClr>
              <a:buSzPts val="563"/>
              <a:buNone/>
              <a:defRPr sz="563"/>
            </a:lvl3pPr>
            <a:lvl4pPr indent="-228600" lvl="3" marL="1828800" algn="l">
              <a:lnSpc>
                <a:spcPct val="114000"/>
              </a:lnSpc>
              <a:spcBef>
                <a:spcPts val="0"/>
              </a:spcBef>
              <a:spcAft>
                <a:spcPts val="0"/>
              </a:spcAft>
              <a:buClr>
                <a:schemeClr val="dk1"/>
              </a:buClr>
              <a:buSzPts val="506"/>
              <a:buNone/>
              <a:defRPr sz="506"/>
            </a:lvl4pPr>
            <a:lvl5pPr indent="-228600" lvl="4" marL="2286000" algn="l">
              <a:lnSpc>
                <a:spcPct val="114000"/>
              </a:lnSpc>
              <a:spcBef>
                <a:spcPts val="0"/>
              </a:spcBef>
              <a:spcAft>
                <a:spcPts val="0"/>
              </a:spcAft>
              <a:buClr>
                <a:schemeClr val="dk1"/>
              </a:buClr>
              <a:buSzPts val="506"/>
              <a:buNone/>
              <a:defRPr sz="506"/>
            </a:lvl5pPr>
            <a:lvl6pPr indent="-228600" lvl="5" marL="2743200" algn="l">
              <a:spcBef>
                <a:spcPts val="101"/>
              </a:spcBef>
              <a:spcAft>
                <a:spcPts val="0"/>
              </a:spcAft>
              <a:buClr>
                <a:schemeClr val="dk1"/>
              </a:buClr>
              <a:buSzPts val="506"/>
              <a:buNone/>
              <a:defRPr sz="506"/>
            </a:lvl6pPr>
            <a:lvl7pPr indent="-228600" lvl="6" marL="3200400" algn="l">
              <a:spcBef>
                <a:spcPts val="101"/>
              </a:spcBef>
              <a:spcAft>
                <a:spcPts val="0"/>
              </a:spcAft>
              <a:buClr>
                <a:schemeClr val="dk1"/>
              </a:buClr>
              <a:buSzPts val="506"/>
              <a:buNone/>
              <a:defRPr sz="506"/>
            </a:lvl7pPr>
            <a:lvl8pPr indent="-228600" lvl="7" marL="3657600" algn="l">
              <a:spcBef>
                <a:spcPts val="101"/>
              </a:spcBef>
              <a:spcAft>
                <a:spcPts val="0"/>
              </a:spcAft>
              <a:buClr>
                <a:schemeClr val="dk1"/>
              </a:buClr>
              <a:buSzPts val="506"/>
              <a:buNone/>
              <a:defRPr sz="506"/>
            </a:lvl8pPr>
            <a:lvl9pPr indent="-228600" lvl="8" marL="4114800" algn="l">
              <a:spcBef>
                <a:spcPts val="101"/>
              </a:spcBef>
              <a:spcAft>
                <a:spcPts val="0"/>
              </a:spcAft>
              <a:buClr>
                <a:schemeClr val="dk1"/>
              </a:buClr>
              <a:buSzPts val="506"/>
              <a:buNone/>
              <a:defRPr sz="506"/>
            </a:lvl9pPr>
          </a:lstStyle>
          <a:p/>
        </p:txBody>
      </p:sp>
      <p:sp>
        <p:nvSpPr>
          <p:cNvPr id="1551" name="Google Shape;1551;g154064e066c_7_52"/>
          <p:cNvSpPr txBox="1"/>
          <p:nvPr>
            <p:ph idx="12" type="sldNum"/>
          </p:nvPr>
        </p:nvSpPr>
        <p:spPr>
          <a:xfrm>
            <a:off x="8737600" y="6356355"/>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558" name="Shape 1558"/>
        <p:cNvGrpSpPr/>
        <p:nvPr/>
      </p:nvGrpSpPr>
      <p:grpSpPr>
        <a:xfrm>
          <a:off x="0" y="0"/>
          <a:ext cx="0" cy="0"/>
          <a:chOff x="0" y="0"/>
          <a:chExt cx="0" cy="0"/>
        </a:xfrm>
      </p:grpSpPr>
      <p:pic>
        <p:nvPicPr>
          <p:cNvPr id="1559" name="Google Shape;1559;g154064e066c_26_6"/>
          <p:cNvPicPr preferRelativeResize="0"/>
          <p:nvPr/>
        </p:nvPicPr>
        <p:blipFill rotWithShape="1">
          <a:blip r:embed="rId2">
            <a:alphaModFix/>
          </a:blip>
          <a:srcRect b="0" l="0" r="0" t="0"/>
          <a:stretch/>
        </p:blipFill>
        <p:spPr>
          <a:xfrm>
            <a:off x="3301750" y="2265730"/>
            <a:ext cx="8288157" cy="2756714"/>
          </a:xfrm>
          <a:prstGeom prst="rect">
            <a:avLst/>
          </a:prstGeom>
          <a:noFill/>
          <a:ln>
            <a:noFill/>
          </a:ln>
        </p:spPr>
      </p:pic>
      <p:pic>
        <p:nvPicPr>
          <p:cNvPr id="1560" name="Google Shape;1560;g154064e066c_26_6"/>
          <p:cNvPicPr preferRelativeResize="0"/>
          <p:nvPr/>
        </p:nvPicPr>
        <p:blipFill rotWithShape="1">
          <a:blip r:embed="rId3">
            <a:alphaModFix/>
          </a:blip>
          <a:srcRect b="-113" l="0" r="0" t="0"/>
          <a:stretch/>
        </p:blipFill>
        <p:spPr>
          <a:xfrm flipH="1" rot="10800000">
            <a:off x="2824280" y="4824248"/>
            <a:ext cx="5391556" cy="2038097"/>
          </a:xfrm>
          <a:prstGeom prst="rect">
            <a:avLst/>
          </a:prstGeom>
          <a:noFill/>
          <a:ln>
            <a:noFill/>
          </a:ln>
        </p:spPr>
      </p:pic>
      <p:pic>
        <p:nvPicPr>
          <p:cNvPr descr="A picture containing nature&#10;&#10;Description automatically generated" id="1561" name="Google Shape;1561;g154064e066c_26_6"/>
          <p:cNvPicPr preferRelativeResize="0"/>
          <p:nvPr/>
        </p:nvPicPr>
        <p:blipFill rotWithShape="1">
          <a:blip r:embed="rId4">
            <a:alphaModFix/>
          </a:blip>
          <a:srcRect b="0" l="0" r="0" t="0"/>
          <a:stretch/>
        </p:blipFill>
        <p:spPr>
          <a:xfrm>
            <a:off x="8477344" y="-1"/>
            <a:ext cx="3714656" cy="2686815"/>
          </a:xfrm>
          <a:prstGeom prst="rect">
            <a:avLst/>
          </a:prstGeom>
          <a:noFill/>
          <a:ln>
            <a:noFill/>
          </a:ln>
        </p:spPr>
      </p:pic>
      <p:sp>
        <p:nvSpPr>
          <p:cNvPr id="1562" name="Google Shape;1562;g154064e066c_26_6"/>
          <p:cNvSpPr/>
          <p:nvPr/>
        </p:nvSpPr>
        <p:spPr>
          <a:xfrm flipH="1">
            <a:off x="5456394" y="1968439"/>
            <a:ext cx="6751471" cy="490111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563" name="Google Shape;1563;g154064e066c_26_6"/>
          <p:cNvSpPr/>
          <p:nvPr/>
        </p:nvSpPr>
        <p:spPr>
          <a:xfrm flipH="1">
            <a:off x="-4784" y="-14542"/>
            <a:ext cx="12199164" cy="6874921"/>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564" name="Google Shape;1564;g154064e066c_26_6"/>
          <p:cNvPicPr preferRelativeResize="0"/>
          <p:nvPr/>
        </p:nvPicPr>
        <p:blipFill rotWithShape="1">
          <a:blip r:embed="rId5">
            <a:alphaModFix/>
          </a:blip>
          <a:srcRect b="0" l="0" r="0" t="0"/>
          <a:stretch/>
        </p:blipFill>
        <p:spPr>
          <a:xfrm>
            <a:off x="138431" y="5311498"/>
            <a:ext cx="2738896" cy="1508514"/>
          </a:xfrm>
          <a:prstGeom prst="rect">
            <a:avLst/>
          </a:prstGeom>
          <a:noFill/>
          <a:ln>
            <a:noFill/>
          </a:ln>
          <a:effectLst>
            <a:outerShdw blurRad="50800" rotWithShape="0" algn="tl" dir="2700000" dist="38100">
              <a:srgbClr val="000000">
                <a:alpha val="40000"/>
              </a:srgbClr>
            </a:outerShdw>
          </a:effectLst>
        </p:spPr>
      </p:pic>
      <p:pic>
        <p:nvPicPr>
          <p:cNvPr id="1565" name="Google Shape;1565;g154064e066c_26_6"/>
          <p:cNvPicPr preferRelativeResize="0"/>
          <p:nvPr/>
        </p:nvPicPr>
        <p:blipFill rotWithShape="1">
          <a:blip r:embed="rId6">
            <a:alphaModFix amt="34000"/>
          </a:blip>
          <a:srcRect b="-8773" l="32582" r="8554" t="2399"/>
          <a:stretch/>
        </p:blipFill>
        <p:spPr>
          <a:xfrm rot="5400000">
            <a:off x="5734286" y="-1016167"/>
            <a:ext cx="5455273" cy="7480884"/>
          </a:xfrm>
          <a:prstGeom prst="rtTriangle">
            <a:avLst/>
          </a:prstGeom>
          <a:noFill/>
          <a:ln>
            <a:noFill/>
          </a:ln>
        </p:spPr>
      </p:pic>
      <p:pic>
        <p:nvPicPr>
          <p:cNvPr id="1566" name="Google Shape;1566;g154064e066c_26_6"/>
          <p:cNvPicPr preferRelativeResize="0"/>
          <p:nvPr/>
        </p:nvPicPr>
        <p:blipFill rotWithShape="1">
          <a:blip r:embed="rId6">
            <a:alphaModFix amt="34000"/>
          </a:blip>
          <a:srcRect b="671" l="54016" r="11355" t="36081"/>
          <a:stretch/>
        </p:blipFill>
        <p:spPr>
          <a:xfrm rot="-5400000">
            <a:off x="5792642" y="4819952"/>
            <a:ext cx="1719709" cy="2366806"/>
          </a:xfrm>
          <a:prstGeom prst="rtTriangle">
            <a:avLst/>
          </a:prstGeom>
          <a:noFill/>
          <a:ln>
            <a:noFill/>
          </a:ln>
        </p:spPr>
      </p:pic>
      <p:sp>
        <p:nvSpPr>
          <p:cNvPr id="1567" name="Google Shape;1567;g154064e066c_26_6"/>
          <p:cNvSpPr txBox="1"/>
          <p:nvPr>
            <p:ph type="title"/>
          </p:nvPr>
        </p:nvSpPr>
        <p:spPr>
          <a:xfrm>
            <a:off x="176047" y="175938"/>
            <a:ext cx="6157185" cy="397264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8000"/>
              <a:buFont typeface="Arial"/>
              <a:buNone/>
              <a:defRPr b="0" i="0" sz="8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68" name="Shape 1568"/>
        <p:cNvGrpSpPr/>
        <p:nvPr/>
      </p:nvGrpSpPr>
      <p:grpSpPr>
        <a:xfrm>
          <a:off x="0" y="0"/>
          <a:ext cx="0" cy="0"/>
          <a:chOff x="0" y="0"/>
          <a:chExt cx="0" cy="0"/>
        </a:xfrm>
      </p:grpSpPr>
      <p:sp>
        <p:nvSpPr>
          <p:cNvPr id="1569" name="Google Shape;1569;g154064e066c_26_16"/>
          <p:cNvSpPr txBox="1"/>
          <p:nvPr>
            <p:ph idx="10" type="dt"/>
          </p:nvPr>
        </p:nvSpPr>
        <p:spPr>
          <a:xfrm>
            <a:off x="609600" y="6356351"/>
            <a:ext cx="284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570" name="Google Shape;1570;g154064e066c_26_16"/>
          <p:cNvSpPr txBox="1"/>
          <p:nvPr>
            <p:ph idx="11" type="ftr"/>
          </p:nvPr>
        </p:nvSpPr>
        <p:spPr>
          <a:xfrm>
            <a:off x="4165600" y="6356351"/>
            <a:ext cx="3860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571" name="Google Shape;1571;g154064e066c_26_16"/>
          <p:cNvSpPr txBox="1"/>
          <p:nvPr>
            <p:ph idx="12" type="sldNum"/>
          </p:nvPr>
        </p:nvSpPr>
        <p:spPr>
          <a:xfrm>
            <a:off x="8737600" y="6356351"/>
            <a:ext cx="28448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None/>
              <a:defRPr b="0" i="0" sz="1400" u="none" cap="none" strike="noStrike">
                <a:solidFill>
                  <a:srgbClr val="888888"/>
                </a:solidFill>
                <a:latin typeface="Arial"/>
                <a:ea typeface="Arial"/>
                <a:cs typeface="Arial"/>
                <a:sym typeface="Arial"/>
              </a:defRPr>
            </a:lvl1pPr>
            <a:lvl2pPr indent="0" lvl="1" marL="0" marR="0" rtl="0" algn="l">
              <a:lnSpc>
                <a:spcPct val="100000"/>
              </a:lnSpc>
              <a:spcBef>
                <a:spcPts val="0"/>
              </a:spcBef>
              <a:spcAft>
                <a:spcPts val="0"/>
              </a:spcAft>
              <a:buNone/>
              <a:defRPr b="0" i="0" sz="1400" u="none" cap="none" strike="noStrike">
                <a:solidFill>
                  <a:srgbClr val="888888"/>
                </a:solidFill>
                <a:latin typeface="Arial"/>
                <a:ea typeface="Arial"/>
                <a:cs typeface="Arial"/>
                <a:sym typeface="Arial"/>
              </a:defRPr>
            </a:lvl2pPr>
            <a:lvl3pPr indent="0" lvl="2" marL="0" marR="0" rtl="0" algn="l">
              <a:lnSpc>
                <a:spcPct val="100000"/>
              </a:lnSpc>
              <a:spcBef>
                <a:spcPts val="0"/>
              </a:spcBef>
              <a:spcAft>
                <a:spcPts val="0"/>
              </a:spcAft>
              <a:buNone/>
              <a:defRPr b="0" i="0" sz="1400" u="none" cap="none" strike="noStrike">
                <a:solidFill>
                  <a:srgbClr val="888888"/>
                </a:solidFill>
                <a:latin typeface="Arial"/>
                <a:ea typeface="Arial"/>
                <a:cs typeface="Arial"/>
                <a:sym typeface="Arial"/>
              </a:defRPr>
            </a:lvl3pPr>
            <a:lvl4pPr indent="0" lvl="3" marL="0" marR="0" rtl="0" algn="l">
              <a:lnSpc>
                <a:spcPct val="100000"/>
              </a:lnSpc>
              <a:spcBef>
                <a:spcPts val="0"/>
              </a:spcBef>
              <a:spcAft>
                <a:spcPts val="0"/>
              </a:spcAft>
              <a:buNone/>
              <a:defRPr b="0" i="0" sz="1400" u="none" cap="none" strike="noStrike">
                <a:solidFill>
                  <a:srgbClr val="888888"/>
                </a:solidFill>
                <a:latin typeface="Arial"/>
                <a:ea typeface="Arial"/>
                <a:cs typeface="Arial"/>
                <a:sym typeface="Arial"/>
              </a:defRPr>
            </a:lvl4pPr>
            <a:lvl5pPr indent="0" lvl="4" marL="0" marR="0" rtl="0" algn="l">
              <a:lnSpc>
                <a:spcPct val="100000"/>
              </a:lnSpc>
              <a:spcBef>
                <a:spcPts val="0"/>
              </a:spcBef>
              <a:spcAft>
                <a:spcPts val="0"/>
              </a:spcAft>
              <a:buNone/>
              <a:defRPr b="0" i="0" sz="1400" u="none" cap="none" strike="noStrike">
                <a:solidFill>
                  <a:srgbClr val="888888"/>
                </a:solidFill>
                <a:latin typeface="Arial"/>
                <a:ea typeface="Arial"/>
                <a:cs typeface="Arial"/>
                <a:sym typeface="Arial"/>
              </a:defRPr>
            </a:lvl5pPr>
            <a:lvl6pPr indent="0" lvl="5" marL="0" marR="0" rtl="0" algn="l">
              <a:lnSpc>
                <a:spcPct val="100000"/>
              </a:lnSpc>
              <a:spcBef>
                <a:spcPts val="0"/>
              </a:spcBef>
              <a:spcAft>
                <a:spcPts val="0"/>
              </a:spcAft>
              <a:buNone/>
              <a:defRPr b="0" i="0" sz="1400" u="none" cap="none" strike="noStrike">
                <a:solidFill>
                  <a:srgbClr val="888888"/>
                </a:solidFill>
                <a:latin typeface="Arial"/>
                <a:ea typeface="Arial"/>
                <a:cs typeface="Arial"/>
                <a:sym typeface="Arial"/>
              </a:defRPr>
            </a:lvl6pPr>
            <a:lvl7pPr indent="0" lvl="6" marL="0" marR="0" rtl="0" algn="l">
              <a:lnSpc>
                <a:spcPct val="100000"/>
              </a:lnSpc>
              <a:spcBef>
                <a:spcPts val="0"/>
              </a:spcBef>
              <a:spcAft>
                <a:spcPts val="0"/>
              </a:spcAft>
              <a:buNone/>
              <a:defRPr b="0" i="0" sz="1400" u="none" cap="none" strike="noStrike">
                <a:solidFill>
                  <a:srgbClr val="888888"/>
                </a:solidFill>
                <a:latin typeface="Arial"/>
                <a:ea typeface="Arial"/>
                <a:cs typeface="Arial"/>
                <a:sym typeface="Arial"/>
              </a:defRPr>
            </a:lvl7pPr>
            <a:lvl8pPr indent="0" lvl="7" marL="0" marR="0" rtl="0" algn="l">
              <a:lnSpc>
                <a:spcPct val="100000"/>
              </a:lnSpc>
              <a:spcBef>
                <a:spcPts val="0"/>
              </a:spcBef>
              <a:spcAft>
                <a:spcPts val="0"/>
              </a:spcAft>
              <a:buNone/>
              <a:defRPr b="0" i="0" sz="1400" u="none" cap="none" strike="noStrike">
                <a:solidFill>
                  <a:srgbClr val="888888"/>
                </a:solidFill>
                <a:latin typeface="Arial"/>
                <a:ea typeface="Arial"/>
                <a:cs typeface="Arial"/>
                <a:sym typeface="Arial"/>
              </a:defRPr>
            </a:lvl8pPr>
            <a:lvl9pPr indent="0" lvl="8" marL="0" marR="0" rtl="0" algn="l">
              <a:lnSpc>
                <a:spcPct val="100000"/>
              </a:lnSpc>
              <a:spcBef>
                <a:spcPts val="0"/>
              </a:spcBef>
              <a:spcAft>
                <a:spcPts val="0"/>
              </a:spcAft>
              <a:buNone/>
              <a:defRPr b="0" i="0" sz="14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572" name="Shape 1572"/>
        <p:cNvGrpSpPr/>
        <p:nvPr/>
      </p:nvGrpSpPr>
      <p:grpSpPr>
        <a:xfrm>
          <a:off x="0" y="0"/>
          <a:ext cx="0" cy="0"/>
          <a:chOff x="0" y="0"/>
          <a:chExt cx="0" cy="0"/>
        </a:xfrm>
      </p:grpSpPr>
      <p:sp>
        <p:nvSpPr>
          <p:cNvPr id="1573" name="Google Shape;1573;g154064e066c_26_20"/>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1574" name="Google Shape;1574;g154064e066c_26_20"/>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1575" name="Google Shape;1575;g154064e066c_26_20"/>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1576" name="Google Shape;1576;g154064e066c_26_20"/>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577" name="Google Shape;1577;g154064e066c_26_20"/>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578" name="Google Shape;1578;g154064e066c_26_20"/>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1579" name="Google Shape;1579;g154064e066c_26_20"/>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SIT-TW, 13-15 September 2022</a:t>
            </a:r>
            <a:endParaRPr b="0" i="0" sz="1400" u="none" cap="none" strike="noStrike">
              <a:solidFill>
                <a:srgbClr val="000000"/>
              </a:solidFill>
              <a:latin typeface="Arial"/>
              <a:ea typeface="Arial"/>
              <a:cs typeface="Arial"/>
              <a:sym typeface="Arial"/>
            </a:endParaRPr>
          </a:p>
        </p:txBody>
      </p:sp>
      <p:sp>
        <p:nvSpPr>
          <p:cNvPr id="1580" name="Google Shape;1580;g154064e066c_26_20"/>
          <p:cNvSpPr txBox="1"/>
          <p:nvPr>
            <p:ph idx="1" type="body"/>
          </p:nvPr>
        </p:nvSpPr>
        <p:spPr>
          <a:xfrm>
            <a:off x="324233" y="1558533"/>
            <a:ext cx="11495400" cy="4662871"/>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581" name="Google Shape;1581;g154064e066c_26_20"/>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type="title">
  <p:cSld name="TITLE">
    <p:spTree>
      <p:nvGrpSpPr>
        <p:cNvPr id="1582" name="Shape 1582"/>
        <p:cNvGrpSpPr/>
        <p:nvPr/>
      </p:nvGrpSpPr>
      <p:grpSpPr>
        <a:xfrm>
          <a:off x="0" y="0"/>
          <a:ext cx="0" cy="0"/>
          <a:chOff x="0" y="0"/>
          <a:chExt cx="0" cy="0"/>
        </a:xfrm>
      </p:grpSpPr>
      <p:sp>
        <p:nvSpPr>
          <p:cNvPr id="1583" name="Google Shape;1583;g154064e066c_26_30"/>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marR="0" rtl="0" algn="ctr">
              <a:lnSpc>
                <a:spcPct val="100000"/>
              </a:lnSpc>
              <a:spcBef>
                <a:spcPts val="0"/>
              </a:spcBef>
              <a:spcAft>
                <a:spcPts val="0"/>
              </a:spcAft>
              <a:buSzPts val="1400"/>
              <a:buNone/>
              <a:defRPr b="0" i="0" sz="60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584" name="Google Shape;1584;g154064e066c_26_30"/>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rgbClr val="000000"/>
              </a:buClr>
              <a:buSzPts val="2400"/>
              <a:buFont typeface="Arial"/>
              <a:buNone/>
              <a:defRPr b="0" i="0" sz="24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2000"/>
              <a:buFont typeface="Arial"/>
              <a:buNone/>
              <a:defRPr b="0" i="0" sz="20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1585" name="Google Shape;1585;g154064e066c_26_30"/>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586" name="Google Shape;1586;g154064e066c_26_30"/>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587" name="Google Shape;1587;g154064e066c_26_30"/>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588" name="Shape 1588"/>
        <p:cNvGrpSpPr/>
        <p:nvPr/>
      </p:nvGrpSpPr>
      <p:grpSpPr>
        <a:xfrm>
          <a:off x="0" y="0"/>
          <a:ext cx="0" cy="0"/>
          <a:chOff x="0" y="0"/>
          <a:chExt cx="0" cy="0"/>
        </a:xfrm>
      </p:grpSpPr>
      <p:sp>
        <p:nvSpPr>
          <p:cNvPr id="1589" name="Google Shape;1589;g154064e066c_26_36"/>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1590" name="Google Shape;1590;g154064e066c_26_36"/>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1591" name="Google Shape;1591;g154064e066c_26_36"/>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1592" name="Google Shape;1592;g154064e066c_26_36"/>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593" name="Google Shape;1593;g154064e066c_26_36"/>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594" name="Google Shape;1594;g154064e066c_26_36"/>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1595" name="Google Shape;1595;g154064e066c_26_36"/>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596" name="Google Shape;1596;g154064e066c_26_36"/>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SIT-TW, 13-15 September 2022</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1597" name="Shape 1597"/>
        <p:cNvGrpSpPr/>
        <p:nvPr/>
      </p:nvGrpSpPr>
      <p:grpSpPr>
        <a:xfrm>
          <a:off x="0" y="0"/>
          <a:ext cx="0" cy="0"/>
          <a:chOff x="0" y="0"/>
          <a:chExt cx="0" cy="0"/>
        </a:xfrm>
      </p:grpSpPr>
      <p:sp>
        <p:nvSpPr>
          <p:cNvPr id="1598" name="Google Shape;1598;g154064e066c_26_45"/>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1599" name="Google Shape;1599;g154064e066c_26_45"/>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1600" name="Google Shape;1600;g154064e066c_26_45"/>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1601" name="Google Shape;1601;g154064e066c_26_45"/>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602" name="Google Shape;1602;g154064e066c_26_45"/>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603" name="Google Shape;1603;g154064e066c_26_45"/>
          <p:cNvSpPr txBox="1"/>
          <p:nvPr>
            <p:ph idx="1" type="body"/>
          </p:nvPr>
        </p:nvSpPr>
        <p:spPr>
          <a:xfrm>
            <a:off x="386632"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604" name="Google Shape;1604;g154064e066c_26_45"/>
          <p:cNvSpPr txBox="1"/>
          <p:nvPr>
            <p:ph idx="2" type="body"/>
          </p:nvPr>
        </p:nvSpPr>
        <p:spPr>
          <a:xfrm>
            <a:off x="6296361"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605" name="Google Shape;1605;g154064e066c_26_45"/>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1606" name="Google Shape;1606;g154064e066c_26_45"/>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607" name="Google Shape;1607;g154064e066c_26_45"/>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SIT-TW, 13-15 September 2022</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1608" name="Shape 1608"/>
        <p:cNvGrpSpPr/>
        <p:nvPr/>
      </p:nvGrpSpPr>
      <p:grpSpPr>
        <a:xfrm>
          <a:off x="0" y="0"/>
          <a:ext cx="0" cy="0"/>
          <a:chOff x="0" y="0"/>
          <a:chExt cx="0" cy="0"/>
        </a:xfrm>
      </p:grpSpPr>
      <p:sp>
        <p:nvSpPr>
          <p:cNvPr id="1609" name="Google Shape;1609;g154064e066c_26_56"/>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1610" name="Google Shape;1610;g154064e066c_26_56"/>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1611" name="Google Shape;1611;g154064e066c_26_56"/>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1612" name="Google Shape;1612;g154064e066c_26_56"/>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613" name="Google Shape;1613;g154064e066c_26_56"/>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614" name="Google Shape;1614;g154064e066c_26_56"/>
          <p:cNvSpPr txBox="1"/>
          <p:nvPr>
            <p:ph idx="1" type="body"/>
          </p:nvPr>
        </p:nvSpPr>
        <p:spPr>
          <a:xfrm>
            <a:off x="5180012" y="1373852"/>
            <a:ext cx="6172200" cy="4694402"/>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chemeClr val="dk1"/>
              </a:buClr>
              <a:buSzPts val="3200"/>
              <a:buFont typeface="Noto Sans Symbols"/>
              <a:buChar char="❖"/>
              <a:defRPr b="0" i="0" sz="3200" u="none" cap="none" strike="noStrike">
                <a:solidFill>
                  <a:schemeClr val="dk1"/>
                </a:solidFill>
                <a:latin typeface="Arial"/>
                <a:ea typeface="Arial"/>
                <a:cs typeface="Arial"/>
                <a:sym typeface="Arial"/>
              </a:defRPr>
            </a:lvl1pPr>
            <a:lvl2pPr indent="-406400" lvl="1" marL="914400" marR="0" rtl="0" algn="l">
              <a:lnSpc>
                <a:spcPct val="90000"/>
              </a:lnSpc>
              <a:spcBef>
                <a:spcPts val="5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2pPr>
            <a:lvl3pPr indent="-381000" lvl="2" marL="1371600" marR="0" rtl="0" algn="l">
              <a:lnSpc>
                <a:spcPct val="90000"/>
              </a:lnSpc>
              <a:spcBef>
                <a:spcPts val="500"/>
              </a:spcBef>
              <a:spcAft>
                <a:spcPts val="0"/>
              </a:spcAft>
              <a:buClr>
                <a:schemeClr val="dk1"/>
              </a:buClr>
              <a:buSzPts val="2400"/>
              <a:buFont typeface="Courier New"/>
              <a:buChar char="o"/>
              <a:defRPr b="0" i="0" sz="2400" u="none" cap="none" strike="noStrike">
                <a:solidFill>
                  <a:schemeClr val="dk1"/>
                </a:solidFill>
                <a:latin typeface="Arial"/>
                <a:ea typeface="Arial"/>
                <a:cs typeface="Arial"/>
                <a:sym typeface="Arial"/>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615" name="Google Shape;1615;g154064e066c_26_56"/>
          <p:cNvSpPr txBox="1"/>
          <p:nvPr>
            <p:ph idx="2" type="body"/>
          </p:nvPr>
        </p:nvSpPr>
        <p:spPr>
          <a:xfrm>
            <a:off x="839788" y="1373852"/>
            <a:ext cx="3932237" cy="463055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9pPr>
          </a:lstStyle>
          <a:p/>
        </p:txBody>
      </p:sp>
      <p:sp>
        <p:nvSpPr>
          <p:cNvPr id="1616" name="Google Shape;1616;g154064e066c_26_56"/>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1617" name="Google Shape;1617;g154064e066c_26_56"/>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618" name="Google Shape;1618;g154064e066c_26_56"/>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SIT-TW, 13-15 September 2022</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625" name="Shape 1625"/>
        <p:cNvGrpSpPr/>
        <p:nvPr/>
      </p:nvGrpSpPr>
      <p:grpSpPr>
        <a:xfrm>
          <a:off x="0" y="0"/>
          <a:ext cx="0" cy="0"/>
          <a:chOff x="0" y="0"/>
          <a:chExt cx="0" cy="0"/>
        </a:xfrm>
      </p:grpSpPr>
      <p:pic>
        <p:nvPicPr>
          <p:cNvPr id="1626" name="Google Shape;1626;g154064e066c_60_6"/>
          <p:cNvPicPr preferRelativeResize="0"/>
          <p:nvPr/>
        </p:nvPicPr>
        <p:blipFill rotWithShape="1">
          <a:blip r:embed="rId2">
            <a:alphaModFix/>
          </a:blip>
          <a:srcRect b="0" l="0" r="0" t="0"/>
          <a:stretch/>
        </p:blipFill>
        <p:spPr>
          <a:xfrm>
            <a:off x="3301750" y="2265730"/>
            <a:ext cx="8288157" cy="2756714"/>
          </a:xfrm>
          <a:prstGeom prst="rect">
            <a:avLst/>
          </a:prstGeom>
          <a:noFill/>
          <a:ln>
            <a:noFill/>
          </a:ln>
        </p:spPr>
      </p:pic>
      <p:pic>
        <p:nvPicPr>
          <p:cNvPr id="1627" name="Google Shape;1627;g154064e066c_60_6"/>
          <p:cNvPicPr preferRelativeResize="0"/>
          <p:nvPr/>
        </p:nvPicPr>
        <p:blipFill rotWithShape="1">
          <a:blip r:embed="rId3">
            <a:alphaModFix/>
          </a:blip>
          <a:srcRect b="-113" l="0" r="0" t="0"/>
          <a:stretch/>
        </p:blipFill>
        <p:spPr>
          <a:xfrm flipH="1" rot="10800000">
            <a:off x="2824280" y="4824248"/>
            <a:ext cx="5391556" cy="2038097"/>
          </a:xfrm>
          <a:prstGeom prst="rect">
            <a:avLst/>
          </a:prstGeom>
          <a:noFill/>
          <a:ln>
            <a:noFill/>
          </a:ln>
        </p:spPr>
      </p:pic>
      <p:pic>
        <p:nvPicPr>
          <p:cNvPr descr="A picture containing nature&#10;&#10;Description automatically generated" id="1628" name="Google Shape;1628;g154064e066c_60_6"/>
          <p:cNvPicPr preferRelativeResize="0"/>
          <p:nvPr/>
        </p:nvPicPr>
        <p:blipFill rotWithShape="1">
          <a:blip r:embed="rId4">
            <a:alphaModFix/>
          </a:blip>
          <a:srcRect b="0" l="0" r="0" t="0"/>
          <a:stretch/>
        </p:blipFill>
        <p:spPr>
          <a:xfrm>
            <a:off x="8477344" y="-1"/>
            <a:ext cx="3714656" cy="2686815"/>
          </a:xfrm>
          <a:prstGeom prst="rect">
            <a:avLst/>
          </a:prstGeom>
          <a:noFill/>
          <a:ln>
            <a:noFill/>
          </a:ln>
        </p:spPr>
      </p:pic>
      <p:sp>
        <p:nvSpPr>
          <p:cNvPr id="1629" name="Google Shape;1629;g154064e066c_60_6"/>
          <p:cNvSpPr/>
          <p:nvPr/>
        </p:nvSpPr>
        <p:spPr>
          <a:xfrm flipH="1">
            <a:off x="5456394" y="1968439"/>
            <a:ext cx="6751471" cy="490111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630" name="Google Shape;1630;g154064e066c_60_6"/>
          <p:cNvSpPr/>
          <p:nvPr/>
        </p:nvSpPr>
        <p:spPr>
          <a:xfrm flipH="1">
            <a:off x="-4784" y="-14542"/>
            <a:ext cx="12199164" cy="6874921"/>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631" name="Google Shape;1631;g154064e066c_60_6"/>
          <p:cNvPicPr preferRelativeResize="0"/>
          <p:nvPr/>
        </p:nvPicPr>
        <p:blipFill rotWithShape="1">
          <a:blip r:embed="rId5">
            <a:alphaModFix/>
          </a:blip>
          <a:srcRect b="0" l="0" r="0" t="0"/>
          <a:stretch/>
        </p:blipFill>
        <p:spPr>
          <a:xfrm>
            <a:off x="138431" y="5311498"/>
            <a:ext cx="2738896" cy="1508514"/>
          </a:xfrm>
          <a:prstGeom prst="rect">
            <a:avLst/>
          </a:prstGeom>
          <a:noFill/>
          <a:ln>
            <a:noFill/>
          </a:ln>
          <a:effectLst>
            <a:outerShdw blurRad="50800" rotWithShape="0" algn="tl" dir="2700000" dist="38100">
              <a:srgbClr val="000000">
                <a:alpha val="40000"/>
              </a:srgbClr>
            </a:outerShdw>
          </a:effectLst>
        </p:spPr>
      </p:pic>
      <p:pic>
        <p:nvPicPr>
          <p:cNvPr id="1632" name="Google Shape;1632;g154064e066c_60_6"/>
          <p:cNvPicPr preferRelativeResize="0"/>
          <p:nvPr/>
        </p:nvPicPr>
        <p:blipFill rotWithShape="1">
          <a:blip r:embed="rId6">
            <a:alphaModFix amt="34000"/>
          </a:blip>
          <a:srcRect b="-8773" l="32582" r="8554" t="2399"/>
          <a:stretch/>
        </p:blipFill>
        <p:spPr>
          <a:xfrm rot="5400000">
            <a:off x="5734286" y="-1016167"/>
            <a:ext cx="5455273" cy="7480884"/>
          </a:xfrm>
          <a:prstGeom prst="rtTriangle">
            <a:avLst/>
          </a:prstGeom>
          <a:noFill/>
          <a:ln>
            <a:noFill/>
          </a:ln>
        </p:spPr>
      </p:pic>
      <p:pic>
        <p:nvPicPr>
          <p:cNvPr id="1633" name="Google Shape;1633;g154064e066c_60_6"/>
          <p:cNvPicPr preferRelativeResize="0"/>
          <p:nvPr/>
        </p:nvPicPr>
        <p:blipFill rotWithShape="1">
          <a:blip r:embed="rId6">
            <a:alphaModFix amt="34000"/>
          </a:blip>
          <a:srcRect b="671" l="54016" r="11355" t="36081"/>
          <a:stretch/>
        </p:blipFill>
        <p:spPr>
          <a:xfrm rot="-5400000">
            <a:off x="5792642" y="4819952"/>
            <a:ext cx="1719709" cy="2366806"/>
          </a:xfrm>
          <a:prstGeom prst="rtTriangle">
            <a:avLst/>
          </a:prstGeom>
          <a:noFill/>
          <a:ln>
            <a:noFill/>
          </a:ln>
        </p:spPr>
      </p:pic>
      <p:sp>
        <p:nvSpPr>
          <p:cNvPr id="1634" name="Google Shape;1634;g154064e066c_60_6"/>
          <p:cNvSpPr txBox="1"/>
          <p:nvPr>
            <p:ph type="title"/>
          </p:nvPr>
        </p:nvSpPr>
        <p:spPr>
          <a:xfrm>
            <a:off x="176047" y="175938"/>
            <a:ext cx="6157185" cy="397264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8000"/>
              <a:buFont typeface="Arial"/>
              <a:buNone/>
              <a:defRPr b="0" i="0" sz="8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635" name="Shape 1635"/>
        <p:cNvGrpSpPr/>
        <p:nvPr/>
      </p:nvGrpSpPr>
      <p:grpSpPr>
        <a:xfrm>
          <a:off x="0" y="0"/>
          <a:ext cx="0" cy="0"/>
          <a:chOff x="0" y="0"/>
          <a:chExt cx="0" cy="0"/>
        </a:xfrm>
      </p:grpSpPr>
      <p:sp>
        <p:nvSpPr>
          <p:cNvPr id="1636" name="Google Shape;1636;g154064e066c_60_16"/>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1637" name="Google Shape;1637;g154064e066c_60_16"/>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1638" name="Google Shape;1638;g154064e066c_60_16"/>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1639" name="Google Shape;1639;g154064e066c_60_16"/>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640" name="Google Shape;1640;g154064e066c_60_16"/>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641" name="Google Shape;1641;g154064e066c_60_16"/>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1642" name="Google Shape;1642;g154064e066c_60_16"/>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3" name="Google Shape;1643;g154064e066c_60_16"/>
          <p:cNvSpPr txBox="1"/>
          <p:nvPr>
            <p:ph idx="1" type="body"/>
          </p:nvPr>
        </p:nvSpPr>
        <p:spPr>
          <a:xfrm>
            <a:off x="324233" y="1558533"/>
            <a:ext cx="11495400" cy="4662871"/>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644" name="Google Shape;1644;g154064e066c_60_16"/>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125" name="Shape 125"/>
        <p:cNvGrpSpPr/>
        <p:nvPr/>
      </p:nvGrpSpPr>
      <p:grpSpPr>
        <a:xfrm>
          <a:off x="0" y="0"/>
          <a:ext cx="0" cy="0"/>
          <a:chOff x="0" y="0"/>
          <a:chExt cx="0" cy="0"/>
        </a:xfrm>
      </p:grpSpPr>
      <p:sp>
        <p:nvSpPr>
          <p:cNvPr id="126" name="Google Shape;126;g11f1ced136f_2_41"/>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127" name="Google Shape;127;g11f1ced136f_2_41"/>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128" name="Google Shape;128;g11f1ced136f_2_41"/>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129" name="Google Shape;129;g11f1ced136f_2_41"/>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30" name="Google Shape;130;g11f1ced136f_2_41"/>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31" name="Google Shape;131;g11f1ced136f_2_41"/>
          <p:cNvSpPr txBox="1"/>
          <p:nvPr>
            <p:ph idx="1" type="body"/>
          </p:nvPr>
        </p:nvSpPr>
        <p:spPr>
          <a:xfrm>
            <a:off x="5180012" y="1373852"/>
            <a:ext cx="6172200" cy="4694402"/>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chemeClr val="dk1"/>
              </a:buClr>
              <a:buSzPts val="3200"/>
              <a:buFont typeface="Noto Sans Symbols"/>
              <a:buChar char="❖"/>
              <a:defRPr b="0" i="0" sz="3200" u="none" cap="none" strike="noStrike">
                <a:solidFill>
                  <a:schemeClr val="dk1"/>
                </a:solidFill>
                <a:latin typeface="Arial"/>
                <a:ea typeface="Arial"/>
                <a:cs typeface="Arial"/>
                <a:sym typeface="Arial"/>
              </a:defRPr>
            </a:lvl1pPr>
            <a:lvl2pPr indent="-406400" lvl="1" marL="914400" marR="0" rtl="0" algn="l">
              <a:lnSpc>
                <a:spcPct val="90000"/>
              </a:lnSpc>
              <a:spcBef>
                <a:spcPts val="5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2pPr>
            <a:lvl3pPr indent="-381000" lvl="2" marL="1371600" marR="0" rtl="0" algn="l">
              <a:lnSpc>
                <a:spcPct val="90000"/>
              </a:lnSpc>
              <a:spcBef>
                <a:spcPts val="500"/>
              </a:spcBef>
              <a:spcAft>
                <a:spcPts val="0"/>
              </a:spcAft>
              <a:buClr>
                <a:schemeClr val="dk1"/>
              </a:buClr>
              <a:buSzPts val="2400"/>
              <a:buFont typeface="Courier New"/>
              <a:buChar char="o"/>
              <a:defRPr b="0" i="0" sz="2400" u="none" cap="none" strike="noStrike">
                <a:solidFill>
                  <a:schemeClr val="dk1"/>
                </a:solidFill>
                <a:latin typeface="Arial"/>
                <a:ea typeface="Arial"/>
                <a:cs typeface="Arial"/>
                <a:sym typeface="Arial"/>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32" name="Google Shape;132;g11f1ced136f_2_41"/>
          <p:cNvSpPr txBox="1"/>
          <p:nvPr>
            <p:ph idx="2" type="body"/>
          </p:nvPr>
        </p:nvSpPr>
        <p:spPr>
          <a:xfrm>
            <a:off x="839788" y="1373852"/>
            <a:ext cx="3932237" cy="463055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9pPr>
          </a:lstStyle>
          <a:p/>
        </p:txBody>
      </p:sp>
      <p:sp>
        <p:nvSpPr>
          <p:cNvPr id="133" name="Google Shape;133;g11f1ced136f_2_41"/>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134" name="Google Shape;134;g11f1ced136f_2_41"/>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35" name="Google Shape;135;g11f1ced136f_2_41"/>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SIT-37, 29-31 March 2022</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1645" name="Shape 1645"/>
        <p:cNvGrpSpPr/>
        <p:nvPr/>
      </p:nvGrpSpPr>
      <p:grpSpPr>
        <a:xfrm>
          <a:off x="0" y="0"/>
          <a:ext cx="0" cy="0"/>
          <a:chOff x="0" y="0"/>
          <a:chExt cx="0" cy="0"/>
        </a:xfrm>
      </p:grpSpPr>
      <p:sp>
        <p:nvSpPr>
          <p:cNvPr id="1646" name="Google Shape;1646;g154064e066c_60_26"/>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1647" name="Google Shape;1647;g154064e066c_60_26"/>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1648" name="Google Shape;1648;g154064e066c_60_26"/>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1649" name="Google Shape;1649;g154064e066c_60_26"/>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650" name="Google Shape;1650;g154064e066c_60_26"/>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651" name="Google Shape;1651;g154064e066c_60_26"/>
          <p:cNvSpPr txBox="1"/>
          <p:nvPr>
            <p:ph idx="1" type="body"/>
          </p:nvPr>
        </p:nvSpPr>
        <p:spPr>
          <a:xfrm>
            <a:off x="386632"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652" name="Google Shape;1652;g154064e066c_60_26"/>
          <p:cNvSpPr txBox="1"/>
          <p:nvPr>
            <p:ph idx="2" type="body"/>
          </p:nvPr>
        </p:nvSpPr>
        <p:spPr>
          <a:xfrm>
            <a:off x="6296361"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653" name="Google Shape;1653;g154064e066c_60_26"/>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1654" name="Google Shape;1654;g154064e066c_60_26"/>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655" name="Google Shape;1655;g154064e066c_60_26"/>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CEOS Plenary, 1-4  November 2021</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656" name="Shape 1656"/>
        <p:cNvGrpSpPr/>
        <p:nvPr/>
      </p:nvGrpSpPr>
      <p:grpSpPr>
        <a:xfrm>
          <a:off x="0" y="0"/>
          <a:ext cx="0" cy="0"/>
          <a:chOff x="0" y="0"/>
          <a:chExt cx="0" cy="0"/>
        </a:xfrm>
      </p:grpSpPr>
      <p:sp>
        <p:nvSpPr>
          <p:cNvPr id="1657" name="Google Shape;1657;g154064e066c_60_37"/>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1658" name="Google Shape;1658;g154064e066c_60_37"/>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1659" name="Google Shape;1659;g154064e066c_60_37"/>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1660" name="Google Shape;1660;g154064e066c_60_37"/>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661" name="Google Shape;1661;g154064e066c_60_37"/>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662" name="Google Shape;1662;g154064e066c_60_37"/>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1663" name="Google Shape;1663;g154064e066c_60_37"/>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664" name="Google Shape;1664;g154064e066c_60_37"/>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CEOS Plenary, 1-4  November 2021</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1665" name="Shape 1665"/>
        <p:cNvGrpSpPr/>
        <p:nvPr/>
      </p:nvGrpSpPr>
      <p:grpSpPr>
        <a:xfrm>
          <a:off x="0" y="0"/>
          <a:ext cx="0" cy="0"/>
          <a:chOff x="0" y="0"/>
          <a:chExt cx="0" cy="0"/>
        </a:xfrm>
      </p:grpSpPr>
      <p:sp>
        <p:nvSpPr>
          <p:cNvPr id="1666" name="Google Shape;1666;g154064e066c_60_46"/>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1667" name="Google Shape;1667;g154064e066c_60_46"/>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1668" name="Google Shape;1668;g154064e066c_60_46"/>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1669" name="Google Shape;1669;g154064e066c_60_46"/>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670" name="Google Shape;1670;g154064e066c_60_46"/>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671" name="Google Shape;1671;g154064e066c_60_46"/>
          <p:cNvSpPr txBox="1"/>
          <p:nvPr>
            <p:ph idx="1" type="body"/>
          </p:nvPr>
        </p:nvSpPr>
        <p:spPr>
          <a:xfrm>
            <a:off x="5180012" y="1373852"/>
            <a:ext cx="6172200" cy="4694402"/>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chemeClr val="dk1"/>
              </a:buClr>
              <a:buSzPts val="3200"/>
              <a:buFont typeface="Noto Sans Symbols"/>
              <a:buChar char="❖"/>
              <a:defRPr b="0" i="0" sz="3200" u="none" cap="none" strike="noStrike">
                <a:solidFill>
                  <a:schemeClr val="dk1"/>
                </a:solidFill>
                <a:latin typeface="Arial"/>
                <a:ea typeface="Arial"/>
                <a:cs typeface="Arial"/>
                <a:sym typeface="Arial"/>
              </a:defRPr>
            </a:lvl1pPr>
            <a:lvl2pPr indent="-406400" lvl="1" marL="914400" marR="0" rtl="0" algn="l">
              <a:lnSpc>
                <a:spcPct val="90000"/>
              </a:lnSpc>
              <a:spcBef>
                <a:spcPts val="5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2pPr>
            <a:lvl3pPr indent="-381000" lvl="2" marL="1371600" marR="0" rtl="0" algn="l">
              <a:lnSpc>
                <a:spcPct val="90000"/>
              </a:lnSpc>
              <a:spcBef>
                <a:spcPts val="500"/>
              </a:spcBef>
              <a:spcAft>
                <a:spcPts val="0"/>
              </a:spcAft>
              <a:buClr>
                <a:schemeClr val="dk1"/>
              </a:buClr>
              <a:buSzPts val="2400"/>
              <a:buFont typeface="Courier New"/>
              <a:buChar char="o"/>
              <a:defRPr b="0" i="0" sz="2400" u="none" cap="none" strike="noStrike">
                <a:solidFill>
                  <a:schemeClr val="dk1"/>
                </a:solidFill>
                <a:latin typeface="Arial"/>
                <a:ea typeface="Arial"/>
                <a:cs typeface="Arial"/>
                <a:sym typeface="Arial"/>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672" name="Google Shape;1672;g154064e066c_60_46"/>
          <p:cNvSpPr txBox="1"/>
          <p:nvPr>
            <p:ph idx="2" type="body"/>
          </p:nvPr>
        </p:nvSpPr>
        <p:spPr>
          <a:xfrm>
            <a:off x="839788" y="1373852"/>
            <a:ext cx="3932237" cy="463055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9pPr>
          </a:lstStyle>
          <a:p/>
        </p:txBody>
      </p:sp>
      <p:sp>
        <p:nvSpPr>
          <p:cNvPr id="1673" name="Google Shape;1673;g154064e066c_60_46"/>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1674" name="Google Shape;1674;g154064e066c_60_46"/>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675" name="Google Shape;1675;g154064e066c_60_46"/>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CEOS Plenary, 1-4  November 2021</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676" name="Shape 1676"/>
        <p:cNvGrpSpPr/>
        <p:nvPr/>
      </p:nvGrpSpPr>
      <p:grpSpPr>
        <a:xfrm>
          <a:off x="0" y="0"/>
          <a:ext cx="0" cy="0"/>
          <a:chOff x="0" y="0"/>
          <a:chExt cx="0" cy="0"/>
        </a:xfrm>
      </p:grpSpPr>
      <p:sp>
        <p:nvSpPr>
          <p:cNvPr id="1677" name="Google Shape;1677;g154064e066c_60_57"/>
          <p:cNvSpPr txBox="1"/>
          <p:nvPr>
            <p:ph idx="10" type="dt"/>
          </p:nvPr>
        </p:nvSpPr>
        <p:spPr>
          <a:xfrm>
            <a:off x="0" y="0"/>
            <a:ext cx="3999900" cy="3999900"/>
          </a:xfrm>
          <a:prstGeom prst="rect">
            <a:avLst/>
          </a:prstGeom>
          <a:noFill/>
          <a:ln>
            <a:noFill/>
          </a:ln>
        </p:spPr>
        <p:txBody>
          <a:bodyPr anchorCtr="0" anchor="t" bIns="60925" lIns="121900" spcFirstLastPara="1" rIns="121900" wrap="square" tIns="60925">
            <a:noAutofit/>
          </a:bodyPr>
          <a:lstStyle>
            <a:lvl1pPr lv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1678" name="Google Shape;1678;g154064e066c_60_57"/>
          <p:cNvSpPr txBox="1"/>
          <p:nvPr>
            <p:ph idx="11" type="ftr"/>
          </p:nvPr>
        </p:nvSpPr>
        <p:spPr>
          <a:xfrm>
            <a:off x="0" y="0"/>
            <a:ext cx="3999900" cy="3999900"/>
          </a:xfrm>
          <a:prstGeom prst="rect">
            <a:avLst/>
          </a:prstGeom>
          <a:noFill/>
          <a:ln>
            <a:noFill/>
          </a:ln>
        </p:spPr>
        <p:txBody>
          <a:bodyPr anchorCtr="0" anchor="t" bIns="60925" lIns="121900" spcFirstLastPara="1" rIns="121900" wrap="square" tIns="60925">
            <a:noAutofit/>
          </a:bodyPr>
          <a:lstStyle>
            <a:lvl1pPr lv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1679" name="Google Shape;1679;g154064e066c_60_57"/>
          <p:cNvSpPr txBox="1"/>
          <p:nvPr>
            <p:ph idx="12" type="sldNum"/>
          </p:nvPr>
        </p:nvSpPr>
        <p:spPr>
          <a:xfrm>
            <a:off x="0" y="0"/>
            <a:ext cx="3999900" cy="3999900"/>
          </a:xfrm>
          <a:prstGeom prst="rect">
            <a:avLst/>
          </a:prstGeom>
          <a:noFill/>
          <a:ln>
            <a:noFill/>
          </a:ln>
        </p:spPr>
        <p:txBody>
          <a:bodyPr anchorCtr="0" anchor="t" bIns="60925" lIns="121900" spcFirstLastPara="1" rIns="121900" wrap="square" tIns="60925">
            <a:noAutofit/>
          </a:bodyPr>
          <a:lstStyle>
            <a:lvl1pPr indent="0" lvl="0" marL="0"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White">
  <p:cSld name="Blank_White">
    <p:spTree>
      <p:nvGrpSpPr>
        <p:cNvPr id="1680" name="Shape 1680"/>
        <p:cNvGrpSpPr/>
        <p:nvPr/>
      </p:nvGrpSpPr>
      <p:grpSpPr>
        <a:xfrm>
          <a:off x="0" y="0"/>
          <a:ext cx="0" cy="0"/>
          <a:chOff x="0" y="0"/>
          <a:chExt cx="0" cy="0"/>
        </a:xfrm>
      </p:grpSpPr>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type="obj">
  <p:cSld name="OBJECT">
    <p:spTree>
      <p:nvGrpSpPr>
        <p:cNvPr id="1681" name="Shape 1681"/>
        <p:cNvGrpSpPr/>
        <p:nvPr/>
      </p:nvGrpSpPr>
      <p:grpSpPr>
        <a:xfrm>
          <a:off x="0" y="0"/>
          <a:ext cx="0" cy="0"/>
          <a:chOff x="0" y="0"/>
          <a:chExt cx="0" cy="0"/>
        </a:xfrm>
      </p:grpSpPr>
      <p:sp>
        <p:nvSpPr>
          <p:cNvPr id="1682" name="Google Shape;1682;g154064e066c_60_62"/>
          <p:cNvSpPr txBox="1"/>
          <p:nvPr>
            <p:ph type="title"/>
          </p:nvPr>
        </p:nvSpPr>
        <p:spPr>
          <a:xfrm>
            <a:off x="0" y="0"/>
            <a:ext cx="3999900" cy="3999900"/>
          </a:xfrm>
          <a:prstGeom prst="rect">
            <a:avLst/>
          </a:prstGeom>
          <a:noFill/>
          <a:ln>
            <a:noFill/>
          </a:ln>
        </p:spPr>
        <p:txBody>
          <a:bodyPr anchorCtr="0" anchor="t" bIns="60925" lIns="121900" spcFirstLastPara="1" rIns="121900" wrap="square" tIns="60925">
            <a:noAutofit/>
          </a:bodyPr>
          <a:lstStyle>
            <a:lvl1pPr lv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1683" name="Google Shape;1683;g154064e066c_60_62"/>
          <p:cNvSpPr txBox="1"/>
          <p:nvPr>
            <p:ph idx="1" type="body"/>
          </p:nvPr>
        </p:nvSpPr>
        <p:spPr>
          <a:xfrm>
            <a:off x="0" y="0"/>
            <a:ext cx="3999900" cy="3999900"/>
          </a:xfrm>
          <a:prstGeom prst="rect">
            <a:avLst/>
          </a:prstGeom>
          <a:noFill/>
          <a:ln>
            <a:noFill/>
          </a:ln>
        </p:spPr>
        <p:txBody>
          <a:bodyPr anchorCtr="0" anchor="t" bIns="60925" lIns="121900" spcFirstLastPara="1" rIns="121900" wrap="square" tIns="60925">
            <a:noAutofit/>
          </a:bodyPr>
          <a:lstStyle>
            <a:lvl1pPr indent="-228600" lvl="0" marL="45720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1684" name="Google Shape;1684;g154064e066c_60_62"/>
          <p:cNvSpPr txBox="1"/>
          <p:nvPr>
            <p:ph idx="10" type="dt"/>
          </p:nvPr>
        </p:nvSpPr>
        <p:spPr>
          <a:xfrm>
            <a:off x="0" y="0"/>
            <a:ext cx="3999900" cy="3999900"/>
          </a:xfrm>
          <a:prstGeom prst="rect">
            <a:avLst/>
          </a:prstGeom>
          <a:noFill/>
          <a:ln>
            <a:noFill/>
          </a:ln>
        </p:spPr>
        <p:txBody>
          <a:bodyPr anchorCtr="0" anchor="t" bIns="60925" lIns="121900" spcFirstLastPara="1" rIns="121900" wrap="square" tIns="60925">
            <a:noAutofit/>
          </a:bodyPr>
          <a:lstStyle>
            <a:lvl1pPr lv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1685" name="Google Shape;1685;g154064e066c_60_62"/>
          <p:cNvSpPr txBox="1"/>
          <p:nvPr>
            <p:ph idx="11" type="ftr"/>
          </p:nvPr>
        </p:nvSpPr>
        <p:spPr>
          <a:xfrm>
            <a:off x="0" y="0"/>
            <a:ext cx="3999900" cy="3999900"/>
          </a:xfrm>
          <a:prstGeom prst="rect">
            <a:avLst/>
          </a:prstGeom>
          <a:noFill/>
          <a:ln>
            <a:noFill/>
          </a:ln>
        </p:spPr>
        <p:txBody>
          <a:bodyPr anchorCtr="0" anchor="t" bIns="60925" lIns="121900" spcFirstLastPara="1" rIns="121900" wrap="square" tIns="60925">
            <a:noAutofit/>
          </a:bodyPr>
          <a:lstStyle>
            <a:lvl1pPr lv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1686" name="Google Shape;1686;g154064e066c_60_62"/>
          <p:cNvSpPr txBox="1"/>
          <p:nvPr>
            <p:ph idx="12" type="sldNum"/>
          </p:nvPr>
        </p:nvSpPr>
        <p:spPr>
          <a:xfrm>
            <a:off x="0" y="0"/>
            <a:ext cx="3999900" cy="3999900"/>
          </a:xfrm>
          <a:prstGeom prst="rect">
            <a:avLst/>
          </a:prstGeom>
          <a:noFill/>
          <a:ln>
            <a:noFill/>
          </a:ln>
        </p:spPr>
        <p:txBody>
          <a:bodyPr anchorCtr="0" anchor="t" bIns="60925" lIns="121900" spcFirstLastPara="1" rIns="121900" wrap="square" tIns="60925">
            <a:noAutofit/>
          </a:bodyPr>
          <a:lstStyle>
            <a:lvl1pPr indent="0" lvl="0" marL="0"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bg>
      <p:bgPr>
        <a:blipFill>
          <a:blip r:embed="rId2">
            <a:alphaModFix/>
          </a:blip>
          <a:stretch>
            <a:fillRect/>
          </a:stretch>
        </a:blipFill>
      </p:bgPr>
    </p:bg>
    <p:spTree>
      <p:nvGrpSpPr>
        <p:cNvPr id="1691" name="Shape 1691"/>
        <p:cNvGrpSpPr/>
        <p:nvPr/>
      </p:nvGrpSpPr>
      <p:grpSpPr>
        <a:xfrm>
          <a:off x="0" y="0"/>
          <a:ext cx="0" cy="0"/>
          <a:chOff x="0" y="0"/>
          <a:chExt cx="0" cy="0"/>
        </a:xfrm>
      </p:grpSpPr>
      <p:sp>
        <p:nvSpPr>
          <p:cNvPr id="1692" name="Google Shape;1692;g154064e066c_70_4"/>
          <p:cNvSpPr txBox="1"/>
          <p:nvPr>
            <p:ph idx="12" type="sldNum"/>
          </p:nvPr>
        </p:nvSpPr>
        <p:spPr>
          <a:xfrm>
            <a:off x="5979516" y="6540500"/>
            <a:ext cx="226619" cy="234949"/>
          </a:xfrm>
          <a:prstGeom prst="rect">
            <a:avLst/>
          </a:prstGeom>
          <a:noFill/>
          <a:ln>
            <a:noFill/>
          </a:ln>
        </p:spPr>
        <p:txBody>
          <a:bodyPr anchorCtr="0" anchor="t" bIns="25400" lIns="25400" spcFirstLastPara="1" rIns="25400" wrap="square" tIns="25400">
            <a:noAutofit/>
          </a:bodyPr>
          <a:lstStyle>
            <a:lvl1pPr indent="0" lvl="0"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slide">
  <p:cSld name="Title Content slide">
    <p:spTree>
      <p:nvGrpSpPr>
        <p:cNvPr id="1693" name="Shape 1693"/>
        <p:cNvGrpSpPr/>
        <p:nvPr/>
      </p:nvGrpSpPr>
      <p:grpSpPr>
        <a:xfrm>
          <a:off x="0" y="0"/>
          <a:ext cx="0" cy="0"/>
          <a:chOff x="0" y="0"/>
          <a:chExt cx="0" cy="0"/>
        </a:xfrm>
      </p:grpSpPr>
      <p:sp>
        <p:nvSpPr>
          <p:cNvPr id="1694" name="Google Shape;1694;g154064e066c_70_6"/>
          <p:cNvSpPr txBox="1"/>
          <p:nvPr>
            <p:ph type="title"/>
          </p:nvPr>
        </p:nvSpPr>
        <p:spPr>
          <a:xfrm>
            <a:off x="337160" y="1119007"/>
            <a:ext cx="11521280" cy="689913"/>
          </a:xfrm>
          <a:prstGeom prst="rect">
            <a:avLst/>
          </a:prstGeom>
          <a:noFill/>
          <a:ln>
            <a:noFill/>
          </a:ln>
        </p:spPr>
        <p:txBody>
          <a:bodyPr anchorCtr="0" anchor="ctr" bIns="60925" lIns="121900" spcFirstLastPara="1" rIns="121900" wrap="square" tIns="60925">
            <a:normAutofit/>
          </a:bodyPr>
          <a:lstStyle>
            <a:lvl1pPr lvl="0" algn="l">
              <a:lnSpc>
                <a:spcPct val="90000"/>
              </a:lnSpc>
              <a:spcBef>
                <a:spcPts val="0"/>
              </a:spcBef>
              <a:spcAft>
                <a:spcPts val="0"/>
              </a:spcAft>
              <a:buClr>
                <a:schemeClr val="dk1"/>
              </a:buClr>
              <a:buSzPts val="24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1695" name="Google Shape;1695;g154064e066c_70_6"/>
          <p:cNvSpPr txBox="1"/>
          <p:nvPr>
            <p:ph idx="11" type="ftr"/>
          </p:nvPr>
        </p:nvSpPr>
        <p:spPr>
          <a:xfrm>
            <a:off x="335360" y="6356351"/>
            <a:ext cx="9217024" cy="366183"/>
          </a:xfrm>
          <a:prstGeom prst="rect">
            <a:avLst/>
          </a:prstGeom>
          <a:noFill/>
          <a:ln>
            <a:noFill/>
          </a:ln>
        </p:spPr>
        <p:txBody>
          <a:bodyPr anchorCtr="0" anchor="ctr" bIns="60925" lIns="121900" spcFirstLastPara="1" rIns="121900" wrap="square" tIns="60925">
            <a:noAutofit/>
          </a:bodyPr>
          <a:lstStyle>
            <a:lvl1pPr lv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1696" name="Google Shape;1696;g154064e066c_70_6"/>
          <p:cNvSpPr txBox="1"/>
          <p:nvPr>
            <p:ph idx="12" type="sldNum"/>
          </p:nvPr>
        </p:nvSpPr>
        <p:spPr>
          <a:xfrm>
            <a:off x="10032437" y="6356351"/>
            <a:ext cx="1824203" cy="366183"/>
          </a:xfrm>
          <a:prstGeom prst="rect">
            <a:avLst/>
          </a:prstGeom>
          <a:noFill/>
          <a:ln>
            <a:noFill/>
          </a:ln>
        </p:spPr>
        <p:txBody>
          <a:bodyPr anchorCtr="0" anchor="ctr" bIns="60925" lIns="121900" spcFirstLastPara="1" rIns="121900" wrap="square" tIns="609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r>
              <a:rPr lang="en-GB"/>
              <a:t>Slide </a:t>
            </a:r>
            <a:fld id="{00000000-1234-1234-1234-123412341234}" type="slidenum">
              <a:rPr lang="en-GB"/>
              <a:t>‹#›</a:t>
            </a:fld>
            <a:endParaRPr/>
          </a:p>
        </p:txBody>
      </p:sp>
      <p:sp>
        <p:nvSpPr>
          <p:cNvPr id="1697" name="Google Shape;1697;g154064e066c_70_6"/>
          <p:cNvSpPr txBox="1"/>
          <p:nvPr>
            <p:ph idx="1" type="body"/>
          </p:nvPr>
        </p:nvSpPr>
        <p:spPr>
          <a:xfrm>
            <a:off x="335360" y="1988839"/>
            <a:ext cx="11521280" cy="4187593"/>
          </a:xfrm>
          <a:prstGeom prst="rect">
            <a:avLst/>
          </a:prstGeom>
          <a:noFill/>
          <a:ln>
            <a:noFill/>
          </a:ln>
        </p:spPr>
        <p:txBody>
          <a:bodyPr anchorCtr="0" anchor="t" bIns="60925" lIns="121900" spcFirstLastPara="1" rIns="121900" wrap="square" tIns="60925">
            <a:normAutofit/>
          </a:bodyPr>
          <a:lstStyle>
            <a:lvl1pPr indent="-381000" lvl="0" marL="457200" algn="l">
              <a:lnSpc>
                <a:spcPct val="90000"/>
              </a:lnSpc>
              <a:spcBef>
                <a:spcPts val="1300"/>
              </a:spcBef>
              <a:spcAft>
                <a:spcPts val="0"/>
              </a:spcAft>
              <a:buClr>
                <a:schemeClr val="dk1"/>
              </a:buClr>
              <a:buSzPts val="2400"/>
              <a:buChar char="•"/>
              <a:defRPr/>
            </a:lvl1pPr>
            <a:lvl2pPr indent="-381000" lvl="1" marL="914400" algn="l">
              <a:lnSpc>
                <a:spcPct val="90000"/>
              </a:lnSpc>
              <a:spcBef>
                <a:spcPts val="700"/>
              </a:spcBef>
              <a:spcAft>
                <a:spcPts val="0"/>
              </a:spcAft>
              <a:buClr>
                <a:schemeClr val="dk1"/>
              </a:buClr>
              <a:buSzPts val="2400"/>
              <a:buChar char="•"/>
              <a:defRPr/>
            </a:lvl2pPr>
            <a:lvl3pPr indent="-381000" lvl="2" marL="1371600" algn="l">
              <a:lnSpc>
                <a:spcPct val="90000"/>
              </a:lnSpc>
              <a:spcBef>
                <a:spcPts val="700"/>
              </a:spcBef>
              <a:spcAft>
                <a:spcPts val="0"/>
              </a:spcAft>
              <a:buClr>
                <a:schemeClr val="dk1"/>
              </a:buClr>
              <a:buSzPts val="2400"/>
              <a:buChar char="•"/>
              <a:defRPr/>
            </a:lvl3pPr>
            <a:lvl4pPr indent="-381000" lvl="3" marL="1828800" algn="l">
              <a:lnSpc>
                <a:spcPct val="90000"/>
              </a:lnSpc>
              <a:spcBef>
                <a:spcPts val="700"/>
              </a:spcBef>
              <a:spcAft>
                <a:spcPts val="0"/>
              </a:spcAft>
              <a:buClr>
                <a:schemeClr val="dk1"/>
              </a:buClr>
              <a:buSzPts val="2400"/>
              <a:buChar char="•"/>
              <a:defRPr/>
            </a:lvl4pPr>
            <a:lvl5pPr indent="-381000" lvl="4" marL="2286000" algn="l">
              <a:lnSpc>
                <a:spcPct val="90000"/>
              </a:lnSpc>
              <a:spcBef>
                <a:spcPts val="700"/>
              </a:spcBef>
              <a:spcAft>
                <a:spcPts val="0"/>
              </a:spcAft>
              <a:buClr>
                <a:schemeClr val="dk1"/>
              </a:buClr>
              <a:buSzPts val="2400"/>
              <a:buChar char="•"/>
              <a:defRPr/>
            </a:lvl5pPr>
            <a:lvl6pPr indent="-381000" lvl="5" marL="2743200" algn="l">
              <a:lnSpc>
                <a:spcPct val="90000"/>
              </a:lnSpc>
              <a:spcBef>
                <a:spcPts val="700"/>
              </a:spcBef>
              <a:spcAft>
                <a:spcPts val="0"/>
              </a:spcAft>
              <a:buClr>
                <a:schemeClr val="dk1"/>
              </a:buClr>
              <a:buSzPts val="2400"/>
              <a:buChar char="•"/>
              <a:defRPr/>
            </a:lvl6pPr>
            <a:lvl7pPr indent="-381000" lvl="6" marL="3200400" algn="l">
              <a:lnSpc>
                <a:spcPct val="90000"/>
              </a:lnSpc>
              <a:spcBef>
                <a:spcPts val="700"/>
              </a:spcBef>
              <a:spcAft>
                <a:spcPts val="0"/>
              </a:spcAft>
              <a:buClr>
                <a:schemeClr val="dk1"/>
              </a:buClr>
              <a:buSzPts val="2400"/>
              <a:buChar char="•"/>
              <a:defRPr/>
            </a:lvl7pPr>
            <a:lvl8pPr indent="-381000" lvl="7" marL="3657600" algn="l">
              <a:lnSpc>
                <a:spcPct val="90000"/>
              </a:lnSpc>
              <a:spcBef>
                <a:spcPts val="700"/>
              </a:spcBef>
              <a:spcAft>
                <a:spcPts val="0"/>
              </a:spcAft>
              <a:buClr>
                <a:schemeClr val="dk1"/>
              </a:buClr>
              <a:buSzPts val="2400"/>
              <a:buChar char="•"/>
              <a:defRPr/>
            </a:lvl8pPr>
            <a:lvl9pPr indent="-381000" lvl="8" marL="4114800" algn="l">
              <a:lnSpc>
                <a:spcPct val="90000"/>
              </a:lnSpc>
              <a:spcBef>
                <a:spcPts val="700"/>
              </a:spcBef>
              <a:spcAft>
                <a:spcPts val="0"/>
              </a:spcAft>
              <a:buClr>
                <a:schemeClr val="dk1"/>
              </a:buClr>
              <a:buSzPts val="2400"/>
              <a:buChar char="•"/>
              <a:defRPr/>
            </a:lvl9pPr>
          </a:lstStyle>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2">
    <p:bg>
      <p:bgPr>
        <a:blipFill>
          <a:blip r:embed="rId2">
            <a:alphaModFix/>
          </a:blip>
          <a:stretch>
            <a:fillRect/>
          </a:stretch>
        </a:blipFill>
      </p:bgPr>
    </p:bg>
    <p:spTree>
      <p:nvGrpSpPr>
        <p:cNvPr id="1698" name="Shape 1698"/>
        <p:cNvGrpSpPr/>
        <p:nvPr/>
      </p:nvGrpSpPr>
      <p:grpSpPr>
        <a:xfrm>
          <a:off x="0" y="0"/>
          <a:ext cx="0" cy="0"/>
          <a:chOff x="0" y="0"/>
          <a:chExt cx="0" cy="0"/>
        </a:xfrm>
      </p:grpSpPr>
      <p:sp>
        <p:nvSpPr>
          <p:cNvPr id="1699" name="Google Shape;1699;g154064e066c_70_11"/>
          <p:cNvSpPr txBox="1"/>
          <p:nvPr>
            <p:ph idx="12" type="sldNum"/>
          </p:nvPr>
        </p:nvSpPr>
        <p:spPr>
          <a:xfrm>
            <a:off x="5979516" y="6540500"/>
            <a:ext cx="226619" cy="234949"/>
          </a:xfrm>
          <a:prstGeom prst="rect">
            <a:avLst/>
          </a:prstGeom>
          <a:noFill/>
          <a:ln>
            <a:noFill/>
          </a:ln>
        </p:spPr>
        <p:txBody>
          <a:bodyPr anchorCtr="0" anchor="t" bIns="25400" lIns="25400" spcFirstLastPara="1" rIns="25400" wrap="square" tIns="25400">
            <a:noAutofit/>
          </a:bodyPr>
          <a:lstStyle>
            <a:lvl1pPr indent="0" lvl="0"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3">
    <p:bg>
      <p:bgPr>
        <a:blipFill>
          <a:blip r:embed="rId2">
            <a:alphaModFix/>
          </a:blip>
          <a:stretch>
            <a:fillRect/>
          </a:stretch>
        </a:blipFill>
      </p:bgPr>
    </p:bg>
    <p:spTree>
      <p:nvGrpSpPr>
        <p:cNvPr id="1700" name="Shape 1700"/>
        <p:cNvGrpSpPr/>
        <p:nvPr/>
      </p:nvGrpSpPr>
      <p:grpSpPr>
        <a:xfrm>
          <a:off x="0" y="0"/>
          <a:ext cx="0" cy="0"/>
          <a:chOff x="0" y="0"/>
          <a:chExt cx="0" cy="0"/>
        </a:xfrm>
      </p:grpSpPr>
      <p:sp>
        <p:nvSpPr>
          <p:cNvPr id="1701" name="Google Shape;1701;g154064e066c_70_13"/>
          <p:cNvSpPr txBox="1"/>
          <p:nvPr>
            <p:ph idx="12" type="sldNum"/>
          </p:nvPr>
        </p:nvSpPr>
        <p:spPr>
          <a:xfrm>
            <a:off x="5979516" y="6540500"/>
            <a:ext cx="226619" cy="234949"/>
          </a:xfrm>
          <a:prstGeom prst="rect">
            <a:avLst/>
          </a:prstGeom>
          <a:noFill/>
          <a:ln>
            <a:noFill/>
          </a:ln>
        </p:spPr>
        <p:txBody>
          <a:bodyPr anchorCtr="0" anchor="t" bIns="25400" lIns="25400" spcFirstLastPara="1" rIns="25400" wrap="square" tIns="25400">
            <a:noAutofit/>
          </a:bodyPr>
          <a:lstStyle>
            <a:lvl1pPr indent="0" lvl="0"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36" name="Shape 136"/>
        <p:cNvGrpSpPr/>
        <p:nvPr/>
      </p:nvGrpSpPr>
      <p:grpSpPr>
        <a:xfrm>
          <a:off x="0" y="0"/>
          <a:ext cx="0" cy="0"/>
          <a:chOff x="0" y="0"/>
          <a:chExt cx="0" cy="0"/>
        </a:xfrm>
      </p:grpSpPr>
      <p:pic>
        <p:nvPicPr>
          <p:cNvPr id="137" name="Google Shape;137;g1205db21c66_2_5"/>
          <p:cNvPicPr preferRelativeResize="0"/>
          <p:nvPr/>
        </p:nvPicPr>
        <p:blipFill rotWithShape="1">
          <a:blip r:embed="rId2">
            <a:alphaModFix/>
          </a:blip>
          <a:srcRect b="0" l="0" r="0" t="0"/>
          <a:stretch/>
        </p:blipFill>
        <p:spPr>
          <a:xfrm>
            <a:off x="3301750" y="2265730"/>
            <a:ext cx="8288157" cy="2756714"/>
          </a:xfrm>
          <a:prstGeom prst="rect">
            <a:avLst/>
          </a:prstGeom>
          <a:noFill/>
          <a:ln>
            <a:noFill/>
          </a:ln>
        </p:spPr>
      </p:pic>
      <p:pic>
        <p:nvPicPr>
          <p:cNvPr id="138" name="Google Shape;138;g1205db21c66_2_5"/>
          <p:cNvPicPr preferRelativeResize="0"/>
          <p:nvPr/>
        </p:nvPicPr>
        <p:blipFill rotWithShape="1">
          <a:blip r:embed="rId3">
            <a:alphaModFix/>
          </a:blip>
          <a:srcRect b="-113" l="0" r="0" t="0"/>
          <a:stretch/>
        </p:blipFill>
        <p:spPr>
          <a:xfrm flipH="1" rot="10800000">
            <a:off x="2824280" y="4824248"/>
            <a:ext cx="5391556" cy="2038097"/>
          </a:xfrm>
          <a:prstGeom prst="rect">
            <a:avLst/>
          </a:prstGeom>
          <a:noFill/>
          <a:ln>
            <a:noFill/>
          </a:ln>
        </p:spPr>
      </p:pic>
      <p:pic>
        <p:nvPicPr>
          <p:cNvPr descr="A picture containing nature&#10;&#10;Description automatically generated" id="139" name="Google Shape;139;g1205db21c66_2_5"/>
          <p:cNvPicPr preferRelativeResize="0"/>
          <p:nvPr/>
        </p:nvPicPr>
        <p:blipFill rotWithShape="1">
          <a:blip r:embed="rId4">
            <a:alphaModFix/>
          </a:blip>
          <a:srcRect b="0" l="0" r="0" t="0"/>
          <a:stretch/>
        </p:blipFill>
        <p:spPr>
          <a:xfrm>
            <a:off x="8477344" y="-1"/>
            <a:ext cx="3714656" cy="2686815"/>
          </a:xfrm>
          <a:prstGeom prst="rect">
            <a:avLst/>
          </a:prstGeom>
          <a:noFill/>
          <a:ln>
            <a:noFill/>
          </a:ln>
        </p:spPr>
      </p:pic>
      <p:sp>
        <p:nvSpPr>
          <p:cNvPr id="140" name="Google Shape;140;g1205db21c66_2_5"/>
          <p:cNvSpPr/>
          <p:nvPr/>
        </p:nvSpPr>
        <p:spPr>
          <a:xfrm flipH="1">
            <a:off x="5456394" y="1968439"/>
            <a:ext cx="6751471" cy="490111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41" name="Google Shape;141;g1205db21c66_2_5"/>
          <p:cNvSpPr/>
          <p:nvPr/>
        </p:nvSpPr>
        <p:spPr>
          <a:xfrm flipH="1">
            <a:off x="-4784" y="-14542"/>
            <a:ext cx="12199164" cy="6874921"/>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42" name="Google Shape;142;g1205db21c66_2_5"/>
          <p:cNvPicPr preferRelativeResize="0"/>
          <p:nvPr/>
        </p:nvPicPr>
        <p:blipFill rotWithShape="1">
          <a:blip r:embed="rId5">
            <a:alphaModFix/>
          </a:blip>
          <a:srcRect b="0" l="0" r="0" t="0"/>
          <a:stretch/>
        </p:blipFill>
        <p:spPr>
          <a:xfrm>
            <a:off x="138431" y="5311498"/>
            <a:ext cx="2738896" cy="1508514"/>
          </a:xfrm>
          <a:prstGeom prst="rect">
            <a:avLst/>
          </a:prstGeom>
          <a:noFill/>
          <a:ln>
            <a:noFill/>
          </a:ln>
          <a:effectLst>
            <a:outerShdw blurRad="50800" rotWithShape="0" algn="tl" dir="2700000" dist="38100">
              <a:srgbClr val="000000">
                <a:alpha val="40000"/>
              </a:srgbClr>
            </a:outerShdw>
          </a:effectLst>
        </p:spPr>
      </p:pic>
      <p:pic>
        <p:nvPicPr>
          <p:cNvPr id="143" name="Google Shape;143;g1205db21c66_2_5"/>
          <p:cNvPicPr preferRelativeResize="0"/>
          <p:nvPr/>
        </p:nvPicPr>
        <p:blipFill rotWithShape="1">
          <a:blip r:embed="rId6">
            <a:alphaModFix amt="34000"/>
          </a:blip>
          <a:srcRect b="-8773" l="32582" r="8554" t="2399"/>
          <a:stretch/>
        </p:blipFill>
        <p:spPr>
          <a:xfrm rot="5400000">
            <a:off x="5734286" y="-1016167"/>
            <a:ext cx="5455273" cy="7480884"/>
          </a:xfrm>
          <a:prstGeom prst="rtTriangle">
            <a:avLst/>
          </a:prstGeom>
          <a:noFill/>
          <a:ln>
            <a:noFill/>
          </a:ln>
        </p:spPr>
      </p:pic>
      <p:pic>
        <p:nvPicPr>
          <p:cNvPr id="144" name="Google Shape;144;g1205db21c66_2_5"/>
          <p:cNvPicPr preferRelativeResize="0"/>
          <p:nvPr/>
        </p:nvPicPr>
        <p:blipFill rotWithShape="1">
          <a:blip r:embed="rId6">
            <a:alphaModFix amt="34000"/>
          </a:blip>
          <a:srcRect b="671" l="54016" r="11355" t="36081"/>
          <a:stretch/>
        </p:blipFill>
        <p:spPr>
          <a:xfrm rot="-5400000">
            <a:off x="5792642" y="4819952"/>
            <a:ext cx="1719709" cy="2366806"/>
          </a:xfrm>
          <a:prstGeom prst="rtTriangle">
            <a:avLst/>
          </a:prstGeom>
          <a:noFill/>
          <a:ln>
            <a:noFill/>
          </a:ln>
        </p:spPr>
      </p:pic>
      <p:sp>
        <p:nvSpPr>
          <p:cNvPr id="145" name="Google Shape;145;g1205db21c66_2_5"/>
          <p:cNvSpPr txBox="1"/>
          <p:nvPr>
            <p:ph type="title"/>
          </p:nvPr>
        </p:nvSpPr>
        <p:spPr>
          <a:xfrm>
            <a:off x="176047" y="175938"/>
            <a:ext cx="6157185" cy="397264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8000"/>
              <a:buFont typeface="Arial"/>
              <a:buNone/>
              <a:defRPr b="0" i="0" sz="8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Subtitle" type="title">
  <p:cSld name="TITLE">
    <p:spTree>
      <p:nvGrpSpPr>
        <p:cNvPr id="1702" name="Shape 1702"/>
        <p:cNvGrpSpPr/>
        <p:nvPr/>
      </p:nvGrpSpPr>
      <p:grpSpPr>
        <a:xfrm>
          <a:off x="0" y="0"/>
          <a:ext cx="0" cy="0"/>
          <a:chOff x="0" y="0"/>
          <a:chExt cx="0" cy="0"/>
        </a:xfrm>
      </p:grpSpPr>
      <p:sp>
        <p:nvSpPr>
          <p:cNvPr id="1703" name="Google Shape;1703;g154064e066c_70_15"/>
          <p:cNvSpPr txBox="1"/>
          <p:nvPr>
            <p:ph type="title"/>
          </p:nvPr>
        </p:nvSpPr>
        <p:spPr>
          <a:xfrm>
            <a:off x="889000" y="1149351"/>
            <a:ext cx="10414000" cy="2324100"/>
          </a:xfrm>
          <a:prstGeom prst="rect">
            <a:avLst/>
          </a:prstGeom>
          <a:noFill/>
          <a:ln>
            <a:noFill/>
          </a:ln>
        </p:spPr>
        <p:txBody>
          <a:bodyPr anchorCtr="0" anchor="b" bIns="25400" lIns="25400" spcFirstLastPara="1" rIns="25400" wrap="square" tIns="25400">
            <a:noAutofit/>
          </a:bodyPr>
          <a:lstStyle>
            <a:lvl1pPr lvl="0" algn="ctr">
              <a:lnSpc>
                <a:spcPct val="100000"/>
              </a:lnSpc>
              <a:spcBef>
                <a:spcPts val="0"/>
              </a:spcBef>
              <a:spcAft>
                <a:spcPts val="0"/>
              </a:spcAft>
              <a:buClr>
                <a:srgbClr val="000000"/>
              </a:buClr>
              <a:buSzPts val="900"/>
              <a:buNone/>
              <a:defRPr/>
            </a:lvl1pPr>
            <a:lvl2pPr lvl="1" algn="ctr">
              <a:lnSpc>
                <a:spcPct val="100000"/>
              </a:lnSpc>
              <a:spcBef>
                <a:spcPts val="0"/>
              </a:spcBef>
              <a:spcAft>
                <a:spcPts val="0"/>
              </a:spcAft>
              <a:buClr>
                <a:srgbClr val="000000"/>
              </a:buClr>
              <a:buSzPts val="900"/>
              <a:buNone/>
              <a:defRPr/>
            </a:lvl2pPr>
            <a:lvl3pPr lvl="2" algn="ctr">
              <a:lnSpc>
                <a:spcPct val="100000"/>
              </a:lnSpc>
              <a:spcBef>
                <a:spcPts val="0"/>
              </a:spcBef>
              <a:spcAft>
                <a:spcPts val="0"/>
              </a:spcAft>
              <a:buClr>
                <a:srgbClr val="000000"/>
              </a:buClr>
              <a:buSzPts val="900"/>
              <a:buNone/>
              <a:defRPr/>
            </a:lvl3pPr>
            <a:lvl4pPr lvl="3" algn="ctr">
              <a:lnSpc>
                <a:spcPct val="100000"/>
              </a:lnSpc>
              <a:spcBef>
                <a:spcPts val="0"/>
              </a:spcBef>
              <a:spcAft>
                <a:spcPts val="0"/>
              </a:spcAft>
              <a:buClr>
                <a:srgbClr val="000000"/>
              </a:buClr>
              <a:buSzPts val="900"/>
              <a:buNone/>
              <a:defRPr/>
            </a:lvl4pPr>
            <a:lvl5pPr lvl="4" algn="ctr">
              <a:lnSpc>
                <a:spcPct val="100000"/>
              </a:lnSpc>
              <a:spcBef>
                <a:spcPts val="0"/>
              </a:spcBef>
              <a:spcAft>
                <a:spcPts val="0"/>
              </a:spcAft>
              <a:buClr>
                <a:srgbClr val="000000"/>
              </a:buClr>
              <a:buSzPts val="900"/>
              <a:buNone/>
              <a:defRPr/>
            </a:lvl5pPr>
            <a:lvl6pPr lvl="5" algn="ctr">
              <a:lnSpc>
                <a:spcPct val="100000"/>
              </a:lnSpc>
              <a:spcBef>
                <a:spcPts val="0"/>
              </a:spcBef>
              <a:spcAft>
                <a:spcPts val="0"/>
              </a:spcAft>
              <a:buClr>
                <a:srgbClr val="000000"/>
              </a:buClr>
              <a:buSzPts val="900"/>
              <a:buNone/>
              <a:defRPr/>
            </a:lvl6pPr>
            <a:lvl7pPr lvl="6" algn="ctr">
              <a:lnSpc>
                <a:spcPct val="100000"/>
              </a:lnSpc>
              <a:spcBef>
                <a:spcPts val="0"/>
              </a:spcBef>
              <a:spcAft>
                <a:spcPts val="0"/>
              </a:spcAft>
              <a:buClr>
                <a:srgbClr val="000000"/>
              </a:buClr>
              <a:buSzPts val="900"/>
              <a:buNone/>
              <a:defRPr/>
            </a:lvl7pPr>
            <a:lvl8pPr lvl="7" algn="ctr">
              <a:lnSpc>
                <a:spcPct val="100000"/>
              </a:lnSpc>
              <a:spcBef>
                <a:spcPts val="0"/>
              </a:spcBef>
              <a:spcAft>
                <a:spcPts val="0"/>
              </a:spcAft>
              <a:buClr>
                <a:srgbClr val="000000"/>
              </a:buClr>
              <a:buSzPts val="900"/>
              <a:buNone/>
              <a:defRPr/>
            </a:lvl8pPr>
            <a:lvl9pPr lvl="8" algn="ctr">
              <a:lnSpc>
                <a:spcPct val="100000"/>
              </a:lnSpc>
              <a:spcBef>
                <a:spcPts val="0"/>
              </a:spcBef>
              <a:spcAft>
                <a:spcPts val="0"/>
              </a:spcAft>
              <a:buClr>
                <a:srgbClr val="000000"/>
              </a:buClr>
              <a:buSzPts val="900"/>
              <a:buNone/>
              <a:defRPr/>
            </a:lvl9pPr>
          </a:lstStyle>
          <a:p/>
        </p:txBody>
      </p:sp>
      <p:sp>
        <p:nvSpPr>
          <p:cNvPr id="1704" name="Google Shape;1704;g154064e066c_70_15"/>
          <p:cNvSpPr txBox="1"/>
          <p:nvPr>
            <p:ph idx="1" type="body"/>
          </p:nvPr>
        </p:nvSpPr>
        <p:spPr>
          <a:xfrm>
            <a:off x="889000" y="3536951"/>
            <a:ext cx="10414000" cy="793749"/>
          </a:xfrm>
          <a:prstGeom prst="rect">
            <a:avLst/>
          </a:prstGeom>
          <a:noFill/>
          <a:ln>
            <a:noFill/>
          </a:ln>
        </p:spPr>
        <p:txBody>
          <a:bodyPr anchorCtr="0" anchor="t" bIns="25400" lIns="25400" spcFirstLastPara="1" rIns="25400" wrap="square" tIns="25400">
            <a:noAutofit/>
          </a:bodyPr>
          <a:lstStyle>
            <a:lvl1pPr indent="-228600" lvl="0" marL="457200" algn="ctr">
              <a:lnSpc>
                <a:spcPct val="100000"/>
              </a:lnSpc>
              <a:spcBef>
                <a:spcPts val="0"/>
              </a:spcBef>
              <a:spcAft>
                <a:spcPts val="0"/>
              </a:spcAft>
              <a:buClr>
                <a:srgbClr val="000000"/>
              </a:buClr>
              <a:buSzPts val="2300"/>
              <a:buFont typeface="Helvetica Neue Light"/>
              <a:buNone/>
              <a:defRPr sz="2300"/>
            </a:lvl1pPr>
            <a:lvl2pPr indent="-228600" lvl="1" marL="914400" algn="ctr">
              <a:lnSpc>
                <a:spcPct val="100000"/>
              </a:lnSpc>
              <a:spcBef>
                <a:spcPts val="0"/>
              </a:spcBef>
              <a:spcAft>
                <a:spcPts val="0"/>
              </a:spcAft>
              <a:buClr>
                <a:srgbClr val="000000"/>
              </a:buClr>
              <a:buSzPts val="2300"/>
              <a:buFont typeface="Helvetica Neue Light"/>
              <a:buNone/>
              <a:defRPr sz="2300"/>
            </a:lvl2pPr>
            <a:lvl3pPr indent="-228600" lvl="2" marL="1371600" algn="ctr">
              <a:lnSpc>
                <a:spcPct val="100000"/>
              </a:lnSpc>
              <a:spcBef>
                <a:spcPts val="0"/>
              </a:spcBef>
              <a:spcAft>
                <a:spcPts val="0"/>
              </a:spcAft>
              <a:buClr>
                <a:srgbClr val="000000"/>
              </a:buClr>
              <a:buSzPts val="2300"/>
              <a:buFont typeface="Helvetica Neue Light"/>
              <a:buNone/>
              <a:defRPr sz="2300"/>
            </a:lvl3pPr>
            <a:lvl4pPr indent="-228600" lvl="3" marL="1828800" algn="ctr">
              <a:lnSpc>
                <a:spcPct val="100000"/>
              </a:lnSpc>
              <a:spcBef>
                <a:spcPts val="0"/>
              </a:spcBef>
              <a:spcAft>
                <a:spcPts val="0"/>
              </a:spcAft>
              <a:buClr>
                <a:srgbClr val="000000"/>
              </a:buClr>
              <a:buSzPts val="2300"/>
              <a:buFont typeface="Helvetica Neue Light"/>
              <a:buNone/>
              <a:defRPr sz="2300"/>
            </a:lvl4pPr>
            <a:lvl5pPr indent="-228600" lvl="4" marL="2286000" algn="ctr">
              <a:lnSpc>
                <a:spcPct val="100000"/>
              </a:lnSpc>
              <a:spcBef>
                <a:spcPts val="0"/>
              </a:spcBef>
              <a:spcAft>
                <a:spcPts val="0"/>
              </a:spcAft>
              <a:buClr>
                <a:srgbClr val="000000"/>
              </a:buClr>
              <a:buSzPts val="2300"/>
              <a:buFont typeface="Helvetica Neue Light"/>
              <a:buNone/>
              <a:defRPr sz="2300"/>
            </a:lvl5pPr>
            <a:lvl6pPr indent="-273050" lvl="5" marL="2743200" algn="l">
              <a:lnSpc>
                <a:spcPct val="100000"/>
              </a:lnSpc>
              <a:spcBef>
                <a:spcPts val="2900"/>
              </a:spcBef>
              <a:spcAft>
                <a:spcPts val="0"/>
              </a:spcAft>
              <a:buClr>
                <a:srgbClr val="000000"/>
              </a:buClr>
              <a:buSzPts val="700"/>
              <a:buChar char="•"/>
              <a:defRPr/>
            </a:lvl6pPr>
            <a:lvl7pPr indent="-273050" lvl="6" marL="3200400" algn="l">
              <a:lnSpc>
                <a:spcPct val="100000"/>
              </a:lnSpc>
              <a:spcBef>
                <a:spcPts val="2900"/>
              </a:spcBef>
              <a:spcAft>
                <a:spcPts val="0"/>
              </a:spcAft>
              <a:buClr>
                <a:srgbClr val="000000"/>
              </a:buClr>
              <a:buSzPts val="700"/>
              <a:buChar char="•"/>
              <a:defRPr/>
            </a:lvl7pPr>
            <a:lvl8pPr indent="-273050" lvl="7" marL="3657600" algn="l">
              <a:lnSpc>
                <a:spcPct val="100000"/>
              </a:lnSpc>
              <a:spcBef>
                <a:spcPts val="2900"/>
              </a:spcBef>
              <a:spcAft>
                <a:spcPts val="0"/>
              </a:spcAft>
              <a:buClr>
                <a:srgbClr val="000000"/>
              </a:buClr>
              <a:buSzPts val="700"/>
              <a:buChar char="•"/>
              <a:defRPr/>
            </a:lvl8pPr>
            <a:lvl9pPr indent="-273050" lvl="8" marL="4114800" algn="l">
              <a:lnSpc>
                <a:spcPct val="100000"/>
              </a:lnSpc>
              <a:spcBef>
                <a:spcPts val="2900"/>
              </a:spcBef>
              <a:spcAft>
                <a:spcPts val="0"/>
              </a:spcAft>
              <a:buClr>
                <a:srgbClr val="000000"/>
              </a:buClr>
              <a:buSzPts val="700"/>
              <a:buChar char="•"/>
              <a:defRPr/>
            </a:lvl9pPr>
          </a:lstStyle>
          <a:p/>
        </p:txBody>
      </p:sp>
      <p:sp>
        <p:nvSpPr>
          <p:cNvPr id="1705" name="Google Shape;1705;g154064e066c_70_15"/>
          <p:cNvSpPr txBox="1"/>
          <p:nvPr>
            <p:ph idx="12" type="sldNum"/>
          </p:nvPr>
        </p:nvSpPr>
        <p:spPr>
          <a:xfrm>
            <a:off x="5979516" y="6540500"/>
            <a:ext cx="226619" cy="234949"/>
          </a:xfrm>
          <a:prstGeom prst="rect">
            <a:avLst/>
          </a:prstGeom>
          <a:noFill/>
          <a:ln>
            <a:noFill/>
          </a:ln>
        </p:spPr>
        <p:txBody>
          <a:bodyPr anchorCtr="0" anchor="t" bIns="25400" lIns="25400" spcFirstLastPara="1" rIns="25400" wrap="square" tIns="25400">
            <a:noAutofit/>
          </a:bodyPr>
          <a:lstStyle>
            <a:lvl1pPr indent="0" lvl="0"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 Horizontal">
  <p:cSld name="Photo - Horizontal">
    <p:spTree>
      <p:nvGrpSpPr>
        <p:cNvPr id="1706" name="Shape 1706"/>
        <p:cNvGrpSpPr/>
        <p:nvPr/>
      </p:nvGrpSpPr>
      <p:grpSpPr>
        <a:xfrm>
          <a:off x="0" y="0"/>
          <a:ext cx="0" cy="0"/>
          <a:chOff x="0" y="0"/>
          <a:chExt cx="0" cy="0"/>
        </a:xfrm>
      </p:grpSpPr>
      <p:sp>
        <p:nvSpPr>
          <p:cNvPr id="1707" name="Google Shape;1707;g154064e066c_70_19"/>
          <p:cNvSpPr/>
          <p:nvPr>
            <p:ph idx="2" type="pic"/>
          </p:nvPr>
        </p:nvSpPr>
        <p:spPr>
          <a:xfrm>
            <a:off x="1562984" y="336551"/>
            <a:ext cx="9067801" cy="4368800"/>
          </a:xfrm>
          <a:prstGeom prst="rect">
            <a:avLst/>
          </a:prstGeom>
          <a:noFill/>
          <a:ln>
            <a:noFill/>
          </a:ln>
        </p:spPr>
      </p:sp>
      <p:sp>
        <p:nvSpPr>
          <p:cNvPr id="1708" name="Google Shape;1708;g154064e066c_70_19"/>
          <p:cNvSpPr txBox="1"/>
          <p:nvPr>
            <p:ph type="title"/>
          </p:nvPr>
        </p:nvSpPr>
        <p:spPr>
          <a:xfrm>
            <a:off x="317500" y="4724400"/>
            <a:ext cx="11557000" cy="1003300"/>
          </a:xfrm>
          <a:prstGeom prst="rect">
            <a:avLst/>
          </a:prstGeom>
          <a:noFill/>
          <a:ln>
            <a:noFill/>
          </a:ln>
        </p:spPr>
        <p:txBody>
          <a:bodyPr anchorCtr="0" anchor="b" bIns="25400" lIns="25400" spcFirstLastPara="1" rIns="25400" wrap="square" tIns="25400">
            <a:noAutofit/>
          </a:bodyPr>
          <a:lstStyle>
            <a:lvl1pPr lvl="0" algn="ctr">
              <a:lnSpc>
                <a:spcPct val="100000"/>
              </a:lnSpc>
              <a:spcBef>
                <a:spcPts val="0"/>
              </a:spcBef>
              <a:spcAft>
                <a:spcPts val="0"/>
              </a:spcAft>
              <a:buClr>
                <a:srgbClr val="000000"/>
              </a:buClr>
              <a:buSzPts val="900"/>
              <a:buNone/>
              <a:defRPr/>
            </a:lvl1pPr>
            <a:lvl2pPr lvl="1" algn="ctr">
              <a:lnSpc>
                <a:spcPct val="100000"/>
              </a:lnSpc>
              <a:spcBef>
                <a:spcPts val="0"/>
              </a:spcBef>
              <a:spcAft>
                <a:spcPts val="0"/>
              </a:spcAft>
              <a:buClr>
                <a:srgbClr val="000000"/>
              </a:buClr>
              <a:buSzPts val="900"/>
              <a:buNone/>
              <a:defRPr/>
            </a:lvl2pPr>
            <a:lvl3pPr lvl="2" algn="ctr">
              <a:lnSpc>
                <a:spcPct val="100000"/>
              </a:lnSpc>
              <a:spcBef>
                <a:spcPts val="0"/>
              </a:spcBef>
              <a:spcAft>
                <a:spcPts val="0"/>
              </a:spcAft>
              <a:buClr>
                <a:srgbClr val="000000"/>
              </a:buClr>
              <a:buSzPts val="900"/>
              <a:buNone/>
              <a:defRPr/>
            </a:lvl3pPr>
            <a:lvl4pPr lvl="3" algn="ctr">
              <a:lnSpc>
                <a:spcPct val="100000"/>
              </a:lnSpc>
              <a:spcBef>
                <a:spcPts val="0"/>
              </a:spcBef>
              <a:spcAft>
                <a:spcPts val="0"/>
              </a:spcAft>
              <a:buClr>
                <a:srgbClr val="000000"/>
              </a:buClr>
              <a:buSzPts val="900"/>
              <a:buNone/>
              <a:defRPr/>
            </a:lvl4pPr>
            <a:lvl5pPr lvl="4" algn="ctr">
              <a:lnSpc>
                <a:spcPct val="100000"/>
              </a:lnSpc>
              <a:spcBef>
                <a:spcPts val="0"/>
              </a:spcBef>
              <a:spcAft>
                <a:spcPts val="0"/>
              </a:spcAft>
              <a:buClr>
                <a:srgbClr val="000000"/>
              </a:buClr>
              <a:buSzPts val="900"/>
              <a:buNone/>
              <a:defRPr/>
            </a:lvl5pPr>
            <a:lvl6pPr lvl="5" algn="ctr">
              <a:lnSpc>
                <a:spcPct val="100000"/>
              </a:lnSpc>
              <a:spcBef>
                <a:spcPts val="0"/>
              </a:spcBef>
              <a:spcAft>
                <a:spcPts val="0"/>
              </a:spcAft>
              <a:buClr>
                <a:srgbClr val="000000"/>
              </a:buClr>
              <a:buSzPts val="900"/>
              <a:buNone/>
              <a:defRPr/>
            </a:lvl6pPr>
            <a:lvl7pPr lvl="6" algn="ctr">
              <a:lnSpc>
                <a:spcPct val="100000"/>
              </a:lnSpc>
              <a:spcBef>
                <a:spcPts val="0"/>
              </a:spcBef>
              <a:spcAft>
                <a:spcPts val="0"/>
              </a:spcAft>
              <a:buClr>
                <a:srgbClr val="000000"/>
              </a:buClr>
              <a:buSzPts val="900"/>
              <a:buNone/>
              <a:defRPr/>
            </a:lvl7pPr>
            <a:lvl8pPr lvl="7" algn="ctr">
              <a:lnSpc>
                <a:spcPct val="100000"/>
              </a:lnSpc>
              <a:spcBef>
                <a:spcPts val="0"/>
              </a:spcBef>
              <a:spcAft>
                <a:spcPts val="0"/>
              </a:spcAft>
              <a:buClr>
                <a:srgbClr val="000000"/>
              </a:buClr>
              <a:buSzPts val="900"/>
              <a:buNone/>
              <a:defRPr/>
            </a:lvl8pPr>
            <a:lvl9pPr lvl="8" algn="ctr">
              <a:lnSpc>
                <a:spcPct val="100000"/>
              </a:lnSpc>
              <a:spcBef>
                <a:spcPts val="0"/>
              </a:spcBef>
              <a:spcAft>
                <a:spcPts val="0"/>
              </a:spcAft>
              <a:buClr>
                <a:srgbClr val="000000"/>
              </a:buClr>
              <a:buSzPts val="900"/>
              <a:buNone/>
              <a:defRPr/>
            </a:lvl9pPr>
          </a:lstStyle>
          <a:p/>
        </p:txBody>
      </p:sp>
      <p:sp>
        <p:nvSpPr>
          <p:cNvPr id="1709" name="Google Shape;1709;g154064e066c_70_19"/>
          <p:cNvSpPr txBox="1"/>
          <p:nvPr>
            <p:ph idx="1" type="body"/>
          </p:nvPr>
        </p:nvSpPr>
        <p:spPr>
          <a:xfrm>
            <a:off x="317500" y="5759451"/>
            <a:ext cx="11557000" cy="793749"/>
          </a:xfrm>
          <a:prstGeom prst="rect">
            <a:avLst/>
          </a:prstGeom>
          <a:noFill/>
          <a:ln>
            <a:noFill/>
          </a:ln>
        </p:spPr>
        <p:txBody>
          <a:bodyPr anchorCtr="0" anchor="t" bIns="25400" lIns="25400" spcFirstLastPara="1" rIns="25400" wrap="square" tIns="25400">
            <a:noAutofit/>
          </a:bodyPr>
          <a:lstStyle>
            <a:lvl1pPr indent="-228600" lvl="0" marL="457200" algn="ctr">
              <a:lnSpc>
                <a:spcPct val="100000"/>
              </a:lnSpc>
              <a:spcBef>
                <a:spcPts val="0"/>
              </a:spcBef>
              <a:spcAft>
                <a:spcPts val="0"/>
              </a:spcAft>
              <a:buClr>
                <a:srgbClr val="000000"/>
              </a:buClr>
              <a:buSzPts val="2300"/>
              <a:buFont typeface="Helvetica Neue Light"/>
              <a:buNone/>
              <a:defRPr sz="2300"/>
            </a:lvl1pPr>
            <a:lvl2pPr indent="-228600" lvl="1" marL="914400" algn="ctr">
              <a:lnSpc>
                <a:spcPct val="100000"/>
              </a:lnSpc>
              <a:spcBef>
                <a:spcPts val="0"/>
              </a:spcBef>
              <a:spcAft>
                <a:spcPts val="0"/>
              </a:spcAft>
              <a:buClr>
                <a:srgbClr val="000000"/>
              </a:buClr>
              <a:buSzPts val="2300"/>
              <a:buFont typeface="Helvetica Neue Light"/>
              <a:buNone/>
              <a:defRPr sz="2300"/>
            </a:lvl2pPr>
            <a:lvl3pPr indent="-228600" lvl="2" marL="1371600" algn="ctr">
              <a:lnSpc>
                <a:spcPct val="100000"/>
              </a:lnSpc>
              <a:spcBef>
                <a:spcPts val="0"/>
              </a:spcBef>
              <a:spcAft>
                <a:spcPts val="0"/>
              </a:spcAft>
              <a:buClr>
                <a:srgbClr val="000000"/>
              </a:buClr>
              <a:buSzPts val="2300"/>
              <a:buFont typeface="Helvetica Neue Light"/>
              <a:buNone/>
              <a:defRPr sz="2300"/>
            </a:lvl3pPr>
            <a:lvl4pPr indent="-228600" lvl="3" marL="1828800" algn="ctr">
              <a:lnSpc>
                <a:spcPct val="100000"/>
              </a:lnSpc>
              <a:spcBef>
                <a:spcPts val="0"/>
              </a:spcBef>
              <a:spcAft>
                <a:spcPts val="0"/>
              </a:spcAft>
              <a:buClr>
                <a:srgbClr val="000000"/>
              </a:buClr>
              <a:buSzPts val="2300"/>
              <a:buFont typeface="Helvetica Neue Light"/>
              <a:buNone/>
              <a:defRPr sz="2300"/>
            </a:lvl4pPr>
            <a:lvl5pPr indent="-228600" lvl="4" marL="2286000" algn="ctr">
              <a:lnSpc>
                <a:spcPct val="100000"/>
              </a:lnSpc>
              <a:spcBef>
                <a:spcPts val="0"/>
              </a:spcBef>
              <a:spcAft>
                <a:spcPts val="0"/>
              </a:spcAft>
              <a:buClr>
                <a:srgbClr val="000000"/>
              </a:buClr>
              <a:buSzPts val="2300"/>
              <a:buFont typeface="Helvetica Neue Light"/>
              <a:buNone/>
              <a:defRPr sz="2300"/>
            </a:lvl5pPr>
            <a:lvl6pPr indent="-273050" lvl="5" marL="2743200" algn="l">
              <a:lnSpc>
                <a:spcPct val="100000"/>
              </a:lnSpc>
              <a:spcBef>
                <a:spcPts val="2900"/>
              </a:spcBef>
              <a:spcAft>
                <a:spcPts val="0"/>
              </a:spcAft>
              <a:buClr>
                <a:srgbClr val="000000"/>
              </a:buClr>
              <a:buSzPts val="700"/>
              <a:buChar char="•"/>
              <a:defRPr/>
            </a:lvl6pPr>
            <a:lvl7pPr indent="-273050" lvl="6" marL="3200400" algn="l">
              <a:lnSpc>
                <a:spcPct val="100000"/>
              </a:lnSpc>
              <a:spcBef>
                <a:spcPts val="2900"/>
              </a:spcBef>
              <a:spcAft>
                <a:spcPts val="0"/>
              </a:spcAft>
              <a:buClr>
                <a:srgbClr val="000000"/>
              </a:buClr>
              <a:buSzPts val="700"/>
              <a:buChar char="•"/>
              <a:defRPr/>
            </a:lvl7pPr>
            <a:lvl8pPr indent="-273050" lvl="7" marL="3657600" algn="l">
              <a:lnSpc>
                <a:spcPct val="100000"/>
              </a:lnSpc>
              <a:spcBef>
                <a:spcPts val="2900"/>
              </a:spcBef>
              <a:spcAft>
                <a:spcPts val="0"/>
              </a:spcAft>
              <a:buClr>
                <a:srgbClr val="000000"/>
              </a:buClr>
              <a:buSzPts val="700"/>
              <a:buChar char="•"/>
              <a:defRPr/>
            </a:lvl8pPr>
            <a:lvl9pPr indent="-273050" lvl="8" marL="4114800" algn="l">
              <a:lnSpc>
                <a:spcPct val="100000"/>
              </a:lnSpc>
              <a:spcBef>
                <a:spcPts val="2900"/>
              </a:spcBef>
              <a:spcAft>
                <a:spcPts val="0"/>
              </a:spcAft>
              <a:buClr>
                <a:srgbClr val="000000"/>
              </a:buClr>
              <a:buSzPts val="700"/>
              <a:buChar char="•"/>
              <a:defRPr/>
            </a:lvl9pPr>
          </a:lstStyle>
          <a:p/>
        </p:txBody>
      </p:sp>
      <p:sp>
        <p:nvSpPr>
          <p:cNvPr id="1710" name="Google Shape;1710;g154064e066c_70_19"/>
          <p:cNvSpPr txBox="1"/>
          <p:nvPr>
            <p:ph idx="12" type="sldNum"/>
          </p:nvPr>
        </p:nvSpPr>
        <p:spPr>
          <a:xfrm>
            <a:off x="5979516" y="6540500"/>
            <a:ext cx="226619" cy="234949"/>
          </a:xfrm>
          <a:prstGeom prst="rect">
            <a:avLst/>
          </a:prstGeom>
          <a:noFill/>
          <a:ln>
            <a:noFill/>
          </a:ln>
        </p:spPr>
        <p:txBody>
          <a:bodyPr anchorCtr="0" anchor="t" bIns="25400" lIns="25400" spcFirstLastPara="1" rIns="25400" wrap="square" tIns="25400">
            <a:noAutofit/>
          </a:bodyPr>
          <a:lstStyle>
            <a:lvl1pPr indent="0" lvl="0"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 Vertical">
  <p:cSld name="Photo - Vertical">
    <p:spTree>
      <p:nvGrpSpPr>
        <p:cNvPr id="1711" name="Shape 1711"/>
        <p:cNvGrpSpPr/>
        <p:nvPr/>
      </p:nvGrpSpPr>
      <p:grpSpPr>
        <a:xfrm>
          <a:off x="0" y="0"/>
          <a:ext cx="0" cy="0"/>
          <a:chOff x="0" y="0"/>
          <a:chExt cx="0" cy="0"/>
        </a:xfrm>
      </p:grpSpPr>
      <p:sp>
        <p:nvSpPr>
          <p:cNvPr id="1712" name="Google Shape;1712;g154064e066c_70_24"/>
          <p:cNvSpPr/>
          <p:nvPr>
            <p:ph idx="2" type="pic"/>
          </p:nvPr>
        </p:nvSpPr>
        <p:spPr>
          <a:xfrm>
            <a:off x="6582989" y="552451"/>
            <a:ext cx="4762501" cy="5753100"/>
          </a:xfrm>
          <a:prstGeom prst="rect">
            <a:avLst/>
          </a:prstGeom>
          <a:noFill/>
          <a:ln>
            <a:noFill/>
          </a:ln>
        </p:spPr>
      </p:sp>
      <p:sp>
        <p:nvSpPr>
          <p:cNvPr id="1713" name="Google Shape;1713;g154064e066c_70_24"/>
          <p:cNvSpPr txBox="1"/>
          <p:nvPr>
            <p:ph type="title"/>
          </p:nvPr>
        </p:nvSpPr>
        <p:spPr>
          <a:xfrm>
            <a:off x="825500" y="552451"/>
            <a:ext cx="5111751" cy="2806700"/>
          </a:xfrm>
          <a:prstGeom prst="rect">
            <a:avLst/>
          </a:prstGeom>
          <a:noFill/>
          <a:ln>
            <a:noFill/>
          </a:ln>
        </p:spPr>
        <p:txBody>
          <a:bodyPr anchorCtr="0" anchor="b" bIns="25400" lIns="25400" spcFirstLastPara="1" rIns="25400" wrap="square" tIns="25400">
            <a:noAutofit/>
          </a:bodyPr>
          <a:lstStyle>
            <a:lvl1pPr lvl="0" algn="ctr">
              <a:lnSpc>
                <a:spcPct val="100000"/>
              </a:lnSpc>
              <a:spcBef>
                <a:spcPts val="0"/>
              </a:spcBef>
              <a:spcAft>
                <a:spcPts val="0"/>
              </a:spcAft>
              <a:buClr>
                <a:srgbClr val="000000"/>
              </a:buClr>
              <a:buSzPts val="4300"/>
              <a:buFont typeface="Helvetica Neue Light"/>
              <a:buNone/>
              <a:defRPr sz="4300"/>
            </a:lvl1pPr>
            <a:lvl2pPr lvl="1" algn="ctr">
              <a:lnSpc>
                <a:spcPct val="100000"/>
              </a:lnSpc>
              <a:spcBef>
                <a:spcPts val="0"/>
              </a:spcBef>
              <a:spcAft>
                <a:spcPts val="0"/>
              </a:spcAft>
              <a:buClr>
                <a:srgbClr val="000000"/>
              </a:buClr>
              <a:buSzPts val="900"/>
              <a:buNone/>
              <a:defRPr/>
            </a:lvl2pPr>
            <a:lvl3pPr lvl="2" algn="ctr">
              <a:lnSpc>
                <a:spcPct val="100000"/>
              </a:lnSpc>
              <a:spcBef>
                <a:spcPts val="0"/>
              </a:spcBef>
              <a:spcAft>
                <a:spcPts val="0"/>
              </a:spcAft>
              <a:buClr>
                <a:srgbClr val="000000"/>
              </a:buClr>
              <a:buSzPts val="900"/>
              <a:buNone/>
              <a:defRPr/>
            </a:lvl3pPr>
            <a:lvl4pPr lvl="3" algn="ctr">
              <a:lnSpc>
                <a:spcPct val="100000"/>
              </a:lnSpc>
              <a:spcBef>
                <a:spcPts val="0"/>
              </a:spcBef>
              <a:spcAft>
                <a:spcPts val="0"/>
              </a:spcAft>
              <a:buClr>
                <a:srgbClr val="000000"/>
              </a:buClr>
              <a:buSzPts val="900"/>
              <a:buNone/>
              <a:defRPr/>
            </a:lvl4pPr>
            <a:lvl5pPr lvl="4" algn="ctr">
              <a:lnSpc>
                <a:spcPct val="100000"/>
              </a:lnSpc>
              <a:spcBef>
                <a:spcPts val="0"/>
              </a:spcBef>
              <a:spcAft>
                <a:spcPts val="0"/>
              </a:spcAft>
              <a:buClr>
                <a:srgbClr val="000000"/>
              </a:buClr>
              <a:buSzPts val="900"/>
              <a:buNone/>
              <a:defRPr/>
            </a:lvl5pPr>
            <a:lvl6pPr lvl="5" algn="ctr">
              <a:lnSpc>
                <a:spcPct val="100000"/>
              </a:lnSpc>
              <a:spcBef>
                <a:spcPts val="0"/>
              </a:spcBef>
              <a:spcAft>
                <a:spcPts val="0"/>
              </a:spcAft>
              <a:buClr>
                <a:srgbClr val="000000"/>
              </a:buClr>
              <a:buSzPts val="900"/>
              <a:buNone/>
              <a:defRPr/>
            </a:lvl6pPr>
            <a:lvl7pPr lvl="6" algn="ctr">
              <a:lnSpc>
                <a:spcPct val="100000"/>
              </a:lnSpc>
              <a:spcBef>
                <a:spcPts val="0"/>
              </a:spcBef>
              <a:spcAft>
                <a:spcPts val="0"/>
              </a:spcAft>
              <a:buClr>
                <a:srgbClr val="000000"/>
              </a:buClr>
              <a:buSzPts val="900"/>
              <a:buNone/>
              <a:defRPr/>
            </a:lvl7pPr>
            <a:lvl8pPr lvl="7" algn="ctr">
              <a:lnSpc>
                <a:spcPct val="100000"/>
              </a:lnSpc>
              <a:spcBef>
                <a:spcPts val="0"/>
              </a:spcBef>
              <a:spcAft>
                <a:spcPts val="0"/>
              </a:spcAft>
              <a:buClr>
                <a:srgbClr val="000000"/>
              </a:buClr>
              <a:buSzPts val="900"/>
              <a:buNone/>
              <a:defRPr/>
            </a:lvl8pPr>
            <a:lvl9pPr lvl="8" algn="ctr">
              <a:lnSpc>
                <a:spcPct val="100000"/>
              </a:lnSpc>
              <a:spcBef>
                <a:spcPts val="0"/>
              </a:spcBef>
              <a:spcAft>
                <a:spcPts val="0"/>
              </a:spcAft>
              <a:buClr>
                <a:srgbClr val="000000"/>
              </a:buClr>
              <a:buSzPts val="900"/>
              <a:buNone/>
              <a:defRPr/>
            </a:lvl9pPr>
          </a:lstStyle>
          <a:p/>
        </p:txBody>
      </p:sp>
      <p:sp>
        <p:nvSpPr>
          <p:cNvPr id="1714" name="Google Shape;1714;g154064e066c_70_24"/>
          <p:cNvSpPr txBox="1"/>
          <p:nvPr>
            <p:ph idx="1" type="body"/>
          </p:nvPr>
        </p:nvSpPr>
        <p:spPr>
          <a:xfrm>
            <a:off x="825500" y="3422651"/>
            <a:ext cx="5111751" cy="2882900"/>
          </a:xfrm>
          <a:prstGeom prst="rect">
            <a:avLst/>
          </a:prstGeom>
          <a:noFill/>
          <a:ln>
            <a:noFill/>
          </a:ln>
        </p:spPr>
        <p:txBody>
          <a:bodyPr anchorCtr="0" anchor="t" bIns="25400" lIns="25400" spcFirstLastPara="1" rIns="25400" wrap="square" tIns="25400">
            <a:noAutofit/>
          </a:bodyPr>
          <a:lstStyle>
            <a:lvl1pPr indent="-228600" lvl="0" marL="457200" algn="ctr">
              <a:lnSpc>
                <a:spcPct val="100000"/>
              </a:lnSpc>
              <a:spcBef>
                <a:spcPts val="0"/>
              </a:spcBef>
              <a:spcAft>
                <a:spcPts val="0"/>
              </a:spcAft>
              <a:buClr>
                <a:srgbClr val="000000"/>
              </a:buClr>
              <a:buSzPts val="2300"/>
              <a:buFont typeface="Helvetica Neue Light"/>
              <a:buNone/>
              <a:defRPr sz="2300"/>
            </a:lvl1pPr>
            <a:lvl2pPr indent="-228600" lvl="1" marL="914400" algn="ctr">
              <a:lnSpc>
                <a:spcPct val="100000"/>
              </a:lnSpc>
              <a:spcBef>
                <a:spcPts val="0"/>
              </a:spcBef>
              <a:spcAft>
                <a:spcPts val="0"/>
              </a:spcAft>
              <a:buClr>
                <a:srgbClr val="000000"/>
              </a:buClr>
              <a:buSzPts val="2300"/>
              <a:buFont typeface="Helvetica Neue Light"/>
              <a:buNone/>
              <a:defRPr sz="2300"/>
            </a:lvl2pPr>
            <a:lvl3pPr indent="-228600" lvl="2" marL="1371600" algn="ctr">
              <a:lnSpc>
                <a:spcPct val="100000"/>
              </a:lnSpc>
              <a:spcBef>
                <a:spcPts val="0"/>
              </a:spcBef>
              <a:spcAft>
                <a:spcPts val="0"/>
              </a:spcAft>
              <a:buClr>
                <a:srgbClr val="000000"/>
              </a:buClr>
              <a:buSzPts val="2300"/>
              <a:buFont typeface="Helvetica Neue Light"/>
              <a:buNone/>
              <a:defRPr sz="2300"/>
            </a:lvl3pPr>
            <a:lvl4pPr indent="-228600" lvl="3" marL="1828800" algn="ctr">
              <a:lnSpc>
                <a:spcPct val="100000"/>
              </a:lnSpc>
              <a:spcBef>
                <a:spcPts val="0"/>
              </a:spcBef>
              <a:spcAft>
                <a:spcPts val="0"/>
              </a:spcAft>
              <a:buClr>
                <a:srgbClr val="000000"/>
              </a:buClr>
              <a:buSzPts val="2300"/>
              <a:buFont typeface="Helvetica Neue Light"/>
              <a:buNone/>
              <a:defRPr sz="2300"/>
            </a:lvl4pPr>
            <a:lvl5pPr indent="-228600" lvl="4" marL="2286000" algn="ctr">
              <a:lnSpc>
                <a:spcPct val="100000"/>
              </a:lnSpc>
              <a:spcBef>
                <a:spcPts val="0"/>
              </a:spcBef>
              <a:spcAft>
                <a:spcPts val="0"/>
              </a:spcAft>
              <a:buClr>
                <a:srgbClr val="000000"/>
              </a:buClr>
              <a:buSzPts val="2300"/>
              <a:buFont typeface="Helvetica Neue Light"/>
              <a:buNone/>
              <a:defRPr sz="2300"/>
            </a:lvl5pPr>
            <a:lvl6pPr indent="-273050" lvl="5" marL="2743200" algn="l">
              <a:lnSpc>
                <a:spcPct val="100000"/>
              </a:lnSpc>
              <a:spcBef>
                <a:spcPts val="2900"/>
              </a:spcBef>
              <a:spcAft>
                <a:spcPts val="0"/>
              </a:spcAft>
              <a:buClr>
                <a:srgbClr val="000000"/>
              </a:buClr>
              <a:buSzPts val="700"/>
              <a:buChar char="•"/>
              <a:defRPr/>
            </a:lvl6pPr>
            <a:lvl7pPr indent="-273050" lvl="6" marL="3200400" algn="l">
              <a:lnSpc>
                <a:spcPct val="100000"/>
              </a:lnSpc>
              <a:spcBef>
                <a:spcPts val="2900"/>
              </a:spcBef>
              <a:spcAft>
                <a:spcPts val="0"/>
              </a:spcAft>
              <a:buClr>
                <a:srgbClr val="000000"/>
              </a:buClr>
              <a:buSzPts val="700"/>
              <a:buChar char="•"/>
              <a:defRPr/>
            </a:lvl7pPr>
            <a:lvl8pPr indent="-273050" lvl="7" marL="3657600" algn="l">
              <a:lnSpc>
                <a:spcPct val="100000"/>
              </a:lnSpc>
              <a:spcBef>
                <a:spcPts val="2900"/>
              </a:spcBef>
              <a:spcAft>
                <a:spcPts val="0"/>
              </a:spcAft>
              <a:buClr>
                <a:srgbClr val="000000"/>
              </a:buClr>
              <a:buSzPts val="700"/>
              <a:buChar char="•"/>
              <a:defRPr/>
            </a:lvl8pPr>
            <a:lvl9pPr indent="-273050" lvl="8" marL="4114800" algn="l">
              <a:lnSpc>
                <a:spcPct val="100000"/>
              </a:lnSpc>
              <a:spcBef>
                <a:spcPts val="2900"/>
              </a:spcBef>
              <a:spcAft>
                <a:spcPts val="0"/>
              </a:spcAft>
              <a:buClr>
                <a:srgbClr val="000000"/>
              </a:buClr>
              <a:buSzPts val="700"/>
              <a:buChar char="•"/>
              <a:defRPr/>
            </a:lvl9pPr>
          </a:lstStyle>
          <a:p/>
        </p:txBody>
      </p:sp>
      <p:sp>
        <p:nvSpPr>
          <p:cNvPr id="1715" name="Google Shape;1715;g154064e066c_70_24"/>
          <p:cNvSpPr txBox="1"/>
          <p:nvPr>
            <p:ph idx="12" type="sldNum"/>
          </p:nvPr>
        </p:nvSpPr>
        <p:spPr>
          <a:xfrm>
            <a:off x="5979516" y="6540500"/>
            <a:ext cx="226619" cy="234949"/>
          </a:xfrm>
          <a:prstGeom prst="rect">
            <a:avLst/>
          </a:prstGeom>
          <a:noFill/>
          <a:ln>
            <a:noFill/>
          </a:ln>
        </p:spPr>
        <p:txBody>
          <a:bodyPr anchorCtr="0" anchor="t" bIns="25400" lIns="25400" spcFirstLastPara="1" rIns="25400" wrap="square" tIns="25400">
            <a:noAutofit/>
          </a:bodyPr>
          <a:lstStyle>
            <a:lvl1pPr indent="0" lvl="0"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op">
  <p:cSld name="Title - Top">
    <p:spTree>
      <p:nvGrpSpPr>
        <p:cNvPr id="1716" name="Shape 1716"/>
        <p:cNvGrpSpPr/>
        <p:nvPr/>
      </p:nvGrpSpPr>
      <p:grpSpPr>
        <a:xfrm>
          <a:off x="0" y="0"/>
          <a:ext cx="0" cy="0"/>
          <a:chOff x="0" y="0"/>
          <a:chExt cx="0" cy="0"/>
        </a:xfrm>
      </p:grpSpPr>
      <p:sp>
        <p:nvSpPr>
          <p:cNvPr id="1717" name="Google Shape;1717;g154064e066c_70_29"/>
          <p:cNvSpPr txBox="1"/>
          <p:nvPr>
            <p:ph type="title"/>
          </p:nvPr>
        </p:nvSpPr>
        <p:spPr>
          <a:xfrm>
            <a:off x="844551" y="476251"/>
            <a:ext cx="10502900" cy="1143000"/>
          </a:xfrm>
          <a:prstGeom prst="rect">
            <a:avLst/>
          </a:prstGeom>
          <a:noFill/>
          <a:ln>
            <a:noFill/>
          </a:ln>
        </p:spPr>
        <p:txBody>
          <a:bodyPr anchorCtr="0" anchor="ctr" bIns="25400" lIns="25400" spcFirstLastPara="1" rIns="25400" wrap="square" tIns="25400">
            <a:noAutofit/>
          </a:bodyPr>
          <a:lstStyle>
            <a:lvl1pPr lvl="0" algn="ctr">
              <a:lnSpc>
                <a:spcPct val="100000"/>
              </a:lnSpc>
              <a:spcBef>
                <a:spcPts val="0"/>
              </a:spcBef>
              <a:spcAft>
                <a:spcPts val="0"/>
              </a:spcAft>
              <a:buClr>
                <a:srgbClr val="000000"/>
              </a:buClr>
              <a:buSzPts val="900"/>
              <a:buNone/>
              <a:defRPr/>
            </a:lvl1pPr>
            <a:lvl2pPr lvl="1" algn="ctr">
              <a:lnSpc>
                <a:spcPct val="100000"/>
              </a:lnSpc>
              <a:spcBef>
                <a:spcPts val="0"/>
              </a:spcBef>
              <a:spcAft>
                <a:spcPts val="0"/>
              </a:spcAft>
              <a:buClr>
                <a:srgbClr val="000000"/>
              </a:buClr>
              <a:buSzPts val="900"/>
              <a:buNone/>
              <a:defRPr/>
            </a:lvl2pPr>
            <a:lvl3pPr lvl="2" algn="ctr">
              <a:lnSpc>
                <a:spcPct val="100000"/>
              </a:lnSpc>
              <a:spcBef>
                <a:spcPts val="0"/>
              </a:spcBef>
              <a:spcAft>
                <a:spcPts val="0"/>
              </a:spcAft>
              <a:buClr>
                <a:srgbClr val="000000"/>
              </a:buClr>
              <a:buSzPts val="900"/>
              <a:buNone/>
              <a:defRPr/>
            </a:lvl3pPr>
            <a:lvl4pPr lvl="3" algn="ctr">
              <a:lnSpc>
                <a:spcPct val="100000"/>
              </a:lnSpc>
              <a:spcBef>
                <a:spcPts val="0"/>
              </a:spcBef>
              <a:spcAft>
                <a:spcPts val="0"/>
              </a:spcAft>
              <a:buClr>
                <a:srgbClr val="000000"/>
              </a:buClr>
              <a:buSzPts val="900"/>
              <a:buNone/>
              <a:defRPr/>
            </a:lvl4pPr>
            <a:lvl5pPr lvl="4" algn="ctr">
              <a:lnSpc>
                <a:spcPct val="100000"/>
              </a:lnSpc>
              <a:spcBef>
                <a:spcPts val="0"/>
              </a:spcBef>
              <a:spcAft>
                <a:spcPts val="0"/>
              </a:spcAft>
              <a:buClr>
                <a:srgbClr val="000000"/>
              </a:buClr>
              <a:buSzPts val="900"/>
              <a:buNone/>
              <a:defRPr/>
            </a:lvl5pPr>
            <a:lvl6pPr lvl="5" algn="ctr">
              <a:lnSpc>
                <a:spcPct val="100000"/>
              </a:lnSpc>
              <a:spcBef>
                <a:spcPts val="0"/>
              </a:spcBef>
              <a:spcAft>
                <a:spcPts val="0"/>
              </a:spcAft>
              <a:buClr>
                <a:srgbClr val="000000"/>
              </a:buClr>
              <a:buSzPts val="900"/>
              <a:buNone/>
              <a:defRPr/>
            </a:lvl6pPr>
            <a:lvl7pPr lvl="6" algn="ctr">
              <a:lnSpc>
                <a:spcPct val="100000"/>
              </a:lnSpc>
              <a:spcBef>
                <a:spcPts val="0"/>
              </a:spcBef>
              <a:spcAft>
                <a:spcPts val="0"/>
              </a:spcAft>
              <a:buClr>
                <a:srgbClr val="000000"/>
              </a:buClr>
              <a:buSzPts val="900"/>
              <a:buNone/>
              <a:defRPr/>
            </a:lvl7pPr>
            <a:lvl8pPr lvl="7" algn="ctr">
              <a:lnSpc>
                <a:spcPct val="100000"/>
              </a:lnSpc>
              <a:spcBef>
                <a:spcPts val="0"/>
              </a:spcBef>
              <a:spcAft>
                <a:spcPts val="0"/>
              </a:spcAft>
              <a:buClr>
                <a:srgbClr val="000000"/>
              </a:buClr>
              <a:buSzPts val="900"/>
              <a:buNone/>
              <a:defRPr/>
            </a:lvl8pPr>
            <a:lvl9pPr lvl="8" algn="ctr">
              <a:lnSpc>
                <a:spcPct val="100000"/>
              </a:lnSpc>
              <a:spcBef>
                <a:spcPts val="0"/>
              </a:spcBef>
              <a:spcAft>
                <a:spcPts val="0"/>
              </a:spcAft>
              <a:buClr>
                <a:srgbClr val="000000"/>
              </a:buClr>
              <a:buSzPts val="900"/>
              <a:buNone/>
              <a:defRPr/>
            </a:lvl9pPr>
          </a:lstStyle>
          <a:p/>
        </p:txBody>
      </p:sp>
      <p:sp>
        <p:nvSpPr>
          <p:cNvPr id="1718" name="Google Shape;1718;g154064e066c_70_29"/>
          <p:cNvSpPr txBox="1"/>
          <p:nvPr>
            <p:ph idx="12" type="sldNum"/>
          </p:nvPr>
        </p:nvSpPr>
        <p:spPr>
          <a:xfrm>
            <a:off x="5979516" y="6540500"/>
            <a:ext cx="226619" cy="234949"/>
          </a:xfrm>
          <a:prstGeom prst="rect">
            <a:avLst/>
          </a:prstGeom>
          <a:noFill/>
          <a:ln>
            <a:noFill/>
          </a:ln>
        </p:spPr>
        <p:txBody>
          <a:bodyPr anchorCtr="0" anchor="t" bIns="25400" lIns="25400" spcFirstLastPara="1" rIns="25400" wrap="square" tIns="25400">
            <a:noAutofit/>
          </a:bodyPr>
          <a:lstStyle>
            <a:lvl1pPr indent="0" lvl="0"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ullets">
  <p:cSld name="Title &amp; Bullets">
    <p:spTree>
      <p:nvGrpSpPr>
        <p:cNvPr id="1719" name="Shape 1719"/>
        <p:cNvGrpSpPr/>
        <p:nvPr/>
      </p:nvGrpSpPr>
      <p:grpSpPr>
        <a:xfrm>
          <a:off x="0" y="0"/>
          <a:ext cx="0" cy="0"/>
          <a:chOff x="0" y="0"/>
          <a:chExt cx="0" cy="0"/>
        </a:xfrm>
      </p:grpSpPr>
      <p:sp>
        <p:nvSpPr>
          <p:cNvPr id="1720" name="Google Shape;1720;g154064e066c_70_32"/>
          <p:cNvSpPr txBox="1"/>
          <p:nvPr>
            <p:ph type="title"/>
          </p:nvPr>
        </p:nvSpPr>
        <p:spPr>
          <a:xfrm>
            <a:off x="844551" y="476251"/>
            <a:ext cx="10502900" cy="1143000"/>
          </a:xfrm>
          <a:prstGeom prst="rect">
            <a:avLst/>
          </a:prstGeom>
          <a:noFill/>
          <a:ln>
            <a:noFill/>
          </a:ln>
        </p:spPr>
        <p:txBody>
          <a:bodyPr anchorCtr="0" anchor="ctr" bIns="25400" lIns="25400" spcFirstLastPara="1" rIns="25400" wrap="square" tIns="25400">
            <a:noAutofit/>
          </a:bodyPr>
          <a:lstStyle>
            <a:lvl1pPr lvl="0" algn="ctr">
              <a:lnSpc>
                <a:spcPct val="100000"/>
              </a:lnSpc>
              <a:spcBef>
                <a:spcPts val="0"/>
              </a:spcBef>
              <a:spcAft>
                <a:spcPts val="0"/>
              </a:spcAft>
              <a:buClr>
                <a:srgbClr val="000000"/>
              </a:buClr>
              <a:buSzPts val="900"/>
              <a:buNone/>
              <a:defRPr/>
            </a:lvl1pPr>
            <a:lvl2pPr lvl="1" algn="ctr">
              <a:lnSpc>
                <a:spcPct val="100000"/>
              </a:lnSpc>
              <a:spcBef>
                <a:spcPts val="0"/>
              </a:spcBef>
              <a:spcAft>
                <a:spcPts val="0"/>
              </a:spcAft>
              <a:buClr>
                <a:srgbClr val="000000"/>
              </a:buClr>
              <a:buSzPts val="900"/>
              <a:buNone/>
              <a:defRPr/>
            </a:lvl2pPr>
            <a:lvl3pPr lvl="2" algn="ctr">
              <a:lnSpc>
                <a:spcPct val="100000"/>
              </a:lnSpc>
              <a:spcBef>
                <a:spcPts val="0"/>
              </a:spcBef>
              <a:spcAft>
                <a:spcPts val="0"/>
              </a:spcAft>
              <a:buClr>
                <a:srgbClr val="000000"/>
              </a:buClr>
              <a:buSzPts val="900"/>
              <a:buNone/>
              <a:defRPr/>
            </a:lvl3pPr>
            <a:lvl4pPr lvl="3" algn="ctr">
              <a:lnSpc>
                <a:spcPct val="100000"/>
              </a:lnSpc>
              <a:spcBef>
                <a:spcPts val="0"/>
              </a:spcBef>
              <a:spcAft>
                <a:spcPts val="0"/>
              </a:spcAft>
              <a:buClr>
                <a:srgbClr val="000000"/>
              </a:buClr>
              <a:buSzPts val="900"/>
              <a:buNone/>
              <a:defRPr/>
            </a:lvl4pPr>
            <a:lvl5pPr lvl="4" algn="ctr">
              <a:lnSpc>
                <a:spcPct val="100000"/>
              </a:lnSpc>
              <a:spcBef>
                <a:spcPts val="0"/>
              </a:spcBef>
              <a:spcAft>
                <a:spcPts val="0"/>
              </a:spcAft>
              <a:buClr>
                <a:srgbClr val="000000"/>
              </a:buClr>
              <a:buSzPts val="900"/>
              <a:buNone/>
              <a:defRPr/>
            </a:lvl5pPr>
            <a:lvl6pPr lvl="5" algn="ctr">
              <a:lnSpc>
                <a:spcPct val="100000"/>
              </a:lnSpc>
              <a:spcBef>
                <a:spcPts val="0"/>
              </a:spcBef>
              <a:spcAft>
                <a:spcPts val="0"/>
              </a:spcAft>
              <a:buClr>
                <a:srgbClr val="000000"/>
              </a:buClr>
              <a:buSzPts val="900"/>
              <a:buNone/>
              <a:defRPr/>
            </a:lvl6pPr>
            <a:lvl7pPr lvl="6" algn="ctr">
              <a:lnSpc>
                <a:spcPct val="100000"/>
              </a:lnSpc>
              <a:spcBef>
                <a:spcPts val="0"/>
              </a:spcBef>
              <a:spcAft>
                <a:spcPts val="0"/>
              </a:spcAft>
              <a:buClr>
                <a:srgbClr val="000000"/>
              </a:buClr>
              <a:buSzPts val="900"/>
              <a:buNone/>
              <a:defRPr/>
            </a:lvl7pPr>
            <a:lvl8pPr lvl="7" algn="ctr">
              <a:lnSpc>
                <a:spcPct val="100000"/>
              </a:lnSpc>
              <a:spcBef>
                <a:spcPts val="0"/>
              </a:spcBef>
              <a:spcAft>
                <a:spcPts val="0"/>
              </a:spcAft>
              <a:buClr>
                <a:srgbClr val="000000"/>
              </a:buClr>
              <a:buSzPts val="900"/>
              <a:buNone/>
              <a:defRPr/>
            </a:lvl8pPr>
            <a:lvl9pPr lvl="8" algn="ctr">
              <a:lnSpc>
                <a:spcPct val="100000"/>
              </a:lnSpc>
              <a:spcBef>
                <a:spcPts val="0"/>
              </a:spcBef>
              <a:spcAft>
                <a:spcPts val="0"/>
              </a:spcAft>
              <a:buClr>
                <a:srgbClr val="000000"/>
              </a:buClr>
              <a:buSzPts val="900"/>
              <a:buNone/>
              <a:defRPr/>
            </a:lvl9pPr>
          </a:lstStyle>
          <a:p/>
        </p:txBody>
      </p:sp>
      <p:sp>
        <p:nvSpPr>
          <p:cNvPr id="1721" name="Google Shape;1721;g154064e066c_70_32"/>
          <p:cNvSpPr txBox="1"/>
          <p:nvPr>
            <p:ph idx="1" type="body"/>
          </p:nvPr>
        </p:nvSpPr>
        <p:spPr>
          <a:xfrm>
            <a:off x="844551" y="1619251"/>
            <a:ext cx="10502900" cy="4603749"/>
          </a:xfrm>
          <a:prstGeom prst="rect">
            <a:avLst/>
          </a:prstGeom>
          <a:noFill/>
          <a:ln>
            <a:noFill/>
          </a:ln>
        </p:spPr>
        <p:txBody>
          <a:bodyPr anchorCtr="0" anchor="ctr" bIns="25400" lIns="25400" spcFirstLastPara="1" rIns="25400" wrap="square" tIns="25400">
            <a:noAutofit/>
          </a:bodyPr>
          <a:lstStyle>
            <a:lvl1pPr indent="-273050" lvl="0" marL="457200" algn="l">
              <a:lnSpc>
                <a:spcPct val="100000"/>
              </a:lnSpc>
              <a:spcBef>
                <a:spcPts val="2900"/>
              </a:spcBef>
              <a:spcAft>
                <a:spcPts val="0"/>
              </a:spcAft>
              <a:buClr>
                <a:srgbClr val="000000"/>
              </a:buClr>
              <a:buSzPts val="700"/>
              <a:buChar char="•"/>
              <a:defRPr/>
            </a:lvl1pPr>
            <a:lvl2pPr indent="-273050" lvl="1" marL="914400" algn="l">
              <a:lnSpc>
                <a:spcPct val="100000"/>
              </a:lnSpc>
              <a:spcBef>
                <a:spcPts val="2900"/>
              </a:spcBef>
              <a:spcAft>
                <a:spcPts val="0"/>
              </a:spcAft>
              <a:buClr>
                <a:srgbClr val="000000"/>
              </a:buClr>
              <a:buSzPts val="700"/>
              <a:buChar char="•"/>
              <a:defRPr/>
            </a:lvl2pPr>
            <a:lvl3pPr indent="-273050" lvl="2" marL="1371600" algn="l">
              <a:lnSpc>
                <a:spcPct val="100000"/>
              </a:lnSpc>
              <a:spcBef>
                <a:spcPts val="2900"/>
              </a:spcBef>
              <a:spcAft>
                <a:spcPts val="0"/>
              </a:spcAft>
              <a:buClr>
                <a:srgbClr val="000000"/>
              </a:buClr>
              <a:buSzPts val="700"/>
              <a:buChar char="•"/>
              <a:defRPr/>
            </a:lvl3pPr>
            <a:lvl4pPr indent="-273050" lvl="3" marL="1828800" algn="l">
              <a:lnSpc>
                <a:spcPct val="100000"/>
              </a:lnSpc>
              <a:spcBef>
                <a:spcPts val="2900"/>
              </a:spcBef>
              <a:spcAft>
                <a:spcPts val="0"/>
              </a:spcAft>
              <a:buClr>
                <a:srgbClr val="000000"/>
              </a:buClr>
              <a:buSzPts val="700"/>
              <a:buChar char="•"/>
              <a:defRPr/>
            </a:lvl4pPr>
            <a:lvl5pPr indent="-273050" lvl="4" marL="2286000" algn="l">
              <a:lnSpc>
                <a:spcPct val="100000"/>
              </a:lnSpc>
              <a:spcBef>
                <a:spcPts val="2900"/>
              </a:spcBef>
              <a:spcAft>
                <a:spcPts val="0"/>
              </a:spcAft>
              <a:buClr>
                <a:srgbClr val="000000"/>
              </a:buClr>
              <a:buSzPts val="700"/>
              <a:buChar char="•"/>
              <a:defRPr/>
            </a:lvl5pPr>
            <a:lvl6pPr indent="-273050" lvl="5" marL="2743200" algn="l">
              <a:lnSpc>
                <a:spcPct val="100000"/>
              </a:lnSpc>
              <a:spcBef>
                <a:spcPts val="2900"/>
              </a:spcBef>
              <a:spcAft>
                <a:spcPts val="0"/>
              </a:spcAft>
              <a:buClr>
                <a:srgbClr val="000000"/>
              </a:buClr>
              <a:buSzPts val="700"/>
              <a:buChar char="•"/>
              <a:defRPr/>
            </a:lvl6pPr>
            <a:lvl7pPr indent="-273050" lvl="6" marL="3200400" algn="l">
              <a:lnSpc>
                <a:spcPct val="100000"/>
              </a:lnSpc>
              <a:spcBef>
                <a:spcPts val="2900"/>
              </a:spcBef>
              <a:spcAft>
                <a:spcPts val="0"/>
              </a:spcAft>
              <a:buClr>
                <a:srgbClr val="000000"/>
              </a:buClr>
              <a:buSzPts val="700"/>
              <a:buChar char="•"/>
              <a:defRPr/>
            </a:lvl7pPr>
            <a:lvl8pPr indent="-273050" lvl="7" marL="3657600" algn="l">
              <a:lnSpc>
                <a:spcPct val="100000"/>
              </a:lnSpc>
              <a:spcBef>
                <a:spcPts val="2900"/>
              </a:spcBef>
              <a:spcAft>
                <a:spcPts val="0"/>
              </a:spcAft>
              <a:buClr>
                <a:srgbClr val="000000"/>
              </a:buClr>
              <a:buSzPts val="700"/>
              <a:buChar char="•"/>
              <a:defRPr/>
            </a:lvl8pPr>
            <a:lvl9pPr indent="-273050" lvl="8" marL="4114800" algn="l">
              <a:lnSpc>
                <a:spcPct val="100000"/>
              </a:lnSpc>
              <a:spcBef>
                <a:spcPts val="2900"/>
              </a:spcBef>
              <a:spcAft>
                <a:spcPts val="0"/>
              </a:spcAft>
              <a:buClr>
                <a:srgbClr val="000000"/>
              </a:buClr>
              <a:buSzPts val="700"/>
              <a:buChar char="•"/>
              <a:defRPr/>
            </a:lvl9pPr>
          </a:lstStyle>
          <a:p/>
        </p:txBody>
      </p:sp>
      <p:sp>
        <p:nvSpPr>
          <p:cNvPr id="1722" name="Google Shape;1722;g154064e066c_70_32"/>
          <p:cNvSpPr txBox="1"/>
          <p:nvPr>
            <p:ph idx="12" type="sldNum"/>
          </p:nvPr>
        </p:nvSpPr>
        <p:spPr>
          <a:xfrm>
            <a:off x="5979516" y="6540500"/>
            <a:ext cx="226619" cy="234949"/>
          </a:xfrm>
          <a:prstGeom prst="rect">
            <a:avLst/>
          </a:prstGeom>
          <a:noFill/>
          <a:ln>
            <a:noFill/>
          </a:ln>
        </p:spPr>
        <p:txBody>
          <a:bodyPr anchorCtr="0" anchor="t" bIns="25400" lIns="25400" spcFirstLastPara="1" rIns="25400" wrap="square" tIns="25400">
            <a:noAutofit/>
          </a:bodyPr>
          <a:lstStyle>
            <a:lvl1pPr indent="0" lvl="0"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ullets &amp; Photo">
  <p:cSld name="Title, Bullets &amp; Photo">
    <p:spTree>
      <p:nvGrpSpPr>
        <p:cNvPr id="1723" name="Shape 1723"/>
        <p:cNvGrpSpPr/>
        <p:nvPr/>
      </p:nvGrpSpPr>
      <p:grpSpPr>
        <a:xfrm>
          <a:off x="0" y="0"/>
          <a:ext cx="0" cy="0"/>
          <a:chOff x="0" y="0"/>
          <a:chExt cx="0" cy="0"/>
        </a:xfrm>
      </p:grpSpPr>
      <p:sp>
        <p:nvSpPr>
          <p:cNvPr id="1724" name="Google Shape;1724;g154064e066c_70_36"/>
          <p:cNvSpPr/>
          <p:nvPr>
            <p:ph idx="2" type="pic"/>
          </p:nvPr>
        </p:nvSpPr>
        <p:spPr>
          <a:xfrm>
            <a:off x="6584951" y="1619251"/>
            <a:ext cx="4762500" cy="4603749"/>
          </a:xfrm>
          <a:prstGeom prst="rect">
            <a:avLst/>
          </a:prstGeom>
          <a:noFill/>
          <a:ln>
            <a:noFill/>
          </a:ln>
        </p:spPr>
      </p:sp>
      <p:sp>
        <p:nvSpPr>
          <p:cNvPr id="1725" name="Google Shape;1725;g154064e066c_70_36"/>
          <p:cNvSpPr txBox="1"/>
          <p:nvPr>
            <p:ph type="title"/>
          </p:nvPr>
        </p:nvSpPr>
        <p:spPr>
          <a:xfrm>
            <a:off x="844551" y="476251"/>
            <a:ext cx="10502900" cy="1143000"/>
          </a:xfrm>
          <a:prstGeom prst="rect">
            <a:avLst/>
          </a:prstGeom>
          <a:noFill/>
          <a:ln>
            <a:noFill/>
          </a:ln>
        </p:spPr>
        <p:txBody>
          <a:bodyPr anchorCtr="0" anchor="ctr" bIns="25400" lIns="25400" spcFirstLastPara="1" rIns="25400" wrap="square" tIns="25400">
            <a:noAutofit/>
          </a:bodyPr>
          <a:lstStyle>
            <a:lvl1pPr lvl="0" algn="ctr">
              <a:lnSpc>
                <a:spcPct val="100000"/>
              </a:lnSpc>
              <a:spcBef>
                <a:spcPts val="0"/>
              </a:spcBef>
              <a:spcAft>
                <a:spcPts val="0"/>
              </a:spcAft>
              <a:buClr>
                <a:srgbClr val="000000"/>
              </a:buClr>
              <a:buSzPts val="900"/>
              <a:buNone/>
              <a:defRPr/>
            </a:lvl1pPr>
            <a:lvl2pPr lvl="1" algn="ctr">
              <a:lnSpc>
                <a:spcPct val="100000"/>
              </a:lnSpc>
              <a:spcBef>
                <a:spcPts val="0"/>
              </a:spcBef>
              <a:spcAft>
                <a:spcPts val="0"/>
              </a:spcAft>
              <a:buClr>
                <a:srgbClr val="000000"/>
              </a:buClr>
              <a:buSzPts val="900"/>
              <a:buNone/>
              <a:defRPr/>
            </a:lvl2pPr>
            <a:lvl3pPr lvl="2" algn="ctr">
              <a:lnSpc>
                <a:spcPct val="100000"/>
              </a:lnSpc>
              <a:spcBef>
                <a:spcPts val="0"/>
              </a:spcBef>
              <a:spcAft>
                <a:spcPts val="0"/>
              </a:spcAft>
              <a:buClr>
                <a:srgbClr val="000000"/>
              </a:buClr>
              <a:buSzPts val="900"/>
              <a:buNone/>
              <a:defRPr/>
            </a:lvl3pPr>
            <a:lvl4pPr lvl="3" algn="ctr">
              <a:lnSpc>
                <a:spcPct val="100000"/>
              </a:lnSpc>
              <a:spcBef>
                <a:spcPts val="0"/>
              </a:spcBef>
              <a:spcAft>
                <a:spcPts val="0"/>
              </a:spcAft>
              <a:buClr>
                <a:srgbClr val="000000"/>
              </a:buClr>
              <a:buSzPts val="900"/>
              <a:buNone/>
              <a:defRPr/>
            </a:lvl4pPr>
            <a:lvl5pPr lvl="4" algn="ctr">
              <a:lnSpc>
                <a:spcPct val="100000"/>
              </a:lnSpc>
              <a:spcBef>
                <a:spcPts val="0"/>
              </a:spcBef>
              <a:spcAft>
                <a:spcPts val="0"/>
              </a:spcAft>
              <a:buClr>
                <a:srgbClr val="000000"/>
              </a:buClr>
              <a:buSzPts val="900"/>
              <a:buNone/>
              <a:defRPr/>
            </a:lvl5pPr>
            <a:lvl6pPr lvl="5" algn="ctr">
              <a:lnSpc>
                <a:spcPct val="100000"/>
              </a:lnSpc>
              <a:spcBef>
                <a:spcPts val="0"/>
              </a:spcBef>
              <a:spcAft>
                <a:spcPts val="0"/>
              </a:spcAft>
              <a:buClr>
                <a:srgbClr val="000000"/>
              </a:buClr>
              <a:buSzPts val="900"/>
              <a:buNone/>
              <a:defRPr/>
            </a:lvl6pPr>
            <a:lvl7pPr lvl="6" algn="ctr">
              <a:lnSpc>
                <a:spcPct val="100000"/>
              </a:lnSpc>
              <a:spcBef>
                <a:spcPts val="0"/>
              </a:spcBef>
              <a:spcAft>
                <a:spcPts val="0"/>
              </a:spcAft>
              <a:buClr>
                <a:srgbClr val="000000"/>
              </a:buClr>
              <a:buSzPts val="900"/>
              <a:buNone/>
              <a:defRPr/>
            </a:lvl7pPr>
            <a:lvl8pPr lvl="7" algn="ctr">
              <a:lnSpc>
                <a:spcPct val="100000"/>
              </a:lnSpc>
              <a:spcBef>
                <a:spcPts val="0"/>
              </a:spcBef>
              <a:spcAft>
                <a:spcPts val="0"/>
              </a:spcAft>
              <a:buClr>
                <a:srgbClr val="000000"/>
              </a:buClr>
              <a:buSzPts val="900"/>
              <a:buNone/>
              <a:defRPr/>
            </a:lvl8pPr>
            <a:lvl9pPr lvl="8" algn="ctr">
              <a:lnSpc>
                <a:spcPct val="100000"/>
              </a:lnSpc>
              <a:spcBef>
                <a:spcPts val="0"/>
              </a:spcBef>
              <a:spcAft>
                <a:spcPts val="0"/>
              </a:spcAft>
              <a:buClr>
                <a:srgbClr val="000000"/>
              </a:buClr>
              <a:buSzPts val="900"/>
              <a:buNone/>
              <a:defRPr/>
            </a:lvl9pPr>
          </a:lstStyle>
          <a:p/>
        </p:txBody>
      </p:sp>
      <p:sp>
        <p:nvSpPr>
          <p:cNvPr id="1726" name="Google Shape;1726;g154064e066c_70_36"/>
          <p:cNvSpPr txBox="1"/>
          <p:nvPr>
            <p:ph idx="1" type="body"/>
          </p:nvPr>
        </p:nvSpPr>
        <p:spPr>
          <a:xfrm>
            <a:off x="844551" y="1619251"/>
            <a:ext cx="5003800" cy="4603749"/>
          </a:xfrm>
          <a:prstGeom prst="rect">
            <a:avLst/>
          </a:prstGeom>
          <a:noFill/>
          <a:ln>
            <a:noFill/>
          </a:ln>
        </p:spPr>
        <p:txBody>
          <a:bodyPr anchorCtr="0" anchor="ctr" bIns="25400" lIns="25400" spcFirstLastPara="1" rIns="25400" wrap="square" tIns="25400">
            <a:noAutofit/>
          </a:bodyPr>
          <a:lstStyle>
            <a:lvl1pPr indent="-336550" lvl="0" marL="457200" algn="l">
              <a:lnSpc>
                <a:spcPct val="100000"/>
              </a:lnSpc>
              <a:spcBef>
                <a:spcPts val="2300"/>
              </a:spcBef>
              <a:spcAft>
                <a:spcPts val="0"/>
              </a:spcAft>
              <a:buClr>
                <a:srgbClr val="000000"/>
              </a:buClr>
              <a:buSzPts val="1700"/>
              <a:buFont typeface="Helvetica Neue Light"/>
              <a:buChar char="•"/>
              <a:defRPr sz="2300"/>
            </a:lvl1pPr>
            <a:lvl2pPr indent="-336550" lvl="1" marL="914400" algn="l">
              <a:lnSpc>
                <a:spcPct val="100000"/>
              </a:lnSpc>
              <a:spcBef>
                <a:spcPts val="2300"/>
              </a:spcBef>
              <a:spcAft>
                <a:spcPts val="0"/>
              </a:spcAft>
              <a:buClr>
                <a:srgbClr val="000000"/>
              </a:buClr>
              <a:buSzPts val="1700"/>
              <a:buFont typeface="Helvetica Neue Light"/>
              <a:buChar char="•"/>
              <a:defRPr sz="2300"/>
            </a:lvl2pPr>
            <a:lvl3pPr indent="-336550" lvl="2" marL="1371600" algn="l">
              <a:lnSpc>
                <a:spcPct val="100000"/>
              </a:lnSpc>
              <a:spcBef>
                <a:spcPts val="2300"/>
              </a:spcBef>
              <a:spcAft>
                <a:spcPts val="0"/>
              </a:spcAft>
              <a:buClr>
                <a:srgbClr val="000000"/>
              </a:buClr>
              <a:buSzPts val="1700"/>
              <a:buFont typeface="Helvetica Neue Light"/>
              <a:buChar char="•"/>
              <a:defRPr sz="2300"/>
            </a:lvl3pPr>
            <a:lvl4pPr indent="-336550" lvl="3" marL="1828800" algn="l">
              <a:lnSpc>
                <a:spcPct val="100000"/>
              </a:lnSpc>
              <a:spcBef>
                <a:spcPts val="2300"/>
              </a:spcBef>
              <a:spcAft>
                <a:spcPts val="0"/>
              </a:spcAft>
              <a:buClr>
                <a:srgbClr val="000000"/>
              </a:buClr>
              <a:buSzPts val="1700"/>
              <a:buFont typeface="Helvetica Neue Light"/>
              <a:buChar char="•"/>
              <a:defRPr sz="2300"/>
            </a:lvl4pPr>
            <a:lvl5pPr indent="-336550" lvl="4" marL="2286000" algn="l">
              <a:lnSpc>
                <a:spcPct val="100000"/>
              </a:lnSpc>
              <a:spcBef>
                <a:spcPts val="2300"/>
              </a:spcBef>
              <a:spcAft>
                <a:spcPts val="0"/>
              </a:spcAft>
              <a:buClr>
                <a:srgbClr val="000000"/>
              </a:buClr>
              <a:buSzPts val="1700"/>
              <a:buFont typeface="Helvetica Neue Light"/>
              <a:buChar char="•"/>
              <a:defRPr sz="2300"/>
            </a:lvl5pPr>
            <a:lvl6pPr indent="-273050" lvl="5" marL="2743200" algn="l">
              <a:lnSpc>
                <a:spcPct val="100000"/>
              </a:lnSpc>
              <a:spcBef>
                <a:spcPts val="2900"/>
              </a:spcBef>
              <a:spcAft>
                <a:spcPts val="0"/>
              </a:spcAft>
              <a:buClr>
                <a:srgbClr val="000000"/>
              </a:buClr>
              <a:buSzPts val="700"/>
              <a:buChar char="•"/>
              <a:defRPr/>
            </a:lvl6pPr>
            <a:lvl7pPr indent="-273050" lvl="6" marL="3200400" algn="l">
              <a:lnSpc>
                <a:spcPct val="100000"/>
              </a:lnSpc>
              <a:spcBef>
                <a:spcPts val="2900"/>
              </a:spcBef>
              <a:spcAft>
                <a:spcPts val="0"/>
              </a:spcAft>
              <a:buClr>
                <a:srgbClr val="000000"/>
              </a:buClr>
              <a:buSzPts val="700"/>
              <a:buChar char="•"/>
              <a:defRPr/>
            </a:lvl7pPr>
            <a:lvl8pPr indent="-273050" lvl="7" marL="3657600" algn="l">
              <a:lnSpc>
                <a:spcPct val="100000"/>
              </a:lnSpc>
              <a:spcBef>
                <a:spcPts val="2900"/>
              </a:spcBef>
              <a:spcAft>
                <a:spcPts val="0"/>
              </a:spcAft>
              <a:buClr>
                <a:srgbClr val="000000"/>
              </a:buClr>
              <a:buSzPts val="700"/>
              <a:buChar char="•"/>
              <a:defRPr/>
            </a:lvl8pPr>
            <a:lvl9pPr indent="-273050" lvl="8" marL="4114800" algn="l">
              <a:lnSpc>
                <a:spcPct val="100000"/>
              </a:lnSpc>
              <a:spcBef>
                <a:spcPts val="2900"/>
              </a:spcBef>
              <a:spcAft>
                <a:spcPts val="0"/>
              </a:spcAft>
              <a:buClr>
                <a:srgbClr val="000000"/>
              </a:buClr>
              <a:buSzPts val="700"/>
              <a:buChar char="•"/>
              <a:defRPr/>
            </a:lvl9pPr>
          </a:lstStyle>
          <a:p/>
        </p:txBody>
      </p:sp>
      <p:sp>
        <p:nvSpPr>
          <p:cNvPr id="1727" name="Google Shape;1727;g154064e066c_70_36"/>
          <p:cNvSpPr txBox="1"/>
          <p:nvPr>
            <p:ph idx="12" type="sldNum"/>
          </p:nvPr>
        </p:nvSpPr>
        <p:spPr>
          <a:xfrm>
            <a:off x="5979516" y="6540500"/>
            <a:ext cx="226619" cy="234949"/>
          </a:xfrm>
          <a:prstGeom prst="rect">
            <a:avLst/>
          </a:prstGeom>
          <a:noFill/>
          <a:ln>
            <a:noFill/>
          </a:ln>
        </p:spPr>
        <p:txBody>
          <a:bodyPr anchorCtr="0" anchor="t" bIns="25400" lIns="25400" spcFirstLastPara="1" rIns="25400" wrap="square" tIns="25400">
            <a:noAutofit/>
          </a:bodyPr>
          <a:lstStyle>
            <a:lvl1pPr indent="0" lvl="0"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p:cSld name="Bullets">
    <p:spTree>
      <p:nvGrpSpPr>
        <p:cNvPr id="1728" name="Shape 1728"/>
        <p:cNvGrpSpPr/>
        <p:nvPr/>
      </p:nvGrpSpPr>
      <p:grpSpPr>
        <a:xfrm>
          <a:off x="0" y="0"/>
          <a:ext cx="0" cy="0"/>
          <a:chOff x="0" y="0"/>
          <a:chExt cx="0" cy="0"/>
        </a:xfrm>
      </p:grpSpPr>
      <p:sp>
        <p:nvSpPr>
          <p:cNvPr id="1729" name="Google Shape;1729;g154064e066c_70_41"/>
          <p:cNvSpPr txBox="1"/>
          <p:nvPr>
            <p:ph idx="1" type="body"/>
          </p:nvPr>
        </p:nvSpPr>
        <p:spPr>
          <a:xfrm>
            <a:off x="844551" y="889000"/>
            <a:ext cx="10502900" cy="5073651"/>
          </a:xfrm>
          <a:prstGeom prst="rect">
            <a:avLst/>
          </a:prstGeom>
          <a:noFill/>
          <a:ln>
            <a:noFill/>
          </a:ln>
        </p:spPr>
        <p:txBody>
          <a:bodyPr anchorCtr="0" anchor="ctr" bIns="25400" lIns="25400" spcFirstLastPara="1" rIns="25400" wrap="square" tIns="25400">
            <a:noAutofit/>
          </a:bodyPr>
          <a:lstStyle>
            <a:lvl1pPr indent="-273050" lvl="0" marL="457200" algn="l">
              <a:lnSpc>
                <a:spcPct val="100000"/>
              </a:lnSpc>
              <a:spcBef>
                <a:spcPts val="2900"/>
              </a:spcBef>
              <a:spcAft>
                <a:spcPts val="0"/>
              </a:spcAft>
              <a:buClr>
                <a:srgbClr val="000000"/>
              </a:buClr>
              <a:buSzPts val="700"/>
              <a:buChar char="•"/>
              <a:defRPr/>
            </a:lvl1pPr>
            <a:lvl2pPr indent="-273050" lvl="1" marL="914400" algn="l">
              <a:lnSpc>
                <a:spcPct val="100000"/>
              </a:lnSpc>
              <a:spcBef>
                <a:spcPts val="2900"/>
              </a:spcBef>
              <a:spcAft>
                <a:spcPts val="0"/>
              </a:spcAft>
              <a:buClr>
                <a:srgbClr val="000000"/>
              </a:buClr>
              <a:buSzPts val="700"/>
              <a:buChar char="•"/>
              <a:defRPr/>
            </a:lvl2pPr>
            <a:lvl3pPr indent="-273050" lvl="2" marL="1371600" algn="l">
              <a:lnSpc>
                <a:spcPct val="100000"/>
              </a:lnSpc>
              <a:spcBef>
                <a:spcPts val="2900"/>
              </a:spcBef>
              <a:spcAft>
                <a:spcPts val="0"/>
              </a:spcAft>
              <a:buClr>
                <a:srgbClr val="000000"/>
              </a:buClr>
              <a:buSzPts val="700"/>
              <a:buChar char="•"/>
              <a:defRPr/>
            </a:lvl3pPr>
            <a:lvl4pPr indent="-273050" lvl="3" marL="1828800" algn="l">
              <a:lnSpc>
                <a:spcPct val="100000"/>
              </a:lnSpc>
              <a:spcBef>
                <a:spcPts val="2900"/>
              </a:spcBef>
              <a:spcAft>
                <a:spcPts val="0"/>
              </a:spcAft>
              <a:buClr>
                <a:srgbClr val="000000"/>
              </a:buClr>
              <a:buSzPts val="700"/>
              <a:buChar char="•"/>
              <a:defRPr/>
            </a:lvl4pPr>
            <a:lvl5pPr indent="-273050" lvl="4" marL="2286000" algn="l">
              <a:lnSpc>
                <a:spcPct val="100000"/>
              </a:lnSpc>
              <a:spcBef>
                <a:spcPts val="2900"/>
              </a:spcBef>
              <a:spcAft>
                <a:spcPts val="0"/>
              </a:spcAft>
              <a:buClr>
                <a:srgbClr val="000000"/>
              </a:buClr>
              <a:buSzPts val="700"/>
              <a:buChar char="•"/>
              <a:defRPr/>
            </a:lvl5pPr>
            <a:lvl6pPr indent="-273050" lvl="5" marL="2743200" algn="l">
              <a:lnSpc>
                <a:spcPct val="100000"/>
              </a:lnSpc>
              <a:spcBef>
                <a:spcPts val="2900"/>
              </a:spcBef>
              <a:spcAft>
                <a:spcPts val="0"/>
              </a:spcAft>
              <a:buClr>
                <a:srgbClr val="000000"/>
              </a:buClr>
              <a:buSzPts val="700"/>
              <a:buChar char="•"/>
              <a:defRPr/>
            </a:lvl6pPr>
            <a:lvl7pPr indent="-273050" lvl="6" marL="3200400" algn="l">
              <a:lnSpc>
                <a:spcPct val="100000"/>
              </a:lnSpc>
              <a:spcBef>
                <a:spcPts val="2900"/>
              </a:spcBef>
              <a:spcAft>
                <a:spcPts val="0"/>
              </a:spcAft>
              <a:buClr>
                <a:srgbClr val="000000"/>
              </a:buClr>
              <a:buSzPts val="700"/>
              <a:buChar char="•"/>
              <a:defRPr/>
            </a:lvl7pPr>
            <a:lvl8pPr indent="-273050" lvl="7" marL="3657600" algn="l">
              <a:lnSpc>
                <a:spcPct val="100000"/>
              </a:lnSpc>
              <a:spcBef>
                <a:spcPts val="2900"/>
              </a:spcBef>
              <a:spcAft>
                <a:spcPts val="0"/>
              </a:spcAft>
              <a:buClr>
                <a:srgbClr val="000000"/>
              </a:buClr>
              <a:buSzPts val="700"/>
              <a:buChar char="•"/>
              <a:defRPr/>
            </a:lvl8pPr>
            <a:lvl9pPr indent="-273050" lvl="8" marL="4114800" algn="l">
              <a:lnSpc>
                <a:spcPct val="100000"/>
              </a:lnSpc>
              <a:spcBef>
                <a:spcPts val="2900"/>
              </a:spcBef>
              <a:spcAft>
                <a:spcPts val="0"/>
              </a:spcAft>
              <a:buClr>
                <a:srgbClr val="000000"/>
              </a:buClr>
              <a:buSzPts val="700"/>
              <a:buChar char="•"/>
              <a:defRPr/>
            </a:lvl9pPr>
          </a:lstStyle>
          <a:p/>
        </p:txBody>
      </p:sp>
      <p:sp>
        <p:nvSpPr>
          <p:cNvPr id="1730" name="Google Shape;1730;g154064e066c_70_41"/>
          <p:cNvSpPr txBox="1"/>
          <p:nvPr>
            <p:ph idx="12" type="sldNum"/>
          </p:nvPr>
        </p:nvSpPr>
        <p:spPr>
          <a:xfrm>
            <a:off x="5979516" y="6540500"/>
            <a:ext cx="226619" cy="234949"/>
          </a:xfrm>
          <a:prstGeom prst="rect">
            <a:avLst/>
          </a:prstGeom>
          <a:noFill/>
          <a:ln>
            <a:noFill/>
          </a:ln>
        </p:spPr>
        <p:txBody>
          <a:bodyPr anchorCtr="0" anchor="t" bIns="25400" lIns="25400" spcFirstLastPara="1" rIns="25400" wrap="square" tIns="25400">
            <a:noAutofit/>
          </a:bodyPr>
          <a:lstStyle>
            <a:lvl1pPr indent="0" lvl="0"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 3 Up">
  <p:cSld name="Photo - 3 Up">
    <p:spTree>
      <p:nvGrpSpPr>
        <p:cNvPr id="1731" name="Shape 1731"/>
        <p:cNvGrpSpPr/>
        <p:nvPr/>
      </p:nvGrpSpPr>
      <p:grpSpPr>
        <a:xfrm>
          <a:off x="0" y="0"/>
          <a:ext cx="0" cy="0"/>
          <a:chOff x="0" y="0"/>
          <a:chExt cx="0" cy="0"/>
        </a:xfrm>
      </p:grpSpPr>
      <p:sp>
        <p:nvSpPr>
          <p:cNvPr id="1732" name="Google Shape;1732;g154064e066c_70_44"/>
          <p:cNvSpPr/>
          <p:nvPr>
            <p:ph idx="2" type="pic"/>
          </p:nvPr>
        </p:nvSpPr>
        <p:spPr>
          <a:xfrm>
            <a:off x="7880351" y="3524251"/>
            <a:ext cx="3702049" cy="2774949"/>
          </a:xfrm>
          <a:prstGeom prst="rect">
            <a:avLst/>
          </a:prstGeom>
          <a:noFill/>
          <a:ln>
            <a:noFill/>
          </a:ln>
        </p:spPr>
      </p:sp>
      <p:sp>
        <p:nvSpPr>
          <p:cNvPr id="1733" name="Google Shape;1733;g154064e066c_70_44"/>
          <p:cNvSpPr/>
          <p:nvPr>
            <p:ph idx="3" type="pic"/>
          </p:nvPr>
        </p:nvSpPr>
        <p:spPr>
          <a:xfrm>
            <a:off x="7880351" y="565151"/>
            <a:ext cx="3702049" cy="2774949"/>
          </a:xfrm>
          <a:prstGeom prst="rect">
            <a:avLst/>
          </a:prstGeom>
          <a:noFill/>
          <a:ln>
            <a:noFill/>
          </a:ln>
        </p:spPr>
      </p:sp>
      <p:sp>
        <p:nvSpPr>
          <p:cNvPr id="1734" name="Google Shape;1734;g154064e066c_70_44"/>
          <p:cNvSpPr/>
          <p:nvPr>
            <p:ph idx="4" type="pic"/>
          </p:nvPr>
        </p:nvSpPr>
        <p:spPr>
          <a:xfrm>
            <a:off x="603251" y="565151"/>
            <a:ext cx="7086600" cy="5734051"/>
          </a:xfrm>
          <a:prstGeom prst="rect">
            <a:avLst/>
          </a:prstGeom>
          <a:noFill/>
          <a:ln>
            <a:noFill/>
          </a:ln>
        </p:spPr>
      </p:sp>
      <p:sp>
        <p:nvSpPr>
          <p:cNvPr id="1735" name="Google Shape;1735;g154064e066c_70_44"/>
          <p:cNvSpPr txBox="1"/>
          <p:nvPr>
            <p:ph idx="12" type="sldNum"/>
          </p:nvPr>
        </p:nvSpPr>
        <p:spPr>
          <a:xfrm>
            <a:off x="5979516" y="6540500"/>
            <a:ext cx="226619" cy="234949"/>
          </a:xfrm>
          <a:prstGeom prst="rect">
            <a:avLst/>
          </a:prstGeom>
          <a:noFill/>
          <a:ln>
            <a:noFill/>
          </a:ln>
        </p:spPr>
        <p:txBody>
          <a:bodyPr anchorCtr="0" anchor="t" bIns="25400" lIns="25400" spcFirstLastPara="1" rIns="25400" wrap="square" tIns="25400">
            <a:noAutofit/>
          </a:bodyPr>
          <a:lstStyle>
            <a:lvl1pPr indent="0" lvl="0"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Quote">
    <p:spTree>
      <p:nvGrpSpPr>
        <p:cNvPr id="1736" name="Shape 1736"/>
        <p:cNvGrpSpPr/>
        <p:nvPr/>
      </p:nvGrpSpPr>
      <p:grpSpPr>
        <a:xfrm>
          <a:off x="0" y="0"/>
          <a:ext cx="0" cy="0"/>
          <a:chOff x="0" y="0"/>
          <a:chExt cx="0" cy="0"/>
        </a:xfrm>
      </p:grpSpPr>
      <p:sp>
        <p:nvSpPr>
          <p:cNvPr id="1737" name="Google Shape;1737;g154064e066c_70_49"/>
          <p:cNvSpPr txBox="1"/>
          <p:nvPr>
            <p:ph idx="1" type="body"/>
          </p:nvPr>
        </p:nvSpPr>
        <p:spPr>
          <a:xfrm>
            <a:off x="1193800" y="4476751"/>
            <a:ext cx="9810751" cy="342900"/>
          </a:xfrm>
          <a:prstGeom prst="rect">
            <a:avLst/>
          </a:prstGeom>
          <a:noFill/>
          <a:ln>
            <a:noFill/>
          </a:ln>
        </p:spPr>
        <p:txBody>
          <a:bodyPr anchorCtr="0" anchor="t" bIns="25400" lIns="25400" spcFirstLastPara="1" rIns="25400" wrap="square" tIns="25400">
            <a:noAutofit/>
          </a:bodyPr>
          <a:lstStyle>
            <a:lvl1pPr indent="-228600" lvl="0" marL="457200" algn="ctr">
              <a:lnSpc>
                <a:spcPct val="100000"/>
              </a:lnSpc>
              <a:spcBef>
                <a:spcPts val="0"/>
              </a:spcBef>
              <a:spcAft>
                <a:spcPts val="0"/>
              </a:spcAft>
              <a:buClr>
                <a:srgbClr val="000000"/>
              </a:buClr>
              <a:buSzPts val="1900"/>
              <a:buFont typeface="Helvetica Neue Light"/>
              <a:buNone/>
              <a:defRPr sz="1900"/>
            </a:lvl1pPr>
            <a:lvl2pPr indent="-323850" lvl="1" marL="914400" algn="ctr">
              <a:lnSpc>
                <a:spcPct val="100000"/>
              </a:lnSpc>
              <a:spcBef>
                <a:spcPts val="0"/>
              </a:spcBef>
              <a:spcAft>
                <a:spcPts val="0"/>
              </a:spcAft>
              <a:buClr>
                <a:srgbClr val="000000"/>
              </a:buClr>
              <a:buSzPts val="1500"/>
              <a:buFont typeface="Helvetica Neue Light"/>
              <a:buChar char="•"/>
              <a:defRPr sz="1900"/>
            </a:lvl2pPr>
            <a:lvl3pPr indent="-323850" lvl="2" marL="1371600" algn="ctr">
              <a:lnSpc>
                <a:spcPct val="100000"/>
              </a:lnSpc>
              <a:spcBef>
                <a:spcPts val="0"/>
              </a:spcBef>
              <a:spcAft>
                <a:spcPts val="0"/>
              </a:spcAft>
              <a:buClr>
                <a:srgbClr val="000000"/>
              </a:buClr>
              <a:buSzPts val="1500"/>
              <a:buFont typeface="Helvetica Neue Light"/>
              <a:buChar char="•"/>
              <a:defRPr sz="1900"/>
            </a:lvl3pPr>
            <a:lvl4pPr indent="-323850" lvl="3" marL="1828800" algn="ctr">
              <a:lnSpc>
                <a:spcPct val="100000"/>
              </a:lnSpc>
              <a:spcBef>
                <a:spcPts val="0"/>
              </a:spcBef>
              <a:spcAft>
                <a:spcPts val="0"/>
              </a:spcAft>
              <a:buClr>
                <a:srgbClr val="000000"/>
              </a:buClr>
              <a:buSzPts val="1500"/>
              <a:buFont typeface="Helvetica Neue Light"/>
              <a:buChar char="•"/>
              <a:defRPr sz="1900"/>
            </a:lvl4pPr>
            <a:lvl5pPr indent="-323850" lvl="4" marL="2286000" algn="ctr">
              <a:lnSpc>
                <a:spcPct val="100000"/>
              </a:lnSpc>
              <a:spcBef>
                <a:spcPts val="0"/>
              </a:spcBef>
              <a:spcAft>
                <a:spcPts val="0"/>
              </a:spcAft>
              <a:buClr>
                <a:srgbClr val="000000"/>
              </a:buClr>
              <a:buSzPts val="1500"/>
              <a:buFont typeface="Helvetica Neue Light"/>
              <a:buChar char="•"/>
              <a:defRPr sz="1900"/>
            </a:lvl5pPr>
            <a:lvl6pPr indent="-273050" lvl="5" marL="2743200" algn="l">
              <a:lnSpc>
                <a:spcPct val="100000"/>
              </a:lnSpc>
              <a:spcBef>
                <a:spcPts val="2900"/>
              </a:spcBef>
              <a:spcAft>
                <a:spcPts val="0"/>
              </a:spcAft>
              <a:buClr>
                <a:srgbClr val="000000"/>
              </a:buClr>
              <a:buSzPts val="700"/>
              <a:buChar char="•"/>
              <a:defRPr/>
            </a:lvl6pPr>
            <a:lvl7pPr indent="-273050" lvl="6" marL="3200400" algn="l">
              <a:lnSpc>
                <a:spcPct val="100000"/>
              </a:lnSpc>
              <a:spcBef>
                <a:spcPts val="2900"/>
              </a:spcBef>
              <a:spcAft>
                <a:spcPts val="0"/>
              </a:spcAft>
              <a:buClr>
                <a:srgbClr val="000000"/>
              </a:buClr>
              <a:buSzPts val="700"/>
              <a:buChar char="•"/>
              <a:defRPr/>
            </a:lvl7pPr>
            <a:lvl8pPr indent="-273050" lvl="7" marL="3657600" algn="l">
              <a:lnSpc>
                <a:spcPct val="100000"/>
              </a:lnSpc>
              <a:spcBef>
                <a:spcPts val="2900"/>
              </a:spcBef>
              <a:spcAft>
                <a:spcPts val="0"/>
              </a:spcAft>
              <a:buClr>
                <a:srgbClr val="000000"/>
              </a:buClr>
              <a:buSzPts val="700"/>
              <a:buChar char="•"/>
              <a:defRPr/>
            </a:lvl8pPr>
            <a:lvl9pPr indent="-273050" lvl="8" marL="4114800" algn="l">
              <a:lnSpc>
                <a:spcPct val="100000"/>
              </a:lnSpc>
              <a:spcBef>
                <a:spcPts val="2900"/>
              </a:spcBef>
              <a:spcAft>
                <a:spcPts val="0"/>
              </a:spcAft>
              <a:buClr>
                <a:srgbClr val="000000"/>
              </a:buClr>
              <a:buSzPts val="700"/>
              <a:buChar char="•"/>
              <a:defRPr/>
            </a:lvl9pPr>
          </a:lstStyle>
          <a:p/>
        </p:txBody>
      </p:sp>
      <p:sp>
        <p:nvSpPr>
          <p:cNvPr id="1738" name="Google Shape;1738;g154064e066c_70_49"/>
          <p:cNvSpPr txBox="1"/>
          <p:nvPr>
            <p:ph idx="2" type="body"/>
          </p:nvPr>
        </p:nvSpPr>
        <p:spPr>
          <a:xfrm>
            <a:off x="1193800" y="3022600"/>
            <a:ext cx="9810751" cy="444500"/>
          </a:xfrm>
          <a:prstGeom prst="rect">
            <a:avLst/>
          </a:prstGeom>
          <a:noFill/>
          <a:ln>
            <a:noFill/>
          </a:ln>
        </p:spPr>
        <p:txBody>
          <a:bodyPr anchorCtr="0" anchor="ctr" bIns="25400" lIns="25400" spcFirstLastPara="1" rIns="25400" wrap="square" tIns="25400">
            <a:noAutofit/>
          </a:bodyPr>
          <a:lstStyle>
            <a:lvl1pPr indent="-273050" lvl="0" marL="457200" algn="l">
              <a:lnSpc>
                <a:spcPct val="100000"/>
              </a:lnSpc>
              <a:spcBef>
                <a:spcPts val="2900"/>
              </a:spcBef>
              <a:spcAft>
                <a:spcPts val="0"/>
              </a:spcAft>
              <a:buClr>
                <a:srgbClr val="000000"/>
              </a:buClr>
              <a:buSzPts val="700"/>
              <a:buChar char="•"/>
              <a:defRPr/>
            </a:lvl1pPr>
            <a:lvl2pPr indent="-273050" lvl="1" marL="914400" algn="l">
              <a:lnSpc>
                <a:spcPct val="100000"/>
              </a:lnSpc>
              <a:spcBef>
                <a:spcPts val="2900"/>
              </a:spcBef>
              <a:spcAft>
                <a:spcPts val="0"/>
              </a:spcAft>
              <a:buClr>
                <a:srgbClr val="000000"/>
              </a:buClr>
              <a:buSzPts val="700"/>
              <a:buChar char="•"/>
              <a:defRPr/>
            </a:lvl2pPr>
            <a:lvl3pPr indent="-273050" lvl="2" marL="1371600" algn="l">
              <a:lnSpc>
                <a:spcPct val="100000"/>
              </a:lnSpc>
              <a:spcBef>
                <a:spcPts val="2900"/>
              </a:spcBef>
              <a:spcAft>
                <a:spcPts val="0"/>
              </a:spcAft>
              <a:buClr>
                <a:srgbClr val="000000"/>
              </a:buClr>
              <a:buSzPts val="700"/>
              <a:buChar char="•"/>
              <a:defRPr/>
            </a:lvl3pPr>
            <a:lvl4pPr indent="-273050" lvl="3" marL="1828800" algn="l">
              <a:lnSpc>
                <a:spcPct val="100000"/>
              </a:lnSpc>
              <a:spcBef>
                <a:spcPts val="2900"/>
              </a:spcBef>
              <a:spcAft>
                <a:spcPts val="0"/>
              </a:spcAft>
              <a:buClr>
                <a:srgbClr val="000000"/>
              </a:buClr>
              <a:buSzPts val="700"/>
              <a:buChar char="•"/>
              <a:defRPr/>
            </a:lvl4pPr>
            <a:lvl5pPr indent="-273050" lvl="4" marL="2286000" algn="l">
              <a:lnSpc>
                <a:spcPct val="100000"/>
              </a:lnSpc>
              <a:spcBef>
                <a:spcPts val="2900"/>
              </a:spcBef>
              <a:spcAft>
                <a:spcPts val="0"/>
              </a:spcAft>
              <a:buClr>
                <a:srgbClr val="000000"/>
              </a:buClr>
              <a:buSzPts val="700"/>
              <a:buChar char="•"/>
              <a:defRPr/>
            </a:lvl5pPr>
            <a:lvl6pPr indent="-273050" lvl="5" marL="2743200" algn="l">
              <a:lnSpc>
                <a:spcPct val="100000"/>
              </a:lnSpc>
              <a:spcBef>
                <a:spcPts val="2900"/>
              </a:spcBef>
              <a:spcAft>
                <a:spcPts val="0"/>
              </a:spcAft>
              <a:buClr>
                <a:srgbClr val="000000"/>
              </a:buClr>
              <a:buSzPts val="700"/>
              <a:buChar char="•"/>
              <a:defRPr/>
            </a:lvl6pPr>
            <a:lvl7pPr indent="-273050" lvl="6" marL="3200400" algn="l">
              <a:lnSpc>
                <a:spcPct val="100000"/>
              </a:lnSpc>
              <a:spcBef>
                <a:spcPts val="2900"/>
              </a:spcBef>
              <a:spcAft>
                <a:spcPts val="0"/>
              </a:spcAft>
              <a:buClr>
                <a:srgbClr val="000000"/>
              </a:buClr>
              <a:buSzPts val="700"/>
              <a:buChar char="•"/>
              <a:defRPr/>
            </a:lvl7pPr>
            <a:lvl8pPr indent="-273050" lvl="7" marL="3657600" algn="l">
              <a:lnSpc>
                <a:spcPct val="100000"/>
              </a:lnSpc>
              <a:spcBef>
                <a:spcPts val="2900"/>
              </a:spcBef>
              <a:spcAft>
                <a:spcPts val="0"/>
              </a:spcAft>
              <a:buClr>
                <a:srgbClr val="000000"/>
              </a:buClr>
              <a:buSzPts val="700"/>
              <a:buChar char="•"/>
              <a:defRPr/>
            </a:lvl8pPr>
            <a:lvl9pPr indent="-273050" lvl="8" marL="4114800" algn="l">
              <a:lnSpc>
                <a:spcPct val="100000"/>
              </a:lnSpc>
              <a:spcBef>
                <a:spcPts val="2900"/>
              </a:spcBef>
              <a:spcAft>
                <a:spcPts val="0"/>
              </a:spcAft>
              <a:buClr>
                <a:srgbClr val="000000"/>
              </a:buClr>
              <a:buSzPts val="700"/>
              <a:buChar char="•"/>
              <a:defRPr/>
            </a:lvl9pPr>
          </a:lstStyle>
          <a:p/>
        </p:txBody>
      </p:sp>
      <p:sp>
        <p:nvSpPr>
          <p:cNvPr id="1739" name="Google Shape;1739;g154064e066c_70_49"/>
          <p:cNvSpPr txBox="1"/>
          <p:nvPr>
            <p:ph idx="12" type="sldNum"/>
          </p:nvPr>
        </p:nvSpPr>
        <p:spPr>
          <a:xfrm>
            <a:off x="5979516" y="6540500"/>
            <a:ext cx="226619" cy="234949"/>
          </a:xfrm>
          <a:prstGeom prst="rect">
            <a:avLst/>
          </a:prstGeom>
          <a:noFill/>
          <a:ln>
            <a:noFill/>
          </a:ln>
        </p:spPr>
        <p:txBody>
          <a:bodyPr anchorCtr="0" anchor="t" bIns="25400" lIns="25400" spcFirstLastPara="1" rIns="25400" wrap="square" tIns="25400">
            <a:noAutofit/>
          </a:bodyPr>
          <a:lstStyle>
            <a:lvl1pPr indent="0" lvl="0"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p:cSld name="Photo">
    <p:spTree>
      <p:nvGrpSpPr>
        <p:cNvPr id="1740" name="Shape 1740"/>
        <p:cNvGrpSpPr/>
        <p:nvPr/>
      </p:nvGrpSpPr>
      <p:grpSpPr>
        <a:xfrm>
          <a:off x="0" y="0"/>
          <a:ext cx="0" cy="0"/>
          <a:chOff x="0" y="0"/>
          <a:chExt cx="0" cy="0"/>
        </a:xfrm>
      </p:grpSpPr>
      <p:sp>
        <p:nvSpPr>
          <p:cNvPr id="1741" name="Google Shape;1741;g154064e066c_70_53"/>
          <p:cNvSpPr/>
          <p:nvPr>
            <p:ph idx="2" type="pic"/>
          </p:nvPr>
        </p:nvSpPr>
        <p:spPr>
          <a:xfrm>
            <a:off x="0" y="0"/>
            <a:ext cx="12192000" cy="6858000"/>
          </a:xfrm>
          <a:prstGeom prst="rect">
            <a:avLst/>
          </a:prstGeom>
          <a:noFill/>
          <a:ln>
            <a:noFill/>
          </a:ln>
        </p:spPr>
      </p:sp>
      <p:sp>
        <p:nvSpPr>
          <p:cNvPr id="1742" name="Google Shape;1742;g154064e066c_70_53"/>
          <p:cNvSpPr txBox="1"/>
          <p:nvPr>
            <p:ph idx="12" type="sldNum"/>
          </p:nvPr>
        </p:nvSpPr>
        <p:spPr>
          <a:xfrm>
            <a:off x="5979516" y="6540500"/>
            <a:ext cx="226619" cy="234949"/>
          </a:xfrm>
          <a:prstGeom prst="rect">
            <a:avLst/>
          </a:prstGeom>
          <a:noFill/>
          <a:ln>
            <a:noFill/>
          </a:ln>
        </p:spPr>
        <p:txBody>
          <a:bodyPr anchorCtr="0" anchor="t" bIns="25400" lIns="25400" spcFirstLastPara="1" rIns="25400" wrap="square" tIns="25400">
            <a:noAutofit/>
          </a:bodyPr>
          <a:lstStyle>
            <a:lvl1pPr indent="0" lvl="0"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146" name="Shape 146"/>
        <p:cNvGrpSpPr/>
        <p:nvPr/>
      </p:nvGrpSpPr>
      <p:grpSpPr>
        <a:xfrm>
          <a:off x="0" y="0"/>
          <a:ext cx="0" cy="0"/>
          <a:chOff x="0" y="0"/>
          <a:chExt cx="0" cy="0"/>
        </a:xfrm>
      </p:grpSpPr>
      <p:sp>
        <p:nvSpPr>
          <p:cNvPr id="147" name="Google Shape;147;g1205db21c66_2_25"/>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148" name="Google Shape;148;g1205db21c66_2_25"/>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149" name="Google Shape;149;g1205db21c66_2_25"/>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150" name="Google Shape;150;g1205db21c66_2_25"/>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51" name="Google Shape;151;g1205db21c66_2_25"/>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52" name="Google Shape;152;g1205db21c66_2_25"/>
          <p:cNvSpPr txBox="1"/>
          <p:nvPr>
            <p:ph idx="1" type="body"/>
          </p:nvPr>
        </p:nvSpPr>
        <p:spPr>
          <a:xfrm>
            <a:off x="386632"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53" name="Google Shape;153;g1205db21c66_2_25"/>
          <p:cNvSpPr txBox="1"/>
          <p:nvPr>
            <p:ph idx="2" type="body"/>
          </p:nvPr>
        </p:nvSpPr>
        <p:spPr>
          <a:xfrm>
            <a:off x="6296361"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54" name="Google Shape;154;g1205db21c66_2_25"/>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155" name="Google Shape;155;g1205db21c66_2_25"/>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56" name="Google Shape;156;g1205db21c66_2_25"/>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SIT-37, 29-31 March 2022</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63" name="Shape 163"/>
        <p:cNvGrpSpPr/>
        <p:nvPr/>
      </p:nvGrpSpPr>
      <p:grpSpPr>
        <a:xfrm>
          <a:off x="0" y="0"/>
          <a:ext cx="0" cy="0"/>
          <a:chOff x="0" y="0"/>
          <a:chExt cx="0" cy="0"/>
        </a:xfrm>
      </p:grpSpPr>
      <p:sp>
        <p:nvSpPr>
          <p:cNvPr id="164" name="Google Shape;164;g149f0f8907f_2_6"/>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165" name="Google Shape;165;g149f0f8907f_2_6"/>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166" name="Google Shape;166;g149f0f8907f_2_6"/>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167" name="Google Shape;167;g149f0f8907f_2_6"/>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68" name="Google Shape;168;g149f0f8907f_2_6"/>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69" name="Google Shape;169;g149f0f8907f_2_6"/>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170" name="Google Shape;170;g149f0f8907f_2_6"/>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SIT-</a:t>
            </a:r>
            <a:r>
              <a:rPr b="1" lang="en-GB">
                <a:solidFill>
                  <a:schemeClr val="accent1"/>
                </a:solidFill>
              </a:rPr>
              <a:t>TW</a:t>
            </a:r>
            <a:r>
              <a:rPr b="1" i="0" lang="en-GB" sz="1400" u="none" cap="none" strike="noStrike">
                <a:solidFill>
                  <a:schemeClr val="accent1"/>
                </a:solidFill>
                <a:latin typeface="Arial"/>
                <a:ea typeface="Arial"/>
                <a:cs typeface="Arial"/>
                <a:sym typeface="Arial"/>
              </a:rPr>
              <a:t>, </a:t>
            </a:r>
            <a:r>
              <a:rPr b="1" lang="en-GB">
                <a:solidFill>
                  <a:schemeClr val="accent1"/>
                </a:solidFill>
              </a:rPr>
              <a:t>14</a:t>
            </a:r>
            <a:r>
              <a:rPr b="1" i="0" lang="en-GB" sz="1400" u="none" cap="none" strike="noStrike">
                <a:solidFill>
                  <a:schemeClr val="accent1"/>
                </a:solidFill>
                <a:latin typeface="Arial"/>
                <a:ea typeface="Arial"/>
                <a:cs typeface="Arial"/>
                <a:sym typeface="Arial"/>
              </a:rPr>
              <a:t>-15 </a:t>
            </a:r>
            <a:r>
              <a:rPr b="1" lang="en-GB">
                <a:solidFill>
                  <a:schemeClr val="accent1"/>
                </a:solidFill>
              </a:rPr>
              <a:t>September</a:t>
            </a:r>
            <a:r>
              <a:rPr b="1" i="0" lang="en-GB" sz="1400" u="none" cap="none" strike="noStrike">
                <a:solidFill>
                  <a:schemeClr val="accent1"/>
                </a:solidFill>
                <a:latin typeface="Arial"/>
                <a:ea typeface="Arial"/>
                <a:cs typeface="Arial"/>
                <a:sym typeface="Arial"/>
              </a:rPr>
              <a:t> 2022</a:t>
            </a:r>
            <a:endParaRPr b="0" i="0" sz="1400" u="none" cap="none" strike="noStrike">
              <a:solidFill>
                <a:srgbClr val="000000"/>
              </a:solidFill>
              <a:latin typeface="Arial"/>
              <a:ea typeface="Arial"/>
              <a:cs typeface="Arial"/>
              <a:sym typeface="Arial"/>
            </a:endParaRPr>
          </a:p>
        </p:txBody>
      </p:sp>
      <p:sp>
        <p:nvSpPr>
          <p:cNvPr id="171" name="Google Shape;171;g149f0f8907f_2_6"/>
          <p:cNvSpPr txBox="1"/>
          <p:nvPr>
            <p:ph idx="1" type="body"/>
          </p:nvPr>
        </p:nvSpPr>
        <p:spPr>
          <a:xfrm>
            <a:off x="324233" y="1558533"/>
            <a:ext cx="11495400" cy="4662871"/>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72" name="Google Shape;172;g149f0f8907f_2_6"/>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and Content" showMasterSp="0">
  <p:cSld name="3_Title and Content">
    <p:spTree>
      <p:nvGrpSpPr>
        <p:cNvPr id="173" name="Shape 173"/>
        <p:cNvGrpSpPr/>
        <p:nvPr/>
      </p:nvGrpSpPr>
      <p:grpSpPr>
        <a:xfrm>
          <a:off x="0" y="0"/>
          <a:ext cx="0" cy="0"/>
          <a:chOff x="0" y="0"/>
          <a:chExt cx="0" cy="0"/>
        </a:xfrm>
      </p:grpSpPr>
      <p:pic>
        <p:nvPicPr>
          <p:cNvPr id="174" name="Google Shape;174;g149f0f8907f_2_16"/>
          <p:cNvPicPr preferRelativeResize="0"/>
          <p:nvPr/>
        </p:nvPicPr>
        <p:blipFill rotWithShape="1">
          <a:blip r:embed="rId2">
            <a:alphaModFix/>
          </a:blip>
          <a:srcRect b="0" l="0" r="0" t="0"/>
          <a:stretch/>
        </p:blipFill>
        <p:spPr>
          <a:xfrm>
            <a:off x="0" y="0"/>
            <a:ext cx="12192000" cy="6858000"/>
          </a:xfrm>
          <a:prstGeom prst="rect">
            <a:avLst/>
          </a:prstGeom>
          <a:noFill/>
          <a:ln>
            <a:noFill/>
          </a:ln>
        </p:spPr>
      </p:pic>
      <p:grpSp>
        <p:nvGrpSpPr>
          <p:cNvPr id="175" name="Google Shape;175;g149f0f8907f_2_16"/>
          <p:cNvGrpSpPr/>
          <p:nvPr/>
        </p:nvGrpSpPr>
        <p:grpSpPr>
          <a:xfrm>
            <a:off x="517664" y="-19393"/>
            <a:ext cx="4628149" cy="6890327"/>
            <a:chOff x="3308351" y="2370138"/>
            <a:chExt cx="2760662" cy="4110037"/>
          </a:xfrm>
        </p:grpSpPr>
        <p:sp>
          <p:nvSpPr>
            <p:cNvPr id="176" name="Google Shape;176;g149f0f8907f_2_16"/>
            <p:cNvSpPr/>
            <p:nvPr/>
          </p:nvSpPr>
          <p:spPr>
            <a:xfrm>
              <a:off x="4494213" y="2370138"/>
              <a:ext cx="1574800" cy="3676650"/>
            </a:xfrm>
            <a:custGeom>
              <a:rect b="b" l="l" r="r" t="t"/>
              <a:pathLst>
                <a:path extrusionOk="0" h="1936" w="828">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a:gsLst>
                <a:gs pos="0">
                  <a:srgbClr val="8ACCEC"/>
                </a:gs>
                <a:gs pos="100000">
                  <a:srgbClr val="6BB7E0"/>
                </a:gs>
              </a:gsLst>
              <a:lin ang="0" scaled="0"/>
            </a:gra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77" name="Google Shape;177;g149f0f8907f_2_16"/>
            <p:cNvSpPr/>
            <p:nvPr/>
          </p:nvSpPr>
          <p:spPr>
            <a:xfrm>
              <a:off x="3343276" y="5254625"/>
              <a:ext cx="542925" cy="1223962"/>
            </a:xfrm>
            <a:custGeom>
              <a:rect b="b" l="l" r="r" t="t"/>
              <a:pathLst>
                <a:path extrusionOk="0" h="645" w="286">
                  <a:moveTo>
                    <a:pt x="286" y="645"/>
                  </a:moveTo>
                  <a:cubicBezTo>
                    <a:pt x="167" y="471"/>
                    <a:pt x="62" y="257"/>
                    <a:pt x="0" y="0"/>
                  </a:cubicBezTo>
                  <a:cubicBezTo>
                    <a:pt x="0" y="0"/>
                    <a:pt x="14" y="282"/>
                    <a:pt x="166" y="645"/>
                  </a:cubicBezTo>
                  <a:lnTo>
                    <a:pt x="286" y="645"/>
                  </a:lnTo>
                  <a:close/>
                </a:path>
              </a:pathLst>
            </a:custGeom>
            <a:solidFill>
              <a:srgbClr val="ABD5EB"/>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78" name="Google Shape;178;g149f0f8907f_2_16"/>
            <p:cNvSpPr/>
            <p:nvPr/>
          </p:nvSpPr>
          <p:spPr>
            <a:xfrm>
              <a:off x="3308351" y="2376488"/>
              <a:ext cx="2270125" cy="4103687"/>
            </a:xfrm>
            <a:custGeom>
              <a:rect b="b" l="l" r="r" t="t"/>
              <a:pathLst>
                <a:path extrusionOk="0" h="2162" w="1193">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a:gsLst>
                <a:gs pos="0">
                  <a:srgbClr val="9FDCF2"/>
                </a:gs>
                <a:gs pos="85000">
                  <a:srgbClr val="52B3D9"/>
                </a:gs>
                <a:gs pos="100000">
                  <a:srgbClr val="52B3D9"/>
                </a:gs>
              </a:gsLst>
              <a:lin ang="0" scaled="0"/>
            </a:gra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
        <p:nvSpPr>
          <p:cNvPr id="179" name="Google Shape;179;g149f0f8907f_2_16"/>
          <p:cNvSpPr/>
          <p:nvPr/>
        </p:nvSpPr>
        <p:spPr>
          <a:xfrm>
            <a:off x="0" y="203200"/>
            <a:ext cx="12192000" cy="61849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80" name="Google Shape;180;g149f0f8907f_2_16"/>
          <p:cNvSpPr txBox="1"/>
          <p:nvPr>
            <p:ph type="title"/>
          </p:nvPr>
        </p:nvSpPr>
        <p:spPr>
          <a:xfrm>
            <a:off x="333239" y="458142"/>
            <a:ext cx="10393680" cy="646331"/>
          </a:xfrm>
          <a:prstGeom prst="rect">
            <a:avLst/>
          </a:prstGeom>
          <a:noFill/>
          <a:ln>
            <a:noFill/>
          </a:ln>
        </p:spPr>
        <p:txBody>
          <a:bodyPr anchorCtr="0" anchor="t" bIns="45700" lIns="91425" spcFirstLastPara="1" rIns="91425" wrap="square" tIns="45700">
            <a:sp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81" name="Google Shape;181;g149f0f8907f_2_16"/>
          <p:cNvSpPr txBox="1"/>
          <p:nvPr>
            <p:ph idx="1" type="body"/>
          </p:nvPr>
        </p:nvSpPr>
        <p:spPr>
          <a:xfrm>
            <a:off x="517664" y="1442560"/>
            <a:ext cx="10619923" cy="1623008"/>
          </a:xfrm>
          <a:prstGeom prst="rect">
            <a:avLst/>
          </a:prstGeom>
          <a:noFill/>
          <a:ln>
            <a:noFill/>
          </a:ln>
        </p:spPr>
        <p:txBody>
          <a:bodyPr anchorCtr="0" anchor="t" bIns="45700" lIns="91425" spcFirstLastPara="1" rIns="91425" wrap="square" tIns="45700">
            <a:spAutoFit/>
          </a:bodyPr>
          <a:lstStyle>
            <a:lvl1pPr indent="-228600" lvl="0" marL="457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82" name="Google Shape;182;g149f0f8907f_2_16"/>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83" name="Google Shape;183;g149f0f8907f_2_16"/>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84" name="Google Shape;184;g149f0f8907f_2_16"/>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None/>
              <a:defRPr b="0" i="0" sz="1400" u="none" cap="none" strike="noStrike">
                <a:solidFill>
                  <a:schemeClr val="lt1"/>
                </a:solidFill>
                <a:latin typeface="Arial"/>
                <a:ea typeface="Arial"/>
                <a:cs typeface="Arial"/>
                <a:sym typeface="Arial"/>
              </a:defRPr>
            </a:lvl1pPr>
            <a:lvl2pPr indent="0" lvl="1" marL="0" marR="0" rtl="0" algn="l">
              <a:lnSpc>
                <a:spcPct val="100000"/>
              </a:lnSpc>
              <a:spcBef>
                <a:spcPts val="0"/>
              </a:spcBef>
              <a:spcAft>
                <a:spcPts val="0"/>
              </a:spcAft>
              <a:buNone/>
              <a:defRPr b="0" i="0" sz="1400" u="none" cap="none" strike="noStrike">
                <a:solidFill>
                  <a:schemeClr val="lt1"/>
                </a:solidFill>
                <a:latin typeface="Arial"/>
                <a:ea typeface="Arial"/>
                <a:cs typeface="Arial"/>
                <a:sym typeface="Arial"/>
              </a:defRPr>
            </a:lvl2pPr>
            <a:lvl3pPr indent="0" lvl="2" marL="0" marR="0" rtl="0" algn="l">
              <a:lnSpc>
                <a:spcPct val="100000"/>
              </a:lnSpc>
              <a:spcBef>
                <a:spcPts val="0"/>
              </a:spcBef>
              <a:spcAft>
                <a:spcPts val="0"/>
              </a:spcAft>
              <a:buNone/>
              <a:defRPr b="0" i="0" sz="1400" u="none" cap="none" strike="noStrike">
                <a:solidFill>
                  <a:schemeClr val="lt1"/>
                </a:solidFill>
                <a:latin typeface="Arial"/>
                <a:ea typeface="Arial"/>
                <a:cs typeface="Arial"/>
                <a:sym typeface="Arial"/>
              </a:defRPr>
            </a:lvl3pPr>
            <a:lvl4pPr indent="0" lvl="3" marL="0" marR="0" rtl="0" algn="l">
              <a:lnSpc>
                <a:spcPct val="100000"/>
              </a:lnSpc>
              <a:spcBef>
                <a:spcPts val="0"/>
              </a:spcBef>
              <a:spcAft>
                <a:spcPts val="0"/>
              </a:spcAft>
              <a:buNone/>
              <a:defRPr b="0" i="0" sz="1400" u="none" cap="none" strike="noStrike">
                <a:solidFill>
                  <a:schemeClr val="lt1"/>
                </a:solidFill>
                <a:latin typeface="Arial"/>
                <a:ea typeface="Arial"/>
                <a:cs typeface="Arial"/>
                <a:sym typeface="Arial"/>
              </a:defRPr>
            </a:lvl4pPr>
            <a:lvl5pPr indent="0" lvl="4" marL="0" marR="0" rtl="0" algn="l">
              <a:lnSpc>
                <a:spcPct val="100000"/>
              </a:lnSpc>
              <a:spcBef>
                <a:spcPts val="0"/>
              </a:spcBef>
              <a:spcAft>
                <a:spcPts val="0"/>
              </a:spcAft>
              <a:buNone/>
              <a:defRPr b="0" i="0" sz="1400" u="none" cap="none" strike="noStrike">
                <a:solidFill>
                  <a:schemeClr val="lt1"/>
                </a:solidFill>
                <a:latin typeface="Arial"/>
                <a:ea typeface="Arial"/>
                <a:cs typeface="Arial"/>
                <a:sym typeface="Arial"/>
              </a:defRPr>
            </a:lvl5pPr>
            <a:lvl6pPr indent="0" lvl="5" marL="0" marR="0" rtl="0" algn="l">
              <a:lnSpc>
                <a:spcPct val="100000"/>
              </a:lnSpc>
              <a:spcBef>
                <a:spcPts val="0"/>
              </a:spcBef>
              <a:spcAft>
                <a:spcPts val="0"/>
              </a:spcAft>
              <a:buNone/>
              <a:defRPr b="0" i="0" sz="1400" u="none" cap="none" strike="noStrike">
                <a:solidFill>
                  <a:schemeClr val="lt1"/>
                </a:solidFill>
                <a:latin typeface="Arial"/>
                <a:ea typeface="Arial"/>
                <a:cs typeface="Arial"/>
                <a:sym typeface="Arial"/>
              </a:defRPr>
            </a:lvl6pPr>
            <a:lvl7pPr indent="0" lvl="6" marL="0" marR="0" rtl="0" algn="l">
              <a:lnSpc>
                <a:spcPct val="100000"/>
              </a:lnSpc>
              <a:spcBef>
                <a:spcPts val="0"/>
              </a:spcBef>
              <a:spcAft>
                <a:spcPts val="0"/>
              </a:spcAft>
              <a:buNone/>
              <a:defRPr b="0" i="0" sz="1400" u="none" cap="none" strike="noStrike">
                <a:solidFill>
                  <a:schemeClr val="lt1"/>
                </a:solidFill>
                <a:latin typeface="Arial"/>
                <a:ea typeface="Arial"/>
                <a:cs typeface="Arial"/>
                <a:sym typeface="Arial"/>
              </a:defRPr>
            </a:lvl7pPr>
            <a:lvl8pPr indent="0" lvl="7" marL="0" marR="0" rtl="0" algn="l">
              <a:lnSpc>
                <a:spcPct val="100000"/>
              </a:lnSpc>
              <a:spcBef>
                <a:spcPts val="0"/>
              </a:spcBef>
              <a:spcAft>
                <a:spcPts val="0"/>
              </a:spcAft>
              <a:buNone/>
              <a:defRPr b="0" i="0" sz="1400" u="none" cap="none" strike="noStrike">
                <a:solidFill>
                  <a:schemeClr val="lt1"/>
                </a:solidFill>
                <a:latin typeface="Arial"/>
                <a:ea typeface="Arial"/>
                <a:cs typeface="Arial"/>
                <a:sym typeface="Arial"/>
              </a:defRPr>
            </a:lvl8pPr>
            <a:lvl9pPr indent="0" lvl="8" marL="0" marR="0" rtl="0" algn="l">
              <a:lnSpc>
                <a:spcPct val="100000"/>
              </a:lnSpc>
              <a:spcBef>
                <a:spcPts val="0"/>
              </a:spcBef>
              <a:spcAft>
                <a:spcPts val="0"/>
              </a:spcAft>
              <a:buNone/>
              <a:defRPr b="0" i="0" sz="14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grpSp>
        <p:nvGrpSpPr>
          <p:cNvPr id="185" name="Google Shape;185;g149f0f8907f_2_16"/>
          <p:cNvGrpSpPr/>
          <p:nvPr/>
        </p:nvGrpSpPr>
        <p:grpSpPr>
          <a:xfrm>
            <a:off x="9913257" y="282764"/>
            <a:ext cx="2185262" cy="772805"/>
            <a:chOff x="9090969" y="159803"/>
            <a:chExt cx="2909486" cy="1028922"/>
          </a:xfrm>
        </p:grpSpPr>
        <p:pic>
          <p:nvPicPr>
            <p:cNvPr id="186" name="Google Shape;186;g149f0f8907f_2_16"/>
            <p:cNvPicPr preferRelativeResize="0"/>
            <p:nvPr/>
          </p:nvPicPr>
          <p:blipFill rotWithShape="1">
            <a:blip r:embed="rId3">
              <a:alphaModFix/>
            </a:blip>
            <a:srcRect b="0" l="0" r="0" t="0"/>
            <a:stretch/>
          </p:blipFill>
          <p:spPr>
            <a:xfrm>
              <a:off x="10953135" y="196644"/>
              <a:ext cx="1047320" cy="840423"/>
            </a:xfrm>
            <a:prstGeom prst="rect">
              <a:avLst/>
            </a:prstGeom>
            <a:noFill/>
            <a:ln>
              <a:noFill/>
            </a:ln>
          </p:spPr>
        </p:pic>
        <p:pic>
          <p:nvPicPr>
            <p:cNvPr descr="Image result for esa" id="187" name="Google Shape;187;g149f0f8907f_2_16"/>
            <p:cNvPicPr preferRelativeResize="0"/>
            <p:nvPr/>
          </p:nvPicPr>
          <p:blipFill rotWithShape="1">
            <a:blip r:embed="rId4">
              <a:alphaModFix/>
            </a:blip>
            <a:srcRect b="0" l="0" r="0" t="0"/>
            <a:stretch/>
          </p:blipFill>
          <p:spPr>
            <a:xfrm>
              <a:off x="9090969" y="159803"/>
              <a:ext cx="1974543" cy="1028922"/>
            </a:xfrm>
            <a:prstGeom prst="rect">
              <a:avLst/>
            </a:prstGeom>
            <a:noFill/>
            <a:ln>
              <a:noFill/>
            </a:ln>
          </p:spPr>
        </p:pic>
      </p:gr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696">
          <p15:clr>
            <a:srgbClr val="FBAE40"/>
          </p15:clr>
        </p15:guide>
        <p15:guide id="2" pos="60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1" name="Shape 21"/>
        <p:cNvGrpSpPr/>
        <p:nvPr/>
      </p:nvGrpSpPr>
      <p:grpSpPr>
        <a:xfrm>
          <a:off x="0" y="0"/>
          <a:ext cx="0" cy="0"/>
          <a:chOff x="0" y="0"/>
          <a:chExt cx="0" cy="0"/>
        </a:xfrm>
      </p:grpSpPr>
      <p:sp>
        <p:nvSpPr>
          <p:cNvPr id="22" name="Google Shape;22;p8"/>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23" name="Google Shape;23;p8"/>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24" name="Google Shape;24;p8"/>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25" name="Google Shape;25;p8"/>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6" name="Google Shape;26;p8"/>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7" name="Google Shape;27;p8"/>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28" name="Google Shape;28;p8"/>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 name="Google Shape;29;p8"/>
          <p:cNvSpPr txBox="1"/>
          <p:nvPr>
            <p:ph idx="1" type="body"/>
          </p:nvPr>
        </p:nvSpPr>
        <p:spPr>
          <a:xfrm>
            <a:off x="324233" y="1558533"/>
            <a:ext cx="11495400" cy="4662871"/>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0" name="Google Shape;30;p8"/>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88" name="Shape 188"/>
        <p:cNvGrpSpPr/>
        <p:nvPr/>
      </p:nvGrpSpPr>
      <p:grpSpPr>
        <a:xfrm>
          <a:off x="0" y="0"/>
          <a:ext cx="0" cy="0"/>
          <a:chOff x="0" y="0"/>
          <a:chExt cx="0" cy="0"/>
        </a:xfrm>
      </p:grpSpPr>
      <p:sp>
        <p:nvSpPr>
          <p:cNvPr id="189" name="Google Shape;189;g149f0f8907f_2_31"/>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190" name="Google Shape;190;g149f0f8907f_2_31"/>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191" name="Google Shape;191;g149f0f8907f_2_31"/>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192" name="Google Shape;192;g149f0f8907f_2_31"/>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93" name="Google Shape;193;g149f0f8907f_2_31"/>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94" name="Google Shape;194;g149f0f8907f_2_31"/>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195" name="Google Shape;195;g149f0f8907f_2_31"/>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96" name="Google Shape;196;g149f0f8907f_2_31"/>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SIT-</a:t>
            </a:r>
            <a:r>
              <a:rPr b="1" lang="en-GB">
                <a:solidFill>
                  <a:schemeClr val="accent1"/>
                </a:solidFill>
              </a:rPr>
              <a:t>TW</a:t>
            </a:r>
            <a:r>
              <a:rPr b="1" i="0" lang="en-GB" sz="1400" u="none" cap="none" strike="noStrike">
                <a:solidFill>
                  <a:schemeClr val="accent1"/>
                </a:solidFill>
                <a:latin typeface="Arial"/>
                <a:ea typeface="Arial"/>
                <a:cs typeface="Arial"/>
                <a:sym typeface="Arial"/>
              </a:rPr>
              <a:t>, </a:t>
            </a:r>
            <a:r>
              <a:rPr b="1" lang="en-GB">
                <a:solidFill>
                  <a:schemeClr val="accent1"/>
                </a:solidFill>
              </a:rPr>
              <a:t>14</a:t>
            </a:r>
            <a:r>
              <a:rPr b="1" i="0" lang="en-GB" sz="1400" u="none" cap="none" strike="noStrike">
                <a:solidFill>
                  <a:schemeClr val="accent1"/>
                </a:solidFill>
                <a:latin typeface="Arial"/>
                <a:ea typeface="Arial"/>
                <a:cs typeface="Arial"/>
                <a:sym typeface="Arial"/>
              </a:rPr>
              <a:t>-15</a:t>
            </a:r>
            <a:r>
              <a:rPr b="1" lang="en-GB">
                <a:solidFill>
                  <a:schemeClr val="accent1"/>
                </a:solidFill>
              </a:rPr>
              <a:t> September </a:t>
            </a:r>
            <a:r>
              <a:rPr b="1" i="0" lang="en-GB" sz="1400" u="none" cap="none" strike="noStrike">
                <a:solidFill>
                  <a:schemeClr val="accent1"/>
                </a:solidFill>
                <a:latin typeface="Arial"/>
                <a:ea typeface="Arial"/>
                <a:cs typeface="Arial"/>
                <a:sym typeface="Arial"/>
              </a:rPr>
              <a:t>2022</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197" name="Shape 197"/>
        <p:cNvGrpSpPr/>
        <p:nvPr/>
      </p:nvGrpSpPr>
      <p:grpSpPr>
        <a:xfrm>
          <a:off x="0" y="0"/>
          <a:ext cx="0" cy="0"/>
          <a:chOff x="0" y="0"/>
          <a:chExt cx="0" cy="0"/>
        </a:xfrm>
      </p:grpSpPr>
      <p:sp>
        <p:nvSpPr>
          <p:cNvPr id="198" name="Google Shape;198;g149f0f8907f_2_40"/>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199" name="Google Shape;199;g149f0f8907f_2_40"/>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200" name="Google Shape;200;g149f0f8907f_2_40"/>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201" name="Google Shape;201;g149f0f8907f_2_40"/>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02" name="Google Shape;202;g149f0f8907f_2_40"/>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03" name="Google Shape;203;g149f0f8907f_2_40"/>
          <p:cNvSpPr txBox="1"/>
          <p:nvPr>
            <p:ph idx="1" type="body"/>
          </p:nvPr>
        </p:nvSpPr>
        <p:spPr>
          <a:xfrm>
            <a:off x="5180012" y="1373852"/>
            <a:ext cx="6172200" cy="4694402"/>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chemeClr val="dk1"/>
              </a:buClr>
              <a:buSzPts val="3200"/>
              <a:buFont typeface="Noto Sans Symbols"/>
              <a:buChar char="❖"/>
              <a:defRPr b="0" i="0" sz="3200" u="none" cap="none" strike="noStrike">
                <a:solidFill>
                  <a:schemeClr val="dk1"/>
                </a:solidFill>
                <a:latin typeface="Arial"/>
                <a:ea typeface="Arial"/>
                <a:cs typeface="Arial"/>
                <a:sym typeface="Arial"/>
              </a:defRPr>
            </a:lvl1pPr>
            <a:lvl2pPr indent="-406400" lvl="1" marL="914400" marR="0" rtl="0" algn="l">
              <a:lnSpc>
                <a:spcPct val="90000"/>
              </a:lnSpc>
              <a:spcBef>
                <a:spcPts val="5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2pPr>
            <a:lvl3pPr indent="-381000" lvl="2" marL="1371600" marR="0" rtl="0" algn="l">
              <a:lnSpc>
                <a:spcPct val="90000"/>
              </a:lnSpc>
              <a:spcBef>
                <a:spcPts val="500"/>
              </a:spcBef>
              <a:spcAft>
                <a:spcPts val="0"/>
              </a:spcAft>
              <a:buClr>
                <a:schemeClr val="dk1"/>
              </a:buClr>
              <a:buSzPts val="2400"/>
              <a:buFont typeface="Courier New"/>
              <a:buChar char="o"/>
              <a:defRPr b="0" i="0" sz="2400" u="none" cap="none" strike="noStrike">
                <a:solidFill>
                  <a:schemeClr val="dk1"/>
                </a:solidFill>
                <a:latin typeface="Arial"/>
                <a:ea typeface="Arial"/>
                <a:cs typeface="Arial"/>
                <a:sym typeface="Arial"/>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04" name="Google Shape;204;g149f0f8907f_2_40"/>
          <p:cNvSpPr txBox="1"/>
          <p:nvPr>
            <p:ph idx="2" type="body"/>
          </p:nvPr>
        </p:nvSpPr>
        <p:spPr>
          <a:xfrm>
            <a:off x="839788" y="1373852"/>
            <a:ext cx="3932237" cy="463055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9pPr>
          </a:lstStyle>
          <a:p/>
        </p:txBody>
      </p:sp>
      <p:sp>
        <p:nvSpPr>
          <p:cNvPr id="205" name="Google Shape;205;g149f0f8907f_2_40"/>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206" name="Google Shape;206;g149f0f8907f_2_40"/>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07" name="Google Shape;207;g149f0f8907f_2_40"/>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SIT-37, 29-31 March 2022</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14" name="Shape 214"/>
        <p:cNvGrpSpPr/>
        <p:nvPr/>
      </p:nvGrpSpPr>
      <p:grpSpPr>
        <a:xfrm>
          <a:off x="0" y="0"/>
          <a:ext cx="0" cy="0"/>
          <a:chOff x="0" y="0"/>
          <a:chExt cx="0" cy="0"/>
        </a:xfrm>
      </p:grpSpPr>
      <p:sp>
        <p:nvSpPr>
          <p:cNvPr id="215" name="Google Shape;215;g149f0f8907f_2_6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6" name="Google Shape;216;g149f0f8907f_2_6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17" name="Google Shape;217;g149f0f8907f_2_6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8" name="Google Shape;218;g149f0f8907f_2_6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9" name="Google Shape;219;g149f0f8907f_2_6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20" name="Shape 220"/>
        <p:cNvGrpSpPr/>
        <p:nvPr/>
      </p:nvGrpSpPr>
      <p:grpSpPr>
        <a:xfrm>
          <a:off x="0" y="0"/>
          <a:ext cx="0" cy="0"/>
          <a:chOff x="0" y="0"/>
          <a:chExt cx="0" cy="0"/>
        </a:xfrm>
      </p:grpSpPr>
      <p:sp>
        <p:nvSpPr>
          <p:cNvPr id="221" name="Google Shape;221;g149f0f8907f_2_7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2" name="Google Shape;222;g149f0f8907f_2_7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3" name="Google Shape;223;g149f0f8907f_2_7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4" name="Google Shape;224;g149f0f8907f_2_7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5" name="Google Shape;225;g149f0f8907f_2_7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26" name="Shape 226"/>
        <p:cNvGrpSpPr/>
        <p:nvPr/>
      </p:nvGrpSpPr>
      <p:grpSpPr>
        <a:xfrm>
          <a:off x="0" y="0"/>
          <a:ext cx="0" cy="0"/>
          <a:chOff x="0" y="0"/>
          <a:chExt cx="0" cy="0"/>
        </a:xfrm>
      </p:grpSpPr>
      <p:sp>
        <p:nvSpPr>
          <p:cNvPr id="227" name="Google Shape;227;g149f0f8907f_2_8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8" name="Google Shape;228;g149f0f8907f_2_8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29" name="Google Shape;229;g149f0f8907f_2_8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0" name="Google Shape;230;g149f0f8907f_2_8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1" name="Google Shape;231;g149f0f8907f_2_8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32" name="Shape 232"/>
        <p:cNvGrpSpPr/>
        <p:nvPr/>
      </p:nvGrpSpPr>
      <p:grpSpPr>
        <a:xfrm>
          <a:off x="0" y="0"/>
          <a:ext cx="0" cy="0"/>
          <a:chOff x="0" y="0"/>
          <a:chExt cx="0" cy="0"/>
        </a:xfrm>
      </p:grpSpPr>
      <p:sp>
        <p:nvSpPr>
          <p:cNvPr id="233" name="Google Shape;233;g149f0f8907f_2_8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4" name="Google Shape;234;g149f0f8907f_2_86"/>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5" name="Google Shape;235;g149f0f8907f_2_86"/>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6" name="Google Shape;236;g149f0f8907f_2_8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7" name="Google Shape;237;g149f0f8907f_2_8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8" name="Google Shape;238;g149f0f8907f_2_8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39" name="Shape 239"/>
        <p:cNvGrpSpPr/>
        <p:nvPr/>
      </p:nvGrpSpPr>
      <p:grpSpPr>
        <a:xfrm>
          <a:off x="0" y="0"/>
          <a:ext cx="0" cy="0"/>
          <a:chOff x="0" y="0"/>
          <a:chExt cx="0" cy="0"/>
        </a:xfrm>
      </p:grpSpPr>
      <p:sp>
        <p:nvSpPr>
          <p:cNvPr id="240" name="Google Shape;240;g149f0f8907f_2_93"/>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1" name="Google Shape;241;g149f0f8907f_2_93"/>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42" name="Google Shape;242;g149f0f8907f_2_93"/>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3" name="Google Shape;243;g149f0f8907f_2_93"/>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44" name="Google Shape;244;g149f0f8907f_2_93"/>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5" name="Google Shape;245;g149f0f8907f_2_9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6" name="Google Shape;246;g149f0f8907f_2_9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7" name="Google Shape;247;g149f0f8907f_2_9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48" name="Shape 248"/>
        <p:cNvGrpSpPr/>
        <p:nvPr/>
      </p:nvGrpSpPr>
      <p:grpSpPr>
        <a:xfrm>
          <a:off x="0" y="0"/>
          <a:ext cx="0" cy="0"/>
          <a:chOff x="0" y="0"/>
          <a:chExt cx="0" cy="0"/>
        </a:xfrm>
      </p:grpSpPr>
      <p:sp>
        <p:nvSpPr>
          <p:cNvPr id="249" name="Google Shape;249;g149f0f8907f_2_10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0" name="Google Shape;250;g149f0f8907f_2_10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1" name="Google Shape;251;g149f0f8907f_2_10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2" name="Google Shape;252;g149f0f8907f_2_10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53" name="Shape 253"/>
        <p:cNvGrpSpPr/>
        <p:nvPr/>
      </p:nvGrpSpPr>
      <p:grpSpPr>
        <a:xfrm>
          <a:off x="0" y="0"/>
          <a:ext cx="0" cy="0"/>
          <a:chOff x="0" y="0"/>
          <a:chExt cx="0" cy="0"/>
        </a:xfrm>
      </p:grpSpPr>
      <p:sp>
        <p:nvSpPr>
          <p:cNvPr id="254" name="Google Shape;254;g149f0f8907f_2_10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5" name="Google Shape;255;g149f0f8907f_2_10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6" name="Google Shape;256;g149f0f8907f_2_10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57" name="Shape 257"/>
        <p:cNvGrpSpPr/>
        <p:nvPr/>
      </p:nvGrpSpPr>
      <p:grpSpPr>
        <a:xfrm>
          <a:off x="0" y="0"/>
          <a:ext cx="0" cy="0"/>
          <a:chOff x="0" y="0"/>
          <a:chExt cx="0" cy="0"/>
        </a:xfrm>
      </p:grpSpPr>
      <p:sp>
        <p:nvSpPr>
          <p:cNvPr id="258" name="Google Shape;258;g149f0f8907f_2_11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9" name="Google Shape;259;g149f0f8907f_2_111"/>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260" name="Google Shape;260;g149f0f8907f_2_111"/>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61" name="Google Shape;261;g149f0f8907f_2_1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2" name="Google Shape;262;g149f0f8907f_2_1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3" name="Google Shape;263;g149f0f8907f_2_1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31" name="Shape 31"/>
        <p:cNvGrpSpPr/>
        <p:nvPr/>
      </p:nvGrpSpPr>
      <p:grpSpPr>
        <a:xfrm>
          <a:off x="0" y="0"/>
          <a:ext cx="0" cy="0"/>
          <a:chOff x="0" y="0"/>
          <a:chExt cx="0" cy="0"/>
        </a:xfrm>
      </p:grpSpPr>
      <p:sp>
        <p:nvSpPr>
          <p:cNvPr id="32" name="Google Shape;32;p9"/>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33" name="Google Shape;33;p9"/>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34" name="Google Shape;34;p9"/>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35" name="Google Shape;35;p9"/>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36" name="Google Shape;36;p9"/>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37" name="Google Shape;37;p9"/>
          <p:cNvSpPr txBox="1"/>
          <p:nvPr>
            <p:ph idx="1" type="body"/>
          </p:nvPr>
        </p:nvSpPr>
        <p:spPr>
          <a:xfrm>
            <a:off x="386632"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8" name="Google Shape;38;p9"/>
          <p:cNvSpPr txBox="1"/>
          <p:nvPr>
            <p:ph idx="2" type="body"/>
          </p:nvPr>
        </p:nvSpPr>
        <p:spPr>
          <a:xfrm>
            <a:off x="6296361"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9" name="Google Shape;39;p9"/>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40" name="Google Shape;40;p9"/>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1" name="Google Shape;41;p9"/>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CEOS Plenary, 1-4  November 2021</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64" name="Shape 264"/>
        <p:cNvGrpSpPr/>
        <p:nvPr/>
      </p:nvGrpSpPr>
      <p:grpSpPr>
        <a:xfrm>
          <a:off x="0" y="0"/>
          <a:ext cx="0" cy="0"/>
          <a:chOff x="0" y="0"/>
          <a:chExt cx="0" cy="0"/>
        </a:xfrm>
      </p:grpSpPr>
      <p:sp>
        <p:nvSpPr>
          <p:cNvPr id="265" name="Google Shape;265;g149f0f8907f_2_11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6" name="Google Shape;266;g149f0f8907f_2_118"/>
          <p:cNvSpPr/>
          <p:nvPr>
            <p:ph idx="2" type="pic"/>
          </p:nvPr>
        </p:nvSpPr>
        <p:spPr>
          <a:xfrm>
            <a:off x="5183188" y="987425"/>
            <a:ext cx="6172200" cy="4873625"/>
          </a:xfrm>
          <a:prstGeom prst="rect">
            <a:avLst/>
          </a:prstGeom>
          <a:noFill/>
          <a:ln>
            <a:noFill/>
          </a:ln>
        </p:spPr>
      </p:sp>
      <p:sp>
        <p:nvSpPr>
          <p:cNvPr id="267" name="Google Shape;267;g149f0f8907f_2_118"/>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68" name="Google Shape;268;g149f0f8907f_2_1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9" name="Google Shape;269;g149f0f8907f_2_1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0" name="Google Shape;270;g149f0f8907f_2_1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71" name="Shape 271"/>
        <p:cNvGrpSpPr/>
        <p:nvPr/>
      </p:nvGrpSpPr>
      <p:grpSpPr>
        <a:xfrm>
          <a:off x="0" y="0"/>
          <a:ext cx="0" cy="0"/>
          <a:chOff x="0" y="0"/>
          <a:chExt cx="0" cy="0"/>
        </a:xfrm>
      </p:grpSpPr>
      <p:sp>
        <p:nvSpPr>
          <p:cNvPr id="272" name="Google Shape;272;g149f0f8907f_2_1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3" name="Google Shape;273;g149f0f8907f_2_125"/>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4" name="Google Shape;274;g149f0f8907f_2_1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5" name="Google Shape;275;g149f0f8907f_2_1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6" name="Google Shape;276;g149f0f8907f_2_1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77" name="Shape 277"/>
        <p:cNvGrpSpPr/>
        <p:nvPr/>
      </p:nvGrpSpPr>
      <p:grpSpPr>
        <a:xfrm>
          <a:off x="0" y="0"/>
          <a:ext cx="0" cy="0"/>
          <a:chOff x="0" y="0"/>
          <a:chExt cx="0" cy="0"/>
        </a:xfrm>
      </p:grpSpPr>
      <p:sp>
        <p:nvSpPr>
          <p:cNvPr id="278" name="Google Shape;278;g149f0f8907f_2_131"/>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9" name="Google Shape;279;g149f0f8907f_2_131"/>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0" name="Google Shape;280;g149f0f8907f_2_1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1" name="Google Shape;281;g149f0f8907f_2_1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2" name="Google Shape;282;g149f0f8907f_2_1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EAR2">
  <p:cSld name="CLEAR2">
    <p:spTree>
      <p:nvGrpSpPr>
        <p:cNvPr id="318" name="Shape 318"/>
        <p:cNvGrpSpPr/>
        <p:nvPr/>
      </p:nvGrpSpPr>
      <p:grpSpPr>
        <a:xfrm>
          <a:off x="0" y="0"/>
          <a:ext cx="0" cy="0"/>
          <a:chOff x="0" y="0"/>
          <a:chExt cx="0" cy="0"/>
        </a:xfrm>
      </p:grpSpPr>
      <p:sp>
        <p:nvSpPr>
          <p:cNvPr id="319" name="Google Shape;319;g149f0f8907f_2_301"/>
          <p:cNvSpPr txBox="1"/>
          <p:nvPr>
            <p:ph type="title"/>
          </p:nvPr>
        </p:nvSpPr>
        <p:spPr>
          <a:xfrm>
            <a:off x="216425" y="156382"/>
            <a:ext cx="10108850" cy="563779"/>
          </a:xfrm>
          <a:prstGeom prst="rect">
            <a:avLst/>
          </a:prstGeom>
          <a:noFill/>
          <a:ln>
            <a:noFill/>
          </a:ln>
        </p:spPr>
        <p:txBody>
          <a:bodyPr anchorCtr="0" anchor="ctr" bIns="45700" lIns="0" spcFirstLastPara="1" rIns="0"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0" name="Google Shape;320;g149f0f8907f_2_301"/>
          <p:cNvSpPr txBox="1"/>
          <p:nvPr>
            <p:ph idx="1" type="body"/>
          </p:nvPr>
        </p:nvSpPr>
        <p:spPr>
          <a:xfrm>
            <a:off x="218263" y="882193"/>
            <a:ext cx="11732718" cy="5328000"/>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359"/>
              </a:spcBef>
              <a:spcAft>
                <a:spcPts val="0"/>
              </a:spcAft>
              <a:buSzPts val="1400"/>
              <a:buNone/>
              <a:defRPr sz="1795"/>
            </a:lvl1pPr>
            <a:lvl2pPr indent="-228600" lvl="1" marL="914400" algn="l">
              <a:lnSpc>
                <a:spcPct val="119000"/>
              </a:lnSpc>
              <a:spcBef>
                <a:spcPts val="359"/>
              </a:spcBef>
              <a:spcAft>
                <a:spcPts val="0"/>
              </a:spcAft>
              <a:buSzPts val="1400"/>
              <a:buNone/>
              <a:defRPr sz="1795"/>
            </a:lvl2pPr>
            <a:lvl3pPr indent="-228600" lvl="2" marL="1371600" algn="l">
              <a:lnSpc>
                <a:spcPct val="119000"/>
              </a:lnSpc>
              <a:spcBef>
                <a:spcPts val="359"/>
              </a:spcBef>
              <a:spcAft>
                <a:spcPts val="0"/>
              </a:spcAft>
              <a:buSzPts val="1400"/>
              <a:buNone/>
              <a:defRPr sz="1795"/>
            </a:lvl3pPr>
            <a:lvl4pPr indent="-228600" lvl="3" marL="1828800" algn="l">
              <a:lnSpc>
                <a:spcPct val="119000"/>
              </a:lnSpc>
              <a:spcBef>
                <a:spcPts val="359"/>
              </a:spcBef>
              <a:spcAft>
                <a:spcPts val="0"/>
              </a:spcAft>
              <a:buSzPts val="1400"/>
              <a:buNone/>
              <a:defRPr sz="1795"/>
            </a:lvl4pPr>
            <a:lvl5pPr indent="-228600" lvl="4" marL="2286000" algn="l">
              <a:lnSpc>
                <a:spcPct val="119000"/>
              </a:lnSpc>
              <a:spcBef>
                <a:spcPts val="359"/>
              </a:spcBef>
              <a:spcAft>
                <a:spcPts val="0"/>
              </a:spcAft>
              <a:buSzPts val="1400"/>
              <a:buNone/>
              <a:defRPr sz="1795"/>
            </a:lvl5pPr>
            <a:lvl6pPr indent="-342900" lvl="5" marL="2743200" algn="l">
              <a:lnSpc>
                <a:spcPct val="119000"/>
              </a:lnSpc>
              <a:spcBef>
                <a:spcPts val="360"/>
              </a:spcBef>
              <a:spcAft>
                <a:spcPts val="0"/>
              </a:spcAft>
              <a:buSzPts val="1800"/>
              <a:buChar char="–"/>
              <a:defRPr/>
            </a:lvl6pPr>
            <a:lvl7pPr indent="-342900" lvl="6" marL="3200400" algn="l">
              <a:lnSpc>
                <a:spcPct val="119000"/>
              </a:lnSpc>
              <a:spcBef>
                <a:spcPts val="360"/>
              </a:spcBef>
              <a:spcAft>
                <a:spcPts val="0"/>
              </a:spcAft>
              <a:buSzPts val="1800"/>
              <a:buChar char="–"/>
              <a:defRPr/>
            </a:lvl7pPr>
            <a:lvl8pPr indent="-342900" lvl="7" marL="3657600" algn="l">
              <a:lnSpc>
                <a:spcPct val="119000"/>
              </a:lnSpc>
              <a:spcBef>
                <a:spcPts val="360"/>
              </a:spcBef>
              <a:spcAft>
                <a:spcPts val="0"/>
              </a:spcAft>
              <a:buSzPts val="1800"/>
              <a:buChar char="–"/>
              <a:defRPr/>
            </a:lvl8pPr>
            <a:lvl9pPr indent="-342900" lvl="8" marL="4114800" algn="l">
              <a:lnSpc>
                <a:spcPct val="119000"/>
              </a:lnSpc>
              <a:spcBef>
                <a:spcPts val="360"/>
              </a:spcBef>
              <a:spcAft>
                <a:spcPts val="0"/>
              </a:spcAft>
              <a:buSzPts val="1800"/>
              <a:buChar char="–"/>
              <a:defRPr/>
            </a:lvl9pPr>
          </a:lstStyle>
          <a:p/>
        </p:txBody>
      </p:sp>
      <p:cxnSp>
        <p:nvCxnSpPr>
          <p:cNvPr id="321" name="Google Shape;321;g149f0f8907f_2_301"/>
          <p:cNvCxnSpPr/>
          <p:nvPr/>
        </p:nvCxnSpPr>
        <p:spPr>
          <a:xfrm>
            <a:off x="220831" y="6422971"/>
            <a:ext cx="11703996" cy="0"/>
          </a:xfrm>
          <a:prstGeom prst="straightConnector1">
            <a:avLst/>
          </a:prstGeom>
          <a:noFill/>
          <a:ln cap="flat" cmpd="sng" w="9525">
            <a:solidFill>
              <a:srgbClr val="003249"/>
            </a:solidFill>
            <a:prstDash val="solid"/>
            <a:round/>
            <a:headEnd len="sm" w="sm" type="none"/>
            <a:tailEnd len="sm" w="sm" type="none"/>
          </a:ln>
        </p:spPr>
      </p:cxn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1">
  <p:cSld name="COVER1">
    <p:spTree>
      <p:nvGrpSpPr>
        <p:cNvPr id="322" name="Shape 322"/>
        <p:cNvGrpSpPr/>
        <p:nvPr/>
      </p:nvGrpSpPr>
      <p:grpSpPr>
        <a:xfrm>
          <a:off x="0" y="0"/>
          <a:ext cx="0" cy="0"/>
          <a:chOff x="0" y="0"/>
          <a:chExt cx="0" cy="0"/>
        </a:xfrm>
      </p:grpSpPr>
      <p:pic>
        <p:nvPicPr>
          <p:cNvPr id="323" name="Google Shape;323;g149f0f8907f_2_305"/>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324" name="Google Shape;324;g149f0f8907f_2_305"/>
          <p:cNvSpPr/>
          <p:nvPr/>
        </p:nvSpPr>
        <p:spPr>
          <a:xfrm>
            <a:off x="-18137" y="0"/>
            <a:ext cx="12210137" cy="6858002"/>
          </a:xfrm>
          <a:prstGeom prst="rect">
            <a:avLst/>
          </a:prstGeom>
          <a:solidFill>
            <a:srgbClr val="003249">
              <a:alpha val="6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325" name="Google Shape;325;g149f0f8907f_2_305"/>
          <p:cNvPicPr preferRelativeResize="0"/>
          <p:nvPr/>
        </p:nvPicPr>
        <p:blipFill rotWithShape="1">
          <a:blip r:embed="rId3">
            <a:alphaModFix/>
          </a:blip>
          <a:srcRect b="0" l="0" r="0" t="0"/>
          <a:stretch/>
        </p:blipFill>
        <p:spPr>
          <a:xfrm>
            <a:off x="10331489" y="-216085"/>
            <a:ext cx="2093892" cy="1314000"/>
          </a:xfrm>
          <a:prstGeom prst="rect">
            <a:avLst/>
          </a:prstGeom>
          <a:noFill/>
          <a:ln>
            <a:noFill/>
          </a:ln>
        </p:spPr>
      </p:pic>
      <p:cxnSp>
        <p:nvCxnSpPr>
          <p:cNvPr id="326" name="Google Shape;326;g149f0f8907f_2_305"/>
          <p:cNvCxnSpPr/>
          <p:nvPr/>
        </p:nvCxnSpPr>
        <p:spPr>
          <a:xfrm>
            <a:off x="219687" y="4078969"/>
            <a:ext cx="11737748" cy="0"/>
          </a:xfrm>
          <a:prstGeom prst="straightConnector1">
            <a:avLst/>
          </a:prstGeom>
          <a:noFill/>
          <a:ln cap="flat" cmpd="sng" w="9525">
            <a:solidFill>
              <a:schemeClr val="lt1"/>
            </a:solidFill>
            <a:prstDash val="solid"/>
            <a:round/>
            <a:headEnd len="sm" w="sm" type="none"/>
            <a:tailEnd len="sm" w="sm" type="none"/>
          </a:ln>
        </p:spPr>
      </p:cxnSp>
      <p:sp>
        <p:nvSpPr>
          <p:cNvPr id="327" name="Google Shape;327;g149f0f8907f_2_305"/>
          <p:cNvSpPr txBox="1"/>
          <p:nvPr>
            <p:ph type="title"/>
          </p:nvPr>
        </p:nvSpPr>
        <p:spPr>
          <a:xfrm>
            <a:off x="216425" y="3509439"/>
            <a:ext cx="11741010" cy="563779"/>
          </a:xfrm>
          <a:prstGeom prst="rect">
            <a:avLst/>
          </a:prstGeom>
          <a:noFill/>
          <a:ln>
            <a:noFill/>
          </a:ln>
        </p:spPr>
        <p:txBody>
          <a:bodyPr anchorCtr="0" anchor="b" bIns="45700" lIns="0" spcFirstLastPara="1" rIns="0" wrap="square" tIns="45700">
            <a:noAutofit/>
          </a:bodyPr>
          <a:lstStyle>
            <a:lvl1pPr lvl="0" algn="l">
              <a:spcBef>
                <a:spcPts val="0"/>
              </a:spcBef>
              <a:spcAft>
                <a:spcPts val="0"/>
              </a:spcAft>
              <a:buSzPts val="1400"/>
              <a:buNone/>
              <a:defRPr sz="4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8" name="Google Shape;328;g149f0f8907f_2_305"/>
          <p:cNvSpPr txBox="1"/>
          <p:nvPr>
            <p:ph idx="1" type="body"/>
          </p:nvPr>
        </p:nvSpPr>
        <p:spPr>
          <a:xfrm>
            <a:off x="9365005" y="5091757"/>
            <a:ext cx="2594803" cy="1315441"/>
          </a:xfrm>
          <a:prstGeom prst="rect">
            <a:avLst/>
          </a:prstGeom>
          <a:noFill/>
          <a:ln>
            <a:noFill/>
          </a:ln>
        </p:spPr>
        <p:txBody>
          <a:bodyPr anchorCtr="0" anchor="ctr" bIns="45700" lIns="0" spcFirstLastPara="1" rIns="0" wrap="square" tIns="45700">
            <a:noAutofit/>
          </a:bodyPr>
          <a:lstStyle>
            <a:lvl1pPr indent="-228600" lvl="0" marL="457200" algn="r">
              <a:lnSpc>
                <a:spcPct val="150000"/>
              </a:lnSpc>
              <a:spcBef>
                <a:spcPts val="240"/>
              </a:spcBef>
              <a:spcAft>
                <a:spcPts val="0"/>
              </a:spcAft>
              <a:buSzPts val="1400"/>
              <a:buNone/>
              <a:defRPr sz="1200">
                <a:solidFill>
                  <a:schemeClr val="lt1"/>
                </a:solidFill>
              </a:defRPr>
            </a:lvl1pPr>
            <a:lvl2pPr indent="-228600" lvl="1" marL="914400" algn="l">
              <a:lnSpc>
                <a:spcPct val="119000"/>
              </a:lnSpc>
              <a:spcBef>
                <a:spcPts val="360"/>
              </a:spcBef>
              <a:spcAft>
                <a:spcPts val="0"/>
              </a:spcAft>
              <a:buSzPts val="1400"/>
              <a:buNone/>
              <a:defRPr/>
            </a:lvl2pPr>
            <a:lvl3pPr indent="-228600" lvl="2" marL="1371600" algn="l">
              <a:lnSpc>
                <a:spcPct val="119000"/>
              </a:lnSpc>
              <a:spcBef>
                <a:spcPts val="360"/>
              </a:spcBef>
              <a:spcAft>
                <a:spcPts val="0"/>
              </a:spcAft>
              <a:buSzPts val="1400"/>
              <a:buNone/>
              <a:defRPr/>
            </a:lvl3pPr>
            <a:lvl4pPr indent="-228600" lvl="3" marL="1828800" algn="l">
              <a:lnSpc>
                <a:spcPct val="119000"/>
              </a:lnSpc>
              <a:spcBef>
                <a:spcPts val="360"/>
              </a:spcBef>
              <a:spcAft>
                <a:spcPts val="0"/>
              </a:spcAft>
              <a:buSzPts val="1400"/>
              <a:buNone/>
              <a:defRPr/>
            </a:lvl4pPr>
            <a:lvl5pPr indent="-228600" lvl="4" marL="2286000" algn="l">
              <a:lnSpc>
                <a:spcPct val="119000"/>
              </a:lnSpc>
              <a:spcBef>
                <a:spcPts val="360"/>
              </a:spcBef>
              <a:spcAft>
                <a:spcPts val="0"/>
              </a:spcAft>
              <a:buSzPts val="1400"/>
              <a:buNone/>
              <a:defRPr/>
            </a:lvl5pPr>
            <a:lvl6pPr indent="-342900" lvl="5" marL="2743200" algn="l">
              <a:lnSpc>
                <a:spcPct val="119000"/>
              </a:lnSpc>
              <a:spcBef>
                <a:spcPts val="360"/>
              </a:spcBef>
              <a:spcAft>
                <a:spcPts val="0"/>
              </a:spcAft>
              <a:buSzPts val="1800"/>
              <a:buChar char="–"/>
              <a:defRPr/>
            </a:lvl6pPr>
            <a:lvl7pPr indent="-342900" lvl="6" marL="3200400" algn="l">
              <a:lnSpc>
                <a:spcPct val="119000"/>
              </a:lnSpc>
              <a:spcBef>
                <a:spcPts val="360"/>
              </a:spcBef>
              <a:spcAft>
                <a:spcPts val="0"/>
              </a:spcAft>
              <a:buSzPts val="1800"/>
              <a:buChar char="–"/>
              <a:defRPr/>
            </a:lvl7pPr>
            <a:lvl8pPr indent="-342900" lvl="7" marL="3657600" algn="l">
              <a:lnSpc>
                <a:spcPct val="119000"/>
              </a:lnSpc>
              <a:spcBef>
                <a:spcPts val="360"/>
              </a:spcBef>
              <a:spcAft>
                <a:spcPts val="0"/>
              </a:spcAft>
              <a:buSzPts val="1800"/>
              <a:buChar char="–"/>
              <a:defRPr/>
            </a:lvl8pPr>
            <a:lvl9pPr indent="-342900" lvl="8" marL="4114800" algn="l">
              <a:lnSpc>
                <a:spcPct val="119000"/>
              </a:lnSpc>
              <a:spcBef>
                <a:spcPts val="360"/>
              </a:spcBef>
              <a:spcAft>
                <a:spcPts val="0"/>
              </a:spcAft>
              <a:buSzPts val="1800"/>
              <a:buChar char="–"/>
              <a:defRPr/>
            </a:lvl9pPr>
          </a:lstStyle>
          <a:p/>
        </p:txBody>
      </p:sp>
      <p:cxnSp>
        <p:nvCxnSpPr>
          <p:cNvPr id="329" name="Google Shape;329;g149f0f8907f_2_305"/>
          <p:cNvCxnSpPr/>
          <p:nvPr/>
        </p:nvCxnSpPr>
        <p:spPr>
          <a:xfrm>
            <a:off x="221435" y="6422971"/>
            <a:ext cx="11736000" cy="0"/>
          </a:xfrm>
          <a:prstGeom prst="straightConnector1">
            <a:avLst/>
          </a:prstGeom>
          <a:noFill/>
          <a:ln cap="flat" cmpd="sng" w="9525">
            <a:solidFill>
              <a:schemeClr val="lt1"/>
            </a:solidFill>
            <a:prstDash val="solid"/>
            <a:round/>
            <a:headEnd len="sm" w="sm" type="none"/>
            <a:tailEnd len="sm" w="sm" type="none"/>
          </a:ln>
        </p:spPr>
      </p:cxnSp>
      <p:pic>
        <p:nvPicPr>
          <p:cNvPr id="330" name="Google Shape;330;g149f0f8907f_2_305"/>
          <p:cNvPicPr preferRelativeResize="0"/>
          <p:nvPr/>
        </p:nvPicPr>
        <p:blipFill rotWithShape="1">
          <a:blip r:embed="rId4">
            <a:alphaModFix/>
          </a:blip>
          <a:srcRect b="0" l="0" r="0" t="0"/>
          <a:stretch/>
        </p:blipFill>
        <p:spPr>
          <a:xfrm>
            <a:off x="10343245" y="6585917"/>
            <a:ext cx="1636920" cy="105918"/>
          </a:xfrm>
          <a:prstGeom prst="rect">
            <a:avLst/>
          </a:prstGeom>
          <a:noFill/>
          <a:ln>
            <a:noFill/>
          </a:ln>
        </p:spPr>
      </p:pic>
      <p:sp>
        <p:nvSpPr>
          <p:cNvPr id="331" name="Google Shape;331;g149f0f8907f_2_305"/>
          <p:cNvSpPr txBox="1"/>
          <p:nvPr/>
        </p:nvSpPr>
        <p:spPr>
          <a:xfrm>
            <a:off x="122383" y="6202583"/>
            <a:ext cx="2502608" cy="21544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800" u="none" cap="none" strike="noStrike">
                <a:solidFill>
                  <a:schemeClr val="accent5"/>
                </a:solidFill>
                <a:latin typeface="Arial"/>
                <a:ea typeface="Arial"/>
                <a:cs typeface="Arial"/>
                <a:sym typeface="Arial"/>
              </a:rPr>
              <a:t>ESA UNCLASSIFIED – For ESA Official Use Only </a:t>
            </a:r>
            <a:endParaRPr/>
          </a:p>
        </p:txBody>
      </p:sp>
      <p:grpSp>
        <p:nvGrpSpPr>
          <p:cNvPr id="332" name="Google Shape;332;g149f0f8907f_2_305"/>
          <p:cNvGrpSpPr/>
          <p:nvPr/>
        </p:nvGrpSpPr>
        <p:grpSpPr>
          <a:xfrm>
            <a:off x="226688" y="6569736"/>
            <a:ext cx="9628745" cy="144114"/>
            <a:chOff x="1076500" y="4469696"/>
            <a:chExt cx="9628745" cy="144114"/>
          </a:xfrm>
        </p:grpSpPr>
        <p:pic>
          <p:nvPicPr>
            <p:cNvPr descr="de.png" id="333" name="Google Shape;333;g149f0f8907f_2_305"/>
            <p:cNvPicPr preferRelativeResize="0"/>
            <p:nvPr/>
          </p:nvPicPr>
          <p:blipFill rotWithShape="1">
            <a:blip r:embed="rId5">
              <a:alphaModFix/>
            </a:blip>
            <a:srcRect b="0" l="0" r="0" t="0"/>
            <a:stretch/>
          </p:blipFill>
          <p:spPr>
            <a:xfrm>
              <a:off x="1076500" y="4469696"/>
              <a:ext cx="217977" cy="144114"/>
            </a:xfrm>
            <a:prstGeom prst="rect">
              <a:avLst/>
            </a:prstGeom>
            <a:noFill/>
            <a:ln>
              <a:noFill/>
            </a:ln>
          </p:spPr>
        </p:pic>
        <p:pic>
          <p:nvPicPr>
            <p:cNvPr descr="at.png" id="334" name="Google Shape;334;g149f0f8907f_2_305"/>
            <p:cNvPicPr preferRelativeResize="0"/>
            <p:nvPr/>
          </p:nvPicPr>
          <p:blipFill rotWithShape="1">
            <a:blip r:embed="rId6">
              <a:alphaModFix/>
            </a:blip>
            <a:srcRect b="0" l="0" r="0" t="0"/>
            <a:stretch/>
          </p:blipFill>
          <p:spPr>
            <a:xfrm>
              <a:off x="1447640" y="4469696"/>
              <a:ext cx="217977" cy="144114"/>
            </a:xfrm>
            <a:prstGeom prst="rect">
              <a:avLst/>
            </a:prstGeom>
            <a:noFill/>
            <a:ln>
              <a:noFill/>
            </a:ln>
          </p:spPr>
        </p:pic>
        <p:pic>
          <p:nvPicPr>
            <p:cNvPr descr="be.png" id="335" name="Google Shape;335;g149f0f8907f_2_305"/>
            <p:cNvPicPr preferRelativeResize="0"/>
            <p:nvPr/>
          </p:nvPicPr>
          <p:blipFill rotWithShape="1">
            <a:blip r:embed="rId7">
              <a:alphaModFix/>
            </a:blip>
            <a:srcRect b="0" l="0" r="0" t="0"/>
            <a:stretch/>
          </p:blipFill>
          <p:spPr>
            <a:xfrm>
              <a:off x="1818780" y="4469696"/>
              <a:ext cx="217977" cy="144114"/>
            </a:xfrm>
            <a:prstGeom prst="rect">
              <a:avLst/>
            </a:prstGeom>
            <a:noFill/>
            <a:ln>
              <a:noFill/>
            </a:ln>
          </p:spPr>
        </p:pic>
        <p:pic>
          <p:nvPicPr>
            <p:cNvPr descr="dk.png" id="336" name="Google Shape;336;g149f0f8907f_2_305"/>
            <p:cNvPicPr preferRelativeResize="0"/>
            <p:nvPr/>
          </p:nvPicPr>
          <p:blipFill rotWithShape="1">
            <a:blip r:embed="rId8">
              <a:alphaModFix/>
            </a:blip>
            <a:srcRect b="0" l="0" r="0" t="0"/>
            <a:stretch/>
          </p:blipFill>
          <p:spPr>
            <a:xfrm>
              <a:off x="2189920" y="4469696"/>
              <a:ext cx="217977" cy="144114"/>
            </a:xfrm>
            <a:prstGeom prst="rect">
              <a:avLst/>
            </a:prstGeom>
            <a:noFill/>
            <a:ln>
              <a:noFill/>
            </a:ln>
          </p:spPr>
        </p:pic>
        <p:pic>
          <p:nvPicPr>
            <p:cNvPr descr="es.png" id="337" name="Google Shape;337;g149f0f8907f_2_305"/>
            <p:cNvPicPr preferRelativeResize="0"/>
            <p:nvPr/>
          </p:nvPicPr>
          <p:blipFill rotWithShape="1">
            <a:blip r:embed="rId9">
              <a:alphaModFix/>
            </a:blip>
            <a:srcRect b="0" l="0" r="0" t="0"/>
            <a:stretch/>
          </p:blipFill>
          <p:spPr>
            <a:xfrm>
              <a:off x="2561060" y="4469696"/>
              <a:ext cx="217977" cy="144114"/>
            </a:xfrm>
            <a:prstGeom prst="rect">
              <a:avLst/>
            </a:prstGeom>
            <a:noFill/>
            <a:ln>
              <a:noFill/>
            </a:ln>
          </p:spPr>
        </p:pic>
        <p:pic>
          <p:nvPicPr>
            <p:cNvPr descr="ee.png" id="338" name="Google Shape;338;g149f0f8907f_2_305"/>
            <p:cNvPicPr preferRelativeResize="0"/>
            <p:nvPr/>
          </p:nvPicPr>
          <p:blipFill rotWithShape="1">
            <a:blip r:embed="rId10">
              <a:alphaModFix/>
            </a:blip>
            <a:srcRect b="0" l="0" r="0" t="0"/>
            <a:stretch/>
          </p:blipFill>
          <p:spPr>
            <a:xfrm>
              <a:off x="2932200" y="4469696"/>
              <a:ext cx="217977" cy="144114"/>
            </a:xfrm>
            <a:prstGeom prst="rect">
              <a:avLst/>
            </a:prstGeom>
            <a:noFill/>
            <a:ln>
              <a:noFill/>
            </a:ln>
          </p:spPr>
        </p:pic>
        <p:pic>
          <p:nvPicPr>
            <p:cNvPr descr="fi.png" id="339" name="Google Shape;339;g149f0f8907f_2_305"/>
            <p:cNvPicPr preferRelativeResize="0"/>
            <p:nvPr/>
          </p:nvPicPr>
          <p:blipFill rotWithShape="1">
            <a:blip r:embed="rId11">
              <a:alphaModFix/>
            </a:blip>
            <a:srcRect b="0" l="0" r="0" t="0"/>
            <a:stretch/>
          </p:blipFill>
          <p:spPr>
            <a:xfrm>
              <a:off x="3303340" y="4469696"/>
              <a:ext cx="217977" cy="144114"/>
            </a:xfrm>
            <a:prstGeom prst="rect">
              <a:avLst/>
            </a:prstGeom>
            <a:noFill/>
            <a:ln>
              <a:noFill/>
            </a:ln>
          </p:spPr>
        </p:pic>
        <p:pic>
          <p:nvPicPr>
            <p:cNvPr descr="fr.png" id="340" name="Google Shape;340;g149f0f8907f_2_305"/>
            <p:cNvPicPr preferRelativeResize="0"/>
            <p:nvPr/>
          </p:nvPicPr>
          <p:blipFill rotWithShape="1">
            <a:blip r:embed="rId12">
              <a:alphaModFix/>
            </a:blip>
            <a:srcRect b="0" l="0" r="0" t="0"/>
            <a:stretch/>
          </p:blipFill>
          <p:spPr>
            <a:xfrm>
              <a:off x="3674480" y="4469696"/>
              <a:ext cx="217977" cy="144114"/>
            </a:xfrm>
            <a:prstGeom prst="rect">
              <a:avLst/>
            </a:prstGeom>
            <a:noFill/>
            <a:ln>
              <a:noFill/>
            </a:ln>
          </p:spPr>
        </p:pic>
        <p:pic>
          <p:nvPicPr>
            <p:cNvPr descr="gr.png" id="341" name="Google Shape;341;g149f0f8907f_2_305"/>
            <p:cNvPicPr preferRelativeResize="0"/>
            <p:nvPr/>
          </p:nvPicPr>
          <p:blipFill rotWithShape="1">
            <a:blip r:embed="rId13">
              <a:alphaModFix/>
            </a:blip>
            <a:srcRect b="0" l="0" r="0" t="0"/>
            <a:stretch/>
          </p:blipFill>
          <p:spPr>
            <a:xfrm>
              <a:off x="4045620" y="4469696"/>
              <a:ext cx="217977" cy="144114"/>
            </a:xfrm>
            <a:prstGeom prst="rect">
              <a:avLst/>
            </a:prstGeom>
            <a:noFill/>
            <a:ln>
              <a:noFill/>
            </a:ln>
          </p:spPr>
        </p:pic>
        <p:pic>
          <p:nvPicPr>
            <p:cNvPr descr="hu.png" id="342" name="Google Shape;342;g149f0f8907f_2_305"/>
            <p:cNvPicPr preferRelativeResize="0"/>
            <p:nvPr/>
          </p:nvPicPr>
          <p:blipFill rotWithShape="1">
            <a:blip r:embed="rId14">
              <a:alphaModFix/>
            </a:blip>
            <a:srcRect b="0" l="0" r="0" t="0"/>
            <a:stretch/>
          </p:blipFill>
          <p:spPr>
            <a:xfrm>
              <a:off x="4416760" y="4469696"/>
              <a:ext cx="217977" cy="144114"/>
            </a:xfrm>
            <a:prstGeom prst="rect">
              <a:avLst/>
            </a:prstGeom>
            <a:noFill/>
            <a:ln>
              <a:noFill/>
            </a:ln>
          </p:spPr>
        </p:pic>
        <p:pic>
          <p:nvPicPr>
            <p:cNvPr descr="ie.png" id="343" name="Google Shape;343;g149f0f8907f_2_305"/>
            <p:cNvPicPr preferRelativeResize="0"/>
            <p:nvPr/>
          </p:nvPicPr>
          <p:blipFill rotWithShape="1">
            <a:blip r:embed="rId15">
              <a:alphaModFix/>
            </a:blip>
            <a:srcRect b="0" l="0" r="0" t="0"/>
            <a:stretch/>
          </p:blipFill>
          <p:spPr>
            <a:xfrm>
              <a:off x="4787900" y="4469696"/>
              <a:ext cx="217977" cy="144114"/>
            </a:xfrm>
            <a:prstGeom prst="rect">
              <a:avLst/>
            </a:prstGeom>
            <a:noFill/>
            <a:ln>
              <a:noFill/>
            </a:ln>
          </p:spPr>
        </p:pic>
        <p:pic>
          <p:nvPicPr>
            <p:cNvPr descr="it.png" id="344" name="Google Shape;344;g149f0f8907f_2_305"/>
            <p:cNvPicPr preferRelativeResize="0"/>
            <p:nvPr/>
          </p:nvPicPr>
          <p:blipFill rotWithShape="1">
            <a:blip r:embed="rId16">
              <a:alphaModFix/>
            </a:blip>
            <a:srcRect b="0" l="0" r="0" t="0"/>
            <a:stretch/>
          </p:blipFill>
          <p:spPr>
            <a:xfrm>
              <a:off x="5159040" y="4469696"/>
              <a:ext cx="217977" cy="144114"/>
            </a:xfrm>
            <a:prstGeom prst="rect">
              <a:avLst/>
            </a:prstGeom>
            <a:noFill/>
            <a:ln>
              <a:noFill/>
            </a:ln>
          </p:spPr>
        </p:pic>
        <p:pic>
          <p:nvPicPr>
            <p:cNvPr descr="lu.png" id="345" name="Google Shape;345;g149f0f8907f_2_305"/>
            <p:cNvPicPr preferRelativeResize="0"/>
            <p:nvPr/>
          </p:nvPicPr>
          <p:blipFill rotWithShape="1">
            <a:blip r:embed="rId17">
              <a:alphaModFix/>
            </a:blip>
            <a:srcRect b="0" l="0" r="0" t="0"/>
            <a:stretch/>
          </p:blipFill>
          <p:spPr>
            <a:xfrm>
              <a:off x="5530180" y="4469696"/>
              <a:ext cx="217977" cy="144114"/>
            </a:xfrm>
            <a:prstGeom prst="rect">
              <a:avLst/>
            </a:prstGeom>
            <a:noFill/>
            <a:ln>
              <a:noFill/>
            </a:ln>
          </p:spPr>
        </p:pic>
        <p:pic>
          <p:nvPicPr>
            <p:cNvPr descr="no.png" id="346" name="Google Shape;346;g149f0f8907f_2_305"/>
            <p:cNvPicPr preferRelativeResize="0"/>
            <p:nvPr/>
          </p:nvPicPr>
          <p:blipFill rotWithShape="1">
            <a:blip r:embed="rId18">
              <a:alphaModFix/>
            </a:blip>
            <a:srcRect b="0" l="0" r="0" t="0"/>
            <a:stretch/>
          </p:blipFill>
          <p:spPr>
            <a:xfrm>
              <a:off x="5901320" y="4469696"/>
              <a:ext cx="217977" cy="144114"/>
            </a:xfrm>
            <a:prstGeom prst="rect">
              <a:avLst/>
            </a:prstGeom>
            <a:noFill/>
            <a:ln>
              <a:noFill/>
            </a:ln>
          </p:spPr>
        </p:pic>
        <p:pic>
          <p:nvPicPr>
            <p:cNvPr descr="nl.png" id="347" name="Google Shape;347;g149f0f8907f_2_305"/>
            <p:cNvPicPr preferRelativeResize="0"/>
            <p:nvPr/>
          </p:nvPicPr>
          <p:blipFill rotWithShape="1">
            <a:blip r:embed="rId19">
              <a:alphaModFix/>
            </a:blip>
            <a:srcRect b="0" l="0" r="0" t="0"/>
            <a:stretch/>
          </p:blipFill>
          <p:spPr>
            <a:xfrm>
              <a:off x="6272460" y="4469696"/>
              <a:ext cx="217977" cy="144114"/>
            </a:xfrm>
            <a:prstGeom prst="rect">
              <a:avLst/>
            </a:prstGeom>
            <a:noFill/>
            <a:ln>
              <a:noFill/>
            </a:ln>
          </p:spPr>
        </p:pic>
        <p:pic>
          <p:nvPicPr>
            <p:cNvPr descr="pl.png" id="348" name="Google Shape;348;g149f0f8907f_2_305"/>
            <p:cNvPicPr preferRelativeResize="0"/>
            <p:nvPr/>
          </p:nvPicPr>
          <p:blipFill rotWithShape="1">
            <a:blip r:embed="rId20">
              <a:alphaModFix/>
            </a:blip>
            <a:srcRect b="0" l="0" r="0" t="0"/>
            <a:stretch/>
          </p:blipFill>
          <p:spPr>
            <a:xfrm>
              <a:off x="6643600" y="4469696"/>
              <a:ext cx="217977" cy="144114"/>
            </a:xfrm>
            <a:prstGeom prst="rect">
              <a:avLst/>
            </a:prstGeom>
            <a:noFill/>
            <a:ln>
              <a:noFill/>
            </a:ln>
          </p:spPr>
        </p:pic>
        <p:pic>
          <p:nvPicPr>
            <p:cNvPr descr="pt.png" id="349" name="Google Shape;349;g149f0f8907f_2_305"/>
            <p:cNvPicPr preferRelativeResize="0"/>
            <p:nvPr/>
          </p:nvPicPr>
          <p:blipFill rotWithShape="1">
            <a:blip r:embed="rId21">
              <a:alphaModFix/>
            </a:blip>
            <a:srcRect b="0" l="0" r="0" t="0"/>
            <a:stretch/>
          </p:blipFill>
          <p:spPr>
            <a:xfrm>
              <a:off x="7014740" y="4469696"/>
              <a:ext cx="217977" cy="144114"/>
            </a:xfrm>
            <a:prstGeom prst="rect">
              <a:avLst/>
            </a:prstGeom>
            <a:noFill/>
            <a:ln>
              <a:noFill/>
            </a:ln>
          </p:spPr>
        </p:pic>
        <p:pic>
          <p:nvPicPr>
            <p:cNvPr descr="cz.png" id="350" name="Google Shape;350;g149f0f8907f_2_305"/>
            <p:cNvPicPr preferRelativeResize="0"/>
            <p:nvPr/>
          </p:nvPicPr>
          <p:blipFill rotWithShape="1">
            <a:blip r:embed="rId22">
              <a:alphaModFix/>
            </a:blip>
            <a:srcRect b="0" l="0" r="0" t="0"/>
            <a:stretch/>
          </p:blipFill>
          <p:spPr>
            <a:xfrm>
              <a:off x="7385880" y="4469696"/>
              <a:ext cx="217977" cy="144114"/>
            </a:xfrm>
            <a:prstGeom prst="rect">
              <a:avLst/>
            </a:prstGeom>
            <a:noFill/>
            <a:ln>
              <a:noFill/>
            </a:ln>
          </p:spPr>
        </p:pic>
        <p:pic>
          <p:nvPicPr>
            <p:cNvPr descr="ro.png" id="351" name="Google Shape;351;g149f0f8907f_2_305"/>
            <p:cNvPicPr preferRelativeResize="0"/>
            <p:nvPr/>
          </p:nvPicPr>
          <p:blipFill rotWithShape="1">
            <a:blip r:embed="rId23">
              <a:alphaModFix/>
            </a:blip>
            <a:srcRect b="0" l="0" r="0" t="0"/>
            <a:stretch/>
          </p:blipFill>
          <p:spPr>
            <a:xfrm>
              <a:off x="7757020" y="4469696"/>
              <a:ext cx="217977" cy="144114"/>
            </a:xfrm>
            <a:prstGeom prst="rect">
              <a:avLst/>
            </a:prstGeom>
            <a:noFill/>
            <a:ln>
              <a:noFill/>
            </a:ln>
          </p:spPr>
        </p:pic>
        <p:pic>
          <p:nvPicPr>
            <p:cNvPr descr="se.png" id="352" name="Google Shape;352;g149f0f8907f_2_305"/>
            <p:cNvPicPr preferRelativeResize="0"/>
            <p:nvPr/>
          </p:nvPicPr>
          <p:blipFill rotWithShape="1">
            <a:blip r:embed="rId24">
              <a:alphaModFix/>
            </a:blip>
            <a:srcRect b="0" l="0" r="0" t="0"/>
            <a:stretch/>
          </p:blipFill>
          <p:spPr>
            <a:xfrm>
              <a:off x="8499300" y="4469696"/>
              <a:ext cx="217977" cy="144114"/>
            </a:xfrm>
            <a:prstGeom prst="rect">
              <a:avLst/>
            </a:prstGeom>
            <a:noFill/>
            <a:ln>
              <a:noFill/>
            </a:ln>
          </p:spPr>
        </p:pic>
        <p:pic>
          <p:nvPicPr>
            <p:cNvPr descr="ch.png" id="353" name="Google Shape;353;g149f0f8907f_2_305"/>
            <p:cNvPicPr preferRelativeResize="0"/>
            <p:nvPr/>
          </p:nvPicPr>
          <p:blipFill rotWithShape="1">
            <a:blip r:embed="rId25">
              <a:alphaModFix/>
            </a:blip>
            <a:srcRect b="0" l="0" r="0" t="0"/>
            <a:stretch/>
          </p:blipFill>
          <p:spPr>
            <a:xfrm>
              <a:off x="8870442" y="4469696"/>
              <a:ext cx="217977" cy="144114"/>
            </a:xfrm>
            <a:prstGeom prst="rect">
              <a:avLst/>
            </a:prstGeom>
            <a:noFill/>
            <a:ln>
              <a:noFill/>
            </a:ln>
          </p:spPr>
        </p:pic>
        <p:pic>
          <p:nvPicPr>
            <p:cNvPr descr="uk.png" id="354" name="Google Shape;354;g149f0f8907f_2_305"/>
            <p:cNvPicPr preferRelativeResize="0"/>
            <p:nvPr/>
          </p:nvPicPr>
          <p:blipFill rotWithShape="1">
            <a:blip r:embed="rId26">
              <a:alphaModFix/>
            </a:blip>
            <a:srcRect b="0" l="0" r="0" t="0"/>
            <a:stretch/>
          </p:blipFill>
          <p:spPr>
            <a:xfrm>
              <a:off x="8128160" y="4469696"/>
              <a:ext cx="217977" cy="144114"/>
            </a:xfrm>
            <a:prstGeom prst="rect">
              <a:avLst/>
            </a:prstGeom>
            <a:noFill/>
            <a:ln>
              <a:noFill/>
            </a:ln>
          </p:spPr>
        </p:pic>
        <p:pic>
          <p:nvPicPr>
            <p:cNvPr id="355" name="Google Shape;355;g149f0f8907f_2_305"/>
            <p:cNvPicPr preferRelativeResize="0"/>
            <p:nvPr/>
          </p:nvPicPr>
          <p:blipFill rotWithShape="1">
            <a:blip r:embed="rId27">
              <a:alphaModFix/>
            </a:blip>
            <a:srcRect b="0" l="0" r="0" t="0"/>
            <a:stretch/>
          </p:blipFill>
          <p:spPr>
            <a:xfrm>
              <a:off x="9408598" y="4469696"/>
              <a:ext cx="216000" cy="144000"/>
            </a:xfrm>
            <a:prstGeom prst="rect">
              <a:avLst/>
            </a:prstGeom>
            <a:noFill/>
            <a:ln>
              <a:noFill/>
            </a:ln>
          </p:spPr>
        </p:pic>
        <p:pic>
          <p:nvPicPr>
            <p:cNvPr id="356" name="Google Shape;356;g149f0f8907f_2_305"/>
            <p:cNvPicPr preferRelativeResize="0"/>
            <p:nvPr/>
          </p:nvPicPr>
          <p:blipFill rotWithShape="1">
            <a:blip r:embed="rId28">
              <a:alphaModFix/>
            </a:blip>
            <a:srcRect b="0" l="0" r="0" t="0"/>
            <a:stretch/>
          </p:blipFill>
          <p:spPr>
            <a:xfrm>
              <a:off x="9768386" y="4469696"/>
              <a:ext cx="216000" cy="144000"/>
            </a:xfrm>
            <a:prstGeom prst="rect">
              <a:avLst/>
            </a:prstGeom>
            <a:noFill/>
            <a:ln>
              <a:noFill/>
            </a:ln>
          </p:spPr>
        </p:pic>
        <p:pic>
          <p:nvPicPr>
            <p:cNvPr descr="ca.png" id="357" name="Google Shape;357;g149f0f8907f_2_305"/>
            <p:cNvPicPr preferRelativeResize="0"/>
            <p:nvPr/>
          </p:nvPicPr>
          <p:blipFill rotWithShape="1">
            <a:blip r:embed="rId29">
              <a:alphaModFix/>
            </a:blip>
            <a:srcRect b="0" l="0" r="0" t="0"/>
            <a:stretch/>
          </p:blipFill>
          <p:spPr>
            <a:xfrm>
              <a:off x="10489245" y="4469696"/>
              <a:ext cx="216000" cy="142807"/>
            </a:xfrm>
            <a:prstGeom prst="rect">
              <a:avLst/>
            </a:prstGeom>
            <a:noFill/>
            <a:ln>
              <a:noFill/>
            </a:ln>
          </p:spPr>
        </p:pic>
        <p:pic>
          <p:nvPicPr>
            <p:cNvPr descr="si.png" id="358" name="Google Shape;358;g149f0f8907f_2_305"/>
            <p:cNvPicPr preferRelativeResize="0"/>
            <p:nvPr/>
          </p:nvPicPr>
          <p:blipFill rotWithShape="1">
            <a:blip r:embed="rId30">
              <a:alphaModFix/>
            </a:blip>
            <a:srcRect b="0" l="0" r="0" t="0"/>
            <a:stretch/>
          </p:blipFill>
          <p:spPr>
            <a:xfrm>
              <a:off x="10128174" y="4469696"/>
              <a:ext cx="217284" cy="143656"/>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29"/>
                                        </p:tgtEl>
                                        <p:attrNameLst>
                                          <p:attrName>style.visibility</p:attrName>
                                        </p:attrNameLst>
                                      </p:cBhvr>
                                      <p:to>
                                        <p:strVal val="visible"/>
                                      </p:to>
                                    </p:set>
                                    <p:animEffect filter="fade" transition="in">
                                      <p:cBhvr>
                                        <p:cTn dur="500"/>
                                        <p:tgtEl>
                                          <p:spTgt spid="329"/>
                                        </p:tgtEl>
                                      </p:cBhvr>
                                    </p:animEffect>
                                  </p:childTnLst>
                                </p:cTn>
                              </p:par>
                            </p:childTnLst>
                          </p:cTn>
                        </p:par>
                        <p:par>
                          <p:cTn fill="hold">
                            <p:stCondLst>
                              <p:cond delay="500"/>
                            </p:stCondLst>
                            <p:childTnLst>
                              <p:par>
                                <p:cTn fill="hold" nodeType="afterEffect" presetClass="entr" presetID="2" presetSubtype="8">
                                  <p:stCondLst>
                                    <p:cond delay="0"/>
                                  </p:stCondLst>
                                  <p:childTnLst>
                                    <p:set>
                                      <p:cBhvr>
                                        <p:cTn dur="1" fill="hold">
                                          <p:stCondLst>
                                            <p:cond delay="0"/>
                                          </p:stCondLst>
                                        </p:cTn>
                                        <p:tgtEl>
                                          <p:spTgt spid="332"/>
                                        </p:tgtEl>
                                        <p:attrNameLst>
                                          <p:attrName>style.visibility</p:attrName>
                                        </p:attrNameLst>
                                      </p:cBhvr>
                                      <p:to>
                                        <p:strVal val="visible"/>
                                      </p:to>
                                    </p:set>
                                    <p:anim calcmode="lin" valueType="num">
                                      <p:cBhvr additive="base">
                                        <p:cTn dur="1500"/>
                                        <p:tgtEl>
                                          <p:spTgt spid="332"/>
                                        </p:tgtEl>
                                        <p:attrNameLst>
                                          <p:attrName>ppt_x</p:attrName>
                                        </p:attrNameLst>
                                      </p:cBhvr>
                                      <p:tavLst>
                                        <p:tav fmla="" tm="0">
                                          <p:val>
                                            <p:strVal val="#ppt_x-1"/>
                                          </p:val>
                                        </p:tav>
                                        <p:tav fmla="" tm="100000">
                                          <p:val>
                                            <p:strVal val="#ppt_x"/>
                                          </p:val>
                                        </p:tav>
                                      </p:tavLst>
                                    </p:anim>
                                  </p:childTnLst>
                                </p:cTn>
                              </p:par>
                            </p:childTnLst>
                          </p:cTn>
                        </p:par>
                        <p:par>
                          <p:cTn fill="hold">
                            <p:stCondLst>
                              <p:cond delay="2000"/>
                            </p:stCondLst>
                            <p:childTnLst>
                              <p:par>
                                <p:cTn fill="hold" nodeType="afterEffect" presetClass="entr" presetID="2" presetSubtype="8">
                                  <p:stCondLst>
                                    <p:cond delay="0"/>
                                  </p:stCondLst>
                                  <p:childTnLst>
                                    <p:set>
                                      <p:cBhvr>
                                        <p:cTn dur="1" fill="hold">
                                          <p:stCondLst>
                                            <p:cond delay="0"/>
                                          </p:stCondLst>
                                        </p:cTn>
                                        <p:tgtEl>
                                          <p:spTgt spid="324"/>
                                        </p:tgtEl>
                                        <p:attrNameLst>
                                          <p:attrName>style.visibility</p:attrName>
                                        </p:attrNameLst>
                                      </p:cBhvr>
                                      <p:to>
                                        <p:strVal val="visible"/>
                                      </p:to>
                                    </p:set>
                                    <p:anim calcmode="lin" valueType="num">
                                      <p:cBhvr additive="base">
                                        <p:cTn dur="500"/>
                                        <p:tgtEl>
                                          <p:spTgt spid="324"/>
                                        </p:tgtEl>
                                        <p:attrNameLst>
                                          <p:attrName>ppt_x</p:attrName>
                                        </p:attrNameLst>
                                      </p:cBhvr>
                                      <p:tavLst>
                                        <p:tav fmla="" tm="0">
                                          <p:val>
                                            <p:strVal val="#ppt_x-1"/>
                                          </p:val>
                                        </p:tav>
                                        <p:tav fmla="" tm="100000">
                                          <p:val>
                                            <p:strVal val="#ppt_x"/>
                                          </p:val>
                                        </p:tav>
                                      </p:tavLst>
                                    </p:anim>
                                  </p:childTnLst>
                                </p:cTn>
                              </p:par>
                            </p:childTnLst>
                          </p:cTn>
                        </p:par>
                        <p:par>
                          <p:cTn fill="hold">
                            <p:stCondLst>
                              <p:cond delay="2500"/>
                            </p:stCondLst>
                            <p:childTnLst>
                              <p:par>
                                <p:cTn fill="hold" nodeType="afterEffect" presetClass="entr" presetID="1" presetSubtype="0">
                                  <p:stCondLst>
                                    <p:cond delay="0"/>
                                  </p:stCondLst>
                                  <p:childTnLst>
                                    <p:set>
                                      <p:cBhvr>
                                        <p:cTn dur="1" fill="hold">
                                          <p:stCondLst>
                                            <p:cond delay="0"/>
                                          </p:stCondLst>
                                        </p:cTn>
                                        <p:tgtEl>
                                          <p:spTgt spid="325"/>
                                        </p:tgtEl>
                                        <p:attrNameLst>
                                          <p:attrName>style.visibility</p:attrName>
                                        </p:attrNameLst>
                                      </p:cBhvr>
                                      <p:to>
                                        <p:strVal val="visible"/>
                                      </p:to>
                                    </p:set>
                                  </p:childTnLst>
                                </p:cTn>
                              </p:par>
                            </p:childTnLst>
                          </p:cTn>
                        </p:par>
                        <p:par>
                          <p:cTn fill="hold">
                            <p:stCondLst>
                              <p:cond delay="2501"/>
                            </p:stCondLst>
                            <p:childTnLst>
                              <p:par>
                                <p:cTn fill="hold" nodeType="afterEffect" presetClass="entr" presetID="10" presetSubtype="0">
                                  <p:stCondLst>
                                    <p:cond delay="0"/>
                                  </p:stCondLst>
                                  <p:childTnLst>
                                    <p:set>
                                      <p:cBhvr>
                                        <p:cTn dur="1" fill="hold">
                                          <p:stCondLst>
                                            <p:cond delay="0"/>
                                          </p:stCondLst>
                                        </p:cTn>
                                        <p:tgtEl>
                                          <p:spTgt spid="330"/>
                                        </p:tgtEl>
                                        <p:attrNameLst>
                                          <p:attrName>style.visibility</p:attrName>
                                        </p:attrNameLst>
                                      </p:cBhvr>
                                      <p:to>
                                        <p:strVal val="visible"/>
                                      </p:to>
                                    </p:set>
                                    <p:animEffect filter="fade" transition="in">
                                      <p:cBhvr>
                                        <p:cTn dur="500"/>
                                        <p:tgtEl>
                                          <p:spTgt spid="330"/>
                                        </p:tgtEl>
                                      </p:cBhvr>
                                    </p:animEffect>
                                  </p:childTnLst>
                                </p:cTn>
                              </p:par>
                            </p:childTnLst>
                          </p:cTn>
                        </p:par>
                        <p:par>
                          <p:cTn fill="hold">
                            <p:stCondLst>
                              <p:cond delay="3001"/>
                            </p:stCondLst>
                            <p:childTnLst>
                              <p:par>
                                <p:cTn fill="hold" nodeType="afterEffect" presetClass="entr" presetID="10" presetSubtype="0">
                                  <p:stCondLst>
                                    <p:cond delay="0"/>
                                  </p:stCondLst>
                                  <p:childTnLst>
                                    <p:set>
                                      <p:cBhvr>
                                        <p:cTn dur="1" fill="hold">
                                          <p:stCondLst>
                                            <p:cond delay="0"/>
                                          </p:stCondLst>
                                        </p:cTn>
                                        <p:tgtEl>
                                          <p:spTgt spid="326"/>
                                        </p:tgtEl>
                                        <p:attrNameLst>
                                          <p:attrName>style.visibility</p:attrName>
                                        </p:attrNameLst>
                                      </p:cBhvr>
                                      <p:to>
                                        <p:strVal val="visible"/>
                                      </p:to>
                                    </p:set>
                                    <p:animEffect filter="fade" transition="in">
                                      <p:cBhvr>
                                        <p:cTn dur="500"/>
                                        <p:tgtEl>
                                          <p:spTgt spid="326"/>
                                        </p:tgtEl>
                                      </p:cBhvr>
                                    </p:animEffect>
                                  </p:childTnLst>
                                </p:cTn>
                              </p:par>
                            </p:childTnLst>
                          </p:cTn>
                        </p:par>
                        <p:par>
                          <p:cTn fill="hold">
                            <p:stCondLst>
                              <p:cond delay="3501"/>
                            </p:stCondLst>
                            <p:childTnLst>
                              <p:par>
                                <p:cTn fill="hold" nodeType="afterEffect" presetClass="entr" presetID="10" presetSubtype="0">
                                  <p:stCondLst>
                                    <p:cond delay="0"/>
                                  </p:stCondLst>
                                  <p:childTnLst>
                                    <p:set>
                                      <p:cBhvr>
                                        <p:cTn dur="1" fill="hold">
                                          <p:stCondLst>
                                            <p:cond delay="0"/>
                                          </p:stCondLst>
                                        </p:cTn>
                                        <p:tgtEl>
                                          <p:spTgt spid="327"/>
                                        </p:tgtEl>
                                        <p:attrNameLst>
                                          <p:attrName>style.visibility</p:attrName>
                                        </p:attrNameLst>
                                      </p:cBhvr>
                                      <p:to>
                                        <p:strVal val="visible"/>
                                      </p:to>
                                    </p:set>
                                    <p:animEffect filter="fade" transition="in">
                                      <p:cBhvr>
                                        <p:cTn dur="500"/>
                                        <p:tgtEl>
                                          <p:spTgt spid="327"/>
                                        </p:tgtEl>
                                      </p:cBhvr>
                                    </p:animEffect>
                                  </p:childTnLst>
                                </p:cTn>
                              </p:par>
                            </p:childTnLst>
                          </p:cTn>
                        </p:par>
                        <p:par>
                          <p:cTn fill="hold">
                            <p:stCondLst>
                              <p:cond delay="4001"/>
                            </p:stCondLst>
                            <p:childTnLst>
                              <p:par>
                                <p:cTn fill="hold" nodeType="afterEffect" presetClass="entr" presetID="10" presetSubtype="0">
                                  <p:stCondLst>
                                    <p:cond delay="0"/>
                                  </p:stCondLst>
                                  <p:childTnLst>
                                    <p:set>
                                      <p:cBhvr>
                                        <p:cTn dur="1" fill="hold">
                                          <p:stCondLst>
                                            <p:cond delay="0"/>
                                          </p:stCondLst>
                                        </p:cTn>
                                        <p:tgtEl>
                                          <p:spTgt spid="328"/>
                                        </p:tgtEl>
                                        <p:attrNameLst>
                                          <p:attrName>style.visibility</p:attrName>
                                        </p:attrNameLst>
                                      </p:cBhvr>
                                      <p:to>
                                        <p:strVal val="visible"/>
                                      </p:to>
                                    </p:set>
                                    <p:animEffect filter="fade" transition="in">
                                      <p:cBhvr>
                                        <p:cTn dur="500"/>
                                        <p:tgtEl>
                                          <p:spTgt spid="328"/>
                                        </p:tgtEl>
                                      </p:cBhvr>
                                    </p:animEffect>
                                  </p:childTnLst>
                                </p:cTn>
                              </p:par>
                              <p:par>
                                <p:cTn fill="hold" nodeType="withEffect" presetClass="entr" presetID="10" presetSubtype="0">
                                  <p:stCondLst>
                                    <p:cond delay="0"/>
                                  </p:stCondLst>
                                  <p:childTnLst>
                                    <p:set>
                                      <p:cBhvr>
                                        <p:cTn dur="1" fill="hold">
                                          <p:stCondLst>
                                            <p:cond delay="0"/>
                                          </p:stCondLst>
                                        </p:cTn>
                                        <p:tgtEl>
                                          <p:spTgt spid="331"/>
                                        </p:tgtEl>
                                        <p:attrNameLst>
                                          <p:attrName>style.visibility</p:attrName>
                                        </p:attrNameLst>
                                      </p:cBhvr>
                                      <p:to>
                                        <p:strVal val="visible"/>
                                      </p:to>
                                    </p:set>
                                    <p:animEffect filter="fade" transition="in">
                                      <p:cBhvr>
                                        <p:cTn dur="500"/>
                                        <p:tgtEl>
                                          <p:spTgt spid="3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1">
  <p:cSld name="DARK1">
    <p:spTree>
      <p:nvGrpSpPr>
        <p:cNvPr id="359" name="Shape 359"/>
        <p:cNvGrpSpPr/>
        <p:nvPr/>
      </p:nvGrpSpPr>
      <p:grpSpPr>
        <a:xfrm>
          <a:off x="0" y="0"/>
          <a:ext cx="0" cy="0"/>
          <a:chOff x="0" y="0"/>
          <a:chExt cx="0" cy="0"/>
        </a:xfrm>
      </p:grpSpPr>
      <p:pic>
        <p:nvPicPr>
          <p:cNvPr id="360" name="Google Shape;360;g149f0f8907f_2_342"/>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361" name="Google Shape;361;g149f0f8907f_2_342"/>
          <p:cNvSpPr/>
          <p:nvPr/>
        </p:nvSpPr>
        <p:spPr>
          <a:xfrm>
            <a:off x="0" y="0"/>
            <a:ext cx="12198565" cy="6858000"/>
          </a:xfrm>
          <a:prstGeom prst="rect">
            <a:avLst/>
          </a:prstGeom>
          <a:solidFill>
            <a:srgbClr val="003249">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cxnSp>
        <p:nvCxnSpPr>
          <p:cNvPr id="362" name="Google Shape;362;g149f0f8907f_2_342"/>
          <p:cNvCxnSpPr/>
          <p:nvPr/>
        </p:nvCxnSpPr>
        <p:spPr>
          <a:xfrm>
            <a:off x="218262" y="882193"/>
            <a:ext cx="11768400" cy="0"/>
          </a:xfrm>
          <a:prstGeom prst="straightConnector1">
            <a:avLst/>
          </a:prstGeom>
          <a:noFill/>
          <a:ln cap="flat" cmpd="sng" w="9525">
            <a:solidFill>
              <a:schemeClr val="lt1"/>
            </a:solidFill>
            <a:prstDash val="solid"/>
            <a:round/>
            <a:headEnd len="sm" w="sm" type="none"/>
            <a:tailEnd len="sm" w="sm" type="none"/>
          </a:ln>
        </p:spPr>
      </p:cxnSp>
      <p:sp>
        <p:nvSpPr>
          <p:cNvPr id="363" name="Google Shape;363;g149f0f8907f_2_342"/>
          <p:cNvSpPr txBox="1"/>
          <p:nvPr>
            <p:ph type="title"/>
          </p:nvPr>
        </p:nvSpPr>
        <p:spPr>
          <a:xfrm>
            <a:off x="218261" y="157324"/>
            <a:ext cx="10113228" cy="553998"/>
          </a:xfrm>
          <a:prstGeom prst="rect">
            <a:avLst/>
          </a:prstGeom>
          <a:noFill/>
          <a:ln>
            <a:noFill/>
          </a:ln>
        </p:spPr>
        <p:txBody>
          <a:bodyPr anchorCtr="0" anchor="ctr" bIns="45700" lIns="0" spcFirstLastPara="1" rIns="0" wrap="square" tIns="45700">
            <a:sp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364" name="Google Shape;364;g149f0f8907f_2_342"/>
          <p:cNvPicPr preferRelativeResize="0"/>
          <p:nvPr/>
        </p:nvPicPr>
        <p:blipFill rotWithShape="1">
          <a:blip r:embed="rId3">
            <a:alphaModFix/>
          </a:blip>
          <a:srcRect b="0" l="0" r="0" t="0"/>
          <a:stretch/>
        </p:blipFill>
        <p:spPr>
          <a:xfrm>
            <a:off x="10331489" y="-216085"/>
            <a:ext cx="2093892" cy="1314000"/>
          </a:xfrm>
          <a:prstGeom prst="rect">
            <a:avLst/>
          </a:prstGeom>
          <a:noFill/>
          <a:ln>
            <a:noFill/>
          </a:ln>
        </p:spPr>
      </p:pic>
      <p:sp>
        <p:nvSpPr>
          <p:cNvPr id="365" name="Google Shape;365;g149f0f8907f_2_342"/>
          <p:cNvSpPr txBox="1"/>
          <p:nvPr/>
        </p:nvSpPr>
        <p:spPr>
          <a:xfrm>
            <a:off x="8205939" y="6201716"/>
            <a:ext cx="3751495" cy="215444"/>
          </a:xfrm>
          <a:prstGeom prst="rect">
            <a:avLst/>
          </a:prstGeom>
          <a:noFill/>
          <a:ln>
            <a:noFill/>
          </a:ln>
        </p:spPr>
        <p:txBody>
          <a:bodyPr anchorCtr="0" anchor="t" bIns="45700" lIns="0" spcFirstLastPara="1" rIns="0" wrap="square" tIns="45700">
            <a:spAutoFit/>
          </a:bodyPr>
          <a:lstStyle/>
          <a:p>
            <a:pPr indent="0" lvl="2" marL="0" marR="0" rtl="0" algn="r">
              <a:lnSpc>
                <a:spcPct val="100000"/>
              </a:lnSpc>
              <a:spcBef>
                <a:spcPts val="0"/>
              </a:spcBef>
              <a:spcAft>
                <a:spcPts val="0"/>
              </a:spcAft>
              <a:buNone/>
            </a:pPr>
            <a:fld id="{00000000-1234-1234-1234-123412341234}" type="slidenum">
              <a:rPr b="0" i="0" lang="en-GB" sz="800" u="none" cap="none" strike="noStrike">
                <a:solidFill>
                  <a:srgbClr val="8197A6"/>
                </a:solidFill>
                <a:latin typeface="Arial"/>
                <a:ea typeface="Arial"/>
                <a:cs typeface="Arial"/>
                <a:sym typeface="Arial"/>
              </a:rPr>
              <a:t>‹#›</a:t>
            </a:fld>
            <a:endParaRPr b="0" i="0" sz="800" u="none" cap="none" strike="noStrike">
              <a:solidFill>
                <a:srgbClr val="8197A6"/>
              </a:solidFill>
              <a:latin typeface="Arial"/>
              <a:ea typeface="Arial"/>
              <a:cs typeface="Arial"/>
              <a:sym typeface="Arial"/>
            </a:endParaRPr>
          </a:p>
        </p:txBody>
      </p:sp>
      <p:cxnSp>
        <p:nvCxnSpPr>
          <p:cNvPr id="366" name="Google Shape;366;g149f0f8907f_2_342"/>
          <p:cNvCxnSpPr/>
          <p:nvPr/>
        </p:nvCxnSpPr>
        <p:spPr>
          <a:xfrm>
            <a:off x="221435" y="6422971"/>
            <a:ext cx="11736000" cy="0"/>
          </a:xfrm>
          <a:prstGeom prst="straightConnector1">
            <a:avLst/>
          </a:prstGeom>
          <a:noFill/>
          <a:ln cap="flat" cmpd="sng" w="9525">
            <a:solidFill>
              <a:schemeClr val="lt1"/>
            </a:solidFill>
            <a:prstDash val="solid"/>
            <a:round/>
            <a:headEnd len="sm" w="sm" type="none"/>
            <a:tailEnd len="sm" w="sm" type="none"/>
          </a:ln>
        </p:spPr>
      </p:cxnSp>
      <p:sp>
        <p:nvSpPr>
          <p:cNvPr id="367" name="Google Shape;367;g149f0f8907f_2_342"/>
          <p:cNvSpPr txBox="1"/>
          <p:nvPr>
            <p:ph idx="1" type="body"/>
          </p:nvPr>
        </p:nvSpPr>
        <p:spPr>
          <a:xfrm>
            <a:off x="218262" y="888004"/>
            <a:ext cx="11763662" cy="5529155"/>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360"/>
              </a:spcBef>
              <a:spcAft>
                <a:spcPts val="0"/>
              </a:spcAft>
              <a:buSzPts val="1400"/>
              <a:buNone/>
              <a:defRPr/>
            </a:lvl1pPr>
            <a:lvl2pPr indent="-228600" lvl="1" marL="914400" algn="l">
              <a:lnSpc>
                <a:spcPct val="119000"/>
              </a:lnSpc>
              <a:spcBef>
                <a:spcPts val="360"/>
              </a:spcBef>
              <a:spcAft>
                <a:spcPts val="0"/>
              </a:spcAft>
              <a:buSzPts val="1400"/>
              <a:buNone/>
              <a:defRPr/>
            </a:lvl2pPr>
            <a:lvl3pPr indent="-228600" lvl="2" marL="1371600" algn="l">
              <a:lnSpc>
                <a:spcPct val="119000"/>
              </a:lnSpc>
              <a:spcBef>
                <a:spcPts val="360"/>
              </a:spcBef>
              <a:spcAft>
                <a:spcPts val="0"/>
              </a:spcAft>
              <a:buSzPts val="1400"/>
              <a:buNone/>
              <a:defRPr/>
            </a:lvl3pPr>
            <a:lvl4pPr indent="-228600" lvl="3" marL="1828800" algn="l">
              <a:lnSpc>
                <a:spcPct val="119000"/>
              </a:lnSpc>
              <a:spcBef>
                <a:spcPts val="360"/>
              </a:spcBef>
              <a:spcAft>
                <a:spcPts val="0"/>
              </a:spcAft>
              <a:buSzPts val="1400"/>
              <a:buNone/>
              <a:defRPr/>
            </a:lvl4pPr>
            <a:lvl5pPr indent="-228600" lvl="4" marL="2286000" algn="l">
              <a:lnSpc>
                <a:spcPct val="119000"/>
              </a:lnSpc>
              <a:spcBef>
                <a:spcPts val="360"/>
              </a:spcBef>
              <a:spcAft>
                <a:spcPts val="0"/>
              </a:spcAft>
              <a:buSzPts val="1400"/>
              <a:buNone/>
              <a:defRPr/>
            </a:lvl5pPr>
            <a:lvl6pPr indent="-342900" lvl="5" marL="2743200" algn="l">
              <a:lnSpc>
                <a:spcPct val="119000"/>
              </a:lnSpc>
              <a:spcBef>
                <a:spcPts val="360"/>
              </a:spcBef>
              <a:spcAft>
                <a:spcPts val="0"/>
              </a:spcAft>
              <a:buSzPts val="1800"/>
              <a:buChar char="–"/>
              <a:defRPr/>
            </a:lvl6pPr>
            <a:lvl7pPr indent="-342900" lvl="6" marL="3200400" algn="l">
              <a:lnSpc>
                <a:spcPct val="119000"/>
              </a:lnSpc>
              <a:spcBef>
                <a:spcPts val="360"/>
              </a:spcBef>
              <a:spcAft>
                <a:spcPts val="0"/>
              </a:spcAft>
              <a:buSzPts val="1800"/>
              <a:buChar char="–"/>
              <a:defRPr/>
            </a:lvl7pPr>
            <a:lvl8pPr indent="-342900" lvl="7" marL="3657600" algn="l">
              <a:lnSpc>
                <a:spcPct val="119000"/>
              </a:lnSpc>
              <a:spcBef>
                <a:spcPts val="360"/>
              </a:spcBef>
              <a:spcAft>
                <a:spcPts val="0"/>
              </a:spcAft>
              <a:buSzPts val="1800"/>
              <a:buChar char="–"/>
              <a:defRPr/>
            </a:lvl8pPr>
            <a:lvl9pPr indent="-342900" lvl="8" marL="4114800" algn="l">
              <a:lnSpc>
                <a:spcPct val="119000"/>
              </a:lnSpc>
              <a:spcBef>
                <a:spcPts val="360"/>
              </a:spcBef>
              <a:spcAft>
                <a:spcPts val="0"/>
              </a:spcAft>
              <a:buSzPts val="1800"/>
              <a:buChar char="–"/>
              <a:defRPr/>
            </a:lvl9pPr>
          </a:lstStyle>
          <a:p/>
        </p:txBody>
      </p:sp>
      <p:pic>
        <p:nvPicPr>
          <p:cNvPr id="368" name="Google Shape;368;g149f0f8907f_2_342"/>
          <p:cNvPicPr preferRelativeResize="0"/>
          <p:nvPr/>
        </p:nvPicPr>
        <p:blipFill rotWithShape="1">
          <a:blip r:embed="rId4">
            <a:alphaModFix/>
          </a:blip>
          <a:srcRect b="0" l="0" r="0" t="0"/>
          <a:stretch/>
        </p:blipFill>
        <p:spPr>
          <a:xfrm>
            <a:off x="10343245" y="6585917"/>
            <a:ext cx="1636920" cy="105918"/>
          </a:xfrm>
          <a:prstGeom prst="rect">
            <a:avLst/>
          </a:prstGeom>
          <a:noFill/>
          <a:ln>
            <a:noFill/>
          </a:ln>
        </p:spPr>
      </p:pic>
      <p:grpSp>
        <p:nvGrpSpPr>
          <p:cNvPr id="369" name="Google Shape;369;g149f0f8907f_2_342"/>
          <p:cNvGrpSpPr/>
          <p:nvPr/>
        </p:nvGrpSpPr>
        <p:grpSpPr>
          <a:xfrm>
            <a:off x="226688" y="6569736"/>
            <a:ext cx="9628745" cy="144114"/>
            <a:chOff x="1076500" y="4469696"/>
            <a:chExt cx="9628745" cy="144114"/>
          </a:xfrm>
        </p:grpSpPr>
        <p:pic>
          <p:nvPicPr>
            <p:cNvPr descr="de.png" id="370" name="Google Shape;370;g149f0f8907f_2_342"/>
            <p:cNvPicPr preferRelativeResize="0"/>
            <p:nvPr/>
          </p:nvPicPr>
          <p:blipFill rotWithShape="1">
            <a:blip r:embed="rId5">
              <a:alphaModFix/>
            </a:blip>
            <a:srcRect b="0" l="0" r="0" t="0"/>
            <a:stretch/>
          </p:blipFill>
          <p:spPr>
            <a:xfrm>
              <a:off x="1076500" y="4469696"/>
              <a:ext cx="217977" cy="144114"/>
            </a:xfrm>
            <a:prstGeom prst="rect">
              <a:avLst/>
            </a:prstGeom>
            <a:noFill/>
            <a:ln>
              <a:noFill/>
            </a:ln>
          </p:spPr>
        </p:pic>
        <p:pic>
          <p:nvPicPr>
            <p:cNvPr descr="at.png" id="371" name="Google Shape;371;g149f0f8907f_2_342"/>
            <p:cNvPicPr preferRelativeResize="0"/>
            <p:nvPr/>
          </p:nvPicPr>
          <p:blipFill rotWithShape="1">
            <a:blip r:embed="rId6">
              <a:alphaModFix/>
            </a:blip>
            <a:srcRect b="0" l="0" r="0" t="0"/>
            <a:stretch/>
          </p:blipFill>
          <p:spPr>
            <a:xfrm>
              <a:off x="1447640" y="4469696"/>
              <a:ext cx="217977" cy="144114"/>
            </a:xfrm>
            <a:prstGeom prst="rect">
              <a:avLst/>
            </a:prstGeom>
            <a:noFill/>
            <a:ln>
              <a:noFill/>
            </a:ln>
          </p:spPr>
        </p:pic>
        <p:pic>
          <p:nvPicPr>
            <p:cNvPr descr="be.png" id="372" name="Google Shape;372;g149f0f8907f_2_342"/>
            <p:cNvPicPr preferRelativeResize="0"/>
            <p:nvPr/>
          </p:nvPicPr>
          <p:blipFill rotWithShape="1">
            <a:blip r:embed="rId7">
              <a:alphaModFix/>
            </a:blip>
            <a:srcRect b="0" l="0" r="0" t="0"/>
            <a:stretch/>
          </p:blipFill>
          <p:spPr>
            <a:xfrm>
              <a:off x="1818780" y="4469696"/>
              <a:ext cx="217977" cy="144114"/>
            </a:xfrm>
            <a:prstGeom prst="rect">
              <a:avLst/>
            </a:prstGeom>
            <a:noFill/>
            <a:ln>
              <a:noFill/>
            </a:ln>
          </p:spPr>
        </p:pic>
        <p:pic>
          <p:nvPicPr>
            <p:cNvPr descr="dk.png" id="373" name="Google Shape;373;g149f0f8907f_2_342"/>
            <p:cNvPicPr preferRelativeResize="0"/>
            <p:nvPr/>
          </p:nvPicPr>
          <p:blipFill rotWithShape="1">
            <a:blip r:embed="rId8">
              <a:alphaModFix/>
            </a:blip>
            <a:srcRect b="0" l="0" r="0" t="0"/>
            <a:stretch/>
          </p:blipFill>
          <p:spPr>
            <a:xfrm>
              <a:off x="2189920" y="4469696"/>
              <a:ext cx="217977" cy="144114"/>
            </a:xfrm>
            <a:prstGeom prst="rect">
              <a:avLst/>
            </a:prstGeom>
            <a:noFill/>
            <a:ln>
              <a:noFill/>
            </a:ln>
          </p:spPr>
        </p:pic>
        <p:pic>
          <p:nvPicPr>
            <p:cNvPr descr="es.png" id="374" name="Google Shape;374;g149f0f8907f_2_342"/>
            <p:cNvPicPr preferRelativeResize="0"/>
            <p:nvPr/>
          </p:nvPicPr>
          <p:blipFill rotWithShape="1">
            <a:blip r:embed="rId9">
              <a:alphaModFix/>
            </a:blip>
            <a:srcRect b="0" l="0" r="0" t="0"/>
            <a:stretch/>
          </p:blipFill>
          <p:spPr>
            <a:xfrm>
              <a:off x="2561060" y="4469696"/>
              <a:ext cx="217977" cy="144114"/>
            </a:xfrm>
            <a:prstGeom prst="rect">
              <a:avLst/>
            </a:prstGeom>
            <a:noFill/>
            <a:ln>
              <a:noFill/>
            </a:ln>
          </p:spPr>
        </p:pic>
        <p:pic>
          <p:nvPicPr>
            <p:cNvPr descr="ee.png" id="375" name="Google Shape;375;g149f0f8907f_2_342"/>
            <p:cNvPicPr preferRelativeResize="0"/>
            <p:nvPr/>
          </p:nvPicPr>
          <p:blipFill rotWithShape="1">
            <a:blip r:embed="rId10">
              <a:alphaModFix/>
            </a:blip>
            <a:srcRect b="0" l="0" r="0" t="0"/>
            <a:stretch/>
          </p:blipFill>
          <p:spPr>
            <a:xfrm>
              <a:off x="2932200" y="4469696"/>
              <a:ext cx="217977" cy="144114"/>
            </a:xfrm>
            <a:prstGeom prst="rect">
              <a:avLst/>
            </a:prstGeom>
            <a:noFill/>
            <a:ln>
              <a:noFill/>
            </a:ln>
          </p:spPr>
        </p:pic>
        <p:pic>
          <p:nvPicPr>
            <p:cNvPr descr="fi.png" id="376" name="Google Shape;376;g149f0f8907f_2_342"/>
            <p:cNvPicPr preferRelativeResize="0"/>
            <p:nvPr/>
          </p:nvPicPr>
          <p:blipFill rotWithShape="1">
            <a:blip r:embed="rId11">
              <a:alphaModFix/>
            </a:blip>
            <a:srcRect b="0" l="0" r="0" t="0"/>
            <a:stretch/>
          </p:blipFill>
          <p:spPr>
            <a:xfrm>
              <a:off x="3303340" y="4469696"/>
              <a:ext cx="217977" cy="144114"/>
            </a:xfrm>
            <a:prstGeom prst="rect">
              <a:avLst/>
            </a:prstGeom>
            <a:noFill/>
            <a:ln>
              <a:noFill/>
            </a:ln>
          </p:spPr>
        </p:pic>
        <p:pic>
          <p:nvPicPr>
            <p:cNvPr descr="fr.png" id="377" name="Google Shape;377;g149f0f8907f_2_342"/>
            <p:cNvPicPr preferRelativeResize="0"/>
            <p:nvPr/>
          </p:nvPicPr>
          <p:blipFill rotWithShape="1">
            <a:blip r:embed="rId12">
              <a:alphaModFix/>
            </a:blip>
            <a:srcRect b="0" l="0" r="0" t="0"/>
            <a:stretch/>
          </p:blipFill>
          <p:spPr>
            <a:xfrm>
              <a:off x="3674480" y="4469696"/>
              <a:ext cx="217977" cy="144114"/>
            </a:xfrm>
            <a:prstGeom prst="rect">
              <a:avLst/>
            </a:prstGeom>
            <a:noFill/>
            <a:ln>
              <a:noFill/>
            </a:ln>
          </p:spPr>
        </p:pic>
        <p:pic>
          <p:nvPicPr>
            <p:cNvPr descr="gr.png" id="378" name="Google Shape;378;g149f0f8907f_2_342"/>
            <p:cNvPicPr preferRelativeResize="0"/>
            <p:nvPr/>
          </p:nvPicPr>
          <p:blipFill rotWithShape="1">
            <a:blip r:embed="rId13">
              <a:alphaModFix/>
            </a:blip>
            <a:srcRect b="0" l="0" r="0" t="0"/>
            <a:stretch/>
          </p:blipFill>
          <p:spPr>
            <a:xfrm>
              <a:off x="4045620" y="4469696"/>
              <a:ext cx="217977" cy="144114"/>
            </a:xfrm>
            <a:prstGeom prst="rect">
              <a:avLst/>
            </a:prstGeom>
            <a:noFill/>
            <a:ln>
              <a:noFill/>
            </a:ln>
          </p:spPr>
        </p:pic>
        <p:pic>
          <p:nvPicPr>
            <p:cNvPr descr="hu.png" id="379" name="Google Shape;379;g149f0f8907f_2_342"/>
            <p:cNvPicPr preferRelativeResize="0"/>
            <p:nvPr/>
          </p:nvPicPr>
          <p:blipFill rotWithShape="1">
            <a:blip r:embed="rId14">
              <a:alphaModFix/>
            </a:blip>
            <a:srcRect b="0" l="0" r="0" t="0"/>
            <a:stretch/>
          </p:blipFill>
          <p:spPr>
            <a:xfrm>
              <a:off x="4416760" y="4469696"/>
              <a:ext cx="217977" cy="144114"/>
            </a:xfrm>
            <a:prstGeom prst="rect">
              <a:avLst/>
            </a:prstGeom>
            <a:noFill/>
            <a:ln>
              <a:noFill/>
            </a:ln>
          </p:spPr>
        </p:pic>
        <p:pic>
          <p:nvPicPr>
            <p:cNvPr descr="ie.png" id="380" name="Google Shape;380;g149f0f8907f_2_342"/>
            <p:cNvPicPr preferRelativeResize="0"/>
            <p:nvPr/>
          </p:nvPicPr>
          <p:blipFill rotWithShape="1">
            <a:blip r:embed="rId15">
              <a:alphaModFix/>
            </a:blip>
            <a:srcRect b="0" l="0" r="0" t="0"/>
            <a:stretch/>
          </p:blipFill>
          <p:spPr>
            <a:xfrm>
              <a:off x="4787900" y="4469696"/>
              <a:ext cx="217977" cy="144114"/>
            </a:xfrm>
            <a:prstGeom prst="rect">
              <a:avLst/>
            </a:prstGeom>
            <a:noFill/>
            <a:ln>
              <a:noFill/>
            </a:ln>
          </p:spPr>
        </p:pic>
        <p:pic>
          <p:nvPicPr>
            <p:cNvPr descr="it.png" id="381" name="Google Shape;381;g149f0f8907f_2_342"/>
            <p:cNvPicPr preferRelativeResize="0"/>
            <p:nvPr/>
          </p:nvPicPr>
          <p:blipFill rotWithShape="1">
            <a:blip r:embed="rId16">
              <a:alphaModFix/>
            </a:blip>
            <a:srcRect b="0" l="0" r="0" t="0"/>
            <a:stretch/>
          </p:blipFill>
          <p:spPr>
            <a:xfrm>
              <a:off x="5159040" y="4469696"/>
              <a:ext cx="217977" cy="144114"/>
            </a:xfrm>
            <a:prstGeom prst="rect">
              <a:avLst/>
            </a:prstGeom>
            <a:noFill/>
            <a:ln>
              <a:noFill/>
            </a:ln>
          </p:spPr>
        </p:pic>
        <p:pic>
          <p:nvPicPr>
            <p:cNvPr descr="lu.png" id="382" name="Google Shape;382;g149f0f8907f_2_342"/>
            <p:cNvPicPr preferRelativeResize="0"/>
            <p:nvPr/>
          </p:nvPicPr>
          <p:blipFill rotWithShape="1">
            <a:blip r:embed="rId17">
              <a:alphaModFix/>
            </a:blip>
            <a:srcRect b="0" l="0" r="0" t="0"/>
            <a:stretch/>
          </p:blipFill>
          <p:spPr>
            <a:xfrm>
              <a:off x="5530180" y="4469696"/>
              <a:ext cx="217977" cy="144114"/>
            </a:xfrm>
            <a:prstGeom prst="rect">
              <a:avLst/>
            </a:prstGeom>
            <a:noFill/>
            <a:ln>
              <a:noFill/>
            </a:ln>
          </p:spPr>
        </p:pic>
        <p:pic>
          <p:nvPicPr>
            <p:cNvPr descr="no.png" id="383" name="Google Shape;383;g149f0f8907f_2_342"/>
            <p:cNvPicPr preferRelativeResize="0"/>
            <p:nvPr/>
          </p:nvPicPr>
          <p:blipFill rotWithShape="1">
            <a:blip r:embed="rId18">
              <a:alphaModFix/>
            </a:blip>
            <a:srcRect b="0" l="0" r="0" t="0"/>
            <a:stretch/>
          </p:blipFill>
          <p:spPr>
            <a:xfrm>
              <a:off x="5901320" y="4469696"/>
              <a:ext cx="217977" cy="144114"/>
            </a:xfrm>
            <a:prstGeom prst="rect">
              <a:avLst/>
            </a:prstGeom>
            <a:noFill/>
            <a:ln>
              <a:noFill/>
            </a:ln>
          </p:spPr>
        </p:pic>
        <p:pic>
          <p:nvPicPr>
            <p:cNvPr descr="nl.png" id="384" name="Google Shape;384;g149f0f8907f_2_342"/>
            <p:cNvPicPr preferRelativeResize="0"/>
            <p:nvPr/>
          </p:nvPicPr>
          <p:blipFill rotWithShape="1">
            <a:blip r:embed="rId19">
              <a:alphaModFix/>
            </a:blip>
            <a:srcRect b="0" l="0" r="0" t="0"/>
            <a:stretch/>
          </p:blipFill>
          <p:spPr>
            <a:xfrm>
              <a:off x="6272460" y="4469696"/>
              <a:ext cx="217977" cy="144114"/>
            </a:xfrm>
            <a:prstGeom prst="rect">
              <a:avLst/>
            </a:prstGeom>
            <a:noFill/>
            <a:ln>
              <a:noFill/>
            </a:ln>
          </p:spPr>
        </p:pic>
        <p:pic>
          <p:nvPicPr>
            <p:cNvPr descr="pl.png" id="385" name="Google Shape;385;g149f0f8907f_2_342"/>
            <p:cNvPicPr preferRelativeResize="0"/>
            <p:nvPr/>
          </p:nvPicPr>
          <p:blipFill rotWithShape="1">
            <a:blip r:embed="rId20">
              <a:alphaModFix/>
            </a:blip>
            <a:srcRect b="0" l="0" r="0" t="0"/>
            <a:stretch/>
          </p:blipFill>
          <p:spPr>
            <a:xfrm>
              <a:off x="6643600" y="4469696"/>
              <a:ext cx="217977" cy="144114"/>
            </a:xfrm>
            <a:prstGeom prst="rect">
              <a:avLst/>
            </a:prstGeom>
            <a:noFill/>
            <a:ln>
              <a:noFill/>
            </a:ln>
          </p:spPr>
        </p:pic>
        <p:pic>
          <p:nvPicPr>
            <p:cNvPr descr="pt.png" id="386" name="Google Shape;386;g149f0f8907f_2_342"/>
            <p:cNvPicPr preferRelativeResize="0"/>
            <p:nvPr/>
          </p:nvPicPr>
          <p:blipFill rotWithShape="1">
            <a:blip r:embed="rId21">
              <a:alphaModFix/>
            </a:blip>
            <a:srcRect b="0" l="0" r="0" t="0"/>
            <a:stretch/>
          </p:blipFill>
          <p:spPr>
            <a:xfrm>
              <a:off x="7014740" y="4469696"/>
              <a:ext cx="217977" cy="144114"/>
            </a:xfrm>
            <a:prstGeom prst="rect">
              <a:avLst/>
            </a:prstGeom>
            <a:noFill/>
            <a:ln>
              <a:noFill/>
            </a:ln>
          </p:spPr>
        </p:pic>
        <p:pic>
          <p:nvPicPr>
            <p:cNvPr descr="cz.png" id="387" name="Google Shape;387;g149f0f8907f_2_342"/>
            <p:cNvPicPr preferRelativeResize="0"/>
            <p:nvPr/>
          </p:nvPicPr>
          <p:blipFill rotWithShape="1">
            <a:blip r:embed="rId22">
              <a:alphaModFix/>
            </a:blip>
            <a:srcRect b="0" l="0" r="0" t="0"/>
            <a:stretch/>
          </p:blipFill>
          <p:spPr>
            <a:xfrm>
              <a:off x="7385880" y="4469696"/>
              <a:ext cx="217977" cy="144114"/>
            </a:xfrm>
            <a:prstGeom prst="rect">
              <a:avLst/>
            </a:prstGeom>
            <a:noFill/>
            <a:ln>
              <a:noFill/>
            </a:ln>
          </p:spPr>
        </p:pic>
        <p:pic>
          <p:nvPicPr>
            <p:cNvPr descr="ro.png" id="388" name="Google Shape;388;g149f0f8907f_2_342"/>
            <p:cNvPicPr preferRelativeResize="0"/>
            <p:nvPr/>
          </p:nvPicPr>
          <p:blipFill rotWithShape="1">
            <a:blip r:embed="rId23">
              <a:alphaModFix/>
            </a:blip>
            <a:srcRect b="0" l="0" r="0" t="0"/>
            <a:stretch/>
          </p:blipFill>
          <p:spPr>
            <a:xfrm>
              <a:off x="7757020" y="4469696"/>
              <a:ext cx="217977" cy="144114"/>
            </a:xfrm>
            <a:prstGeom prst="rect">
              <a:avLst/>
            </a:prstGeom>
            <a:noFill/>
            <a:ln>
              <a:noFill/>
            </a:ln>
          </p:spPr>
        </p:pic>
        <p:pic>
          <p:nvPicPr>
            <p:cNvPr descr="se.png" id="389" name="Google Shape;389;g149f0f8907f_2_342"/>
            <p:cNvPicPr preferRelativeResize="0"/>
            <p:nvPr/>
          </p:nvPicPr>
          <p:blipFill rotWithShape="1">
            <a:blip r:embed="rId24">
              <a:alphaModFix/>
            </a:blip>
            <a:srcRect b="0" l="0" r="0" t="0"/>
            <a:stretch/>
          </p:blipFill>
          <p:spPr>
            <a:xfrm>
              <a:off x="8499300" y="4469696"/>
              <a:ext cx="217977" cy="144114"/>
            </a:xfrm>
            <a:prstGeom prst="rect">
              <a:avLst/>
            </a:prstGeom>
            <a:noFill/>
            <a:ln>
              <a:noFill/>
            </a:ln>
          </p:spPr>
        </p:pic>
        <p:pic>
          <p:nvPicPr>
            <p:cNvPr descr="ch.png" id="390" name="Google Shape;390;g149f0f8907f_2_342"/>
            <p:cNvPicPr preferRelativeResize="0"/>
            <p:nvPr/>
          </p:nvPicPr>
          <p:blipFill rotWithShape="1">
            <a:blip r:embed="rId25">
              <a:alphaModFix/>
            </a:blip>
            <a:srcRect b="0" l="0" r="0" t="0"/>
            <a:stretch/>
          </p:blipFill>
          <p:spPr>
            <a:xfrm>
              <a:off x="8870442" y="4469696"/>
              <a:ext cx="217977" cy="144114"/>
            </a:xfrm>
            <a:prstGeom prst="rect">
              <a:avLst/>
            </a:prstGeom>
            <a:noFill/>
            <a:ln>
              <a:noFill/>
            </a:ln>
          </p:spPr>
        </p:pic>
        <p:pic>
          <p:nvPicPr>
            <p:cNvPr descr="uk.png" id="391" name="Google Shape;391;g149f0f8907f_2_342"/>
            <p:cNvPicPr preferRelativeResize="0"/>
            <p:nvPr/>
          </p:nvPicPr>
          <p:blipFill rotWithShape="1">
            <a:blip r:embed="rId26">
              <a:alphaModFix/>
            </a:blip>
            <a:srcRect b="0" l="0" r="0" t="0"/>
            <a:stretch/>
          </p:blipFill>
          <p:spPr>
            <a:xfrm>
              <a:off x="8128160" y="4469696"/>
              <a:ext cx="217977" cy="144114"/>
            </a:xfrm>
            <a:prstGeom prst="rect">
              <a:avLst/>
            </a:prstGeom>
            <a:noFill/>
            <a:ln>
              <a:noFill/>
            </a:ln>
          </p:spPr>
        </p:pic>
        <p:pic>
          <p:nvPicPr>
            <p:cNvPr id="392" name="Google Shape;392;g149f0f8907f_2_342"/>
            <p:cNvPicPr preferRelativeResize="0"/>
            <p:nvPr/>
          </p:nvPicPr>
          <p:blipFill rotWithShape="1">
            <a:blip r:embed="rId27">
              <a:alphaModFix/>
            </a:blip>
            <a:srcRect b="0" l="0" r="0" t="0"/>
            <a:stretch/>
          </p:blipFill>
          <p:spPr>
            <a:xfrm>
              <a:off x="9408598" y="4469696"/>
              <a:ext cx="216000" cy="144000"/>
            </a:xfrm>
            <a:prstGeom prst="rect">
              <a:avLst/>
            </a:prstGeom>
            <a:noFill/>
            <a:ln>
              <a:noFill/>
            </a:ln>
          </p:spPr>
        </p:pic>
        <p:pic>
          <p:nvPicPr>
            <p:cNvPr id="393" name="Google Shape;393;g149f0f8907f_2_342"/>
            <p:cNvPicPr preferRelativeResize="0"/>
            <p:nvPr/>
          </p:nvPicPr>
          <p:blipFill rotWithShape="1">
            <a:blip r:embed="rId28">
              <a:alphaModFix/>
            </a:blip>
            <a:srcRect b="0" l="0" r="0" t="0"/>
            <a:stretch/>
          </p:blipFill>
          <p:spPr>
            <a:xfrm>
              <a:off x="9768386" y="4469696"/>
              <a:ext cx="216000" cy="144000"/>
            </a:xfrm>
            <a:prstGeom prst="rect">
              <a:avLst/>
            </a:prstGeom>
            <a:noFill/>
            <a:ln>
              <a:noFill/>
            </a:ln>
          </p:spPr>
        </p:pic>
        <p:pic>
          <p:nvPicPr>
            <p:cNvPr descr="ca.png" id="394" name="Google Shape;394;g149f0f8907f_2_342"/>
            <p:cNvPicPr preferRelativeResize="0"/>
            <p:nvPr/>
          </p:nvPicPr>
          <p:blipFill rotWithShape="1">
            <a:blip r:embed="rId29">
              <a:alphaModFix/>
            </a:blip>
            <a:srcRect b="0" l="0" r="0" t="0"/>
            <a:stretch/>
          </p:blipFill>
          <p:spPr>
            <a:xfrm>
              <a:off x="10489245" y="4469696"/>
              <a:ext cx="216000" cy="142807"/>
            </a:xfrm>
            <a:prstGeom prst="rect">
              <a:avLst/>
            </a:prstGeom>
            <a:noFill/>
            <a:ln>
              <a:noFill/>
            </a:ln>
          </p:spPr>
        </p:pic>
        <p:pic>
          <p:nvPicPr>
            <p:cNvPr descr="si.png" id="395" name="Google Shape;395;g149f0f8907f_2_342"/>
            <p:cNvPicPr preferRelativeResize="0"/>
            <p:nvPr/>
          </p:nvPicPr>
          <p:blipFill rotWithShape="1">
            <a:blip r:embed="rId30">
              <a:alphaModFix/>
            </a:blip>
            <a:srcRect b="0" l="0" r="0" t="0"/>
            <a:stretch/>
          </p:blipFill>
          <p:spPr>
            <a:xfrm>
              <a:off x="10128174" y="4469696"/>
              <a:ext cx="217284" cy="143656"/>
            </a:xfrm>
            <a:prstGeom prst="rect">
              <a:avLst/>
            </a:prstGeom>
            <a:noFill/>
            <a:ln>
              <a:noFill/>
            </a:ln>
          </p:spPr>
        </p:pic>
      </p:gr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2">
  <p:cSld name="DARK2">
    <p:spTree>
      <p:nvGrpSpPr>
        <p:cNvPr id="396" name="Shape 396"/>
        <p:cNvGrpSpPr/>
        <p:nvPr/>
      </p:nvGrpSpPr>
      <p:grpSpPr>
        <a:xfrm>
          <a:off x="0" y="0"/>
          <a:ext cx="0" cy="0"/>
          <a:chOff x="0" y="0"/>
          <a:chExt cx="0" cy="0"/>
        </a:xfrm>
      </p:grpSpPr>
      <p:pic>
        <p:nvPicPr>
          <p:cNvPr id="397" name="Google Shape;397;g149f0f8907f_2_379"/>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398" name="Google Shape;398;g149f0f8907f_2_379"/>
          <p:cNvSpPr/>
          <p:nvPr/>
        </p:nvSpPr>
        <p:spPr>
          <a:xfrm>
            <a:off x="0" y="0"/>
            <a:ext cx="12198565" cy="6858000"/>
          </a:xfrm>
          <a:prstGeom prst="rect">
            <a:avLst/>
          </a:prstGeom>
          <a:solidFill>
            <a:srgbClr val="003249">
              <a:alpha val="6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cxnSp>
        <p:nvCxnSpPr>
          <p:cNvPr id="399" name="Google Shape;399;g149f0f8907f_2_379"/>
          <p:cNvCxnSpPr/>
          <p:nvPr/>
        </p:nvCxnSpPr>
        <p:spPr>
          <a:xfrm>
            <a:off x="218262" y="882193"/>
            <a:ext cx="11768400" cy="0"/>
          </a:xfrm>
          <a:prstGeom prst="straightConnector1">
            <a:avLst/>
          </a:prstGeom>
          <a:noFill/>
          <a:ln cap="flat" cmpd="sng" w="9525">
            <a:solidFill>
              <a:schemeClr val="lt1"/>
            </a:solidFill>
            <a:prstDash val="solid"/>
            <a:round/>
            <a:headEnd len="sm" w="sm" type="none"/>
            <a:tailEnd len="sm" w="sm" type="none"/>
          </a:ln>
        </p:spPr>
      </p:cxnSp>
      <p:pic>
        <p:nvPicPr>
          <p:cNvPr id="400" name="Google Shape;400;g149f0f8907f_2_379"/>
          <p:cNvPicPr preferRelativeResize="0"/>
          <p:nvPr/>
        </p:nvPicPr>
        <p:blipFill rotWithShape="1">
          <a:blip r:embed="rId3">
            <a:alphaModFix/>
          </a:blip>
          <a:srcRect b="0" l="0" r="0" t="0"/>
          <a:stretch/>
        </p:blipFill>
        <p:spPr>
          <a:xfrm>
            <a:off x="10331489" y="-216085"/>
            <a:ext cx="2093892" cy="1314000"/>
          </a:xfrm>
          <a:prstGeom prst="rect">
            <a:avLst/>
          </a:prstGeom>
          <a:noFill/>
          <a:ln>
            <a:noFill/>
          </a:ln>
        </p:spPr>
      </p:pic>
      <p:sp>
        <p:nvSpPr>
          <p:cNvPr id="401" name="Google Shape;401;g149f0f8907f_2_379"/>
          <p:cNvSpPr txBox="1"/>
          <p:nvPr/>
        </p:nvSpPr>
        <p:spPr>
          <a:xfrm>
            <a:off x="8205939" y="6201716"/>
            <a:ext cx="3751495" cy="215444"/>
          </a:xfrm>
          <a:prstGeom prst="rect">
            <a:avLst/>
          </a:prstGeom>
          <a:noFill/>
          <a:ln>
            <a:noFill/>
          </a:ln>
        </p:spPr>
        <p:txBody>
          <a:bodyPr anchorCtr="0" anchor="t" bIns="45700" lIns="0" spcFirstLastPara="1" rIns="0" wrap="square" tIns="45700">
            <a:spAutoFit/>
          </a:bodyPr>
          <a:lstStyle/>
          <a:p>
            <a:pPr indent="0" lvl="2" marL="0" marR="0" rtl="0" algn="r">
              <a:lnSpc>
                <a:spcPct val="100000"/>
              </a:lnSpc>
              <a:spcBef>
                <a:spcPts val="0"/>
              </a:spcBef>
              <a:spcAft>
                <a:spcPts val="0"/>
              </a:spcAft>
              <a:buNone/>
            </a:pPr>
            <a:fld id="{00000000-1234-1234-1234-123412341234}" type="slidenum">
              <a:rPr b="0" i="0" lang="en-GB" sz="800" u="none" cap="none" strike="noStrike">
                <a:solidFill>
                  <a:srgbClr val="8197A6"/>
                </a:solidFill>
                <a:latin typeface="Arial"/>
                <a:ea typeface="Arial"/>
                <a:cs typeface="Arial"/>
                <a:sym typeface="Arial"/>
              </a:rPr>
              <a:t>‹#›</a:t>
            </a:fld>
            <a:endParaRPr b="0" i="0" sz="800" u="none" cap="none" strike="noStrike">
              <a:solidFill>
                <a:srgbClr val="8197A6"/>
              </a:solidFill>
              <a:latin typeface="Arial"/>
              <a:ea typeface="Arial"/>
              <a:cs typeface="Arial"/>
              <a:sym typeface="Arial"/>
            </a:endParaRPr>
          </a:p>
        </p:txBody>
      </p:sp>
      <p:cxnSp>
        <p:nvCxnSpPr>
          <p:cNvPr id="402" name="Google Shape;402;g149f0f8907f_2_379"/>
          <p:cNvCxnSpPr/>
          <p:nvPr/>
        </p:nvCxnSpPr>
        <p:spPr>
          <a:xfrm>
            <a:off x="221435" y="6422971"/>
            <a:ext cx="11736000" cy="0"/>
          </a:xfrm>
          <a:prstGeom prst="straightConnector1">
            <a:avLst/>
          </a:prstGeom>
          <a:noFill/>
          <a:ln cap="flat" cmpd="sng" w="9525">
            <a:solidFill>
              <a:schemeClr val="lt1"/>
            </a:solidFill>
            <a:prstDash val="solid"/>
            <a:round/>
            <a:headEnd len="sm" w="sm" type="none"/>
            <a:tailEnd len="sm" w="sm" type="none"/>
          </a:ln>
        </p:spPr>
      </p:cxnSp>
      <p:sp>
        <p:nvSpPr>
          <p:cNvPr id="403" name="Google Shape;403;g149f0f8907f_2_379"/>
          <p:cNvSpPr txBox="1"/>
          <p:nvPr>
            <p:ph type="title"/>
          </p:nvPr>
        </p:nvSpPr>
        <p:spPr>
          <a:xfrm>
            <a:off x="218261" y="157324"/>
            <a:ext cx="10113228" cy="553998"/>
          </a:xfrm>
          <a:prstGeom prst="rect">
            <a:avLst/>
          </a:prstGeom>
          <a:noFill/>
          <a:ln>
            <a:noFill/>
          </a:ln>
        </p:spPr>
        <p:txBody>
          <a:bodyPr anchorCtr="0" anchor="ctr" bIns="45700" lIns="0" spcFirstLastPara="1" rIns="0" wrap="square" tIns="45700">
            <a:sp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4" name="Google Shape;404;g149f0f8907f_2_379"/>
          <p:cNvSpPr txBox="1"/>
          <p:nvPr>
            <p:ph idx="1" type="body"/>
          </p:nvPr>
        </p:nvSpPr>
        <p:spPr>
          <a:xfrm>
            <a:off x="218262" y="882192"/>
            <a:ext cx="11763662" cy="5534968"/>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360"/>
              </a:spcBef>
              <a:spcAft>
                <a:spcPts val="0"/>
              </a:spcAft>
              <a:buSzPts val="1400"/>
              <a:buNone/>
              <a:defRPr/>
            </a:lvl1pPr>
            <a:lvl2pPr indent="-228600" lvl="1" marL="914400" algn="l">
              <a:lnSpc>
                <a:spcPct val="119000"/>
              </a:lnSpc>
              <a:spcBef>
                <a:spcPts val="360"/>
              </a:spcBef>
              <a:spcAft>
                <a:spcPts val="0"/>
              </a:spcAft>
              <a:buSzPts val="1400"/>
              <a:buNone/>
              <a:defRPr/>
            </a:lvl2pPr>
            <a:lvl3pPr indent="-228600" lvl="2" marL="1371600" algn="l">
              <a:lnSpc>
                <a:spcPct val="119000"/>
              </a:lnSpc>
              <a:spcBef>
                <a:spcPts val="360"/>
              </a:spcBef>
              <a:spcAft>
                <a:spcPts val="0"/>
              </a:spcAft>
              <a:buSzPts val="1400"/>
              <a:buNone/>
              <a:defRPr/>
            </a:lvl3pPr>
            <a:lvl4pPr indent="-228600" lvl="3" marL="1828800" algn="l">
              <a:lnSpc>
                <a:spcPct val="119000"/>
              </a:lnSpc>
              <a:spcBef>
                <a:spcPts val="360"/>
              </a:spcBef>
              <a:spcAft>
                <a:spcPts val="0"/>
              </a:spcAft>
              <a:buSzPts val="1400"/>
              <a:buNone/>
              <a:defRPr/>
            </a:lvl4pPr>
            <a:lvl5pPr indent="-228600" lvl="4" marL="2286000" algn="l">
              <a:lnSpc>
                <a:spcPct val="119000"/>
              </a:lnSpc>
              <a:spcBef>
                <a:spcPts val="360"/>
              </a:spcBef>
              <a:spcAft>
                <a:spcPts val="0"/>
              </a:spcAft>
              <a:buSzPts val="1400"/>
              <a:buNone/>
              <a:defRPr/>
            </a:lvl5pPr>
            <a:lvl6pPr indent="-342900" lvl="5" marL="2743200" algn="l">
              <a:lnSpc>
                <a:spcPct val="119000"/>
              </a:lnSpc>
              <a:spcBef>
                <a:spcPts val="360"/>
              </a:spcBef>
              <a:spcAft>
                <a:spcPts val="0"/>
              </a:spcAft>
              <a:buSzPts val="1800"/>
              <a:buChar char="–"/>
              <a:defRPr/>
            </a:lvl6pPr>
            <a:lvl7pPr indent="-342900" lvl="6" marL="3200400" algn="l">
              <a:lnSpc>
                <a:spcPct val="119000"/>
              </a:lnSpc>
              <a:spcBef>
                <a:spcPts val="360"/>
              </a:spcBef>
              <a:spcAft>
                <a:spcPts val="0"/>
              </a:spcAft>
              <a:buSzPts val="1800"/>
              <a:buChar char="–"/>
              <a:defRPr/>
            </a:lvl7pPr>
            <a:lvl8pPr indent="-342900" lvl="7" marL="3657600" algn="l">
              <a:lnSpc>
                <a:spcPct val="119000"/>
              </a:lnSpc>
              <a:spcBef>
                <a:spcPts val="360"/>
              </a:spcBef>
              <a:spcAft>
                <a:spcPts val="0"/>
              </a:spcAft>
              <a:buSzPts val="1800"/>
              <a:buChar char="–"/>
              <a:defRPr/>
            </a:lvl8pPr>
            <a:lvl9pPr indent="-342900" lvl="8" marL="4114800" algn="l">
              <a:lnSpc>
                <a:spcPct val="119000"/>
              </a:lnSpc>
              <a:spcBef>
                <a:spcPts val="360"/>
              </a:spcBef>
              <a:spcAft>
                <a:spcPts val="0"/>
              </a:spcAft>
              <a:buSzPts val="1800"/>
              <a:buChar char="–"/>
              <a:defRPr/>
            </a:lvl9pPr>
          </a:lstStyle>
          <a:p/>
        </p:txBody>
      </p:sp>
      <p:pic>
        <p:nvPicPr>
          <p:cNvPr id="405" name="Google Shape;405;g149f0f8907f_2_379"/>
          <p:cNvPicPr preferRelativeResize="0"/>
          <p:nvPr/>
        </p:nvPicPr>
        <p:blipFill rotWithShape="1">
          <a:blip r:embed="rId4">
            <a:alphaModFix/>
          </a:blip>
          <a:srcRect b="0" l="0" r="0" t="0"/>
          <a:stretch/>
        </p:blipFill>
        <p:spPr>
          <a:xfrm>
            <a:off x="10343245" y="6585917"/>
            <a:ext cx="1636920" cy="105918"/>
          </a:xfrm>
          <a:prstGeom prst="rect">
            <a:avLst/>
          </a:prstGeom>
          <a:noFill/>
          <a:ln>
            <a:noFill/>
          </a:ln>
        </p:spPr>
      </p:pic>
      <p:grpSp>
        <p:nvGrpSpPr>
          <p:cNvPr id="406" name="Google Shape;406;g149f0f8907f_2_379"/>
          <p:cNvGrpSpPr/>
          <p:nvPr/>
        </p:nvGrpSpPr>
        <p:grpSpPr>
          <a:xfrm>
            <a:off x="226688" y="6569736"/>
            <a:ext cx="9628745" cy="144114"/>
            <a:chOff x="1076500" y="4469696"/>
            <a:chExt cx="9628745" cy="144114"/>
          </a:xfrm>
        </p:grpSpPr>
        <p:pic>
          <p:nvPicPr>
            <p:cNvPr descr="de.png" id="407" name="Google Shape;407;g149f0f8907f_2_379"/>
            <p:cNvPicPr preferRelativeResize="0"/>
            <p:nvPr/>
          </p:nvPicPr>
          <p:blipFill rotWithShape="1">
            <a:blip r:embed="rId5">
              <a:alphaModFix/>
            </a:blip>
            <a:srcRect b="0" l="0" r="0" t="0"/>
            <a:stretch/>
          </p:blipFill>
          <p:spPr>
            <a:xfrm>
              <a:off x="1076500" y="4469696"/>
              <a:ext cx="217977" cy="144114"/>
            </a:xfrm>
            <a:prstGeom prst="rect">
              <a:avLst/>
            </a:prstGeom>
            <a:noFill/>
            <a:ln>
              <a:noFill/>
            </a:ln>
          </p:spPr>
        </p:pic>
        <p:pic>
          <p:nvPicPr>
            <p:cNvPr descr="at.png" id="408" name="Google Shape;408;g149f0f8907f_2_379"/>
            <p:cNvPicPr preferRelativeResize="0"/>
            <p:nvPr/>
          </p:nvPicPr>
          <p:blipFill rotWithShape="1">
            <a:blip r:embed="rId6">
              <a:alphaModFix/>
            </a:blip>
            <a:srcRect b="0" l="0" r="0" t="0"/>
            <a:stretch/>
          </p:blipFill>
          <p:spPr>
            <a:xfrm>
              <a:off x="1447640" y="4469696"/>
              <a:ext cx="217977" cy="144114"/>
            </a:xfrm>
            <a:prstGeom prst="rect">
              <a:avLst/>
            </a:prstGeom>
            <a:noFill/>
            <a:ln>
              <a:noFill/>
            </a:ln>
          </p:spPr>
        </p:pic>
        <p:pic>
          <p:nvPicPr>
            <p:cNvPr descr="be.png" id="409" name="Google Shape;409;g149f0f8907f_2_379"/>
            <p:cNvPicPr preferRelativeResize="0"/>
            <p:nvPr/>
          </p:nvPicPr>
          <p:blipFill rotWithShape="1">
            <a:blip r:embed="rId7">
              <a:alphaModFix/>
            </a:blip>
            <a:srcRect b="0" l="0" r="0" t="0"/>
            <a:stretch/>
          </p:blipFill>
          <p:spPr>
            <a:xfrm>
              <a:off x="1818780" y="4469696"/>
              <a:ext cx="217977" cy="144114"/>
            </a:xfrm>
            <a:prstGeom prst="rect">
              <a:avLst/>
            </a:prstGeom>
            <a:noFill/>
            <a:ln>
              <a:noFill/>
            </a:ln>
          </p:spPr>
        </p:pic>
        <p:pic>
          <p:nvPicPr>
            <p:cNvPr descr="dk.png" id="410" name="Google Shape;410;g149f0f8907f_2_379"/>
            <p:cNvPicPr preferRelativeResize="0"/>
            <p:nvPr/>
          </p:nvPicPr>
          <p:blipFill rotWithShape="1">
            <a:blip r:embed="rId8">
              <a:alphaModFix/>
            </a:blip>
            <a:srcRect b="0" l="0" r="0" t="0"/>
            <a:stretch/>
          </p:blipFill>
          <p:spPr>
            <a:xfrm>
              <a:off x="2189920" y="4469696"/>
              <a:ext cx="217977" cy="144114"/>
            </a:xfrm>
            <a:prstGeom prst="rect">
              <a:avLst/>
            </a:prstGeom>
            <a:noFill/>
            <a:ln>
              <a:noFill/>
            </a:ln>
          </p:spPr>
        </p:pic>
        <p:pic>
          <p:nvPicPr>
            <p:cNvPr descr="es.png" id="411" name="Google Shape;411;g149f0f8907f_2_379"/>
            <p:cNvPicPr preferRelativeResize="0"/>
            <p:nvPr/>
          </p:nvPicPr>
          <p:blipFill rotWithShape="1">
            <a:blip r:embed="rId9">
              <a:alphaModFix/>
            </a:blip>
            <a:srcRect b="0" l="0" r="0" t="0"/>
            <a:stretch/>
          </p:blipFill>
          <p:spPr>
            <a:xfrm>
              <a:off x="2561060" y="4469696"/>
              <a:ext cx="217977" cy="144114"/>
            </a:xfrm>
            <a:prstGeom prst="rect">
              <a:avLst/>
            </a:prstGeom>
            <a:noFill/>
            <a:ln>
              <a:noFill/>
            </a:ln>
          </p:spPr>
        </p:pic>
        <p:pic>
          <p:nvPicPr>
            <p:cNvPr descr="ee.png" id="412" name="Google Shape;412;g149f0f8907f_2_379"/>
            <p:cNvPicPr preferRelativeResize="0"/>
            <p:nvPr/>
          </p:nvPicPr>
          <p:blipFill rotWithShape="1">
            <a:blip r:embed="rId10">
              <a:alphaModFix/>
            </a:blip>
            <a:srcRect b="0" l="0" r="0" t="0"/>
            <a:stretch/>
          </p:blipFill>
          <p:spPr>
            <a:xfrm>
              <a:off x="2932200" y="4469696"/>
              <a:ext cx="217977" cy="144114"/>
            </a:xfrm>
            <a:prstGeom prst="rect">
              <a:avLst/>
            </a:prstGeom>
            <a:noFill/>
            <a:ln>
              <a:noFill/>
            </a:ln>
          </p:spPr>
        </p:pic>
        <p:pic>
          <p:nvPicPr>
            <p:cNvPr descr="fi.png" id="413" name="Google Shape;413;g149f0f8907f_2_379"/>
            <p:cNvPicPr preferRelativeResize="0"/>
            <p:nvPr/>
          </p:nvPicPr>
          <p:blipFill rotWithShape="1">
            <a:blip r:embed="rId11">
              <a:alphaModFix/>
            </a:blip>
            <a:srcRect b="0" l="0" r="0" t="0"/>
            <a:stretch/>
          </p:blipFill>
          <p:spPr>
            <a:xfrm>
              <a:off x="3303340" y="4469696"/>
              <a:ext cx="217977" cy="144114"/>
            </a:xfrm>
            <a:prstGeom prst="rect">
              <a:avLst/>
            </a:prstGeom>
            <a:noFill/>
            <a:ln>
              <a:noFill/>
            </a:ln>
          </p:spPr>
        </p:pic>
        <p:pic>
          <p:nvPicPr>
            <p:cNvPr descr="fr.png" id="414" name="Google Shape;414;g149f0f8907f_2_379"/>
            <p:cNvPicPr preferRelativeResize="0"/>
            <p:nvPr/>
          </p:nvPicPr>
          <p:blipFill rotWithShape="1">
            <a:blip r:embed="rId12">
              <a:alphaModFix/>
            </a:blip>
            <a:srcRect b="0" l="0" r="0" t="0"/>
            <a:stretch/>
          </p:blipFill>
          <p:spPr>
            <a:xfrm>
              <a:off x="3674480" y="4469696"/>
              <a:ext cx="217977" cy="144114"/>
            </a:xfrm>
            <a:prstGeom prst="rect">
              <a:avLst/>
            </a:prstGeom>
            <a:noFill/>
            <a:ln>
              <a:noFill/>
            </a:ln>
          </p:spPr>
        </p:pic>
        <p:pic>
          <p:nvPicPr>
            <p:cNvPr descr="gr.png" id="415" name="Google Shape;415;g149f0f8907f_2_379"/>
            <p:cNvPicPr preferRelativeResize="0"/>
            <p:nvPr/>
          </p:nvPicPr>
          <p:blipFill rotWithShape="1">
            <a:blip r:embed="rId13">
              <a:alphaModFix/>
            </a:blip>
            <a:srcRect b="0" l="0" r="0" t="0"/>
            <a:stretch/>
          </p:blipFill>
          <p:spPr>
            <a:xfrm>
              <a:off x="4045620" y="4469696"/>
              <a:ext cx="217977" cy="144114"/>
            </a:xfrm>
            <a:prstGeom prst="rect">
              <a:avLst/>
            </a:prstGeom>
            <a:noFill/>
            <a:ln>
              <a:noFill/>
            </a:ln>
          </p:spPr>
        </p:pic>
        <p:pic>
          <p:nvPicPr>
            <p:cNvPr descr="hu.png" id="416" name="Google Shape;416;g149f0f8907f_2_379"/>
            <p:cNvPicPr preferRelativeResize="0"/>
            <p:nvPr/>
          </p:nvPicPr>
          <p:blipFill rotWithShape="1">
            <a:blip r:embed="rId14">
              <a:alphaModFix/>
            </a:blip>
            <a:srcRect b="0" l="0" r="0" t="0"/>
            <a:stretch/>
          </p:blipFill>
          <p:spPr>
            <a:xfrm>
              <a:off x="4416760" y="4469696"/>
              <a:ext cx="217977" cy="144114"/>
            </a:xfrm>
            <a:prstGeom prst="rect">
              <a:avLst/>
            </a:prstGeom>
            <a:noFill/>
            <a:ln>
              <a:noFill/>
            </a:ln>
          </p:spPr>
        </p:pic>
        <p:pic>
          <p:nvPicPr>
            <p:cNvPr descr="ie.png" id="417" name="Google Shape;417;g149f0f8907f_2_379"/>
            <p:cNvPicPr preferRelativeResize="0"/>
            <p:nvPr/>
          </p:nvPicPr>
          <p:blipFill rotWithShape="1">
            <a:blip r:embed="rId15">
              <a:alphaModFix/>
            </a:blip>
            <a:srcRect b="0" l="0" r="0" t="0"/>
            <a:stretch/>
          </p:blipFill>
          <p:spPr>
            <a:xfrm>
              <a:off x="4787900" y="4469696"/>
              <a:ext cx="217977" cy="144114"/>
            </a:xfrm>
            <a:prstGeom prst="rect">
              <a:avLst/>
            </a:prstGeom>
            <a:noFill/>
            <a:ln>
              <a:noFill/>
            </a:ln>
          </p:spPr>
        </p:pic>
        <p:pic>
          <p:nvPicPr>
            <p:cNvPr descr="it.png" id="418" name="Google Shape;418;g149f0f8907f_2_379"/>
            <p:cNvPicPr preferRelativeResize="0"/>
            <p:nvPr/>
          </p:nvPicPr>
          <p:blipFill rotWithShape="1">
            <a:blip r:embed="rId16">
              <a:alphaModFix/>
            </a:blip>
            <a:srcRect b="0" l="0" r="0" t="0"/>
            <a:stretch/>
          </p:blipFill>
          <p:spPr>
            <a:xfrm>
              <a:off x="5159040" y="4469696"/>
              <a:ext cx="217977" cy="144114"/>
            </a:xfrm>
            <a:prstGeom prst="rect">
              <a:avLst/>
            </a:prstGeom>
            <a:noFill/>
            <a:ln>
              <a:noFill/>
            </a:ln>
          </p:spPr>
        </p:pic>
        <p:pic>
          <p:nvPicPr>
            <p:cNvPr descr="lu.png" id="419" name="Google Shape;419;g149f0f8907f_2_379"/>
            <p:cNvPicPr preferRelativeResize="0"/>
            <p:nvPr/>
          </p:nvPicPr>
          <p:blipFill rotWithShape="1">
            <a:blip r:embed="rId17">
              <a:alphaModFix/>
            </a:blip>
            <a:srcRect b="0" l="0" r="0" t="0"/>
            <a:stretch/>
          </p:blipFill>
          <p:spPr>
            <a:xfrm>
              <a:off x="5530180" y="4469696"/>
              <a:ext cx="217977" cy="144114"/>
            </a:xfrm>
            <a:prstGeom prst="rect">
              <a:avLst/>
            </a:prstGeom>
            <a:noFill/>
            <a:ln>
              <a:noFill/>
            </a:ln>
          </p:spPr>
        </p:pic>
        <p:pic>
          <p:nvPicPr>
            <p:cNvPr descr="no.png" id="420" name="Google Shape;420;g149f0f8907f_2_379"/>
            <p:cNvPicPr preferRelativeResize="0"/>
            <p:nvPr/>
          </p:nvPicPr>
          <p:blipFill rotWithShape="1">
            <a:blip r:embed="rId18">
              <a:alphaModFix/>
            </a:blip>
            <a:srcRect b="0" l="0" r="0" t="0"/>
            <a:stretch/>
          </p:blipFill>
          <p:spPr>
            <a:xfrm>
              <a:off x="5901320" y="4469696"/>
              <a:ext cx="217977" cy="144114"/>
            </a:xfrm>
            <a:prstGeom prst="rect">
              <a:avLst/>
            </a:prstGeom>
            <a:noFill/>
            <a:ln>
              <a:noFill/>
            </a:ln>
          </p:spPr>
        </p:pic>
        <p:pic>
          <p:nvPicPr>
            <p:cNvPr descr="nl.png" id="421" name="Google Shape;421;g149f0f8907f_2_379"/>
            <p:cNvPicPr preferRelativeResize="0"/>
            <p:nvPr/>
          </p:nvPicPr>
          <p:blipFill rotWithShape="1">
            <a:blip r:embed="rId19">
              <a:alphaModFix/>
            </a:blip>
            <a:srcRect b="0" l="0" r="0" t="0"/>
            <a:stretch/>
          </p:blipFill>
          <p:spPr>
            <a:xfrm>
              <a:off x="6272460" y="4469696"/>
              <a:ext cx="217977" cy="144114"/>
            </a:xfrm>
            <a:prstGeom prst="rect">
              <a:avLst/>
            </a:prstGeom>
            <a:noFill/>
            <a:ln>
              <a:noFill/>
            </a:ln>
          </p:spPr>
        </p:pic>
        <p:pic>
          <p:nvPicPr>
            <p:cNvPr descr="pl.png" id="422" name="Google Shape;422;g149f0f8907f_2_379"/>
            <p:cNvPicPr preferRelativeResize="0"/>
            <p:nvPr/>
          </p:nvPicPr>
          <p:blipFill rotWithShape="1">
            <a:blip r:embed="rId20">
              <a:alphaModFix/>
            </a:blip>
            <a:srcRect b="0" l="0" r="0" t="0"/>
            <a:stretch/>
          </p:blipFill>
          <p:spPr>
            <a:xfrm>
              <a:off x="6643600" y="4469696"/>
              <a:ext cx="217977" cy="144114"/>
            </a:xfrm>
            <a:prstGeom prst="rect">
              <a:avLst/>
            </a:prstGeom>
            <a:noFill/>
            <a:ln>
              <a:noFill/>
            </a:ln>
          </p:spPr>
        </p:pic>
        <p:pic>
          <p:nvPicPr>
            <p:cNvPr descr="pt.png" id="423" name="Google Shape;423;g149f0f8907f_2_379"/>
            <p:cNvPicPr preferRelativeResize="0"/>
            <p:nvPr/>
          </p:nvPicPr>
          <p:blipFill rotWithShape="1">
            <a:blip r:embed="rId21">
              <a:alphaModFix/>
            </a:blip>
            <a:srcRect b="0" l="0" r="0" t="0"/>
            <a:stretch/>
          </p:blipFill>
          <p:spPr>
            <a:xfrm>
              <a:off x="7014740" y="4469696"/>
              <a:ext cx="217977" cy="144114"/>
            </a:xfrm>
            <a:prstGeom prst="rect">
              <a:avLst/>
            </a:prstGeom>
            <a:noFill/>
            <a:ln>
              <a:noFill/>
            </a:ln>
          </p:spPr>
        </p:pic>
        <p:pic>
          <p:nvPicPr>
            <p:cNvPr descr="cz.png" id="424" name="Google Shape;424;g149f0f8907f_2_379"/>
            <p:cNvPicPr preferRelativeResize="0"/>
            <p:nvPr/>
          </p:nvPicPr>
          <p:blipFill rotWithShape="1">
            <a:blip r:embed="rId22">
              <a:alphaModFix/>
            </a:blip>
            <a:srcRect b="0" l="0" r="0" t="0"/>
            <a:stretch/>
          </p:blipFill>
          <p:spPr>
            <a:xfrm>
              <a:off x="7385880" y="4469696"/>
              <a:ext cx="217977" cy="144114"/>
            </a:xfrm>
            <a:prstGeom prst="rect">
              <a:avLst/>
            </a:prstGeom>
            <a:noFill/>
            <a:ln>
              <a:noFill/>
            </a:ln>
          </p:spPr>
        </p:pic>
        <p:pic>
          <p:nvPicPr>
            <p:cNvPr descr="ro.png" id="425" name="Google Shape;425;g149f0f8907f_2_379"/>
            <p:cNvPicPr preferRelativeResize="0"/>
            <p:nvPr/>
          </p:nvPicPr>
          <p:blipFill rotWithShape="1">
            <a:blip r:embed="rId23">
              <a:alphaModFix/>
            </a:blip>
            <a:srcRect b="0" l="0" r="0" t="0"/>
            <a:stretch/>
          </p:blipFill>
          <p:spPr>
            <a:xfrm>
              <a:off x="7757020" y="4469696"/>
              <a:ext cx="217977" cy="144114"/>
            </a:xfrm>
            <a:prstGeom prst="rect">
              <a:avLst/>
            </a:prstGeom>
            <a:noFill/>
            <a:ln>
              <a:noFill/>
            </a:ln>
          </p:spPr>
        </p:pic>
        <p:pic>
          <p:nvPicPr>
            <p:cNvPr descr="se.png" id="426" name="Google Shape;426;g149f0f8907f_2_379"/>
            <p:cNvPicPr preferRelativeResize="0"/>
            <p:nvPr/>
          </p:nvPicPr>
          <p:blipFill rotWithShape="1">
            <a:blip r:embed="rId24">
              <a:alphaModFix/>
            </a:blip>
            <a:srcRect b="0" l="0" r="0" t="0"/>
            <a:stretch/>
          </p:blipFill>
          <p:spPr>
            <a:xfrm>
              <a:off x="8499300" y="4469696"/>
              <a:ext cx="217977" cy="144114"/>
            </a:xfrm>
            <a:prstGeom prst="rect">
              <a:avLst/>
            </a:prstGeom>
            <a:noFill/>
            <a:ln>
              <a:noFill/>
            </a:ln>
          </p:spPr>
        </p:pic>
        <p:pic>
          <p:nvPicPr>
            <p:cNvPr descr="ch.png" id="427" name="Google Shape;427;g149f0f8907f_2_379"/>
            <p:cNvPicPr preferRelativeResize="0"/>
            <p:nvPr/>
          </p:nvPicPr>
          <p:blipFill rotWithShape="1">
            <a:blip r:embed="rId25">
              <a:alphaModFix/>
            </a:blip>
            <a:srcRect b="0" l="0" r="0" t="0"/>
            <a:stretch/>
          </p:blipFill>
          <p:spPr>
            <a:xfrm>
              <a:off x="8870442" y="4469696"/>
              <a:ext cx="217977" cy="144114"/>
            </a:xfrm>
            <a:prstGeom prst="rect">
              <a:avLst/>
            </a:prstGeom>
            <a:noFill/>
            <a:ln>
              <a:noFill/>
            </a:ln>
          </p:spPr>
        </p:pic>
        <p:pic>
          <p:nvPicPr>
            <p:cNvPr descr="uk.png" id="428" name="Google Shape;428;g149f0f8907f_2_379"/>
            <p:cNvPicPr preferRelativeResize="0"/>
            <p:nvPr/>
          </p:nvPicPr>
          <p:blipFill rotWithShape="1">
            <a:blip r:embed="rId26">
              <a:alphaModFix/>
            </a:blip>
            <a:srcRect b="0" l="0" r="0" t="0"/>
            <a:stretch/>
          </p:blipFill>
          <p:spPr>
            <a:xfrm>
              <a:off x="8128160" y="4469696"/>
              <a:ext cx="217977" cy="144114"/>
            </a:xfrm>
            <a:prstGeom prst="rect">
              <a:avLst/>
            </a:prstGeom>
            <a:noFill/>
            <a:ln>
              <a:noFill/>
            </a:ln>
          </p:spPr>
        </p:pic>
        <p:pic>
          <p:nvPicPr>
            <p:cNvPr id="429" name="Google Shape;429;g149f0f8907f_2_379"/>
            <p:cNvPicPr preferRelativeResize="0"/>
            <p:nvPr/>
          </p:nvPicPr>
          <p:blipFill rotWithShape="1">
            <a:blip r:embed="rId27">
              <a:alphaModFix/>
            </a:blip>
            <a:srcRect b="0" l="0" r="0" t="0"/>
            <a:stretch/>
          </p:blipFill>
          <p:spPr>
            <a:xfrm>
              <a:off x="9408598" y="4469696"/>
              <a:ext cx="216000" cy="144000"/>
            </a:xfrm>
            <a:prstGeom prst="rect">
              <a:avLst/>
            </a:prstGeom>
            <a:noFill/>
            <a:ln>
              <a:noFill/>
            </a:ln>
          </p:spPr>
        </p:pic>
        <p:pic>
          <p:nvPicPr>
            <p:cNvPr id="430" name="Google Shape;430;g149f0f8907f_2_379"/>
            <p:cNvPicPr preferRelativeResize="0"/>
            <p:nvPr/>
          </p:nvPicPr>
          <p:blipFill rotWithShape="1">
            <a:blip r:embed="rId28">
              <a:alphaModFix/>
            </a:blip>
            <a:srcRect b="0" l="0" r="0" t="0"/>
            <a:stretch/>
          </p:blipFill>
          <p:spPr>
            <a:xfrm>
              <a:off x="9768386" y="4469696"/>
              <a:ext cx="216000" cy="144000"/>
            </a:xfrm>
            <a:prstGeom prst="rect">
              <a:avLst/>
            </a:prstGeom>
            <a:noFill/>
            <a:ln>
              <a:noFill/>
            </a:ln>
          </p:spPr>
        </p:pic>
        <p:pic>
          <p:nvPicPr>
            <p:cNvPr descr="ca.png" id="431" name="Google Shape;431;g149f0f8907f_2_379"/>
            <p:cNvPicPr preferRelativeResize="0"/>
            <p:nvPr/>
          </p:nvPicPr>
          <p:blipFill rotWithShape="1">
            <a:blip r:embed="rId29">
              <a:alphaModFix/>
            </a:blip>
            <a:srcRect b="0" l="0" r="0" t="0"/>
            <a:stretch/>
          </p:blipFill>
          <p:spPr>
            <a:xfrm>
              <a:off x="10489245" y="4469696"/>
              <a:ext cx="216000" cy="142807"/>
            </a:xfrm>
            <a:prstGeom prst="rect">
              <a:avLst/>
            </a:prstGeom>
            <a:noFill/>
            <a:ln>
              <a:noFill/>
            </a:ln>
          </p:spPr>
        </p:pic>
        <p:pic>
          <p:nvPicPr>
            <p:cNvPr descr="si.png" id="432" name="Google Shape;432;g149f0f8907f_2_379"/>
            <p:cNvPicPr preferRelativeResize="0"/>
            <p:nvPr/>
          </p:nvPicPr>
          <p:blipFill rotWithShape="1">
            <a:blip r:embed="rId30">
              <a:alphaModFix/>
            </a:blip>
            <a:srcRect b="0" l="0" r="0" t="0"/>
            <a:stretch/>
          </p:blipFill>
          <p:spPr>
            <a:xfrm>
              <a:off x="10128174" y="4469696"/>
              <a:ext cx="217284" cy="143656"/>
            </a:xfrm>
            <a:prstGeom prst="rect">
              <a:avLst/>
            </a:prstGeom>
            <a:noFill/>
            <a:ln>
              <a:noFill/>
            </a:ln>
          </p:spPr>
        </p:pic>
      </p:gr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BG ">
  <p:cSld name="DARK BG ">
    <p:spTree>
      <p:nvGrpSpPr>
        <p:cNvPr id="433" name="Shape 433"/>
        <p:cNvGrpSpPr/>
        <p:nvPr/>
      </p:nvGrpSpPr>
      <p:grpSpPr>
        <a:xfrm>
          <a:off x="0" y="0"/>
          <a:ext cx="0" cy="0"/>
          <a:chOff x="0" y="0"/>
          <a:chExt cx="0" cy="0"/>
        </a:xfrm>
      </p:grpSpPr>
      <p:pic>
        <p:nvPicPr>
          <p:cNvPr id="434" name="Google Shape;434;g149f0f8907f_2_416"/>
          <p:cNvPicPr preferRelativeResize="0"/>
          <p:nvPr/>
        </p:nvPicPr>
        <p:blipFill rotWithShape="1">
          <a:blip r:embed="rId2">
            <a:alphaModFix/>
          </a:blip>
          <a:srcRect b="0" l="0" r="0" t="0"/>
          <a:stretch/>
        </p:blipFill>
        <p:spPr>
          <a:xfrm>
            <a:off x="0" y="-1"/>
            <a:ext cx="12191999" cy="6858001"/>
          </a:xfrm>
          <a:prstGeom prst="rect">
            <a:avLst/>
          </a:prstGeom>
          <a:noFill/>
          <a:ln>
            <a:noFill/>
          </a:ln>
        </p:spPr>
      </p:pic>
      <p:cxnSp>
        <p:nvCxnSpPr>
          <p:cNvPr id="435" name="Google Shape;435;g149f0f8907f_2_416"/>
          <p:cNvCxnSpPr/>
          <p:nvPr/>
        </p:nvCxnSpPr>
        <p:spPr>
          <a:xfrm>
            <a:off x="218262" y="882193"/>
            <a:ext cx="11768400" cy="0"/>
          </a:xfrm>
          <a:prstGeom prst="straightConnector1">
            <a:avLst/>
          </a:prstGeom>
          <a:noFill/>
          <a:ln cap="flat" cmpd="sng" w="9525">
            <a:solidFill>
              <a:schemeClr val="lt1"/>
            </a:solidFill>
            <a:prstDash val="solid"/>
            <a:round/>
            <a:headEnd len="sm" w="sm" type="none"/>
            <a:tailEnd len="sm" w="sm" type="none"/>
          </a:ln>
        </p:spPr>
      </p:cxnSp>
      <p:pic>
        <p:nvPicPr>
          <p:cNvPr id="436" name="Google Shape;436;g149f0f8907f_2_416"/>
          <p:cNvPicPr preferRelativeResize="0"/>
          <p:nvPr/>
        </p:nvPicPr>
        <p:blipFill rotWithShape="1">
          <a:blip r:embed="rId3">
            <a:alphaModFix/>
          </a:blip>
          <a:srcRect b="0" l="0" r="0" t="0"/>
          <a:stretch/>
        </p:blipFill>
        <p:spPr>
          <a:xfrm>
            <a:off x="10331489" y="-216085"/>
            <a:ext cx="2093892" cy="1314000"/>
          </a:xfrm>
          <a:prstGeom prst="rect">
            <a:avLst/>
          </a:prstGeom>
          <a:noFill/>
          <a:ln>
            <a:noFill/>
          </a:ln>
        </p:spPr>
      </p:pic>
      <p:sp>
        <p:nvSpPr>
          <p:cNvPr id="437" name="Google Shape;437;g149f0f8907f_2_416"/>
          <p:cNvSpPr txBox="1"/>
          <p:nvPr/>
        </p:nvSpPr>
        <p:spPr>
          <a:xfrm>
            <a:off x="8205939" y="6201716"/>
            <a:ext cx="3751495" cy="215444"/>
          </a:xfrm>
          <a:prstGeom prst="rect">
            <a:avLst/>
          </a:prstGeom>
          <a:noFill/>
          <a:ln>
            <a:noFill/>
          </a:ln>
        </p:spPr>
        <p:txBody>
          <a:bodyPr anchorCtr="0" anchor="t" bIns="45700" lIns="0" spcFirstLastPara="1" rIns="0" wrap="square" tIns="45700">
            <a:spAutoFit/>
          </a:bodyPr>
          <a:lstStyle/>
          <a:p>
            <a:pPr indent="0" lvl="2" marL="0" marR="0" rtl="0" algn="r">
              <a:lnSpc>
                <a:spcPct val="100000"/>
              </a:lnSpc>
              <a:spcBef>
                <a:spcPts val="0"/>
              </a:spcBef>
              <a:spcAft>
                <a:spcPts val="0"/>
              </a:spcAft>
              <a:buNone/>
            </a:pPr>
            <a:fld id="{00000000-1234-1234-1234-123412341234}" type="slidenum">
              <a:rPr b="0" i="0" lang="en-GB" sz="800" u="none" cap="none" strike="noStrike">
                <a:solidFill>
                  <a:srgbClr val="8197A6"/>
                </a:solidFill>
                <a:latin typeface="Arial"/>
                <a:ea typeface="Arial"/>
                <a:cs typeface="Arial"/>
                <a:sym typeface="Arial"/>
              </a:rPr>
              <a:t>‹#›</a:t>
            </a:fld>
            <a:endParaRPr b="0" i="0" sz="800" u="none" cap="none" strike="noStrike">
              <a:solidFill>
                <a:srgbClr val="8197A6"/>
              </a:solidFill>
              <a:latin typeface="Arial"/>
              <a:ea typeface="Arial"/>
              <a:cs typeface="Arial"/>
              <a:sym typeface="Arial"/>
            </a:endParaRPr>
          </a:p>
        </p:txBody>
      </p:sp>
      <p:cxnSp>
        <p:nvCxnSpPr>
          <p:cNvPr id="438" name="Google Shape;438;g149f0f8907f_2_416"/>
          <p:cNvCxnSpPr/>
          <p:nvPr/>
        </p:nvCxnSpPr>
        <p:spPr>
          <a:xfrm>
            <a:off x="221435" y="6422971"/>
            <a:ext cx="11736000" cy="0"/>
          </a:xfrm>
          <a:prstGeom prst="straightConnector1">
            <a:avLst/>
          </a:prstGeom>
          <a:noFill/>
          <a:ln cap="flat" cmpd="sng" w="9525">
            <a:solidFill>
              <a:schemeClr val="lt1"/>
            </a:solidFill>
            <a:prstDash val="solid"/>
            <a:round/>
            <a:headEnd len="sm" w="sm" type="none"/>
            <a:tailEnd len="sm" w="sm" type="none"/>
          </a:ln>
        </p:spPr>
      </p:cxnSp>
      <p:sp>
        <p:nvSpPr>
          <p:cNvPr id="439" name="Google Shape;439;g149f0f8907f_2_416"/>
          <p:cNvSpPr txBox="1"/>
          <p:nvPr>
            <p:ph type="title"/>
          </p:nvPr>
        </p:nvSpPr>
        <p:spPr>
          <a:xfrm>
            <a:off x="218261" y="157324"/>
            <a:ext cx="10113228" cy="553998"/>
          </a:xfrm>
          <a:prstGeom prst="rect">
            <a:avLst/>
          </a:prstGeom>
          <a:noFill/>
          <a:ln>
            <a:noFill/>
          </a:ln>
        </p:spPr>
        <p:txBody>
          <a:bodyPr anchorCtr="0" anchor="ctr" bIns="45700" lIns="0" spcFirstLastPara="1" rIns="0" wrap="square" tIns="45700">
            <a:sp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0" name="Google Shape;440;g149f0f8907f_2_416"/>
          <p:cNvSpPr txBox="1"/>
          <p:nvPr>
            <p:ph idx="1" type="body"/>
          </p:nvPr>
        </p:nvSpPr>
        <p:spPr>
          <a:xfrm>
            <a:off x="218262" y="882192"/>
            <a:ext cx="11763662" cy="5534968"/>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360"/>
              </a:spcBef>
              <a:spcAft>
                <a:spcPts val="0"/>
              </a:spcAft>
              <a:buSzPts val="1400"/>
              <a:buNone/>
              <a:defRPr/>
            </a:lvl1pPr>
            <a:lvl2pPr indent="-228600" lvl="1" marL="914400" algn="l">
              <a:lnSpc>
                <a:spcPct val="119000"/>
              </a:lnSpc>
              <a:spcBef>
                <a:spcPts val="360"/>
              </a:spcBef>
              <a:spcAft>
                <a:spcPts val="0"/>
              </a:spcAft>
              <a:buSzPts val="1400"/>
              <a:buNone/>
              <a:defRPr/>
            </a:lvl2pPr>
            <a:lvl3pPr indent="-228600" lvl="2" marL="1371600" algn="l">
              <a:lnSpc>
                <a:spcPct val="119000"/>
              </a:lnSpc>
              <a:spcBef>
                <a:spcPts val="360"/>
              </a:spcBef>
              <a:spcAft>
                <a:spcPts val="0"/>
              </a:spcAft>
              <a:buSzPts val="1400"/>
              <a:buNone/>
              <a:defRPr/>
            </a:lvl3pPr>
            <a:lvl4pPr indent="-228600" lvl="3" marL="1828800" algn="l">
              <a:lnSpc>
                <a:spcPct val="119000"/>
              </a:lnSpc>
              <a:spcBef>
                <a:spcPts val="360"/>
              </a:spcBef>
              <a:spcAft>
                <a:spcPts val="0"/>
              </a:spcAft>
              <a:buSzPts val="1400"/>
              <a:buNone/>
              <a:defRPr/>
            </a:lvl4pPr>
            <a:lvl5pPr indent="-228600" lvl="4" marL="2286000" algn="l">
              <a:lnSpc>
                <a:spcPct val="119000"/>
              </a:lnSpc>
              <a:spcBef>
                <a:spcPts val="360"/>
              </a:spcBef>
              <a:spcAft>
                <a:spcPts val="0"/>
              </a:spcAft>
              <a:buSzPts val="1400"/>
              <a:buNone/>
              <a:defRPr/>
            </a:lvl5pPr>
            <a:lvl6pPr indent="-342900" lvl="5" marL="2743200" algn="l">
              <a:lnSpc>
                <a:spcPct val="119000"/>
              </a:lnSpc>
              <a:spcBef>
                <a:spcPts val="360"/>
              </a:spcBef>
              <a:spcAft>
                <a:spcPts val="0"/>
              </a:spcAft>
              <a:buSzPts val="1800"/>
              <a:buChar char="–"/>
              <a:defRPr/>
            </a:lvl6pPr>
            <a:lvl7pPr indent="-342900" lvl="6" marL="3200400" algn="l">
              <a:lnSpc>
                <a:spcPct val="119000"/>
              </a:lnSpc>
              <a:spcBef>
                <a:spcPts val="360"/>
              </a:spcBef>
              <a:spcAft>
                <a:spcPts val="0"/>
              </a:spcAft>
              <a:buSzPts val="1800"/>
              <a:buChar char="–"/>
              <a:defRPr/>
            </a:lvl7pPr>
            <a:lvl8pPr indent="-342900" lvl="7" marL="3657600" algn="l">
              <a:lnSpc>
                <a:spcPct val="119000"/>
              </a:lnSpc>
              <a:spcBef>
                <a:spcPts val="360"/>
              </a:spcBef>
              <a:spcAft>
                <a:spcPts val="0"/>
              </a:spcAft>
              <a:buSzPts val="1800"/>
              <a:buChar char="–"/>
              <a:defRPr/>
            </a:lvl8pPr>
            <a:lvl9pPr indent="-342900" lvl="8" marL="4114800" algn="l">
              <a:lnSpc>
                <a:spcPct val="119000"/>
              </a:lnSpc>
              <a:spcBef>
                <a:spcPts val="360"/>
              </a:spcBef>
              <a:spcAft>
                <a:spcPts val="0"/>
              </a:spcAft>
              <a:buSzPts val="1800"/>
              <a:buChar char="–"/>
              <a:defRPr/>
            </a:lvl9pPr>
          </a:lstStyle>
          <a:p/>
        </p:txBody>
      </p:sp>
      <p:pic>
        <p:nvPicPr>
          <p:cNvPr id="441" name="Google Shape;441;g149f0f8907f_2_416"/>
          <p:cNvPicPr preferRelativeResize="0"/>
          <p:nvPr/>
        </p:nvPicPr>
        <p:blipFill rotWithShape="1">
          <a:blip r:embed="rId4">
            <a:alphaModFix/>
          </a:blip>
          <a:srcRect b="0" l="0" r="0" t="0"/>
          <a:stretch/>
        </p:blipFill>
        <p:spPr>
          <a:xfrm>
            <a:off x="10343245" y="6585917"/>
            <a:ext cx="1636920" cy="105918"/>
          </a:xfrm>
          <a:prstGeom prst="rect">
            <a:avLst/>
          </a:prstGeom>
          <a:noFill/>
          <a:ln>
            <a:noFill/>
          </a:ln>
        </p:spPr>
      </p:pic>
      <p:grpSp>
        <p:nvGrpSpPr>
          <p:cNvPr id="442" name="Google Shape;442;g149f0f8907f_2_416"/>
          <p:cNvGrpSpPr/>
          <p:nvPr/>
        </p:nvGrpSpPr>
        <p:grpSpPr>
          <a:xfrm>
            <a:off x="226688" y="6569736"/>
            <a:ext cx="9628745" cy="144114"/>
            <a:chOff x="1076500" y="4469696"/>
            <a:chExt cx="9628745" cy="144114"/>
          </a:xfrm>
        </p:grpSpPr>
        <p:pic>
          <p:nvPicPr>
            <p:cNvPr descr="de.png" id="443" name="Google Shape;443;g149f0f8907f_2_416"/>
            <p:cNvPicPr preferRelativeResize="0"/>
            <p:nvPr/>
          </p:nvPicPr>
          <p:blipFill rotWithShape="1">
            <a:blip r:embed="rId5">
              <a:alphaModFix/>
            </a:blip>
            <a:srcRect b="0" l="0" r="0" t="0"/>
            <a:stretch/>
          </p:blipFill>
          <p:spPr>
            <a:xfrm>
              <a:off x="1076500" y="4469696"/>
              <a:ext cx="217977" cy="144114"/>
            </a:xfrm>
            <a:prstGeom prst="rect">
              <a:avLst/>
            </a:prstGeom>
            <a:noFill/>
            <a:ln>
              <a:noFill/>
            </a:ln>
          </p:spPr>
        </p:pic>
        <p:pic>
          <p:nvPicPr>
            <p:cNvPr descr="at.png" id="444" name="Google Shape;444;g149f0f8907f_2_416"/>
            <p:cNvPicPr preferRelativeResize="0"/>
            <p:nvPr/>
          </p:nvPicPr>
          <p:blipFill rotWithShape="1">
            <a:blip r:embed="rId6">
              <a:alphaModFix/>
            </a:blip>
            <a:srcRect b="0" l="0" r="0" t="0"/>
            <a:stretch/>
          </p:blipFill>
          <p:spPr>
            <a:xfrm>
              <a:off x="1447640" y="4469696"/>
              <a:ext cx="217977" cy="144114"/>
            </a:xfrm>
            <a:prstGeom prst="rect">
              <a:avLst/>
            </a:prstGeom>
            <a:noFill/>
            <a:ln>
              <a:noFill/>
            </a:ln>
          </p:spPr>
        </p:pic>
        <p:pic>
          <p:nvPicPr>
            <p:cNvPr descr="be.png" id="445" name="Google Shape;445;g149f0f8907f_2_416"/>
            <p:cNvPicPr preferRelativeResize="0"/>
            <p:nvPr/>
          </p:nvPicPr>
          <p:blipFill rotWithShape="1">
            <a:blip r:embed="rId7">
              <a:alphaModFix/>
            </a:blip>
            <a:srcRect b="0" l="0" r="0" t="0"/>
            <a:stretch/>
          </p:blipFill>
          <p:spPr>
            <a:xfrm>
              <a:off x="1818780" y="4469696"/>
              <a:ext cx="217977" cy="144114"/>
            </a:xfrm>
            <a:prstGeom prst="rect">
              <a:avLst/>
            </a:prstGeom>
            <a:noFill/>
            <a:ln>
              <a:noFill/>
            </a:ln>
          </p:spPr>
        </p:pic>
        <p:pic>
          <p:nvPicPr>
            <p:cNvPr descr="dk.png" id="446" name="Google Shape;446;g149f0f8907f_2_416"/>
            <p:cNvPicPr preferRelativeResize="0"/>
            <p:nvPr/>
          </p:nvPicPr>
          <p:blipFill rotWithShape="1">
            <a:blip r:embed="rId8">
              <a:alphaModFix/>
            </a:blip>
            <a:srcRect b="0" l="0" r="0" t="0"/>
            <a:stretch/>
          </p:blipFill>
          <p:spPr>
            <a:xfrm>
              <a:off x="2189920" y="4469696"/>
              <a:ext cx="217977" cy="144114"/>
            </a:xfrm>
            <a:prstGeom prst="rect">
              <a:avLst/>
            </a:prstGeom>
            <a:noFill/>
            <a:ln>
              <a:noFill/>
            </a:ln>
          </p:spPr>
        </p:pic>
        <p:pic>
          <p:nvPicPr>
            <p:cNvPr descr="es.png" id="447" name="Google Shape;447;g149f0f8907f_2_416"/>
            <p:cNvPicPr preferRelativeResize="0"/>
            <p:nvPr/>
          </p:nvPicPr>
          <p:blipFill rotWithShape="1">
            <a:blip r:embed="rId9">
              <a:alphaModFix/>
            </a:blip>
            <a:srcRect b="0" l="0" r="0" t="0"/>
            <a:stretch/>
          </p:blipFill>
          <p:spPr>
            <a:xfrm>
              <a:off x="2561060" y="4469696"/>
              <a:ext cx="217977" cy="144114"/>
            </a:xfrm>
            <a:prstGeom prst="rect">
              <a:avLst/>
            </a:prstGeom>
            <a:noFill/>
            <a:ln>
              <a:noFill/>
            </a:ln>
          </p:spPr>
        </p:pic>
        <p:pic>
          <p:nvPicPr>
            <p:cNvPr descr="ee.png" id="448" name="Google Shape;448;g149f0f8907f_2_416"/>
            <p:cNvPicPr preferRelativeResize="0"/>
            <p:nvPr/>
          </p:nvPicPr>
          <p:blipFill rotWithShape="1">
            <a:blip r:embed="rId10">
              <a:alphaModFix/>
            </a:blip>
            <a:srcRect b="0" l="0" r="0" t="0"/>
            <a:stretch/>
          </p:blipFill>
          <p:spPr>
            <a:xfrm>
              <a:off x="2932200" y="4469696"/>
              <a:ext cx="217977" cy="144114"/>
            </a:xfrm>
            <a:prstGeom prst="rect">
              <a:avLst/>
            </a:prstGeom>
            <a:noFill/>
            <a:ln>
              <a:noFill/>
            </a:ln>
          </p:spPr>
        </p:pic>
        <p:pic>
          <p:nvPicPr>
            <p:cNvPr descr="fi.png" id="449" name="Google Shape;449;g149f0f8907f_2_416"/>
            <p:cNvPicPr preferRelativeResize="0"/>
            <p:nvPr/>
          </p:nvPicPr>
          <p:blipFill rotWithShape="1">
            <a:blip r:embed="rId11">
              <a:alphaModFix/>
            </a:blip>
            <a:srcRect b="0" l="0" r="0" t="0"/>
            <a:stretch/>
          </p:blipFill>
          <p:spPr>
            <a:xfrm>
              <a:off x="3303340" y="4469696"/>
              <a:ext cx="217977" cy="144114"/>
            </a:xfrm>
            <a:prstGeom prst="rect">
              <a:avLst/>
            </a:prstGeom>
            <a:noFill/>
            <a:ln>
              <a:noFill/>
            </a:ln>
          </p:spPr>
        </p:pic>
        <p:pic>
          <p:nvPicPr>
            <p:cNvPr descr="fr.png" id="450" name="Google Shape;450;g149f0f8907f_2_416"/>
            <p:cNvPicPr preferRelativeResize="0"/>
            <p:nvPr/>
          </p:nvPicPr>
          <p:blipFill rotWithShape="1">
            <a:blip r:embed="rId12">
              <a:alphaModFix/>
            </a:blip>
            <a:srcRect b="0" l="0" r="0" t="0"/>
            <a:stretch/>
          </p:blipFill>
          <p:spPr>
            <a:xfrm>
              <a:off x="3674480" y="4469696"/>
              <a:ext cx="217977" cy="144114"/>
            </a:xfrm>
            <a:prstGeom prst="rect">
              <a:avLst/>
            </a:prstGeom>
            <a:noFill/>
            <a:ln>
              <a:noFill/>
            </a:ln>
          </p:spPr>
        </p:pic>
        <p:pic>
          <p:nvPicPr>
            <p:cNvPr descr="gr.png" id="451" name="Google Shape;451;g149f0f8907f_2_416"/>
            <p:cNvPicPr preferRelativeResize="0"/>
            <p:nvPr/>
          </p:nvPicPr>
          <p:blipFill rotWithShape="1">
            <a:blip r:embed="rId13">
              <a:alphaModFix/>
            </a:blip>
            <a:srcRect b="0" l="0" r="0" t="0"/>
            <a:stretch/>
          </p:blipFill>
          <p:spPr>
            <a:xfrm>
              <a:off x="4045620" y="4469696"/>
              <a:ext cx="217977" cy="144114"/>
            </a:xfrm>
            <a:prstGeom prst="rect">
              <a:avLst/>
            </a:prstGeom>
            <a:noFill/>
            <a:ln>
              <a:noFill/>
            </a:ln>
          </p:spPr>
        </p:pic>
        <p:pic>
          <p:nvPicPr>
            <p:cNvPr descr="hu.png" id="452" name="Google Shape;452;g149f0f8907f_2_416"/>
            <p:cNvPicPr preferRelativeResize="0"/>
            <p:nvPr/>
          </p:nvPicPr>
          <p:blipFill rotWithShape="1">
            <a:blip r:embed="rId14">
              <a:alphaModFix/>
            </a:blip>
            <a:srcRect b="0" l="0" r="0" t="0"/>
            <a:stretch/>
          </p:blipFill>
          <p:spPr>
            <a:xfrm>
              <a:off x="4416760" y="4469696"/>
              <a:ext cx="217977" cy="144114"/>
            </a:xfrm>
            <a:prstGeom prst="rect">
              <a:avLst/>
            </a:prstGeom>
            <a:noFill/>
            <a:ln>
              <a:noFill/>
            </a:ln>
          </p:spPr>
        </p:pic>
        <p:pic>
          <p:nvPicPr>
            <p:cNvPr descr="ie.png" id="453" name="Google Shape;453;g149f0f8907f_2_416"/>
            <p:cNvPicPr preferRelativeResize="0"/>
            <p:nvPr/>
          </p:nvPicPr>
          <p:blipFill rotWithShape="1">
            <a:blip r:embed="rId15">
              <a:alphaModFix/>
            </a:blip>
            <a:srcRect b="0" l="0" r="0" t="0"/>
            <a:stretch/>
          </p:blipFill>
          <p:spPr>
            <a:xfrm>
              <a:off x="4787900" y="4469696"/>
              <a:ext cx="217977" cy="144114"/>
            </a:xfrm>
            <a:prstGeom prst="rect">
              <a:avLst/>
            </a:prstGeom>
            <a:noFill/>
            <a:ln>
              <a:noFill/>
            </a:ln>
          </p:spPr>
        </p:pic>
        <p:pic>
          <p:nvPicPr>
            <p:cNvPr descr="it.png" id="454" name="Google Shape;454;g149f0f8907f_2_416"/>
            <p:cNvPicPr preferRelativeResize="0"/>
            <p:nvPr/>
          </p:nvPicPr>
          <p:blipFill rotWithShape="1">
            <a:blip r:embed="rId16">
              <a:alphaModFix/>
            </a:blip>
            <a:srcRect b="0" l="0" r="0" t="0"/>
            <a:stretch/>
          </p:blipFill>
          <p:spPr>
            <a:xfrm>
              <a:off x="5159040" y="4469696"/>
              <a:ext cx="217977" cy="144114"/>
            </a:xfrm>
            <a:prstGeom prst="rect">
              <a:avLst/>
            </a:prstGeom>
            <a:noFill/>
            <a:ln>
              <a:noFill/>
            </a:ln>
          </p:spPr>
        </p:pic>
        <p:pic>
          <p:nvPicPr>
            <p:cNvPr descr="lu.png" id="455" name="Google Shape;455;g149f0f8907f_2_416"/>
            <p:cNvPicPr preferRelativeResize="0"/>
            <p:nvPr/>
          </p:nvPicPr>
          <p:blipFill rotWithShape="1">
            <a:blip r:embed="rId17">
              <a:alphaModFix/>
            </a:blip>
            <a:srcRect b="0" l="0" r="0" t="0"/>
            <a:stretch/>
          </p:blipFill>
          <p:spPr>
            <a:xfrm>
              <a:off x="5530180" y="4469696"/>
              <a:ext cx="217977" cy="144114"/>
            </a:xfrm>
            <a:prstGeom prst="rect">
              <a:avLst/>
            </a:prstGeom>
            <a:noFill/>
            <a:ln>
              <a:noFill/>
            </a:ln>
          </p:spPr>
        </p:pic>
        <p:pic>
          <p:nvPicPr>
            <p:cNvPr descr="no.png" id="456" name="Google Shape;456;g149f0f8907f_2_416"/>
            <p:cNvPicPr preferRelativeResize="0"/>
            <p:nvPr/>
          </p:nvPicPr>
          <p:blipFill rotWithShape="1">
            <a:blip r:embed="rId18">
              <a:alphaModFix/>
            </a:blip>
            <a:srcRect b="0" l="0" r="0" t="0"/>
            <a:stretch/>
          </p:blipFill>
          <p:spPr>
            <a:xfrm>
              <a:off x="5901320" y="4469696"/>
              <a:ext cx="217977" cy="144114"/>
            </a:xfrm>
            <a:prstGeom prst="rect">
              <a:avLst/>
            </a:prstGeom>
            <a:noFill/>
            <a:ln>
              <a:noFill/>
            </a:ln>
          </p:spPr>
        </p:pic>
        <p:pic>
          <p:nvPicPr>
            <p:cNvPr descr="nl.png" id="457" name="Google Shape;457;g149f0f8907f_2_416"/>
            <p:cNvPicPr preferRelativeResize="0"/>
            <p:nvPr/>
          </p:nvPicPr>
          <p:blipFill rotWithShape="1">
            <a:blip r:embed="rId19">
              <a:alphaModFix/>
            </a:blip>
            <a:srcRect b="0" l="0" r="0" t="0"/>
            <a:stretch/>
          </p:blipFill>
          <p:spPr>
            <a:xfrm>
              <a:off x="6272460" y="4469696"/>
              <a:ext cx="217977" cy="144114"/>
            </a:xfrm>
            <a:prstGeom prst="rect">
              <a:avLst/>
            </a:prstGeom>
            <a:noFill/>
            <a:ln>
              <a:noFill/>
            </a:ln>
          </p:spPr>
        </p:pic>
        <p:pic>
          <p:nvPicPr>
            <p:cNvPr descr="pl.png" id="458" name="Google Shape;458;g149f0f8907f_2_416"/>
            <p:cNvPicPr preferRelativeResize="0"/>
            <p:nvPr/>
          </p:nvPicPr>
          <p:blipFill rotWithShape="1">
            <a:blip r:embed="rId20">
              <a:alphaModFix/>
            </a:blip>
            <a:srcRect b="0" l="0" r="0" t="0"/>
            <a:stretch/>
          </p:blipFill>
          <p:spPr>
            <a:xfrm>
              <a:off x="6643600" y="4469696"/>
              <a:ext cx="217977" cy="144114"/>
            </a:xfrm>
            <a:prstGeom prst="rect">
              <a:avLst/>
            </a:prstGeom>
            <a:noFill/>
            <a:ln>
              <a:noFill/>
            </a:ln>
          </p:spPr>
        </p:pic>
        <p:pic>
          <p:nvPicPr>
            <p:cNvPr descr="pt.png" id="459" name="Google Shape;459;g149f0f8907f_2_416"/>
            <p:cNvPicPr preferRelativeResize="0"/>
            <p:nvPr/>
          </p:nvPicPr>
          <p:blipFill rotWithShape="1">
            <a:blip r:embed="rId21">
              <a:alphaModFix/>
            </a:blip>
            <a:srcRect b="0" l="0" r="0" t="0"/>
            <a:stretch/>
          </p:blipFill>
          <p:spPr>
            <a:xfrm>
              <a:off x="7014740" y="4469696"/>
              <a:ext cx="217977" cy="144114"/>
            </a:xfrm>
            <a:prstGeom prst="rect">
              <a:avLst/>
            </a:prstGeom>
            <a:noFill/>
            <a:ln>
              <a:noFill/>
            </a:ln>
          </p:spPr>
        </p:pic>
        <p:pic>
          <p:nvPicPr>
            <p:cNvPr descr="cz.png" id="460" name="Google Shape;460;g149f0f8907f_2_416"/>
            <p:cNvPicPr preferRelativeResize="0"/>
            <p:nvPr/>
          </p:nvPicPr>
          <p:blipFill rotWithShape="1">
            <a:blip r:embed="rId22">
              <a:alphaModFix/>
            </a:blip>
            <a:srcRect b="0" l="0" r="0" t="0"/>
            <a:stretch/>
          </p:blipFill>
          <p:spPr>
            <a:xfrm>
              <a:off x="7385880" y="4469696"/>
              <a:ext cx="217977" cy="144114"/>
            </a:xfrm>
            <a:prstGeom prst="rect">
              <a:avLst/>
            </a:prstGeom>
            <a:noFill/>
            <a:ln>
              <a:noFill/>
            </a:ln>
          </p:spPr>
        </p:pic>
        <p:pic>
          <p:nvPicPr>
            <p:cNvPr descr="ro.png" id="461" name="Google Shape;461;g149f0f8907f_2_416"/>
            <p:cNvPicPr preferRelativeResize="0"/>
            <p:nvPr/>
          </p:nvPicPr>
          <p:blipFill rotWithShape="1">
            <a:blip r:embed="rId23">
              <a:alphaModFix/>
            </a:blip>
            <a:srcRect b="0" l="0" r="0" t="0"/>
            <a:stretch/>
          </p:blipFill>
          <p:spPr>
            <a:xfrm>
              <a:off x="7757020" y="4469696"/>
              <a:ext cx="217977" cy="144114"/>
            </a:xfrm>
            <a:prstGeom prst="rect">
              <a:avLst/>
            </a:prstGeom>
            <a:noFill/>
            <a:ln>
              <a:noFill/>
            </a:ln>
          </p:spPr>
        </p:pic>
        <p:pic>
          <p:nvPicPr>
            <p:cNvPr descr="se.png" id="462" name="Google Shape;462;g149f0f8907f_2_416"/>
            <p:cNvPicPr preferRelativeResize="0"/>
            <p:nvPr/>
          </p:nvPicPr>
          <p:blipFill rotWithShape="1">
            <a:blip r:embed="rId24">
              <a:alphaModFix/>
            </a:blip>
            <a:srcRect b="0" l="0" r="0" t="0"/>
            <a:stretch/>
          </p:blipFill>
          <p:spPr>
            <a:xfrm>
              <a:off x="8499300" y="4469696"/>
              <a:ext cx="217977" cy="144114"/>
            </a:xfrm>
            <a:prstGeom prst="rect">
              <a:avLst/>
            </a:prstGeom>
            <a:noFill/>
            <a:ln>
              <a:noFill/>
            </a:ln>
          </p:spPr>
        </p:pic>
        <p:pic>
          <p:nvPicPr>
            <p:cNvPr descr="ch.png" id="463" name="Google Shape;463;g149f0f8907f_2_416"/>
            <p:cNvPicPr preferRelativeResize="0"/>
            <p:nvPr/>
          </p:nvPicPr>
          <p:blipFill rotWithShape="1">
            <a:blip r:embed="rId25">
              <a:alphaModFix/>
            </a:blip>
            <a:srcRect b="0" l="0" r="0" t="0"/>
            <a:stretch/>
          </p:blipFill>
          <p:spPr>
            <a:xfrm>
              <a:off x="8870442" y="4469696"/>
              <a:ext cx="217977" cy="144114"/>
            </a:xfrm>
            <a:prstGeom prst="rect">
              <a:avLst/>
            </a:prstGeom>
            <a:noFill/>
            <a:ln>
              <a:noFill/>
            </a:ln>
          </p:spPr>
        </p:pic>
        <p:pic>
          <p:nvPicPr>
            <p:cNvPr descr="uk.png" id="464" name="Google Shape;464;g149f0f8907f_2_416"/>
            <p:cNvPicPr preferRelativeResize="0"/>
            <p:nvPr/>
          </p:nvPicPr>
          <p:blipFill rotWithShape="1">
            <a:blip r:embed="rId26">
              <a:alphaModFix/>
            </a:blip>
            <a:srcRect b="0" l="0" r="0" t="0"/>
            <a:stretch/>
          </p:blipFill>
          <p:spPr>
            <a:xfrm>
              <a:off x="8128160" y="4469696"/>
              <a:ext cx="217977" cy="144114"/>
            </a:xfrm>
            <a:prstGeom prst="rect">
              <a:avLst/>
            </a:prstGeom>
            <a:noFill/>
            <a:ln>
              <a:noFill/>
            </a:ln>
          </p:spPr>
        </p:pic>
        <p:pic>
          <p:nvPicPr>
            <p:cNvPr id="465" name="Google Shape;465;g149f0f8907f_2_416"/>
            <p:cNvPicPr preferRelativeResize="0"/>
            <p:nvPr/>
          </p:nvPicPr>
          <p:blipFill rotWithShape="1">
            <a:blip r:embed="rId27">
              <a:alphaModFix/>
            </a:blip>
            <a:srcRect b="0" l="0" r="0" t="0"/>
            <a:stretch/>
          </p:blipFill>
          <p:spPr>
            <a:xfrm>
              <a:off x="9408598" y="4469696"/>
              <a:ext cx="216000" cy="144000"/>
            </a:xfrm>
            <a:prstGeom prst="rect">
              <a:avLst/>
            </a:prstGeom>
            <a:noFill/>
            <a:ln>
              <a:noFill/>
            </a:ln>
          </p:spPr>
        </p:pic>
        <p:pic>
          <p:nvPicPr>
            <p:cNvPr id="466" name="Google Shape;466;g149f0f8907f_2_416"/>
            <p:cNvPicPr preferRelativeResize="0"/>
            <p:nvPr/>
          </p:nvPicPr>
          <p:blipFill rotWithShape="1">
            <a:blip r:embed="rId28">
              <a:alphaModFix/>
            </a:blip>
            <a:srcRect b="0" l="0" r="0" t="0"/>
            <a:stretch/>
          </p:blipFill>
          <p:spPr>
            <a:xfrm>
              <a:off x="9768386" y="4469696"/>
              <a:ext cx="216000" cy="144000"/>
            </a:xfrm>
            <a:prstGeom prst="rect">
              <a:avLst/>
            </a:prstGeom>
            <a:noFill/>
            <a:ln>
              <a:noFill/>
            </a:ln>
          </p:spPr>
        </p:pic>
        <p:pic>
          <p:nvPicPr>
            <p:cNvPr descr="ca.png" id="467" name="Google Shape;467;g149f0f8907f_2_416"/>
            <p:cNvPicPr preferRelativeResize="0"/>
            <p:nvPr/>
          </p:nvPicPr>
          <p:blipFill rotWithShape="1">
            <a:blip r:embed="rId29">
              <a:alphaModFix/>
            </a:blip>
            <a:srcRect b="0" l="0" r="0" t="0"/>
            <a:stretch/>
          </p:blipFill>
          <p:spPr>
            <a:xfrm>
              <a:off x="10489245" y="4469696"/>
              <a:ext cx="216000" cy="142807"/>
            </a:xfrm>
            <a:prstGeom prst="rect">
              <a:avLst/>
            </a:prstGeom>
            <a:noFill/>
            <a:ln>
              <a:noFill/>
            </a:ln>
          </p:spPr>
        </p:pic>
        <p:pic>
          <p:nvPicPr>
            <p:cNvPr descr="si.png" id="468" name="Google Shape;468;g149f0f8907f_2_416"/>
            <p:cNvPicPr preferRelativeResize="0"/>
            <p:nvPr/>
          </p:nvPicPr>
          <p:blipFill rotWithShape="1">
            <a:blip r:embed="rId30">
              <a:alphaModFix/>
            </a:blip>
            <a:srcRect b="0" l="0" r="0" t="0"/>
            <a:stretch/>
          </p:blipFill>
          <p:spPr>
            <a:xfrm>
              <a:off x="10128174" y="4469696"/>
              <a:ext cx="217284" cy="143656"/>
            </a:xfrm>
            <a:prstGeom prst="rect">
              <a:avLst/>
            </a:prstGeom>
            <a:noFill/>
            <a:ln>
              <a:noFill/>
            </a:ln>
          </p:spPr>
        </p:pic>
      </p:gr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3">
  <p:cSld name="DARK3">
    <p:spTree>
      <p:nvGrpSpPr>
        <p:cNvPr id="469" name="Shape 469"/>
        <p:cNvGrpSpPr/>
        <p:nvPr/>
      </p:nvGrpSpPr>
      <p:grpSpPr>
        <a:xfrm>
          <a:off x="0" y="0"/>
          <a:ext cx="0" cy="0"/>
          <a:chOff x="0" y="0"/>
          <a:chExt cx="0" cy="0"/>
        </a:xfrm>
      </p:grpSpPr>
      <p:sp>
        <p:nvSpPr>
          <p:cNvPr id="470" name="Google Shape;470;g149f0f8907f_2_452"/>
          <p:cNvSpPr/>
          <p:nvPr/>
        </p:nvSpPr>
        <p:spPr>
          <a:xfrm>
            <a:off x="0" y="6426000"/>
            <a:ext cx="12192000" cy="432000"/>
          </a:xfrm>
          <a:prstGeom prst="rect">
            <a:avLst/>
          </a:prstGeom>
          <a:solidFill>
            <a:srgbClr val="00324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cxnSp>
        <p:nvCxnSpPr>
          <p:cNvPr id="471" name="Google Shape;471;g149f0f8907f_2_452"/>
          <p:cNvCxnSpPr/>
          <p:nvPr/>
        </p:nvCxnSpPr>
        <p:spPr>
          <a:xfrm>
            <a:off x="218262" y="882193"/>
            <a:ext cx="11768400" cy="0"/>
          </a:xfrm>
          <a:prstGeom prst="straightConnector1">
            <a:avLst/>
          </a:prstGeom>
          <a:noFill/>
          <a:ln cap="flat" cmpd="sng" w="9525">
            <a:solidFill>
              <a:schemeClr val="lt1"/>
            </a:solidFill>
            <a:prstDash val="solid"/>
            <a:round/>
            <a:headEnd len="sm" w="sm" type="none"/>
            <a:tailEnd len="sm" w="sm" type="none"/>
          </a:ln>
        </p:spPr>
      </p:cxnSp>
      <p:pic>
        <p:nvPicPr>
          <p:cNvPr id="472" name="Google Shape;472;g149f0f8907f_2_452"/>
          <p:cNvPicPr preferRelativeResize="0"/>
          <p:nvPr/>
        </p:nvPicPr>
        <p:blipFill rotWithShape="1">
          <a:blip r:embed="rId2">
            <a:alphaModFix/>
          </a:blip>
          <a:srcRect b="0" l="0" r="0" t="0"/>
          <a:stretch/>
        </p:blipFill>
        <p:spPr>
          <a:xfrm>
            <a:off x="10331489" y="-216085"/>
            <a:ext cx="2093892" cy="1314000"/>
          </a:xfrm>
          <a:prstGeom prst="rect">
            <a:avLst/>
          </a:prstGeom>
          <a:noFill/>
          <a:ln>
            <a:noFill/>
          </a:ln>
        </p:spPr>
      </p:pic>
      <p:sp>
        <p:nvSpPr>
          <p:cNvPr id="473" name="Google Shape;473;g149f0f8907f_2_452"/>
          <p:cNvSpPr txBox="1"/>
          <p:nvPr/>
        </p:nvSpPr>
        <p:spPr>
          <a:xfrm>
            <a:off x="8205939" y="6201716"/>
            <a:ext cx="3751495" cy="215444"/>
          </a:xfrm>
          <a:prstGeom prst="rect">
            <a:avLst/>
          </a:prstGeom>
          <a:noFill/>
          <a:ln>
            <a:noFill/>
          </a:ln>
        </p:spPr>
        <p:txBody>
          <a:bodyPr anchorCtr="0" anchor="t" bIns="45700" lIns="0" spcFirstLastPara="1" rIns="0" wrap="square" tIns="45700">
            <a:spAutoFit/>
          </a:bodyPr>
          <a:lstStyle/>
          <a:p>
            <a:pPr indent="0" lvl="2" marL="0" marR="0" rtl="0" algn="r">
              <a:lnSpc>
                <a:spcPct val="100000"/>
              </a:lnSpc>
              <a:spcBef>
                <a:spcPts val="0"/>
              </a:spcBef>
              <a:spcAft>
                <a:spcPts val="0"/>
              </a:spcAft>
              <a:buNone/>
            </a:pPr>
            <a:fld id="{00000000-1234-1234-1234-123412341234}" type="slidenum">
              <a:rPr b="0" i="0" lang="en-GB" sz="800" u="none" cap="none" strike="noStrike">
                <a:solidFill>
                  <a:srgbClr val="8197A6"/>
                </a:solidFill>
                <a:latin typeface="Arial"/>
                <a:ea typeface="Arial"/>
                <a:cs typeface="Arial"/>
                <a:sym typeface="Arial"/>
              </a:rPr>
              <a:t>‹#›</a:t>
            </a:fld>
            <a:endParaRPr b="0" i="0" sz="800" u="none" cap="none" strike="noStrike">
              <a:solidFill>
                <a:srgbClr val="8197A6"/>
              </a:solidFill>
              <a:latin typeface="Arial"/>
              <a:ea typeface="Arial"/>
              <a:cs typeface="Arial"/>
              <a:sym typeface="Arial"/>
            </a:endParaRPr>
          </a:p>
        </p:txBody>
      </p:sp>
      <p:cxnSp>
        <p:nvCxnSpPr>
          <p:cNvPr id="474" name="Google Shape;474;g149f0f8907f_2_452"/>
          <p:cNvCxnSpPr/>
          <p:nvPr/>
        </p:nvCxnSpPr>
        <p:spPr>
          <a:xfrm>
            <a:off x="221435" y="6422971"/>
            <a:ext cx="11736000" cy="0"/>
          </a:xfrm>
          <a:prstGeom prst="straightConnector1">
            <a:avLst/>
          </a:prstGeom>
          <a:noFill/>
          <a:ln cap="flat" cmpd="sng" w="9525">
            <a:solidFill>
              <a:schemeClr val="lt1"/>
            </a:solidFill>
            <a:prstDash val="solid"/>
            <a:round/>
            <a:headEnd len="sm" w="sm" type="none"/>
            <a:tailEnd len="sm" w="sm" type="none"/>
          </a:ln>
        </p:spPr>
      </p:cxnSp>
      <p:sp>
        <p:nvSpPr>
          <p:cNvPr id="475" name="Google Shape;475;g149f0f8907f_2_452"/>
          <p:cNvSpPr txBox="1"/>
          <p:nvPr>
            <p:ph type="title"/>
          </p:nvPr>
        </p:nvSpPr>
        <p:spPr>
          <a:xfrm>
            <a:off x="218261" y="157324"/>
            <a:ext cx="10113228" cy="553998"/>
          </a:xfrm>
          <a:prstGeom prst="rect">
            <a:avLst/>
          </a:prstGeom>
          <a:noFill/>
          <a:ln>
            <a:noFill/>
          </a:ln>
        </p:spPr>
        <p:txBody>
          <a:bodyPr anchorCtr="0" anchor="ctr" bIns="45700" lIns="0" spcFirstLastPara="1" rIns="0" wrap="square" tIns="45700">
            <a:sp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6" name="Google Shape;476;g149f0f8907f_2_452"/>
          <p:cNvSpPr txBox="1"/>
          <p:nvPr>
            <p:ph idx="1" type="body"/>
          </p:nvPr>
        </p:nvSpPr>
        <p:spPr>
          <a:xfrm>
            <a:off x="218262" y="882192"/>
            <a:ext cx="11763662" cy="5534968"/>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360"/>
              </a:spcBef>
              <a:spcAft>
                <a:spcPts val="0"/>
              </a:spcAft>
              <a:buSzPts val="1400"/>
              <a:buNone/>
              <a:defRPr/>
            </a:lvl1pPr>
            <a:lvl2pPr indent="-228600" lvl="1" marL="914400" algn="l">
              <a:lnSpc>
                <a:spcPct val="119000"/>
              </a:lnSpc>
              <a:spcBef>
                <a:spcPts val="360"/>
              </a:spcBef>
              <a:spcAft>
                <a:spcPts val="0"/>
              </a:spcAft>
              <a:buSzPts val="1400"/>
              <a:buNone/>
              <a:defRPr/>
            </a:lvl2pPr>
            <a:lvl3pPr indent="-228600" lvl="2" marL="1371600" algn="l">
              <a:lnSpc>
                <a:spcPct val="119000"/>
              </a:lnSpc>
              <a:spcBef>
                <a:spcPts val="360"/>
              </a:spcBef>
              <a:spcAft>
                <a:spcPts val="0"/>
              </a:spcAft>
              <a:buSzPts val="1400"/>
              <a:buNone/>
              <a:defRPr/>
            </a:lvl3pPr>
            <a:lvl4pPr indent="-228600" lvl="3" marL="1828800" algn="l">
              <a:lnSpc>
                <a:spcPct val="119000"/>
              </a:lnSpc>
              <a:spcBef>
                <a:spcPts val="360"/>
              </a:spcBef>
              <a:spcAft>
                <a:spcPts val="0"/>
              </a:spcAft>
              <a:buSzPts val="1400"/>
              <a:buNone/>
              <a:defRPr/>
            </a:lvl4pPr>
            <a:lvl5pPr indent="-228600" lvl="4" marL="2286000" algn="l">
              <a:lnSpc>
                <a:spcPct val="119000"/>
              </a:lnSpc>
              <a:spcBef>
                <a:spcPts val="360"/>
              </a:spcBef>
              <a:spcAft>
                <a:spcPts val="0"/>
              </a:spcAft>
              <a:buSzPts val="1400"/>
              <a:buNone/>
              <a:defRPr/>
            </a:lvl5pPr>
            <a:lvl6pPr indent="-342900" lvl="5" marL="2743200" algn="l">
              <a:lnSpc>
                <a:spcPct val="119000"/>
              </a:lnSpc>
              <a:spcBef>
                <a:spcPts val="360"/>
              </a:spcBef>
              <a:spcAft>
                <a:spcPts val="0"/>
              </a:spcAft>
              <a:buSzPts val="1800"/>
              <a:buChar char="–"/>
              <a:defRPr/>
            </a:lvl6pPr>
            <a:lvl7pPr indent="-342900" lvl="6" marL="3200400" algn="l">
              <a:lnSpc>
                <a:spcPct val="119000"/>
              </a:lnSpc>
              <a:spcBef>
                <a:spcPts val="360"/>
              </a:spcBef>
              <a:spcAft>
                <a:spcPts val="0"/>
              </a:spcAft>
              <a:buSzPts val="1800"/>
              <a:buChar char="–"/>
              <a:defRPr/>
            </a:lvl7pPr>
            <a:lvl8pPr indent="-342900" lvl="7" marL="3657600" algn="l">
              <a:lnSpc>
                <a:spcPct val="119000"/>
              </a:lnSpc>
              <a:spcBef>
                <a:spcPts val="360"/>
              </a:spcBef>
              <a:spcAft>
                <a:spcPts val="0"/>
              </a:spcAft>
              <a:buSzPts val="1800"/>
              <a:buChar char="–"/>
              <a:defRPr/>
            </a:lvl8pPr>
            <a:lvl9pPr indent="-342900" lvl="8" marL="4114800" algn="l">
              <a:lnSpc>
                <a:spcPct val="119000"/>
              </a:lnSpc>
              <a:spcBef>
                <a:spcPts val="360"/>
              </a:spcBef>
              <a:spcAft>
                <a:spcPts val="0"/>
              </a:spcAft>
              <a:buSzPts val="1800"/>
              <a:buChar char="–"/>
              <a:defRPr/>
            </a:lvl9pPr>
          </a:lstStyle>
          <a:p/>
        </p:txBody>
      </p:sp>
      <p:pic>
        <p:nvPicPr>
          <p:cNvPr id="477" name="Google Shape;477;g149f0f8907f_2_452"/>
          <p:cNvPicPr preferRelativeResize="0"/>
          <p:nvPr/>
        </p:nvPicPr>
        <p:blipFill rotWithShape="1">
          <a:blip r:embed="rId3">
            <a:alphaModFix/>
          </a:blip>
          <a:srcRect b="0" l="0" r="0" t="0"/>
          <a:stretch/>
        </p:blipFill>
        <p:spPr>
          <a:xfrm>
            <a:off x="10343245" y="6585917"/>
            <a:ext cx="1636920" cy="105918"/>
          </a:xfrm>
          <a:prstGeom prst="rect">
            <a:avLst/>
          </a:prstGeom>
          <a:noFill/>
          <a:ln>
            <a:noFill/>
          </a:ln>
        </p:spPr>
      </p:pic>
      <p:grpSp>
        <p:nvGrpSpPr>
          <p:cNvPr id="478" name="Google Shape;478;g149f0f8907f_2_452"/>
          <p:cNvGrpSpPr/>
          <p:nvPr/>
        </p:nvGrpSpPr>
        <p:grpSpPr>
          <a:xfrm>
            <a:off x="226688" y="6569736"/>
            <a:ext cx="9628745" cy="144114"/>
            <a:chOff x="1076500" y="4469696"/>
            <a:chExt cx="9628745" cy="144114"/>
          </a:xfrm>
        </p:grpSpPr>
        <p:pic>
          <p:nvPicPr>
            <p:cNvPr descr="de.png" id="479" name="Google Shape;479;g149f0f8907f_2_452"/>
            <p:cNvPicPr preferRelativeResize="0"/>
            <p:nvPr/>
          </p:nvPicPr>
          <p:blipFill rotWithShape="1">
            <a:blip r:embed="rId4">
              <a:alphaModFix/>
            </a:blip>
            <a:srcRect b="0" l="0" r="0" t="0"/>
            <a:stretch/>
          </p:blipFill>
          <p:spPr>
            <a:xfrm>
              <a:off x="1076500" y="4469696"/>
              <a:ext cx="217977" cy="144114"/>
            </a:xfrm>
            <a:prstGeom prst="rect">
              <a:avLst/>
            </a:prstGeom>
            <a:noFill/>
            <a:ln>
              <a:noFill/>
            </a:ln>
          </p:spPr>
        </p:pic>
        <p:pic>
          <p:nvPicPr>
            <p:cNvPr descr="at.png" id="480" name="Google Shape;480;g149f0f8907f_2_452"/>
            <p:cNvPicPr preferRelativeResize="0"/>
            <p:nvPr/>
          </p:nvPicPr>
          <p:blipFill rotWithShape="1">
            <a:blip r:embed="rId5">
              <a:alphaModFix/>
            </a:blip>
            <a:srcRect b="0" l="0" r="0" t="0"/>
            <a:stretch/>
          </p:blipFill>
          <p:spPr>
            <a:xfrm>
              <a:off x="1447640" y="4469696"/>
              <a:ext cx="217977" cy="144114"/>
            </a:xfrm>
            <a:prstGeom prst="rect">
              <a:avLst/>
            </a:prstGeom>
            <a:noFill/>
            <a:ln>
              <a:noFill/>
            </a:ln>
          </p:spPr>
        </p:pic>
        <p:pic>
          <p:nvPicPr>
            <p:cNvPr descr="be.png" id="481" name="Google Shape;481;g149f0f8907f_2_452"/>
            <p:cNvPicPr preferRelativeResize="0"/>
            <p:nvPr/>
          </p:nvPicPr>
          <p:blipFill rotWithShape="1">
            <a:blip r:embed="rId6">
              <a:alphaModFix/>
            </a:blip>
            <a:srcRect b="0" l="0" r="0" t="0"/>
            <a:stretch/>
          </p:blipFill>
          <p:spPr>
            <a:xfrm>
              <a:off x="1818780" y="4469696"/>
              <a:ext cx="217977" cy="144114"/>
            </a:xfrm>
            <a:prstGeom prst="rect">
              <a:avLst/>
            </a:prstGeom>
            <a:noFill/>
            <a:ln>
              <a:noFill/>
            </a:ln>
          </p:spPr>
        </p:pic>
        <p:pic>
          <p:nvPicPr>
            <p:cNvPr descr="dk.png" id="482" name="Google Shape;482;g149f0f8907f_2_452"/>
            <p:cNvPicPr preferRelativeResize="0"/>
            <p:nvPr/>
          </p:nvPicPr>
          <p:blipFill rotWithShape="1">
            <a:blip r:embed="rId7">
              <a:alphaModFix/>
            </a:blip>
            <a:srcRect b="0" l="0" r="0" t="0"/>
            <a:stretch/>
          </p:blipFill>
          <p:spPr>
            <a:xfrm>
              <a:off x="2189920" y="4469696"/>
              <a:ext cx="217977" cy="144114"/>
            </a:xfrm>
            <a:prstGeom prst="rect">
              <a:avLst/>
            </a:prstGeom>
            <a:noFill/>
            <a:ln>
              <a:noFill/>
            </a:ln>
          </p:spPr>
        </p:pic>
        <p:pic>
          <p:nvPicPr>
            <p:cNvPr descr="es.png" id="483" name="Google Shape;483;g149f0f8907f_2_452"/>
            <p:cNvPicPr preferRelativeResize="0"/>
            <p:nvPr/>
          </p:nvPicPr>
          <p:blipFill rotWithShape="1">
            <a:blip r:embed="rId8">
              <a:alphaModFix/>
            </a:blip>
            <a:srcRect b="0" l="0" r="0" t="0"/>
            <a:stretch/>
          </p:blipFill>
          <p:spPr>
            <a:xfrm>
              <a:off x="2561060" y="4469696"/>
              <a:ext cx="217977" cy="144114"/>
            </a:xfrm>
            <a:prstGeom prst="rect">
              <a:avLst/>
            </a:prstGeom>
            <a:noFill/>
            <a:ln>
              <a:noFill/>
            </a:ln>
          </p:spPr>
        </p:pic>
        <p:pic>
          <p:nvPicPr>
            <p:cNvPr descr="ee.png" id="484" name="Google Shape;484;g149f0f8907f_2_452"/>
            <p:cNvPicPr preferRelativeResize="0"/>
            <p:nvPr/>
          </p:nvPicPr>
          <p:blipFill rotWithShape="1">
            <a:blip r:embed="rId9">
              <a:alphaModFix/>
            </a:blip>
            <a:srcRect b="0" l="0" r="0" t="0"/>
            <a:stretch/>
          </p:blipFill>
          <p:spPr>
            <a:xfrm>
              <a:off x="2932200" y="4469696"/>
              <a:ext cx="217977" cy="144114"/>
            </a:xfrm>
            <a:prstGeom prst="rect">
              <a:avLst/>
            </a:prstGeom>
            <a:noFill/>
            <a:ln>
              <a:noFill/>
            </a:ln>
          </p:spPr>
        </p:pic>
        <p:pic>
          <p:nvPicPr>
            <p:cNvPr descr="fi.png" id="485" name="Google Shape;485;g149f0f8907f_2_452"/>
            <p:cNvPicPr preferRelativeResize="0"/>
            <p:nvPr/>
          </p:nvPicPr>
          <p:blipFill rotWithShape="1">
            <a:blip r:embed="rId10">
              <a:alphaModFix/>
            </a:blip>
            <a:srcRect b="0" l="0" r="0" t="0"/>
            <a:stretch/>
          </p:blipFill>
          <p:spPr>
            <a:xfrm>
              <a:off x="3303340" y="4469696"/>
              <a:ext cx="217977" cy="144114"/>
            </a:xfrm>
            <a:prstGeom prst="rect">
              <a:avLst/>
            </a:prstGeom>
            <a:noFill/>
            <a:ln>
              <a:noFill/>
            </a:ln>
          </p:spPr>
        </p:pic>
        <p:pic>
          <p:nvPicPr>
            <p:cNvPr descr="fr.png" id="486" name="Google Shape;486;g149f0f8907f_2_452"/>
            <p:cNvPicPr preferRelativeResize="0"/>
            <p:nvPr/>
          </p:nvPicPr>
          <p:blipFill rotWithShape="1">
            <a:blip r:embed="rId11">
              <a:alphaModFix/>
            </a:blip>
            <a:srcRect b="0" l="0" r="0" t="0"/>
            <a:stretch/>
          </p:blipFill>
          <p:spPr>
            <a:xfrm>
              <a:off x="3674480" y="4469696"/>
              <a:ext cx="217977" cy="144114"/>
            </a:xfrm>
            <a:prstGeom prst="rect">
              <a:avLst/>
            </a:prstGeom>
            <a:noFill/>
            <a:ln>
              <a:noFill/>
            </a:ln>
          </p:spPr>
        </p:pic>
        <p:pic>
          <p:nvPicPr>
            <p:cNvPr descr="gr.png" id="487" name="Google Shape;487;g149f0f8907f_2_452"/>
            <p:cNvPicPr preferRelativeResize="0"/>
            <p:nvPr/>
          </p:nvPicPr>
          <p:blipFill rotWithShape="1">
            <a:blip r:embed="rId12">
              <a:alphaModFix/>
            </a:blip>
            <a:srcRect b="0" l="0" r="0" t="0"/>
            <a:stretch/>
          </p:blipFill>
          <p:spPr>
            <a:xfrm>
              <a:off x="4045620" y="4469696"/>
              <a:ext cx="217977" cy="144114"/>
            </a:xfrm>
            <a:prstGeom prst="rect">
              <a:avLst/>
            </a:prstGeom>
            <a:noFill/>
            <a:ln>
              <a:noFill/>
            </a:ln>
          </p:spPr>
        </p:pic>
        <p:pic>
          <p:nvPicPr>
            <p:cNvPr descr="hu.png" id="488" name="Google Shape;488;g149f0f8907f_2_452"/>
            <p:cNvPicPr preferRelativeResize="0"/>
            <p:nvPr/>
          </p:nvPicPr>
          <p:blipFill rotWithShape="1">
            <a:blip r:embed="rId13">
              <a:alphaModFix/>
            </a:blip>
            <a:srcRect b="0" l="0" r="0" t="0"/>
            <a:stretch/>
          </p:blipFill>
          <p:spPr>
            <a:xfrm>
              <a:off x="4416760" y="4469696"/>
              <a:ext cx="217977" cy="144114"/>
            </a:xfrm>
            <a:prstGeom prst="rect">
              <a:avLst/>
            </a:prstGeom>
            <a:noFill/>
            <a:ln>
              <a:noFill/>
            </a:ln>
          </p:spPr>
        </p:pic>
        <p:pic>
          <p:nvPicPr>
            <p:cNvPr descr="ie.png" id="489" name="Google Shape;489;g149f0f8907f_2_452"/>
            <p:cNvPicPr preferRelativeResize="0"/>
            <p:nvPr/>
          </p:nvPicPr>
          <p:blipFill rotWithShape="1">
            <a:blip r:embed="rId14">
              <a:alphaModFix/>
            </a:blip>
            <a:srcRect b="0" l="0" r="0" t="0"/>
            <a:stretch/>
          </p:blipFill>
          <p:spPr>
            <a:xfrm>
              <a:off x="4787900" y="4469696"/>
              <a:ext cx="217977" cy="144114"/>
            </a:xfrm>
            <a:prstGeom prst="rect">
              <a:avLst/>
            </a:prstGeom>
            <a:noFill/>
            <a:ln>
              <a:noFill/>
            </a:ln>
          </p:spPr>
        </p:pic>
        <p:pic>
          <p:nvPicPr>
            <p:cNvPr descr="it.png" id="490" name="Google Shape;490;g149f0f8907f_2_452"/>
            <p:cNvPicPr preferRelativeResize="0"/>
            <p:nvPr/>
          </p:nvPicPr>
          <p:blipFill rotWithShape="1">
            <a:blip r:embed="rId15">
              <a:alphaModFix/>
            </a:blip>
            <a:srcRect b="0" l="0" r="0" t="0"/>
            <a:stretch/>
          </p:blipFill>
          <p:spPr>
            <a:xfrm>
              <a:off x="5159040" y="4469696"/>
              <a:ext cx="217977" cy="144114"/>
            </a:xfrm>
            <a:prstGeom prst="rect">
              <a:avLst/>
            </a:prstGeom>
            <a:noFill/>
            <a:ln>
              <a:noFill/>
            </a:ln>
          </p:spPr>
        </p:pic>
        <p:pic>
          <p:nvPicPr>
            <p:cNvPr descr="lu.png" id="491" name="Google Shape;491;g149f0f8907f_2_452"/>
            <p:cNvPicPr preferRelativeResize="0"/>
            <p:nvPr/>
          </p:nvPicPr>
          <p:blipFill rotWithShape="1">
            <a:blip r:embed="rId16">
              <a:alphaModFix/>
            </a:blip>
            <a:srcRect b="0" l="0" r="0" t="0"/>
            <a:stretch/>
          </p:blipFill>
          <p:spPr>
            <a:xfrm>
              <a:off x="5530180" y="4469696"/>
              <a:ext cx="217977" cy="144114"/>
            </a:xfrm>
            <a:prstGeom prst="rect">
              <a:avLst/>
            </a:prstGeom>
            <a:noFill/>
            <a:ln>
              <a:noFill/>
            </a:ln>
          </p:spPr>
        </p:pic>
        <p:pic>
          <p:nvPicPr>
            <p:cNvPr descr="no.png" id="492" name="Google Shape;492;g149f0f8907f_2_452"/>
            <p:cNvPicPr preferRelativeResize="0"/>
            <p:nvPr/>
          </p:nvPicPr>
          <p:blipFill rotWithShape="1">
            <a:blip r:embed="rId17">
              <a:alphaModFix/>
            </a:blip>
            <a:srcRect b="0" l="0" r="0" t="0"/>
            <a:stretch/>
          </p:blipFill>
          <p:spPr>
            <a:xfrm>
              <a:off x="5901320" y="4469696"/>
              <a:ext cx="217977" cy="144114"/>
            </a:xfrm>
            <a:prstGeom prst="rect">
              <a:avLst/>
            </a:prstGeom>
            <a:noFill/>
            <a:ln>
              <a:noFill/>
            </a:ln>
          </p:spPr>
        </p:pic>
        <p:pic>
          <p:nvPicPr>
            <p:cNvPr descr="nl.png" id="493" name="Google Shape;493;g149f0f8907f_2_452"/>
            <p:cNvPicPr preferRelativeResize="0"/>
            <p:nvPr/>
          </p:nvPicPr>
          <p:blipFill rotWithShape="1">
            <a:blip r:embed="rId18">
              <a:alphaModFix/>
            </a:blip>
            <a:srcRect b="0" l="0" r="0" t="0"/>
            <a:stretch/>
          </p:blipFill>
          <p:spPr>
            <a:xfrm>
              <a:off x="6272460" y="4469696"/>
              <a:ext cx="217977" cy="144114"/>
            </a:xfrm>
            <a:prstGeom prst="rect">
              <a:avLst/>
            </a:prstGeom>
            <a:noFill/>
            <a:ln>
              <a:noFill/>
            </a:ln>
          </p:spPr>
        </p:pic>
        <p:pic>
          <p:nvPicPr>
            <p:cNvPr descr="pl.png" id="494" name="Google Shape;494;g149f0f8907f_2_452"/>
            <p:cNvPicPr preferRelativeResize="0"/>
            <p:nvPr/>
          </p:nvPicPr>
          <p:blipFill rotWithShape="1">
            <a:blip r:embed="rId19">
              <a:alphaModFix/>
            </a:blip>
            <a:srcRect b="0" l="0" r="0" t="0"/>
            <a:stretch/>
          </p:blipFill>
          <p:spPr>
            <a:xfrm>
              <a:off x="6643600" y="4469696"/>
              <a:ext cx="217977" cy="144114"/>
            </a:xfrm>
            <a:prstGeom prst="rect">
              <a:avLst/>
            </a:prstGeom>
            <a:noFill/>
            <a:ln>
              <a:noFill/>
            </a:ln>
          </p:spPr>
        </p:pic>
        <p:pic>
          <p:nvPicPr>
            <p:cNvPr descr="pt.png" id="495" name="Google Shape;495;g149f0f8907f_2_452"/>
            <p:cNvPicPr preferRelativeResize="0"/>
            <p:nvPr/>
          </p:nvPicPr>
          <p:blipFill rotWithShape="1">
            <a:blip r:embed="rId20">
              <a:alphaModFix/>
            </a:blip>
            <a:srcRect b="0" l="0" r="0" t="0"/>
            <a:stretch/>
          </p:blipFill>
          <p:spPr>
            <a:xfrm>
              <a:off x="7014740" y="4469696"/>
              <a:ext cx="217977" cy="144114"/>
            </a:xfrm>
            <a:prstGeom prst="rect">
              <a:avLst/>
            </a:prstGeom>
            <a:noFill/>
            <a:ln>
              <a:noFill/>
            </a:ln>
          </p:spPr>
        </p:pic>
        <p:pic>
          <p:nvPicPr>
            <p:cNvPr descr="cz.png" id="496" name="Google Shape;496;g149f0f8907f_2_452"/>
            <p:cNvPicPr preferRelativeResize="0"/>
            <p:nvPr/>
          </p:nvPicPr>
          <p:blipFill rotWithShape="1">
            <a:blip r:embed="rId21">
              <a:alphaModFix/>
            </a:blip>
            <a:srcRect b="0" l="0" r="0" t="0"/>
            <a:stretch/>
          </p:blipFill>
          <p:spPr>
            <a:xfrm>
              <a:off x="7385880" y="4469696"/>
              <a:ext cx="217977" cy="144114"/>
            </a:xfrm>
            <a:prstGeom prst="rect">
              <a:avLst/>
            </a:prstGeom>
            <a:noFill/>
            <a:ln>
              <a:noFill/>
            </a:ln>
          </p:spPr>
        </p:pic>
        <p:pic>
          <p:nvPicPr>
            <p:cNvPr descr="ro.png" id="497" name="Google Shape;497;g149f0f8907f_2_452"/>
            <p:cNvPicPr preferRelativeResize="0"/>
            <p:nvPr/>
          </p:nvPicPr>
          <p:blipFill rotWithShape="1">
            <a:blip r:embed="rId22">
              <a:alphaModFix/>
            </a:blip>
            <a:srcRect b="0" l="0" r="0" t="0"/>
            <a:stretch/>
          </p:blipFill>
          <p:spPr>
            <a:xfrm>
              <a:off x="7757020" y="4469696"/>
              <a:ext cx="217977" cy="144114"/>
            </a:xfrm>
            <a:prstGeom prst="rect">
              <a:avLst/>
            </a:prstGeom>
            <a:noFill/>
            <a:ln>
              <a:noFill/>
            </a:ln>
          </p:spPr>
        </p:pic>
        <p:pic>
          <p:nvPicPr>
            <p:cNvPr descr="se.png" id="498" name="Google Shape;498;g149f0f8907f_2_452"/>
            <p:cNvPicPr preferRelativeResize="0"/>
            <p:nvPr/>
          </p:nvPicPr>
          <p:blipFill rotWithShape="1">
            <a:blip r:embed="rId23">
              <a:alphaModFix/>
            </a:blip>
            <a:srcRect b="0" l="0" r="0" t="0"/>
            <a:stretch/>
          </p:blipFill>
          <p:spPr>
            <a:xfrm>
              <a:off x="8499300" y="4469696"/>
              <a:ext cx="217977" cy="144114"/>
            </a:xfrm>
            <a:prstGeom prst="rect">
              <a:avLst/>
            </a:prstGeom>
            <a:noFill/>
            <a:ln>
              <a:noFill/>
            </a:ln>
          </p:spPr>
        </p:pic>
        <p:pic>
          <p:nvPicPr>
            <p:cNvPr descr="ch.png" id="499" name="Google Shape;499;g149f0f8907f_2_452"/>
            <p:cNvPicPr preferRelativeResize="0"/>
            <p:nvPr/>
          </p:nvPicPr>
          <p:blipFill rotWithShape="1">
            <a:blip r:embed="rId24">
              <a:alphaModFix/>
            </a:blip>
            <a:srcRect b="0" l="0" r="0" t="0"/>
            <a:stretch/>
          </p:blipFill>
          <p:spPr>
            <a:xfrm>
              <a:off x="8870442" y="4469696"/>
              <a:ext cx="217977" cy="144114"/>
            </a:xfrm>
            <a:prstGeom prst="rect">
              <a:avLst/>
            </a:prstGeom>
            <a:noFill/>
            <a:ln>
              <a:noFill/>
            </a:ln>
          </p:spPr>
        </p:pic>
        <p:pic>
          <p:nvPicPr>
            <p:cNvPr descr="uk.png" id="500" name="Google Shape;500;g149f0f8907f_2_452"/>
            <p:cNvPicPr preferRelativeResize="0"/>
            <p:nvPr/>
          </p:nvPicPr>
          <p:blipFill rotWithShape="1">
            <a:blip r:embed="rId25">
              <a:alphaModFix/>
            </a:blip>
            <a:srcRect b="0" l="0" r="0" t="0"/>
            <a:stretch/>
          </p:blipFill>
          <p:spPr>
            <a:xfrm>
              <a:off x="8128160" y="4469696"/>
              <a:ext cx="217977" cy="144114"/>
            </a:xfrm>
            <a:prstGeom prst="rect">
              <a:avLst/>
            </a:prstGeom>
            <a:noFill/>
            <a:ln>
              <a:noFill/>
            </a:ln>
          </p:spPr>
        </p:pic>
        <p:pic>
          <p:nvPicPr>
            <p:cNvPr id="501" name="Google Shape;501;g149f0f8907f_2_452"/>
            <p:cNvPicPr preferRelativeResize="0"/>
            <p:nvPr/>
          </p:nvPicPr>
          <p:blipFill rotWithShape="1">
            <a:blip r:embed="rId26">
              <a:alphaModFix/>
            </a:blip>
            <a:srcRect b="0" l="0" r="0" t="0"/>
            <a:stretch/>
          </p:blipFill>
          <p:spPr>
            <a:xfrm>
              <a:off x="9408598" y="4469696"/>
              <a:ext cx="216000" cy="144000"/>
            </a:xfrm>
            <a:prstGeom prst="rect">
              <a:avLst/>
            </a:prstGeom>
            <a:noFill/>
            <a:ln>
              <a:noFill/>
            </a:ln>
          </p:spPr>
        </p:pic>
        <p:pic>
          <p:nvPicPr>
            <p:cNvPr id="502" name="Google Shape;502;g149f0f8907f_2_452"/>
            <p:cNvPicPr preferRelativeResize="0"/>
            <p:nvPr/>
          </p:nvPicPr>
          <p:blipFill rotWithShape="1">
            <a:blip r:embed="rId27">
              <a:alphaModFix/>
            </a:blip>
            <a:srcRect b="0" l="0" r="0" t="0"/>
            <a:stretch/>
          </p:blipFill>
          <p:spPr>
            <a:xfrm>
              <a:off x="9768386" y="4469696"/>
              <a:ext cx="216000" cy="144000"/>
            </a:xfrm>
            <a:prstGeom prst="rect">
              <a:avLst/>
            </a:prstGeom>
            <a:noFill/>
            <a:ln>
              <a:noFill/>
            </a:ln>
          </p:spPr>
        </p:pic>
        <p:pic>
          <p:nvPicPr>
            <p:cNvPr descr="ca.png" id="503" name="Google Shape;503;g149f0f8907f_2_452"/>
            <p:cNvPicPr preferRelativeResize="0"/>
            <p:nvPr/>
          </p:nvPicPr>
          <p:blipFill rotWithShape="1">
            <a:blip r:embed="rId28">
              <a:alphaModFix/>
            </a:blip>
            <a:srcRect b="0" l="0" r="0" t="0"/>
            <a:stretch/>
          </p:blipFill>
          <p:spPr>
            <a:xfrm>
              <a:off x="10489245" y="4469696"/>
              <a:ext cx="216000" cy="142807"/>
            </a:xfrm>
            <a:prstGeom prst="rect">
              <a:avLst/>
            </a:prstGeom>
            <a:noFill/>
            <a:ln>
              <a:noFill/>
            </a:ln>
          </p:spPr>
        </p:pic>
        <p:pic>
          <p:nvPicPr>
            <p:cNvPr descr="si.png" id="504" name="Google Shape;504;g149f0f8907f_2_452"/>
            <p:cNvPicPr preferRelativeResize="0"/>
            <p:nvPr/>
          </p:nvPicPr>
          <p:blipFill rotWithShape="1">
            <a:blip r:embed="rId29">
              <a:alphaModFix/>
            </a:blip>
            <a:srcRect b="0" l="0" r="0" t="0"/>
            <a:stretch/>
          </p:blipFill>
          <p:spPr>
            <a:xfrm>
              <a:off x="10128174" y="4469696"/>
              <a:ext cx="217284" cy="143656"/>
            </a:xfrm>
            <a:prstGeom prst="rect">
              <a:avLst/>
            </a:prstGeom>
            <a:noFill/>
            <a:ln>
              <a:noFill/>
            </a:ln>
          </p:spPr>
        </p:pic>
      </p:gr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4">
  <p:cSld name="DARK4">
    <p:spTree>
      <p:nvGrpSpPr>
        <p:cNvPr id="505" name="Shape 505"/>
        <p:cNvGrpSpPr/>
        <p:nvPr/>
      </p:nvGrpSpPr>
      <p:grpSpPr>
        <a:xfrm>
          <a:off x="0" y="0"/>
          <a:ext cx="0" cy="0"/>
          <a:chOff x="0" y="0"/>
          <a:chExt cx="0" cy="0"/>
        </a:xfrm>
      </p:grpSpPr>
      <p:sp>
        <p:nvSpPr>
          <p:cNvPr id="506" name="Google Shape;506;g149f0f8907f_2_488"/>
          <p:cNvSpPr/>
          <p:nvPr/>
        </p:nvSpPr>
        <p:spPr>
          <a:xfrm>
            <a:off x="0" y="6426000"/>
            <a:ext cx="12192000" cy="432000"/>
          </a:xfrm>
          <a:prstGeom prst="rect">
            <a:avLst/>
          </a:prstGeom>
          <a:solidFill>
            <a:srgbClr val="00324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cxnSp>
        <p:nvCxnSpPr>
          <p:cNvPr id="507" name="Google Shape;507;g149f0f8907f_2_488"/>
          <p:cNvCxnSpPr/>
          <p:nvPr/>
        </p:nvCxnSpPr>
        <p:spPr>
          <a:xfrm>
            <a:off x="218262" y="882193"/>
            <a:ext cx="11768400" cy="0"/>
          </a:xfrm>
          <a:prstGeom prst="straightConnector1">
            <a:avLst/>
          </a:prstGeom>
          <a:noFill/>
          <a:ln cap="flat" cmpd="sng" w="9525">
            <a:solidFill>
              <a:schemeClr val="lt1"/>
            </a:solidFill>
            <a:prstDash val="solid"/>
            <a:round/>
            <a:headEnd len="sm" w="sm" type="none"/>
            <a:tailEnd len="sm" w="sm" type="none"/>
          </a:ln>
        </p:spPr>
      </p:cxnSp>
      <p:pic>
        <p:nvPicPr>
          <p:cNvPr id="508" name="Google Shape;508;g149f0f8907f_2_488"/>
          <p:cNvPicPr preferRelativeResize="0"/>
          <p:nvPr/>
        </p:nvPicPr>
        <p:blipFill rotWithShape="1">
          <a:blip r:embed="rId2">
            <a:alphaModFix/>
          </a:blip>
          <a:srcRect b="0" l="0" r="0" t="0"/>
          <a:stretch/>
        </p:blipFill>
        <p:spPr>
          <a:xfrm>
            <a:off x="10331489" y="-216085"/>
            <a:ext cx="2093892" cy="1314000"/>
          </a:xfrm>
          <a:prstGeom prst="rect">
            <a:avLst/>
          </a:prstGeom>
          <a:noFill/>
          <a:ln>
            <a:noFill/>
          </a:ln>
        </p:spPr>
      </p:pic>
      <p:sp>
        <p:nvSpPr>
          <p:cNvPr id="509" name="Google Shape;509;g149f0f8907f_2_488"/>
          <p:cNvSpPr txBox="1"/>
          <p:nvPr/>
        </p:nvSpPr>
        <p:spPr>
          <a:xfrm>
            <a:off x="8205939" y="6201716"/>
            <a:ext cx="3751495" cy="215444"/>
          </a:xfrm>
          <a:prstGeom prst="rect">
            <a:avLst/>
          </a:prstGeom>
          <a:noFill/>
          <a:ln>
            <a:noFill/>
          </a:ln>
        </p:spPr>
        <p:txBody>
          <a:bodyPr anchorCtr="0" anchor="t" bIns="45700" lIns="0" spcFirstLastPara="1" rIns="0" wrap="square" tIns="45700">
            <a:spAutoFit/>
          </a:bodyPr>
          <a:lstStyle/>
          <a:p>
            <a:pPr indent="0" lvl="2" marL="0" marR="0" rtl="0" algn="r">
              <a:lnSpc>
                <a:spcPct val="100000"/>
              </a:lnSpc>
              <a:spcBef>
                <a:spcPts val="0"/>
              </a:spcBef>
              <a:spcAft>
                <a:spcPts val="0"/>
              </a:spcAft>
              <a:buNone/>
            </a:pPr>
            <a:fld id="{00000000-1234-1234-1234-123412341234}" type="slidenum">
              <a:rPr b="0" i="0" lang="en-GB" sz="800" u="none" cap="none" strike="noStrike">
                <a:solidFill>
                  <a:srgbClr val="8197A6"/>
                </a:solidFill>
                <a:latin typeface="Arial"/>
                <a:ea typeface="Arial"/>
                <a:cs typeface="Arial"/>
                <a:sym typeface="Arial"/>
              </a:rPr>
              <a:t>‹#›</a:t>
            </a:fld>
            <a:endParaRPr b="0" i="0" sz="800" u="none" cap="none" strike="noStrike">
              <a:solidFill>
                <a:srgbClr val="8197A6"/>
              </a:solidFill>
              <a:latin typeface="Arial"/>
              <a:ea typeface="Arial"/>
              <a:cs typeface="Arial"/>
              <a:sym typeface="Arial"/>
            </a:endParaRPr>
          </a:p>
        </p:txBody>
      </p:sp>
      <p:cxnSp>
        <p:nvCxnSpPr>
          <p:cNvPr id="510" name="Google Shape;510;g149f0f8907f_2_488"/>
          <p:cNvCxnSpPr/>
          <p:nvPr/>
        </p:nvCxnSpPr>
        <p:spPr>
          <a:xfrm>
            <a:off x="221435" y="6422971"/>
            <a:ext cx="11736000" cy="0"/>
          </a:xfrm>
          <a:prstGeom prst="straightConnector1">
            <a:avLst/>
          </a:prstGeom>
          <a:noFill/>
          <a:ln cap="flat" cmpd="sng" w="9525">
            <a:solidFill>
              <a:schemeClr val="lt1"/>
            </a:solidFill>
            <a:prstDash val="solid"/>
            <a:round/>
            <a:headEnd len="sm" w="sm" type="none"/>
            <a:tailEnd len="sm" w="sm" type="none"/>
          </a:ln>
        </p:spPr>
      </p:cxnSp>
      <p:pic>
        <p:nvPicPr>
          <p:cNvPr id="511" name="Google Shape;511;g149f0f8907f_2_488"/>
          <p:cNvPicPr preferRelativeResize="0"/>
          <p:nvPr/>
        </p:nvPicPr>
        <p:blipFill rotWithShape="1">
          <a:blip r:embed="rId3">
            <a:alphaModFix/>
          </a:blip>
          <a:srcRect b="0" l="0" r="0" t="0"/>
          <a:stretch/>
        </p:blipFill>
        <p:spPr>
          <a:xfrm>
            <a:off x="278274" y="1348840"/>
            <a:ext cx="11624275" cy="4718559"/>
          </a:xfrm>
          <a:prstGeom prst="rect">
            <a:avLst/>
          </a:prstGeom>
          <a:noFill/>
          <a:ln>
            <a:noFill/>
          </a:ln>
        </p:spPr>
      </p:pic>
      <p:sp>
        <p:nvSpPr>
          <p:cNvPr id="512" name="Google Shape;512;g149f0f8907f_2_488"/>
          <p:cNvSpPr txBox="1"/>
          <p:nvPr>
            <p:ph type="title"/>
          </p:nvPr>
        </p:nvSpPr>
        <p:spPr>
          <a:xfrm>
            <a:off x="218261" y="157324"/>
            <a:ext cx="10113228" cy="553998"/>
          </a:xfrm>
          <a:prstGeom prst="rect">
            <a:avLst/>
          </a:prstGeom>
          <a:noFill/>
          <a:ln>
            <a:noFill/>
          </a:ln>
        </p:spPr>
        <p:txBody>
          <a:bodyPr anchorCtr="0" anchor="ctr" bIns="45700" lIns="0" spcFirstLastPara="1" rIns="0" wrap="square" tIns="45700">
            <a:sp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513" name="Google Shape;513;g149f0f8907f_2_488"/>
          <p:cNvPicPr preferRelativeResize="0"/>
          <p:nvPr/>
        </p:nvPicPr>
        <p:blipFill rotWithShape="1">
          <a:blip r:embed="rId4">
            <a:alphaModFix/>
          </a:blip>
          <a:srcRect b="0" l="0" r="0" t="0"/>
          <a:stretch/>
        </p:blipFill>
        <p:spPr>
          <a:xfrm>
            <a:off x="10343245" y="6585917"/>
            <a:ext cx="1636920" cy="105918"/>
          </a:xfrm>
          <a:prstGeom prst="rect">
            <a:avLst/>
          </a:prstGeom>
          <a:noFill/>
          <a:ln>
            <a:noFill/>
          </a:ln>
        </p:spPr>
      </p:pic>
      <p:grpSp>
        <p:nvGrpSpPr>
          <p:cNvPr id="514" name="Google Shape;514;g149f0f8907f_2_488"/>
          <p:cNvGrpSpPr/>
          <p:nvPr/>
        </p:nvGrpSpPr>
        <p:grpSpPr>
          <a:xfrm>
            <a:off x="226688" y="6569736"/>
            <a:ext cx="9628745" cy="144114"/>
            <a:chOff x="1076500" y="4469696"/>
            <a:chExt cx="9628745" cy="144114"/>
          </a:xfrm>
        </p:grpSpPr>
        <p:pic>
          <p:nvPicPr>
            <p:cNvPr descr="de.png" id="515" name="Google Shape;515;g149f0f8907f_2_488"/>
            <p:cNvPicPr preferRelativeResize="0"/>
            <p:nvPr/>
          </p:nvPicPr>
          <p:blipFill rotWithShape="1">
            <a:blip r:embed="rId5">
              <a:alphaModFix/>
            </a:blip>
            <a:srcRect b="0" l="0" r="0" t="0"/>
            <a:stretch/>
          </p:blipFill>
          <p:spPr>
            <a:xfrm>
              <a:off x="1076500" y="4469696"/>
              <a:ext cx="217977" cy="144114"/>
            </a:xfrm>
            <a:prstGeom prst="rect">
              <a:avLst/>
            </a:prstGeom>
            <a:noFill/>
            <a:ln>
              <a:noFill/>
            </a:ln>
          </p:spPr>
        </p:pic>
        <p:pic>
          <p:nvPicPr>
            <p:cNvPr descr="at.png" id="516" name="Google Shape;516;g149f0f8907f_2_488"/>
            <p:cNvPicPr preferRelativeResize="0"/>
            <p:nvPr/>
          </p:nvPicPr>
          <p:blipFill rotWithShape="1">
            <a:blip r:embed="rId6">
              <a:alphaModFix/>
            </a:blip>
            <a:srcRect b="0" l="0" r="0" t="0"/>
            <a:stretch/>
          </p:blipFill>
          <p:spPr>
            <a:xfrm>
              <a:off x="1447640" y="4469696"/>
              <a:ext cx="217977" cy="144114"/>
            </a:xfrm>
            <a:prstGeom prst="rect">
              <a:avLst/>
            </a:prstGeom>
            <a:noFill/>
            <a:ln>
              <a:noFill/>
            </a:ln>
          </p:spPr>
        </p:pic>
        <p:pic>
          <p:nvPicPr>
            <p:cNvPr descr="be.png" id="517" name="Google Shape;517;g149f0f8907f_2_488"/>
            <p:cNvPicPr preferRelativeResize="0"/>
            <p:nvPr/>
          </p:nvPicPr>
          <p:blipFill rotWithShape="1">
            <a:blip r:embed="rId7">
              <a:alphaModFix/>
            </a:blip>
            <a:srcRect b="0" l="0" r="0" t="0"/>
            <a:stretch/>
          </p:blipFill>
          <p:spPr>
            <a:xfrm>
              <a:off x="1818780" y="4469696"/>
              <a:ext cx="217977" cy="144114"/>
            </a:xfrm>
            <a:prstGeom prst="rect">
              <a:avLst/>
            </a:prstGeom>
            <a:noFill/>
            <a:ln>
              <a:noFill/>
            </a:ln>
          </p:spPr>
        </p:pic>
        <p:pic>
          <p:nvPicPr>
            <p:cNvPr descr="dk.png" id="518" name="Google Shape;518;g149f0f8907f_2_488"/>
            <p:cNvPicPr preferRelativeResize="0"/>
            <p:nvPr/>
          </p:nvPicPr>
          <p:blipFill rotWithShape="1">
            <a:blip r:embed="rId8">
              <a:alphaModFix/>
            </a:blip>
            <a:srcRect b="0" l="0" r="0" t="0"/>
            <a:stretch/>
          </p:blipFill>
          <p:spPr>
            <a:xfrm>
              <a:off x="2189920" y="4469696"/>
              <a:ext cx="217977" cy="144114"/>
            </a:xfrm>
            <a:prstGeom prst="rect">
              <a:avLst/>
            </a:prstGeom>
            <a:noFill/>
            <a:ln>
              <a:noFill/>
            </a:ln>
          </p:spPr>
        </p:pic>
        <p:pic>
          <p:nvPicPr>
            <p:cNvPr descr="es.png" id="519" name="Google Shape;519;g149f0f8907f_2_488"/>
            <p:cNvPicPr preferRelativeResize="0"/>
            <p:nvPr/>
          </p:nvPicPr>
          <p:blipFill rotWithShape="1">
            <a:blip r:embed="rId9">
              <a:alphaModFix/>
            </a:blip>
            <a:srcRect b="0" l="0" r="0" t="0"/>
            <a:stretch/>
          </p:blipFill>
          <p:spPr>
            <a:xfrm>
              <a:off x="2561060" y="4469696"/>
              <a:ext cx="217977" cy="144114"/>
            </a:xfrm>
            <a:prstGeom prst="rect">
              <a:avLst/>
            </a:prstGeom>
            <a:noFill/>
            <a:ln>
              <a:noFill/>
            </a:ln>
          </p:spPr>
        </p:pic>
        <p:pic>
          <p:nvPicPr>
            <p:cNvPr descr="ee.png" id="520" name="Google Shape;520;g149f0f8907f_2_488"/>
            <p:cNvPicPr preferRelativeResize="0"/>
            <p:nvPr/>
          </p:nvPicPr>
          <p:blipFill rotWithShape="1">
            <a:blip r:embed="rId10">
              <a:alphaModFix/>
            </a:blip>
            <a:srcRect b="0" l="0" r="0" t="0"/>
            <a:stretch/>
          </p:blipFill>
          <p:spPr>
            <a:xfrm>
              <a:off x="2932200" y="4469696"/>
              <a:ext cx="217977" cy="144114"/>
            </a:xfrm>
            <a:prstGeom prst="rect">
              <a:avLst/>
            </a:prstGeom>
            <a:noFill/>
            <a:ln>
              <a:noFill/>
            </a:ln>
          </p:spPr>
        </p:pic>
        <p:pic>
          <p:nvPicPr>
            <p:cNvPr descr="fi.png" id="521" name="Google Shape;521;g149f0f8907f_2_488"/>
            <p:cNvPicPr preferRelativeResize="0"/>
            <p:nvPr/>
          </p:nvPicPr>
          <p:blipFill rotWithShape="1">
            <a:blip r:embed="rId11">
              <a:alphaModFix/>
            </a:blip>
            <a:srcRect b="0" l="0" r="0" t="0"/>
            <a:stretch/>
          </p:blipFill>
          <p:spPr>
            <a:xfrm>
              <a:off x="3303340" y="4469696"/>
              <a:ext cx="217977" cy="144114"/>
            </a:xfrm>
            <a:prstGeom prst="rect">
              <a:avLst/>
            </a:prstGeom>
            <a:noFill/>
            <a:ln>
              <a:noFill/>
            </a:ln>
          </p:spPr>
        </p:pic>
        <p:pic>
          <p:nvPicPr>
            <p:cNvPr descr="fr.png" id="522" name="Google Shape;522;g149f0f8907f_2_488"/>
            <p:cNvPicPr preferRelativeResize="0"/>
            <p:nvPr/>
          </p:nvPicPr>
          <p:blipFill rotWithShape="1">
            <a:blip r:embed="rId12">
              <a:alphaModFix/>
            </a:blip>
            <a:srcRect b="0" l="0" r="0" t="0"/>
            <a:stretch/>
          </p:blipFill>
          <p:spPr>
            <a:xfrm>
              <a:off x="3674480" y="4469696"/>
              <a:ext cx="217977" cy="144114"/>
            </a:xfrm>
            <a:prstGeom prst="rect">
              <a:avLst/>
            </a:prstGeom>
            <a:noFill/>
            <a:ln>
              <a:noFill/>
            </a:ln>
          </p:spPr>
        </p:pic>
        <p:pic>
          <p:nvPicPr>
            <p:cNvPr descr="gr.png" id="523" name="Google Shape;523;g149f0f8907f_2_488"/>
            <p:cNvPicPr preferRelativeResize="0"/>
            <p:nvPr/>
          </p:nvPicPr>
          <p:blipFill rotWithShape="1">
            <a:blip r:embed="rId13">
              <a:alphaModFix/>
            </a:blip>
            <a:srcRect b="0" l="0" r="0" t="0"/>
            <a:stretch/>
          </p:blipFill>
          <p:spPr>
            <a:xfrm>
              <a:off x="4045620" y="4469696"/>
              <a:ext cx="217977" cy="144114"/>
            </a:xfrm>
            <a:prstGeom prst="rect">
              <a:avLst/>
            </a:prstGeom>
            <a:noFill/>
            <a:ln>
              <a:noFill/>
            </a:ln>
          </p:spPr>
        </p:pic>
        <p:pic>
          <p:nvPicPr>
            <p:cNvPr descr="hu.png" id="524" name="Google Shape;524;g149f0f8907f_2_488"/>
            <p:cNvPicPr preferRelativeResize="0"/>
            <p:nvPr/>
          </p:nvPicPr>
          <p:blipFill rotWithShape="1">
            <a:blip r:embed="rId14">
              <a:alphaModFix/>
            </a:blip>
            <a:srcRect b="0" l="0" r="0" t="0"/>
            <a:stretch/>
          </p:blipFill>
          <p:spPr>
            <a:xfrm>
              <a:off x="4416760" y="4469696"/>
              <a:ext cx="217977" cy="144114"/>
            </a:xfrm>
            <a:prstGeom prst="rect">
              <a:avLst/>
            </a:prstGeom>
            <a:noFill/>
            <a:ln>
              <a:noFill/>
            </a:ln>
          </p:spPr>
        </p:pic>
        <p:pic>
          <p:nvPicPr>
            <p:cNvPr descr="ie.png" id="525" name="Google Shape;525;g149f0f8907f_2_488"/>
            <p:cNvPicPr preferRelativeResize="0"/>
            <p:nvPr/>
          </p:nvPicPr>
          <p:blipFill rotWithShape="1">
            <a:blip r:embed="rId15">
              <a:alphaModFix/>
            </a:blip>
            <a:srcRect b="0" l="0" r="0" t="0"/>
            <a:stretch/>
          </p:blipFill>
          <p:spPr>
            <a:xfrm>
              <a:off x="4787900" y="4469696"/>
              <a:ext cx="217977" cy="144114"/>
            </a:xfrm>
            <a:prstGeom prst="rect">
              <a:avLst/>
            </a:prstGeom>
            <a:noFill/>
            <a:ln>
              <a:noFill/>
            </a:ln>
          </p:spPr>
        </p:pic>
        <p:pic>
          <p:nvPicPr>
            <p:cNvPr descr="it.png" id="526" name="Google Shape;526;g149f0f8907f_2_488"/>
            <p:cNvPicPr preferRelativeResize="0"/>
            <p:nvPr/>
          </p:nvPicPr>
          <p:blipFill rotWithShape="1">
            <a:blip r:embed="rId16">
              <a:alphaModFix/>
            </a:blip>
            <a:srcRect b="0" l="0" r="0" t="0"/>
            <a:stretch/>
          </p:blipFill>
          <p:spPr>
            <a:xfrm>
              <a:off x="5159040" y="4469696"/>
              <a:ext cx="217977" cy="144114"/>
            </a:xfrm>
            <a:prstGeom prst="rect">
              <a:avLst/>
            </a:prstGeom>
            <a:noFill/>
            <a:ln>
              <a:noFill/>
            </a:ln>
          </p:spPr>
        </p:pic>
        <p:pic>
          <p:nvPicPr>
            <p:cNvPr descr="lu.png" id="527" name="Google Shape;527;g149f0f8907f_2_488"/>
            <p:cNvPicPr preferRelativeResize="0"/>
            <p:nvPr/>
          </p:nvPicPr>
          <p:blipFill rotWithShape="1">
            <a:blip r:embed="rId17">
              <a:alphaModFix/>
            </a:blip>
            <a:srcRect b="0" l="0" r="0" t="0"/>
            <a:stretch/>
          </p:blipFill>
          <p:spPr>
            <a:xfrm>
              <a:off x="5530180" y="4469696"/>
              <a:ext cx="217977" cy="144114"/>
            </a:xfrm>
            <a:prstGeom prst="rect">
              <a:avLst/>
            </a:prstGeom>
            <a:noFill/>
            <a:ln>
              <a:noFill/>
            </a:ln>
          </p:spPr>
        </p:pic>
        <p:pic>
          <p:nvPicPr>
            <p:cNvPr descr="no.png" id="528" name="Google Shape;528;g149f0f8907f_2_488"/>
            <p:cNvPicPr preferRelativeResize="0"/>
            <p:nvPr/>
          </p:nvPicPr>
          <p:blipFill rotWithShape="1">
            <a:blip r:embed="rId18">
              <a:alphaModFix/>
            </a:blip>
            <a:srcRect b="0" l="0" r="0" t="0"/>
            <a:stretch/>
          </p:blipFill>
          <p:spPr>
            <a:xfrm>
              <a:off x="5901320" y="4469696"/>
              <a:ext cx="217977" cy="144114"/>
            </a:xfrm>
            <a:prstGeom prst="rect">
              <a:avLst/>
            </a:prstGeom>
            <a:noFill/>
            <a:ln>
              <a:noFill/>
            </a:ln>
          </p:spPr>
        </p:pic>
        <p:pic>
          <p:nvPicPr>
            <p:cNvPr descr="nl.png" id="529" name="Google Shape;529;g149f0f8907f_2_488"/>
            <p:cNvPicPr preferRelativeResize="0"/>
            <p:nvPr/>
          </p:nvPicPr>
          <p:blipFill rotWithShape="1">
            <a:blip r:embed="rId19">
              <a:alphaModFix/>
            </a:blip>
            <a:srcRect b="0" l="0" r="0" t="0"/>
            <a:stretch/>
          </p:blipFill>
          <p:spPr>
            <a:xfrm>
              <a:off x="6272460" y="4469696"/>
              <a:ext cx="217977" cy="144114"/>
            </a:xfrm>
            <a:prstGeom prst="rect">
              <a:avLst/>
            </a:prstGeom>
            <a:noFill/>
            <a:ln>
              <a:noFill/>
            </a:ln>
          </p:spPr>
        </p:pic>
        <p:pic>
          <p:nvPicPr>
            <p:cNvPr descr="pl.png" id="530" name="Google Shape;530;g149f0f8907f_2_488"/>
            <p:cNvPicPr preferRelativeResize="0"/>
            <p:nvPr/>
          </p:nvPicPr>
          <p:blipFill rotWithShape="1">
            <a:blip r:embed="rId20">
              <a:alphaModFix/>
            </a:blip>
            <a:srcRect b="0" l="0" r="0" t="0"/>
            <a:stretch/>
          </p:blipFill>
          <p:spPr>
            <a:xfrm>
              <a:off x="6643600" y="4469696"/>
              <a:ext cx="217977" cy="144114"/>
            </a:xfrm>
            <a:prstGeom prst="rect">
              <a:avLst/>
            </a:prstGeom>
            <a:noFill/>
            <a:ln>
              <a:noFill/>
            </a:ln>
          </p:spPr>
        </p:pic>
        <p:pic>
          <p:nvPicPr>
            <p:cNvPr descr="pt.png" id="531" name="Google Shape;531;g149f0f8907f_2_488"/>
            <p:cNvPicPr preferRelativeResize="0"/>
            <p:nvPr/>
          </p:nvPicPr>
          <p:blipFill rotWithShape="1">
            <a:blip r:embed="rId21">
              <a:alphaModFix/>
            </a:blip>
            <a:srcRect b="0" l="0" r="0" t="0"/>
            <a:stretch/>
          </p:blipFill>
          <p:spPr>
            <a:xfrm>
              <a:off x="7014740" y="4469696"/>
              <a:ext cx="217977" cy="144114"/>
            </a:xfrm>
            <a:prstGeom prst="rect">
              <a:avLst/>
            </a:prstGeom>
            <a:noFill/>
            <a:ln>
              <a:noFill/>
            </a:ln>
          </p:spPr>
        </p:pic>
        <p:pic>
          <p:nvPicPr>
            <p:cNvPr descr="cz.png" id="532" name="Google Shape;532;g149f0f8907f_2_488"/>
            <p:cNvPicPr preferRelativeResize="0"/>
            <p:nvPr/>
          </p:nvPicPr>
          <p:blipFill rotWithShape="1">
            <a:blip r:embed="rId22">
              <a:alphaModFix/>
            </a:blip>
            <a:srcRect b="0" l="0" r="0" t="0"/>
            <a:stretch/>
          </p:blipFill>
          <p:spPr>
            <a:xfrm>
              <a:off x="7385880" y="4469696"/>
              <a:ext cx="217977" cy="144114"/>
            </a:xfrm>
            <a:prstGeom prst="rect">
              <a:avLst/>
            </a:prstGeom>
            <a:noFill/>
            <a:ln>
              <a:noFill/>
            </a:ln>
          </p:spPr>
        </p:pic>
        <p:pic>
          <p:nvPicPr>
            <p:cNvPr descr="ro.png" id="533" name="Google Shape;533;g149f0f8907f_2_488"/>
            <p:cNvPicPr preferRelativeResize="0"/>
            <p:nvPr/>
          </p:nvPicPr>
          <p:blipFill rotWithShape="1">
            <a:blip r:embed="rId23">
              <a:alphaModFix/>
            </a:blip>
            <a:srcRect b="0" l="0" r="0" t="0"/>
            <a:stretch/>
          </p:blipFill>
          <p:spPr>
            <a:xfrm>
              <a:off x="7757020" y="4469696"/>
              <a:ext cx="217977" cy="144114"/>
            </a:xfrm>
            <a:prstGeom prst="rect">
              <a:avLst/>
            </a:prstGeom>
            <a:noFill/>
            <a:ln>
              <a:noFill/>
            </a:ln>
          </p:spPr>
        </p:pic>
        <p:pic>
          <p:nvPicPr>
            <p:cNvPr descr="se.png" id="534" name="Google Shape;534;g149f0f8907f_2_488"/>
            <p:cNvPicPr preferRelativeResize="0"/>
            <p:nvPr/>
          </p:nvPicPr>
          <p:blipFill rotWithShape="1">
            <a:blip r:embed="rId24">
              <a:alphaModFix/>
            </a:blip>
            <a:srcRect b="0" l="0" r="0" t="0"/>
            <a:stretch/>
          </p:blipFill>
          <p:spPr>
            <a:xfrm>
              <a:off x="8499300" y="4469696"/>
              <a:ext cx="217977" cy="144114"/>
            </a:xfrm>
            <a:prstGeom prst="rect">
              <a:avLst/>
            </a:prstGeom>
            <a:noFill/>
            <a:ln>
              <a:noFill/>
            </a:ln>
          </p:spPr>
        </p:pic>
        <p:pic>
          <p:nvPicPr>
            <p:cNvPr descr="ch.png" id="535" name="Google Shape;535;g149f0f8907f_2_488"/>
            <p:cNvPicPr preferRelativeResize="0"/>
            <p:nvPr/>
          </p:nvPicPr>
          <p:blipFill rotWithShape="1">
            <a:blip r:embed="rId25">
              <a:alphaModFix/>
            </a:blip>
            <a:srcRect b="0" l="0" r="0" t="0"/>
            <a:stretch/>
          </p:blipFill>
          <p:spPr>
            <a:xfrm>
              <a:off x="8870442" y="4469696"/>
              <a:ext cx="217977" cy="144114"/>
            </a:xfrm>
            <a:prstGeom prst="rect">
              <a:avLst/>
            </a:prstGeom>
            <a:noFill/>
            <a:ln>
              <a:noFill/>
            </a:ln>
          </p:spPr>
        </p:pic>
        <p:pic>
          <p:nvPicPr>
            <p:cNvPr descr="uk.png" id="536" name="Google Shape;536;g149f0f8907f_2_488"/>
            <p:cNvPicPr preferRelativeResize="0"/>
            <p:nvPr/>
          </p:nvPicPr>
          <p:blipFill rotWithShape="1">
            <a:blip r:embed="rId26">
              <a:alphaModFix/>
            </a:blip>
            <a:srcRect b="0" l="0" r="0" t="0"/>
            <a:stretch/>
          </p:blipFill>
          <p:spPr>
            <a:xfrm>
              <a:off x="8128160" y="4469696"/>
              <a:ext cx="217977" cy="144114"/>
            </a:xfrm>
            <a:prstGeom prst="rect">
              <a:avLst/>
            </a:prstGeom>
            <a:noFill/>
            <a:ln>
              <a:noFill/>
            </a:ln>
          </p:spPr>
        </p:pic>
        <p:pic>
          <p:nvPicPr>
            <p:cNvPr id="537" name="Google Shape;537;g149f0f8907f_2_488"/>
            <p:cNvPicPr preferRelativeResize="0"/>
            <p:nvPr/>
          </p:nvPicPr>
          <p:blipFill rotWithShape="1">
            <a:blip r:embed="rId27">
              <a:alphaModFix/>
            </a:blip>
            <a:srcRect b="0" l="0" r="0" t="0"/>
            <a:stretch/>
          </p:blipFill>
          <p:spPr>
            <a:xfrm>
              <a:off x="9408598" y="4469696"/>
              <a:ext cx="216000" cy="144000"/>
            </a:xfrm>
            <a:prstGeom prst="rect">
              <a:avLst/>
            </a:prstGeom>
            <a:noFill/>
            <a:ln>
              <a:noFill/>
            </a:ln>
          </p:spPr>
        </p:pic>
        <p:pic>
          <p:nvPicPr>
            <p:cNvPr id="538" name="Google Shape;538;g149f0f8907f_2_488"/>
            <p:cNvPicPr preferRelativeResize="0"/>
            <p:nvPr/>
          </p:nvPicPr>
          <p:blipFill rotWithShape="1">
            <a:blip r:embed="rId28">
              <a:alphaModFix/>
            </a:blip>
            <a:srcRect b="0" l="0" r="0" t="0"/>
            <a:stretch/>
          </p:blipFill>
          <p:spPr>
            <a:xfrm>
              <a:off x="9768386" y="4469696"/>
              <a:ext cx="216000" cy="144000"/>
            </a:xfrm>
            <a:prstGeom prst="rect">
              <a:avLst/>
            </a:prstGeom>
            <a:noFill/>
            <a:ln>
              <a:noFill/>
            </a:ln>
          </p:spPr>
        </p:pic>
        <p:pic>
          <p:nvPicPr>
            <p:cNvPr descr="ca.png" id="539" name="Google Shape;539;g149f0f8907f_2_488"/>
            <p:cNvPicPr preferRelativeResize="0"/>
            <p:nvPr/>
          </p:nvPicPr>
          <p:blipFill rotWithShape="1">
            <a:blip r:embed="rId29">
              <a:alphaModFix/>
            </a:blip>
            <a:srcRect b="0" l="0" r="0" t="0"/>
            <a:stretch/>
          </p:blipFill>
          <p:spPr>
            <a:xfrm>
              <a:off x="10489245" y="4469696"/>
              <a:ext cx="216000" cy="142807"/>
            </a:xfrm>
            <a:prstGeom prst="rect">
              <a:avLst/>
            </a:prstGeom>
            <a:noFill/>
            <a:ln>
              <a:noFill/>
            </a:ln>
          </p:spPr>
        </p:pic>
        <p:pic>
          <p:nvPicPr>
            <p:cNvPr descr="si.png" id="540" name="Google Shape;540;g149f0f8907f_2_488"/>
            <p:cNvPicPr preferRelativeResize="0"/>
            <p:nvPr/>
          </p:nvPicPr>
          <p:blipFill rotWithShape="1">
            <a:blip r:embed="rId30">
              <a:alphaModFix/>
            </a:blip>
            <a:srcRect b="0" l="0" r="0" t="0"/>
            <a:stretch/>
          </p:blipFill>
          <p:spPr>
            <a:xfrm>
              <a:off x="10128174" y="4469696"/>
              <a:ext cx="217284" cy="143656"/>
            </a:xfrm>
            <a:prstGeom prst="rect">
              <a:avLst/>
            </a:prstGeom>
            <a:noFill/>
            <a:ln>
              <a:noFill/>
            </a:ln>
          </p:spPr>
        </p:pic>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42" name="Shape 42"/>
        <p:cNvGrpSpPr/>
        <p:nvPr/>
      </p:nvGrpSpPr>
      <p:grpSpPr>
        <a:xfrm>
          <a:off x="0" y="0"/>
          <a:ext cx="0" cy="0"/>
          <a:chOff x="0" y="0"/>
          <a:chExt cx="0" cy="0"/>
        </a:xfrm>
      </p:grpSpPr>
      <p:sp>
        <p:nvSpPr>
          <p:cNvPr id="43" name="Google Shape;43;p10"/>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44" name="Google Shape;44;p10"/>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45" name="Google Shape;45;p10"/>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46" name="Google Shape;46;p10"/>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47" name="Google Shape;47;p10"/>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48" name="Google Shape;48;p10"/>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49" name="Google Shape;49;p10"/>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0" name="Google Shape;50;p10"/>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CEOS Plenary, 1-4  November 2021</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5">
  <p:cSld name="DARK5">
    <p:spTree>
      <p:nvGrpSpPr>
        <p:cNvPr id="541" name="Shape 541"/>
        <p:cNvGrpSpPr/>
        <p:nvPr/>
      </p:nvGrpSpPr>
      <p:grpSpPr>
        <a:xfrm>
          <a:off x="0" y="0"/>
          <a:ext cx="0" cy="0"/>
          <a:chOff x="0" y="0"/>
          <a:chExt cx="0" cy="0"/>
        </a:xfrm>
      </p:grpSpPr>
      <p:sp>
        <p:nvSpPr>
          <p:cNvPr id="542" name="Google Shape;542;g149f0f8907f_2_524"/>
          <p:cNvSpPr/>
          <p:nvPr/>
        </p:nvSpPr>
        <p:spPr>
          <a:xfrm>
            <a:off x="0" y="6426000"/>
            <a:ext cx="12192000" cy="432000"/>
          </a:xfrm>
          <a:prstGeom prst="rect">
            <a:avLst/>
          </a:prstGeom>
          <a:solidFill>
            <a:srgbClr val="00324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cxnSp>
        <p:nvCxnSpPr>
          <p:cNvPr id="543" name="Google Shape;543;g149f0f8907f_2_524"/>
          <p:cNvCxnSpPr/>
          <p:nvPr/>
        </p:nvCxnSpPr>
        <p:spPr>
          <a:xfrm>
            <a:off x="218262" y="882193"/>
            <a:ext cx="11768400" cy="0"/>
          </a:xfrm>
          <a:prstGeom prst="straightConnector1">
            <a:avLst/>
          </a:prstGeom>
          <a:noFill/>
          <a:ln cap="flat" cmpd="sng" w="9525">
            <a:solidFill>
              <a:schemeClr val="lt1"/>
            </a:solidFill>
            <a:prstDash val="solid"/>
            <a:round/>
            <a:headEnd len="sm" w="sm" type="none"/>
            <a:tailEnd len="sm" w="sm" type="none"/>
          </a:ln>
        </p:spPr>
      </p:cxnSp>
      <p:pic>
        <p:nvPicPr>
          <p:cNvPr id="544" name="Google Shape;544;g149f0f8907f_2_524"/>
          <p:cNvPicPr preferRelativeResize="0"/>
          <p:nvPr/>
        </p:nvPicPr>
        <p:blipFill rotWithShape="1">
          <a:blip r:embed="rId2">
            <a:alphaModFix/>
          </a:blip>
          <a:srcRect b="0" l="0" r="0" t="0"/>
          <a:stretch/>
        </p:blipFill>
        <p:spPr>
          <a:xfrm>
            <a:off x="10331489" y="-216085"/>
            <a:ext cx="2093892" cy="1314000"/>
          </a:xfrm>
          <a:prstGeom prst="rect">
            <a:avLst/>
          </a:prstGeom>
          <a:noFill/>
          <a:ln>
            <a:noFill/>
          </a:ln>
        </p:spPr>
      </p:pic>
      <p:sp>
        <p:nvSpPr>
          <p:cNvPr id="545" name="Google Shape;545;g149f0f8907f_2_524"/>
          <p:cNvSpPr txBox="1"/>
          <p:nvPr/>
        </p:nvSpPr>
        <p:spPr>
          <a:xfrm>
            <a:off x="8205939" y="6201716"/>
            <a:ext cx="3751495" cy="215444"/>
          </a:xfrm>
          <a:prstGeom prst="rect">
            <a:avLst/>
          </a:prstGeom>
          <a:noFill/>
          <a:ln>
            <a:noFill/>
          </a:ln>
        </p:spPr>
        <p:txBody>
          <a:bodyPr anchorCtr="0" anchor="t" bIns="45700" lIns="0" spcFirstLastPara="1" rIns="0" wrap="square" tIns="45700">
            <a:spAutoFit/>
          </a:bodyPr>
          <a:lstStyle/>
          <a:p>
            <a:pPr indent="0" lvl="2" marL="0" marR="0" rtl="0" algn="r">
              <a:lnSpc>
                <a:spcPct val="100000"/>
              </a:lnSpc>
              <a:spcBef>
                <a:spcPts val="0"/>
              </a:spcBef>
              <a:spcAft>
                <a:spcPts val="0"/>
              </a:spcAft>
              <a:buNone/>
            </a:pPr>
            <a:fld id="{00000000-1234-1234-1234-123412341234}" type="slidenum">
              <a:rPr b="0" i="0" lang="en-GB" sz="800" u="none" cap="none" strike="noStrike">
                <a:solidFill>
                  <a:srgbClr val="8197A6"/>
                </a:solidFill>
                <a:latin typeface="Arial"/>
                <a:ea typeface="Arial"/>
                <a:cs typeface="Arial"/>
                <a:sym typeface="Arial"/>
              </a:rPr>
              <a:t>‹#›</a:t>
            </a:fld>
            <a:endParaRPr b="0" i="0" sz="800" u="none" cap="none" strike="noStrike">
              <a:solidFill>
                <a:srgbClr val="8197A6"/>
              </a:solidFill>
              <a:latin typeface="Arial"/>
              <a:ea typeface="Arial"/>
              <a:cs typeface="Arial"/>
              <a:sym typeface="Arial"/>
            </a:endParaRPr>
          </a:p>
        </p:txBody>
      </p:sp>
      <p:cxnSp>
        <p:nvCxnSpPr>
          <p:cNvPr id="546" name="Google Shape;546;g149f0f8907f_2_524"/>
          <p:cNvCxnSpPr/>
          <p:nvPr/>
        </p:nvCxnSpPr>
        <p:spPr>
          <a:xfrm>
            <a:off x="221435" y="6422971"/>
            <a:ext cx="11736000" cy="0"/>
          </a:xfrm>
          <a:prstGeom prst="straightConnector1">
            <a:avLst/>
          </a:prstGeom>
          <a:noFill/>
          <a:ln cap="flat" cmpd="sng" w="9525">
            <a:solidFill>
              <a:schemeClr val="lt1"/>
            </a:solidFill>
            <a:prstDash val="solid"/>
            <a:round/>
            <a:headEnd len="sm" w="sm" type="none"/>
            <a:tailEnd len="sm" w="sm" type="none"/>
          </a:ln>
        </p:spPr>
      </p:cxnSp>
      <p:pic>
        <p:nvPicPr>
          <p:cNvPr id="547" name="Google Shape;547;g149f0f8907f_2_524"/>
          <p:cNvPicPr preferRelativeResize="0"/>
          <p:nvPr/>
        </p:nvPicPr>
        <p:blipFill rotWithShape="1">
          <a:blip r:embed="rId3">
            <a:alphaModFix/>
          </a:blip>
          <a:srcRect b="0" l="0" r="0" t="0"/>
          <a:stretch/>
        </p:blipFill>
        <p:spPr>
          <a:xfrm>
            <a:off x="278275" y="1244313"/>
            <a:ext cx="11624274" cy="4832637"/>
          </a:xfrm>
          <a:prstGeom prst="rect">
            <a:avLst/>
          </a:prstGeom>
          <a:noFill/>
          <a:ln>
            <a:noFill/>
          </a:ln>
        </p:spPr>
      </p:pic>
      <p:sp>
        <p:nvSpPr>
          <p:cNvPr id="548" name="Google Shape;548;g149f0f8907f_2_524"/>
          <p:cNvSpPr txBox="1"/>
          <p:nvPr>
            <p:ph type="title"/>
          </p:nvPr>
        </p:nvSpPr>
        <p:spPr>
          <a:xfrm>
            <a:off x="218261" y="157324"/>
            <a:ext cx="10113228" cy="553998"/>
          </a:xfrm>
          <a:prstGeom prst="rect">
            <a:avLst/>
          </a:prstGeom>
          <a:noFill/>
          <a:ln>
            <a:noFill/>
          </a:ln>
        </p:spPr>
        <p:txBody>
          <a:bodyPr anchorCtr="0" anchor="ctr" bIns="45700" lIns="0" spcFirstLastPara="1" rIns="0" wrap="square" tIns="45700">
            <a:sp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549" name="Google Shape;549;g149f0f8907f_2_524"/>
          <p:cNvPicPr preferRelativeResize="0"/>
          <p:nvPr/>
        </p:nvPicPr>
        <p:blipFill rotWithShape="1">
          <a:blip r:embed="rId4">
            <a:alphaModFix/>
          </a:blip>
          <a:srcRect b="0" l="0" r="0" t="0"/>
          <a:stretch/>
        </p:blipFill>
        <p:spPr>
          <a:xfrm>
            <a:off x="10343245" y="6585917"/>
            <a:ext cx="1636920" cy="105918"/>
          </a:xfrm>
          <a:prstGeom prst="rect">
            <a:avLst/>
          </a:prstGeom>
          <a:noFill/>
          <a:ln>
            <a:noFill/>
          </a:ln>
        </p:spPr>
      </p:pic>
      <p:grpSp>
        <p:nvGrpSpPr>
          <p:cNvPr id="550" name="Google Shape;550;g149f0f8907f_2_524"/>
          <p:cNvGrpSpPr/>
          <p:nvPr/>
        </p:nvGrpSpPr>
        <p:grpSpPr>
          <a:xfrm>
            <a:off x="226688" y="6569736"/>
            <a:ext cx="9628745" cy="144114"/>
            <a:chOff x="1076500" y="4469696"/>
            <a:chExt cx="9628745" cy="144114"/>
          </a:xfrm>
        </p:grpSpPr>
        <p:pic>
          <p:nvPicPr>
            <p:cNvPr descr="de.png" id="551" name="Google Shape;551;g149f0f8907f_2_524"/>
            <p:cNvPicPr preferRelativeResize="0"/>
            <p:nvPr/>
          </p:nvPicPr>
          <p:blipFill rotWithShape="1">
            <a:blip r:embed="rId5">
              <a:alphaModFix/>
            </a:blip>
            <a:srcRect b="0" l="0" r="0" t="0"/>
            <a:stretch/>
          </p:blipFill>
          <p:spPr>
            <a:xfrm>
              <a:off x="1076500" y="4469696"/>
              <a:ext cx="217977" cy="144114"/>
            </a:xfrm>
            <a:prstGeom prst="rect">
              <a:avLst/>
            </a:prstGeom>
            <a:noFill/>
            <a:ln>
              <a:noFill/>
            </a:ln>
          </p:spPr>
        </p:pic>
        <p:pic>
          <p:nvPicPr>
            <p:cNvPr descr="at.png" id="552" name="Google Shape;552;g149f0f8907f_2_524"/>
            <p:cNvPicPr preferRelativeResize="0"/>
            <p:nvPr/>
          </p:nvPicPr>
          <p:blipFill rotWithShape="1">
            <a:blip r:embed="rId6">
              <a:alphaModFix/>
            </a:blip>
            <a:srcRect b="0" l="0" r="0" t="0"/>
            <a:stretch/>
          </p:blipFill>
          <p:spPr>
            <a:xfrm>
              <a:off x="1447640" y="4469696"/>
              <a:ext cx="217977" cy="144114"/>
            </a:xfrm>
            <a:prstGeom prst="rect">
              <a:avLst/>
            </a:prstGeom>
            <a:noFill/>
            <a:ln>
              <a:noFill/>
            </a:ln>
          </p:spPr>
        </p:pic>
        <p:pic>
          <p:nvPicPr>
            <p:cNvPr descr="be.png" id="553" name="Google Shape;553;g149f0f8907f_2_524"/>
            <p:cNvPicPr preferRelativeResize="0"/>
            <p:nvPr/>
          </p:nvPicPr>
          <p:blipFill rotWithShape="1">
            <a:blip r:embed="rId7">
              <a:alphaModFix/>
            </a:blip>
            <a:srcRect b="0" l="0" r="0" t="0"/>
            <a:stretch/>
          </p:blipFill>
          <p:spPr>
            <a:xfrm>
              <a:off x="1818780" y="4469696"/>
              <a:ext cx="217977" cy="144114"/>
            </a:xfrm>
            <a:prstGeom prst="rect">
              <a:avLst/>
            </a:prstGeom>
            <a:noFill/>
            <a:ln>
              <a:noFill/>
            </a:ln>
          </p:spPr>
        </p:pic>
        <p:pic>
          <p:nvPicPr>
            <p:cNvPr descr="dk.png" id="554" name="Google Shape;554;g149f0f8907f_2_524"/>
            <p:cNvPicPr preferRelativeResize="0"/>
            <p:nvPr/>
          </p:nvPicPr>
          <p:blipFill rotWithShape="1">
            <a:blip r:embed="rId8">
              <a:alphaModFix/>
            </a:blip>
            <a:srcRect b="0" l="0" r="0" t="0"/>
            <a:stretch/>
          </p:blipFill>
          <p:spPr>
            <a:xfrm>
              <a:off x="2189920" y="4469696"/>
              <a:ext cx="217977" cy="144114"/>
            </a:xfrm>
            <a:prstGeom prst="rect">
              <a:avLst/>
            </a:prstGeom>
            <a:noFill/>
            <a:ln>
              <a:noFill/>
            </a:ln>
          </p:spPr>
        </p:pic>
        <p:pic>
          <p:nvPicPr>
            <p:cNvPr descr="es.png" id="555" name="Google Shape;555;g149f0f8907f_2_524"/>
            <p:cNvPicPr preferRelativeResize="0"/>
            <p:nvPr/>
          </p:nvPicPr>
          <p:blipFill rotWithShape="1">
            <a:blip r:embed="rId9">
              <a:alphaModFix/>
            </a:blip>
            <a:srcRect b="0" l="0" r="0" t="0"/>
            <a:stretch/>
          </p:blipFill>
          <p:spPr>
            <a:xfrm>
              <a:off x="2561060" y="4469696"/>
              <a:ext cx="217977" cy="144114"/>
            </a:xfrm>
            <a:prstGeom prst="rect">
              <a:avLst/>
            </a:prstGeom>
            <a:noFill/>
            <a:ln>
              <a:noFill/>
            </a:ln>
          </p:spPr>
        </p:pic>
        <p:pic>
          <p:nvPicPr>
            <p:cNvPr descr="ee.png" id="556" name="Google Shape;556;g149f0f8907f_2_524"/>
            <p:cNvPicPr preferRelativeResize="0"/>
            <p:nvPr/>
          </p:nvPicPr>
          <p:blipFill rotWithShape="1">
            <a:blip r:embed="rId10">
              <a:alphaModFix/>
            </a:blip>
            <a:srcRect b="0" l="0" r="0" t="0"/>
            <a:stretch/>
          </p:blipFill>
          <p:spPr>
            <a:xfrm>
              <a:off x="2932200" y="4469696"/>
              <a:ext cx="217977" cy="144114"/>
            </a:xfrm>
            <a:prstGeom prst="rect">
              <a:avLst/>
            </a:prstGeom>
            <a:noFill/>
            <a:ln>
              <a:noFill/>
            </a:ln>
          </p:spPr>
        </p:pic>
        <p:pic>
          <p:nvPicPr>
            <p:cNvPr descr="fi.png" id="557" name="Google Shape;557;g149f0f8907f_2_524"/>
            <p:cNvPicPr preferRelativeResize="0"/>
            <p:nvPr/>
          </p:nvPicPr>
          <p:blipFill rotWithShape="1">
            <a:blip r:embed="rId11">
              <a:alphaModFix/>
            </a:blip>
            <a:srcRect b="0" l="0" r="0" t="0"/>
            <a:stretch/>
          </p:blipFill>
          <p:spPr>
            <a:xfrm>
              <a:off x="3303340" y="4469696"/>
              <a:ext cx="217977" cy="144114"/>
            </a:xfrm>
            <a:prstGeom prst="rect">
              <a:avLst/>
            </a:prstGeom>
            <a:noFill/>
            <a:ln>
              <a:noFill/>
            </a:ln>
          </p:spPr>
        </p:pic>
        <p:pic>
          <p:nvPicPr>
            <p:cNvPr descr="fr.png" id="558" name="Google Shape;558;g149f0f8907f_2_524"/>
            <p:cNvPicPr preferRelativeResize="0"/>
            <p:nvPr/>
          </p:nvPicPr>
          <p:blipFill rotWithShape="1">
            <a:blip r:embed="rId12">
              <a:alphaModFix/>
            </a:blip>
            <a:srcRect b="0" l="0" r="0" t="0"/>
            <a:stretch/>
          </p:blipFill>
          <p:spPr>
            <a:xfrm>
              <a:off x="3674480" y="4469696"/>
              <a:ext cx="217977" cy="144114"/>
            </a:xfrm>
            <a:prstGeom prst="rect">
              <a:avLst/>
            </a:prstGeom>
            <a:noFill/>
            <a:ln>
              <a:noFill/>
            </a:ln>
          </p:spPr>
        </p:pic>
        <p:pic>
          <p:nvPicPr>
            <p:cNvPr descr="gr.png" id="559" name="Google Shape;559;g149f0f8907f_2_524"/>
            <p:cNvPicPr preferRelativeResize="0"/>
            <p:nvPr/>
          </p:nvPicPr>
          <p:blipFill rotWithShape="1">
            <a:blip r:embed="rId13">
              <a:alphaModFix/>
            </a:blip>
            <a:srcRect b="0" l="0" r="0" t="0"/>
            <a:stretch/>
          </p:blipFill>
          <p:spPr>
            <a:xfrm>
              <a:off x="4045620" y="4469696"/>
              <a:ext cx="217977" cy="144114"/>
            </a:xfrm>
            <a:prstGeom prst="rect">
              <a:avLst/>
            </a:prstGeom>
            <a:noFill/>
            <a:ln>
              <a:noFill/>
            </a:ln>
          </p:spPr>
        </p:pic>
        <p:pic>
          <p:nvPicPr>
            <p:cNvPr descr="hu.png" id="560" name="Google Shape;560;g149f0f8907f_2_524"/>
            <p:cNvPicPr preferRelativeResize="0"/>
            <p:nvPr/>
          </p:nvPicPr>
          <p:blipFill rotWithShape="1">
            <a:blip r:embed="rId14">
              <a:alphaModFix/>
            </a:blip>
            <a:srcRect b="0" l="0" r="0" t="0"/>
            <a:stretch/>
          </p:blipFill>
          <p:spPr>
            <a:xfrm>
              <a:off x="4416760" y="4469696"/>
              <a:ext cx="217977" cy="144114"/>
            </a:xfrm>
            <a:prstGeom prst="rect">
              <a:avLst/>
            </a:prstGeom>
            <a:noFill/>
            <a:ln>
              <a:noFill/>
            </a:ln>
          </p:spPr>
        </p:pic>
        <p:pic>
          <p:nvPicPr>
            <p:cNvPr descr="ie.png" id="561" name="Google Shape;561;g149f0f8907f_2_524"/>
            <p:cNvPicPr preferRelativeResize="0"/>
            <p:nvPr/>
          </p:nvPicPr>
          <p:blipFill rotWithShape="1">
            <a:blip r:embed="rId15">
              <a:alphaModFix/>
            </a:blip>
            <a:srcRect b="0" l="0" r="0" t="0"/>
            <a:stretch/>
          </p:blipFill>
          <p:spPr>
            <a:xfrm>
              <a:off x="4787900" y="4469696"/>
              <a:ext cx="217977" cy="144114"/>
            </a:xfrm>
            <a:prstGeom prst="rect">
              <a:avLst/>
            </a:prstGeom>
            <a:noFill/>
            <a:ln>
              <a:noFill/>
            </a:ln>
          </p:spPr>
        </p:pic>
        <p:pic>
          <p:nvPicPr>
            <p:cNvPr descr="it.png" id="562" name="Google Shape;562;g149f0f8907f_2_524"/>
            <p:cNvPicPr preferRelativeResize="0"/>
            <p:nvPr/>
          </p:nvPicPr>
          <p:blipFill rotWithShape="1">
            <a:blip r:embed="rId16">
              <a:alphaModFix/>
            </a:blip>
            <a:srcRect b="0" l="0" r="0" t="0"/>
            <a:stretch/>
          </p:blipFill>
          <p:spPr>
            <a:xfrm>
              <a:off x="5159040" y="4469696"/>
              <a:ext cx="217977" cy="144114"/>
            </a:xfrm>
            <a:prstGeom prst="rect">
              <a:avLst/>
            </a:prstGeom>
            <a:noFill/>
            <a:ln>
              <a:noFill/>
            </a:ln>
          </p:spPr>
        </p:pic>
        <p:pic>
          <p:nvPicPr>
            <p:cNvPr descr="lu.png" id="563" name="Google Shape;563;g149f0f8907f_2_524"/>
            <p:cNvPicPr preferRelativeResize="0"/>
            <p:nvPr/>
          </p:nvPicPr>
          <p:blipFill rotWithShape="1">
            <a:blip r:embed="rId17">
              <a:alphaModFix/>
            </a:blip>
            <a:srcRect b="0" l="0" r="0" t="0"/>
            <a:stretch/>
          </p:blipFill>
          <p:spPr>
            <a:xfrm>
              <a:off x="5530180" y="4469696"/>
              <a:ext cx="217977" cy="144114"/>
            </a:xfrm>
            <a:prstGeom prst="rect">
              <a:avLst/>
            </a:prstGeom>
            <a:noFill/>
            <a:ln>
              <a:noFill/>
            </a:ln>
          </p:spPr>
        </p:pic>
        <p:pic>
          <p:nvPicPr>
            <p:cNvPr descr="no.png" id="564" name="Google Shape;564;g149f0f8907f_2_524"/>
            <p:cNvPicPr preferRelativeResize="0"/>
            <p:nvPr/>
          </p:nvPicPr>
          <p:blipFill rotWithShape="1">
            <a:blip r:embed="rId18">
              <a:alphaModFix/>
            </a:blip>
            <a:srcRect b="0" l="0" r="0" t="0"/>
            <a:stretch/>
          </p:blipFill>
          <p:spPr>
            <a:xfrm>
              <a:off x="5901320" y="4469696"/>
              <a:ext cx="217977" cy="144114"/>
            </a:xfrm>
            <a:prstGeom prst="rect">
              <a:avLst/>
            </a:prstGeom>
            <a:noFill/>
            <a:ln>
              <a:noFill/>
            </a:ln>
          </p:spPr>
        </p:pic>
        <p:pic>
          <p:nvPicPr>
            <p:cNvPr descr="nl.png" id="565" name="Google Shape;565;g149f0f8907f_2_524"/>
            <p:cNvPicPr preferRelativeResize="0"/>
            <p:nvPr/>
          </p:nvPicPr>
          <p:blipFill rotWithShape="1">
            <a:blip r:embed="rId19">
              <a:alphaModFix/>
            </a:blip>
            <a:srcRect b="0" l="0" r="0" t="0"/>
            <a:stretch/>
          </p:blipFill>
          <p:spPr>
            <a:xfrm>
              <a:off x="6272460" y="4469696"/>
              <a:ext cx="217977" cy="144114"/>
            </a:xfrm>
            <a:prstGeom prst="rect">
              <a:avLst/>
            </a:prstGeom>
            <a:noFill/>
            <a:ln>
              <a:noFill/>
            </a:ln>
          </p:spPr>
        </p:pic>
        <p:pic>
          <p:nvPicPr>
            <p:cNvPr descr="pl.png" id="566" name="Google Shape;566;g149f0f8907f_2_524"/>
            <p:cNvPicPr preferRelativeResize="0"/>
            <p:nvPr/>
          </p:nvPicPr>
          <p:blipFill rotWithShape="1">
            <a:blip r:embed="rId20">
              <a:alphaModFix/>
            </a:blip>
            <a:srcRect b="0" l="0" r="0" t="0"/>
            <a:stretch/>
          </p:blipFill>
          <p:spPr>
            <a:xfrm>
              <a:off x="6643600" y="4469696"/>
              <a:ext cx="217977" cy="144114"/>
            </a:xfrm>
            <a:prstGeom prst="rect">
              <a:avLst/>
            </a:prstGeom>
            <a:noFill/>
            <a:ln>
              <a:noFill/>
            </a:ln>
          </p:spPr>
        </p:pic>
        <p:pic>
          <p:nvPicPr>
            <p:cNvPr descr="pt.png" id="567" name="Google Shape;567;g149f0f8907f_2_524"/>
            <p:cNvPicPr preferRelativeResize="0"/>
            <p:nvPr/>
          </p:nvPicPr>
          <p:blipFill rotWithShape="1">
            <a:blip r:embed="rId21">
              <a:alphaModFix/>
            </a:blip>
            <a:srcRect b="0" l="0" r="0" t="0"/>
            <a:stretch/>
          </p:blipFill>
          <p:spPr>
            <a:xfrm>
              <a:off x="7014740" y="4469696"/>
              <a:ext cx="217977" cy="144114"/>
            </a:xfrm>
            <a:prstGeom prst="rect">
              <a:avLst/>
            </a:prstGeom>
            <a:noFill/>
            <a:ln>
              <a:noFill/>
            </a:ln>
          </p:spPr>
        </p:pic>
        <p:pic>
          <p:nvPicPr>
            <p:cNvPr descr="cz.png" id="568" name="Google Shape;568;g149f0f8907f_2_524"/>
            <p:cNvPicPr preferRelativeResize="0"/>
            <p:nvPr/>
          </p:nvPicPr>
          <p:blipFill rotWithShape="1">
            <a:blip r:embed="rId22">
              <a:alphaModFix/>
            </a:blip>
            <a:srcRect b="0" l="0" r="0" t="0"/>
            <a:stretch/>
          </p:blipFill>
          <p:spPr>
            <a:xfrm>
              <a:off x="7385880" y="4469696"/>
              <a:ext cx="217977" cy="144114"/>
            </a:xfrm>
            <a:prstGeom prst="rect">
              <a:avLst/>
            </a:prstGeom>
            <a:noFill/>
            <a:ln>
              <a:noFill/>
            </a:ln>
          </p:spPr>
        </p:pic>
        <p:pic>
          <p:nvPicPr>
            <p:cNvPr descr="ro.png" id="569" name="Google Shape;569;g149f0f8907f_2_524"/>
            <p:cNvPicPr preferRelativeResize="0"/>
            <p:nvPr/>
          </p:nvPicPr>
          <p:blipFill rotWithShape="1">
            <a:blip r:embed="rId23">
              <a:alphaModFix/>
            </a:blip>
            <a:srcRect b="0" l="0" r="0" t="0"/>
            <a:stretch/>
          </p:blipFill>
          <p:spPr>
            <a:xfrm>
              <a:off x="7757020" y="4469696"/>
              <a:ext cx="217977" cy="144114"/>
            </a:xfrm>
            <a:prstGeom prst="rect">
              <a:avLst/>
            </a:prstGeom>
            <a:noFill/>
            <a:ln>
              <a:noFill/>
            </a:ln>
          </p:spPr>
        </p:pic>
        <p:pic>
          <p:nvPicPr>
            <p:cNvPr descr="se.png" id="570" name="Google Shape;570;g149f0f8907f_2_524"/>
            <p:cNvPicPr preferRelativeResize="0"/>
            <p:nvPr/>
          </p:nvPicPr>
          <p:blipFill rotWithShape="1">
            <a:blip r:embed="rId24">
              <a:alphaModFix/>
            </a:blip>
            <a:srcRect b="0" l="0" r="0" t="0"/>
            <a:stretch/>
          </p:blipFill>
          <p:spPr>
            <a:xfrm>
              <a:off x="8499300" y="4469696"/>
              <a:ext cx="217977" cy="144114"/>
            </a:xfrm>
            <a:prstGeom prst="rect">
              <a:avLst/>
            </a:prstGeom>
            <a:noFill/>
            <a:ln>
              <a:noFill/>
            </a:ln>
          </p:spPr>
        </p:pic>
        <p:pic>
          <p:nvPicPr>
            <p:cNvPr descr="ch.png" id="571" name="Google Shape;571;g149f0f8907f_2_524"/>
            <p:cNvPicPr preferRelativeResize="0"/>
            <p:nvPr/>
          </p:nvPicPr>
          <p:blipFill rotWithShape="1">
            <a:blip r:embed="rId25">
              <a:alphaModFix/>
            </a:blip>
            <a:srcRect b="0" l="0" r="0" t="0"/>
            <a:stretch/>
          </p:blipFill>
          <p:spPr>
            <a:xfrm>
              <a:off x="8870442" y="4469696"/>
              <a:ext cx="217977" cy="144114"/>
            </a:xfrm>
            <a:prstGeom prst="rect">
              <a:avLst/>
            </a:prstGeom>
            <a:noFill/>
            <a:ln>
              <a:noFill/>
            </a:ln>
          </p:spPr>
        </p:pic>
        <p:pic>
          <p:nvPicPr>
            <p:cNvPr descr="uk.png" id="572" name="Google Shape;572;g149f0f8907f_2_524"/>
            <p:cNvPicPr preferRelativeResize="0"/>
            <p:nvPr/>
          </p:nvPicPr>
          <p:blipFill rotWithShape="1">
            <a:blip r:embed="rId26">
              <a:alphaModFix/>
            </a:blip>
            <a:srcRect b="0" l="0" r="0" t="0"/>
            <a:stretch/>
          </p:blipFill>
          <p:spPr>
            <a:xfrm>
              <a:off x="8128160" y="4469696"/>
              <a:ext cx="217977" cy="144114"/>
            </a:xfrm>
            <a:prstGeom prst="rect">
              <a:avLst/>
            </a:prstGeom>
            <a:noFill/>
            <a:ln>
              <a:noFill/>
            </a:ln>
          </p:spPr>
        </p:pic>
        <p:pic>
          <p:nvPicPr>
            <p:cNvPr id="573" name="Google Shape;573;g149f0f8907f_2_524"/>
            <p:cNvPicPr preferRelativeResize="0"/>
            <p:nvPr/>
          </p:nvPicPr>
          <p:blipFill rotWithShape="1">
            <a:blip r:embed="rId27">
              <a:alphaModFix/>
            </a:blip>
            <a:srcRect b="0" l="0" r="0" t="0"/>
            <a:stretch/>
          </p:blipFill>
          <p:spPr>
            <a:xfrm>
              <a:off x="9408598" y="4469696"/>
              <a:ext cx="216000" cy="144000"/>
            </a:xfrm>
            <a:prstGeom prst="rect">
              <a:avLst/>
            </a:prstGeom>
            <a:noFill/>
            <a:ln>
              <a:noFill/>
            </a:ln>
          </p:spPr>
        </p:pic>
        <p:pic>
          <p:nvPicPr>
            <p:cNvPr id="574" name="Google Shape;574;g149f0f8907f_2_524"/>
            <p:cNvPicPr preferRelativeResize="0"/>
            <p:nvPr/>
          </p:nvPicPr>
          <p:blipFill rotWithShape="1">
            <a:blip r:embed="rId28">
              <a:alphaModFix/>
            </a:blip>
            <a:srcRect b="0" l="0" r="0" t="0"/>
            <a:stretch/>
          </p:blipFill>
          <p:spPr>
            <a:xfrm>
              <a:off x="9768386" y="4469696"/>
              <a:ext cx="216000" cy="144000"/>
            </a:xfrm>
            <a:prstGeom prst="rect">
              <a:avLst/>
            </a:prstGeom>
            <a:noFill/>
            <a:ln>
              <a:noFill/>
            </a:ln>
          </p:spPr>
        </p:pic>
        <p:pic>
          <p:nvPicPr>
            <p:cNvPr descr="ca.png" id="575" name="Google Shape;575;g149f0f8907f_2_524"/>
            <p:cNvPicPr preferRelativeResize="0"/>
            <p:nvPr/>
          </p:nvPicPr>
          <p:blipFill rotWithShape="1">
            <a:blip r:embed="rId29">
              <a:alphaModFix/>
            </a:blip>
            <a:srcRect b="0" l="0" r="0" t="0"/>
            <a:stretch/>
          </p:blipFill>
          <p:spPr>
            <a:xfrm>
              <a:off x="10489245" y="4469696"/>
              <a:ext cx="216000" cy="142807"/>
            </a:xfrm>
            <a:prstGeom prst="rect">
              <a:avLst/>
            </a:prstGeom>
            <a:noFill/>
            <a:ln>
              <a:noFill/>
            </a:ln>
          </p:spPr>
        </p:pic>
        <p:pic>
          <p:nvPicPr>
            <p:cNvPr descr="si.png" id="576" name="Google Shape;576;g149f0f8907f_2_524"/>
            <p:cNvPicPr preferRelativeResize="0"/>
            <p:nvPr/>
          </p:nvPicPr>
          <p:blipFill rotWithShape="1">
            <a:blip r:embed="rId30">
              <a:alphaModFix/>
            </a:blip>
            <a:srcRect b="0" l="0" r="0" t="0"/>
            <a:stretch/>
          </p:blipFill>
          <p:spPr>
            <a:xfrm>
              <a:off x="10128174" y="4469696"/>
              <a:ext cx="217284" cy="143656"/>
            </a:xfrm>
            <a:prstGeom prst="rect">
              <a:avLst/>
            </a:prstGeom>
            <a:noFill/>
            <a:ln>
              <a:noFill/>
            </a:ln>
          </p:spPr>
        </p:pic>
      </p:gr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6">
  <p:cSld name="DARK6">
    <p:spTree>
      <p:nvGrpSpPr>
        <p:cNvPr id="577" name="Shape 577"/>
        <p:cNvGrpSpPr/>
        <p:nvPr/>
      </p:nvGrpSpPr>
      <p:grpSpPr>
        <a:xfrm>
          <a:off x="0" y="0"/>
          <a:ext cx="0" cy="0"/>
          <a:chOff x="0" y="0"/>
          <a:chExt cx="0" cy="0"/>
        </a:xfrm>
      </p:grpSpPr>
      <p:sp>
        <p:nvSpPr>
          <p:cNvPr id="578" name="Google Shape;578;g149f0f8907f_2_560"/>
          <p:cNvSpPr/>
          <p:nvPr/>
        </p:nvSpPr>
        <p:spPr>
          <a:xfrm>
            <a:off x="0" y="-1"/>
            <a:ext cx="12192000" cy="882193"/>
          </a:xfrm>
          <a:prstGeom prst="rect">
            <a:avLst/>
          </a:prstGeom>
          <a:solidFill>
            <a:srgbClr val="00324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579" name="Google Shape;579;g149f0f8907f_2_560"/>
          <p:cNvPicPr preferRelativeResize="0"/>
          <p:nvPr/>
        </p:nvPicPr>
        <p:blipFill rotWithShape="1">
          <a:blip r:embed="rId2">
            <a:alphaModFix/>
          </a:blip>
          <a:srcRect b="0" l="0" r="0" t="0"/>
          <a:stretch/>
        </p:blipFill>
        <p:spPr>
          <a:xfrm>
            <a:off x="10331489" y="-216085"/>
            <a:ext cx="2093892" cy="1314000"/>
          </a:xfrm>
          <a:prstGeom prst="rect">
            <a:avLst/>
          </a:prstGeom>
          <a:noFill/>
          <a:ln>
            <a:noFill/>
          </a:ln>
        </p:spPr>
      </p:pic>
      <p:sp>
        <p:nvSpPr>
          <p:cNvPr id="580" name="Google Shape;580;g149f0f8907f_2_560"/>
          <p:cNvSpPr txBox="1"/>
          <p:nvPr>
            <p:ph type="title"/>
          </p:nvPr>
        </p:nvSpPr>
        <p:spPr>
          <a:xfrm>
            <a:off x="218261" y="157324"/>
            <a:ext cx="10113228" cy="553998"/>
          </a:xfrm>
          <a:prstGeom prst="rect">
            <a:avLst/>
          </a:prstGeom>
          <a:noFill/>
          <a:ln>
            <a:noFill/>
          </a:ln>
        </p:spPr>
        <p:txBody>
          <a:bodyPr anchorCtr="0" anchor="ctr" bIns="45700" lIns="0" spcFirstLastPara="1" rIns="0" wrap="square" tIns="45700">
            <a:sp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1" name="Google Shape;581;g149f0f8907f_2_560"/>
          <p:cNvSpPr txBox="1"/>
          <p:nvPr>
            <p:ph idx="1" type="body"/>
          </p:nvPr>
        </p:nvSpPr>
        <p:spPr>
          <a:xfrm>
            <a:off x="218262" y="882192"/>
            <a:ext cx="11763662" cy="5514770"/>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360"/>
              </a:spcBef>
              <a:spcAft>
                <a:spcPts val="0"/>
              </a:spcAft>
              <a:buSzPts val="1400"/>
              <a:buNone/>
              <a:defRPr/>
            </a:lvl1pPr>
            <a:lvl2pPr indent="-228600" lvl="1" marL="914400" algn="l">
              <a:lnSpc>
                <a:spcPct val="119000"/>
              </a:lnSpc>
              <a:spcBef>
                <a:spcPts val="360"/>
              </a:spcBef>
              <a:spcAft>
                <a:spcPts val="0"/>
              </a:spcAft>
              <a:buSzPts val="1400"/>
              <a:buNone/>
              <a:defRPr/>
            </a:lvl2pPr>
            <a:lvl3pPr indent="-228600" lvl="2" marL="1371600" algn="l">
              <a:lnSpc>
                <a:spcPct val="119000"/>
              </a:lnSpc>
              <a:spcBef>
                <a:spcPts val="360"/>
              </a:spcBef>
              <a:spcAft>
                <a:spcPts val="0"/>
              </a:spcAft>
              <a:buSzPts val="1400"/>
              <a:buNone/>
              <a:defRPr/>
            </a:lvl3pPr>
            <a:lvl4pPr indent="-228600" lvl="3" marL="1828800" algn="l">
              <a:lnSpc>
                <a:spcPct val="119000"/>
              </a:lnSpc>
              <a:spcBef>
                <a:spcPts val="360"/>
              </a:spcBef>
              <a:spcAft>
                <a:spcPts val="0"/>
              </a:spcAft>
              <a:buSzPts val="1400"/>
              <a:buNone/>
              <a:defRPr/>
            </a:lvl4pPr>
            <a:lvl5pPr indent="-228600" lvl="4" marL="2286000" algn="l">
              <a:lnSpc>
                <a:spcPct val="119000"/>
              </a:lnSpc>
              <a:spcBef>
                <a:spcPts val="360"/>
              </a:spcBef>
              <a:spcAft>
                <a:spcPts val="0"/>
              </a:spcAft>
              <a:buSzPts val="1400"/>
              <a:buNone/>
              <a:defRPr/>
            </a:lvl5pPr>
            <a:lvl6pPr indent="-342900" lvl="5" marL="2743200" algn="l">
              <a:lnSpc>
                <a:spcPct val="119000"/>
              </a:lnSpc>
              <a:spcBef>
                <a:spcPts val="360"/>
              </a:spcBef>
              <a:spcAft>
                <a:spcPts val="0"/>
              </a:spcAft>
              <a:buSzPts val="1800"/>
              <a:buChar char="–"/>
              <a:defRPr/>
            </a:lvl6pPr>
            <a:lvl7pPr indent="-342900" lvl="6" marL="3200400" algn="l">
              <a:lnSpc>
                <a:spcPct val="119000"/>
              </a:lnSpc>
              <a:spcBef>
                <a:spcPts val="360"/>
              </a:spcBef>
              <a:spcAft>
                <a:spcPts val="0"/>
              </a:spcAft>
              <a:buSzPts val="1800"/>
              <a:buChar char="–"/>
              <a:defRPr/>
            </a:lvl7pPr>
            <a:lvl8pPr indent="-342900" lvl="7" marL="3657600" algn="l">
              <a:lnSpc>
                <a:spcPct val="119000"/>
              </a:lnSpc>
              <a:spcBef>
                <a:spcPts val="360"/>
              </a:spcBef>
              <a:spcAft>
                <a:spcPts val="0"/>
              </a:spcAft>
              <a:buSzPts val="1800"/>
              <a:buChar char="–"/>
              <a:defRPr/>
            </a:lvl8pPr>
            <a:lvl9pPr indent="-342900" lvl="8" marL="4114800" algn="l">
              <a:lnSpc>
                <a:spcPct val="119000"/>
              </a:lnSpc>
              <a:spcBef>
                <a:spcPts val="360"/>
              </a:spcBef>
              <a:spcAft>
                <a:spcPts val="0"/>
              </a:spcAft>
              <a:buSzPts val="1800"/>
              <a:buChar char="–"/>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7">
  <p:cSld name="DARK7">
    <p:spTree>
      <p:nvGrpSpPr>
        <p:cNvPr id="582" name="Shape 582"/>
        <p:cNvGrpSpPr/>
        <p:nvPr/>
      </p:nvGrpSpPr>
      <p:grpSpPr>
        <a:xfrm>
          <a:off x="0" y="0"/>
          <a:ext cx="0" cy="0"/>
          <a:chOff x="0" y="0"/>
          <a:chExt cx="0" cy="0"/>
        </a:xfrm>
      </p:grpSpPr>
      <p:sp>
        <p:nvSpPr>
          <p:cNvPr id="583" name="Google Shape;583;g149f0f8907f_2_565"/>
          <p:cNvSpPr/>
          <p:nvPr/>
        </p:nvSpPr>
        <p:spPr>
          <a:xfrm>
            <a:off x="0" y="6426000"/>
            <a:ext cx="12192000" cy="432000"/>
          </a:xfrm>
          <a:prstGeom prst="rect">
            <a:avLst/>
          </a:prstGeom>
          <a:solidFill>
            <a:srgbClr val="00324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cxnSp>
        <p:nvCxnSpPr>
          <p:cNvPr id="584" name="Google Shape;584;g149f0f8907f_2_565"/>
          <p:cNvCxnSpPr/>
          <p:nvPr/>
        </p:nvCxnSpPr>
        <p:spPr>
          <a:xfrm>
            <a:off x="218262" y="882193"/>
            <a:ext cx="11768400" cy="0"/>
          </a:xfrm>
          <a:prstGeom prst="straightConnector1">
            <a:avLst/>
          </a:prstGeom>
          <a:noFill/>
          <a:ln cap="flat" cmpd="sng" w="9525">
            <a:solidFill>
              <a:schemeClr val="lt1"/>
            </a:solidFill>
            <a:prstDash val="solid"/>
            <a:round/>
            <a:headEnd len="sm" w="sm" type="none"/>
            <a:tailEnd len="sm" w="sm" type="none"/>
          </a:ln>
        </p:spPr>
      </p:cxnSp>
      <p:pic>
        <p:nvPicPr>
          <p:cNvPr id="585" name="Google Shape;585;g149f0f8907f_2_565"/>
          <p:cNvPicPr preferRelativeResize="0"/>
          <p:nvPr/>
        </p:nvPicPr>
        <p:blipFill rotWithShape="1">
          <a:blip r:embed="rId2">
            <a:alphaModFix/>
          </a:blip>
          <a:srcRect b="0" l="0" r="0" t="0"/>
          <a:stretch/>
        </p:blipFill>
        <p:spPr>
          <a:xfrm>
            <a:off x="10331489" y="-216085"/>
            <a:ext cx="2093892" cy="1314000"/>
          </a:xfrm>
          <a:prstGeom prst="rect">
            <a:avLst/>
          </a:prstGeom>
          <a:noFill/>
          <a:ln>
            <a:noFill/>
          </a:ln>
        </p:spPr>
      </p:pic>
      <p:sp>
        <p:nvSpPr>
          <p:cNvPr id="586" name="Google Shape;586;g149f0f8907f_2_565"/>
          <p:cNvSpPr txBox="1"/>
          <p:nvPr/>
        </p:nvSpPr>
        <p:spPr>
          <a:xfrm>
            <a:off x="8205939" y="6201716"/>
            <a:ext cx="3751495" cy="215444"/>
          </a:xfrm>
          <a:prstGeom prst="rect">
            <a:avLst/>
          </a:prstGeom>
          <a:noFill/>
          <a:ln>
            <a:noFill/>
          </a:ln>
        </p:spPr>
        <p:txBody>
          <a:bodyPr anchorCtr="0" anchor="t" bIns="45700" lIns="0" spcFirstLastPara="1" rIns="0" wrap="square" tIns="45700">
            <a:spAutoFit/>
          </a:bodyPr>
          <a:lstStyle/>
          <a:p>
            <a:pPr indent="0" lvl="2" marL="0" marR="0" rtl="0" algn="r">
              <a:lnSpc>
                <a:spcPct val="100000"/>
              </a:lnSpc>
              <a:spcBef>
                <a:spcPts val="0"/>
              </a:spcBef>
              <a:spcAft>
                <a:spcPts val="0"/>
              </a:spcAft>
              <a:buNone/>
            </a:pPr>
            <a:fld id="{00000000-1234-1234-1234-123412341234}" type="slidenum">
              <a:rPr b="0" i="0" lang="en-GB" sz="800" u="none" cap="none" strike="noStrike">
                <a:solidFill>
                  <a:srgbClr val="8197A6"/>
                </a:solidFill>
                <a:latin typeface="Arial"/>
                <a:ea typeface="Arial"/>
                <a:cs typeface="Arial"/>
                <a:sym typeface="Arial"/>
              </a:rPr>
              <a:t>‹#›</a:t>
            </a:fld>
            <a:endParaRPr b="0" i="0" sz="800" u="none" cap="none" strike="noStrike">
              <a:solidFill>
                <a:srgbClr val="8197A6"/>
              </a:solidFill>
              <a:latin typeface="Arial"/>
              <a:ea typeface="Arial"/>
              <a:cs typeface="Arial"/>
              <a:sym typeface="Arial"/>
            </a:endParaRPr>
          </a:p>
        </p:txBody>
      </p:sp>
      <p:cxnSp>
        <p:nvCxnSpPr>
          <p:cNvPr id="587" name="Google Shape;587;g149f0f8907f_2_565"/>
          <p:cNvCxnSpPr/>
          <p:nvPr/>
        </p:nvCxnSpPr>
        <p:spPr>
          <a:xfrm>
            <a:off x="221435" y="6422971"/>
            <a:ext cx="11736000" cy="0"/>
          </a:xfrm>
          <a:prstGeom prst="straightConnector1">
            <a:avLst/>
          </a:prstGeom>
          <a:noFill/>
          <a:ln cap="flat" cmpd="sng" w="9525">
            <a:solidFill>
              <a:schemeClr val="lt1"/>
            </a:solidFill>
            <a:prstDash val="solid"/>
            <a:round/>
            <a:headEnd len="sm" w="sm" type="none"/>
            <a:tailEnd len="sm" w="sm" type="none"/>
          </a:ln>
        </p:spPr>
      </p:cxnSp>
      <p:sp>
        <p:nvSpPr>
          <p:cNvPr id="588" name="Google Shape;588;g149f0f8907f_2_565"/>
          <p:cNvSpPr txBox="1"/>
          <p:nvPr>
            <p:ph idx="1" type="body"/>
          </p:nvPr>
        </p:nvSpPr>
        <p:spPr>
          <a:xfrm>
            <a:off x="218262" y="882192"/>
            <a:ext cx="11763662" cy="5534968"/>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360"/>
              </a:spcBef>
              <a:spcAft>
                <a:spcPts val="0"/>
              </a:spcAft>
              <a:buSzPts val="1400"/>
              <a:buNone/>
              <a:defRPr/>
            </a:lvl1pPr>
            <a:lvl2pPr indent="-228600" lvl="1" marL="914400" algn="l">
              <a:lnSpc>
                <a:spcPct val="119000"/>
              </a:lnSpc>
              <a:spcBef>
                <a:spcPts val="360"/>
              </a:spcBef>
              <a:spcAft>
                <a:spcPts val="0"/>
              </a:spcAft>
              <a:buSzPts val="1400"/>
              <a:buNone/>
              <a:defRPr/>
            </a:lvl2pPr>
            <a:lvl3pPr indent="-228600" lvl="2" marL="1371600" algn="l">
              <a:lnSpc>
                <a:spcPct val="119000"/>
              </a:lnSpc>
              <a:spcBef>
                <a:spcPts val="360"/>
              </a:spcBef>
              <a:spcAft>
                <a:spcPts val="0"/>
              </a:spcAft>
              <a:buSzPts val="1400"/>
              <a:buNone/>
              <a:defRPr/>
            </a:lvl3pPr>
            <a:lvl4pPr indent="-228600" lvl="3" marL="1828800" algn="l">
              <a:lnSpc>
                <a:spcPct val="119000"/>
              </a:lnSpc>
              <a:spcBef>
                <a:spcPts val="360"/>
              </a:spcBef>
              <a:spcAft>
                <a:spcPts val="0"/>
              </a:spcAft>
              <a:buSzPts val="1400"/>
              <a:buNone/>
              <a:defRPr/>
            </a:lvl4pPr>
            <a:lvl5pPr indent="-228600" lvl="4" marL="2286000" algn="l">
              <a:lnSpc>
                <a:spcPct val="119000"/>
              </a:lnSpc>
              <a:spcBef>
                <a:spcPts val="360"/>
              </a:spcBef>
              <a:spcAft>
                <a:spcPts val="0"/>
              </a:spcAft>
              <a:buSzPts val="1400"/>
              <a:buNone/>
              <a:defRPr/>
            </a:lvl5pPr>
            <a:lvl6pPr indent="-342900" lvl="5" marL="2743200" algn="l">
              <a:lnSpc>
                <a:spcPct val="119000"/>
              </a:lnSpc>
              <a:spcBef>
                <a:spcPts val="360"/>
              </a:spcBef>
              <a:spcAft>
                <a:spcPts val="0"/>
              </a:spcAft>
              <a:buSzPts val="1800"/>
              <a:buChar char="–"/>
              <a:defRPr/>
            </a:lvl6pPr>
            <a:lvl7pPr indent="-342900" lvl="6" marL="3200400" algn="l">
              <a:lnSpc>
                <a:spcPct val="119000"/>
              </a:lnSpc>
              <a:spcBef>
                <a:spcPts val="360"/>
              </a:spcBef>
              <a:spcAft>
                <a:spcPts val="0"/>
              </a:spcAft>
              <a:buSzPts val="1800"/>
              <a:buChar char="–"/>
              <a:defRPr/>
            </a:lvl7pPr>
            <a:lvl8pPr indent="-342900" lvl="7" marL="3657600" algn="l">
              <a:lnSpc>
                <a:spcPct val="119000"/>
              </a:lnSpc>
              <a:spcBef>
                <a:spcPts val="360"/>
              </a:spcBef>
              <a:spcAft>
                <a:spcPts val="0"/>
              </a:spcAft>
              <a:buSzPts val="1800"/>
              <a:buChar char="–"/>
              <a:defRPr/>
            </a:lvl8pPr>
            <a:lvl9pPr indent="-342900" lvl="8" marL="4114800" algn="l">
              <a:lnSpc>
                <a:spcPct val="119000"/>
              </a:lnSpc>
              <a:spcBef>
                <a:spcPts val="360"/>
              </a:spcBef>
              <a:spcAft>
                <a:spcPts val="0"/>
              </a:spcAft>
              <a:buSzPts val="1800"/>
              <a:buChar char="–"/>
              <a:defRPr/>
            </a:lvl9pPr>
          </a:lstStyle>
          <a:p/>
        </p:txBody>
      </p:sp>
      <p:sp>
        <p:nvSpPr>
          <p:cNvPr id="589" name="Google Shape;589;g149f0f8907f_2_565"/>
          <p:cNvSpPr txBox="1"/>
          <p:nvPr>
            <p:ph type="title"/>
          </p:nvPr>
        </p:nvSpPr>
        <p:spPr>
          <a:xfrm>
            <a:off x="218261" y="157324"/>
            <a:ext cx="10113228" cy="553998"/>
          </a:xfrm>
          <a:prstGeom prst="rect">
            <a:avLst/>
          </a:prstGeom>
          <a:noFill/>
          <a:ln>
            <a:noFill/>
          </a:ln>
        </p:spPr>
        <p:txBody>
          <a:bodyPr anchorCtr="0" anchor="ctr" bIns="45700" lIns="0" spcFirstLastPara="1" rIns="0" wrap="square" tIns="45700">
            <a:sp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590" name="Google Shape;590;g149f0f8907f_2_565"/>
          <p:cNvPicPr preferRelativeResize="0"/>
          <p:nvPr/>
        </p:nvPicPr>
        <p:blipFill rotWithShape="1">
          <a:blip r:embed="rId3">
            <a:alphaModFix/>
          </a:blip>
          <a:srcRect b="0" l="0" r="0" t="0"/>
          <a:stretch/>
        </p:blipFill>
        <p:spPr>
          <a:xfrm>
            <a:off x="10343245" y="6585917"/>
            <a:ext cx="1636920" cy="105918"/>
          </a:xfrm>
          <a:prstGeom prst="rect">
            <a:avLst/>
          </a:prstGeom>
          <a:noFill/>
          <a:ln>
            <a:noFill/>
          </a:ln>
        </p:spPr>
      </p:pic>
      <p:grpSp>
        <p:nvGrpSpPr>
          <p:cNvPr id="591" name="Google Shape;591;g149f0f8907f_2_565"/>
          <p:cNvGrpSpPr/>
          <p:nvPr/>
        </p:nvGrpSpPr>
        <p:grpSpPr>
          <a:xfrm>
            <a:off x="226688" y="6569736"/>
            <a:ext cx="9628745" cy="144114"/>
            <a:chOff x="1076500" y="4469696"/>
            <a:chExt cx="9628745" cy="144114"/>
          </a:xfrm>
        </p:grpSpPr>
        <p:pic>
          <p:nvPicPr>
            <p:cNvPr descr="de.png" id="592" name="Google Shape;592;g149f0f8907f_2_565"/>
            <p:cNvPicPr preferRelativeResize="0"/>
            <p:nvPr/>
          </p:nvPicPr>
          <p:blipFill rotWithShape="1">
            <a:blip r:embed="rId4">
              <a:alphaModFix/>
            </a:blip>
            <a:srcRect b="0" l="0" r="0" t="0"/>
            <a:stretch/>
          </p:blipFill>
          <p:spPr>
            <a:xfrm>
              <a:off x="1076500" y="4469696"/>
              <a:ext cx="217977" cy="144114"/>
            </a:xfrm>
            <a:prstGeom prst="rect">
              <a:avLst/>
            </a:prstGeom>
            <a:noFill/>
            <a:ln>
              <a:noFill/>
            </a:ln>
          </p:spPr>
        </p:pic>
        <p:pic>
          <p:nvPicPr>
            <p:cNvPr descr="at.png" id="593" name="Google Shape;593;g149f0f8907f_2_565"/>
            <p:cNvPicPr preferRelativeResize="0"/>
            <p:nvPr/>
          </p:nvPicPr>
          <p:blipFill rotWithShape="1">
            <a:blip r:embed="rId5">
              <a:alphaModFix/>
            </a:blip>
            <a:srcRect b="0" l="0" r="0" t="0"/>
            <a:stretch/>
          </p:blipFill>
          <p:spPr>
            <a:xfrm>
              <a:off x="1447640" y="4469696"/>
              <a:ext cx="217977" cy="144114"/>
            </a:xfrm>
            <a:prstGeom prst="rect">
              <a:avLst/>
            </a:prstGeom>
            <a:noFill/>
            <a:ln>
              <a:noFill/>
            </a:ln>
          </p:spPr>
        </p:pic>
        <p:pic>
          <p:nvPicPr>
            <p:cNvPr descr="be.png" id="594" name="Google Shape;594;g149f0f8907f_2_565"/>
            <p:cNvPicPr preferRelativeResize="0"/>
            <p:nvPr/>
          </p:nvPicPr>
          <p:blipFill rotWithShape="1">
            <a:blip r:embed="rId6">
              <a:alphaModFix/>
            </a:blip>
            <a:srcRect b="0" l="0" r="0" t="0"/>
            <a:stretch/>
          </p:blipFill>
          <p:spPr>
            <a:xfrm>
              <a:off x="1818780" y="4469696"/>
              <a:ext cx="217977" cy="144114"/>
            </a:xfrm>
            <a:prstGeom prst="rect">
              <a:avLst/>
            </a:prstGeom>
            <a:noFill/>
            <a:ln>
              <a:noFill/>
            </a:ln>
          </p:spPr>
        </p:pic>
        <p:pic>
          <p:nvPicPr>
            <p:cNvPr descr="dk.png" id="595" name="Google Shape;595;g149f0f8907f_2_565"/>
            <p:cNvPicPr preferRelativeResize="0"/>
            <p:nvPr/>
          </p:nvPicPr>
          <p:blipFill rotWithShape="1">
            <a:blip r:embed="rId7">
              <a:alphaModFix/>
            </a:blip>
            <a:srcRect b="0" l="0" r="0" t="0"/>
            <a:stretch/>
          </p:blipFill>
          <p:spPr>
            <a:xfrm>
              <a:off x="2189920" y="4469696"/>
              <a:ext cx="217977" cy="144114"/>
            </a:xfrm>
            <a:prstGeom prst="rect">
              <a:avLst/>
            </a:prstGeom>
            <a:noFill/>
            <a:ln>
              <a:noFill/>
            </a:ln>
          </p:spPr>
        </p:pic>
        <p:pic>
          <p:nvPicPr>
            <p:cNvPr descr="es.png" id="596" name="Google Shape;596;g149f0f8907f_2_565"/>
            <p:cNvPicPr preferRelativeResize="0"/>
            <p:nvPr/>
          </p:nvPicPr>
          <p:blipFill rotWithShape="1">
            <a:blip r:embed="rId8">
              <a:alphaModFix/>
            </a:blip>
            <a:srcRect b="0" l="0" r="0" t="0"/>
            <a:stretch/>
          </p:blipFill>
          <p:spPr>
            <a:xfrm>
              <a:off x="2561060" y="4469696"/>
              <a:ext cx="217977" cy="144114"/>
            </a:xfrm>
            <a:prstGeom prst="rect">
              <a:avLst/>
            </a:prstGeom>
            <a:noFill/>
            <a:ln>
              <a:noFill/>
            </a:ln>
          </p:spPr>
        </p:pic>
        <p:pic>
          <p:nvPicPr>
            <p:cNvPr descr="ee.png" id="597" name="Google Shape;597;g149f0f8907f_2_565"/>
            <p:cNvPicPr preferRelativeResize="0"/>
            <p:nvPr/>
          </p:nvPicPr>
          <p:blipFill rotWithShape="1">
            <a:blip r:embed="rId9">
              <a:alphaModFix/>
            </a:blip>
            <a:srcRect b="0" l="0" r="0" t="0"/>
            <a:stretch/>
          </p:blipFill>
          <p:spPr>
            <a:xfrm>
              <a:off x="2932200" y="4469696"/>
              <a:ext cx="217977" cy="144114"/>
            </a:xfrm>
            <a:prstGeom prst="rect">
              <a:avLst/>
            </a:prstGeom>
            <a:noFill/>
            <a:ln>
              <a:noFill/>
            </a:ln>
          </p:spPr>
        </p:pic>
        <p:pic>
          <p:nvPicPr>
            <p:cNvPr descr="fi.png" id="598" name="Google Shape;598;g149f0f8907f_2_565"/>
            <p:cNvPicPr preferRelativeResize="0"/>
            <p:nvPr/>
          </p:nvPicPr>
          <p:blipFill rotWithShape="1">
            <a:blip r:embed="rId10">
              <a:alphaModFix/>
            </a:blip>
            <a:srcRect b="0" l="0" r="0" t="0"/>
            <a:stretch/>
          </p:blipFill>
          <p:spPr>
            <a:xfrm>
              <a:off x="3303340" y="4469696"/>
              <a:ext cx="217977" cy="144114"/>
            </a:xfrm>
            <a:prstGeom prst="rect">
              <a:avLst/>
            </a:prstGeom>
            <a:noFill/>
            <a:ln>
              <a:noFill/>
            </a:ln>
          </p:spPr>
        </p:pic>
        <p:pic>
          <p:nvPicPr>
            <p:cNvPr descr="fr.png" id="599" name="Google Shape;599;g149f0f8907f_2_565"/>
            <p:cNvPicPr preferRelativeResize="0"/>
            <p:nvPr/>
          </p:nvPicPr>
          <p:blipFill rotWithShape="1">
            <a:blip r:embed="rId11">
              <a:alphaModFix/>
            </a:blip>
            <a:srcRect b="0" l="0" r="0" t="0"/>
            <a:stretch/>
          </p:blipFill>
          <p:spPr>
            <a:xfrm>
              <a:off x="3674480" y="4469696"/>
              <a:ext cx="217977" cy="144114"/>
            </a:xfrm>
            <a:prstGeom prst="rect">
              <a:avLst/>
            </a:prstGeom>
            <a:noFill/>
            <a:ln>
              <a:noFill/>
            </a:ln>
          </p:spPr>
        </p:pic>
        <p:pic>
          <p:nvPicPr>
            <p:cNvPr descr="gr.png" id="600" name="Google Shape;600;g149f0f8907f_2_565"/>
            <p:cNvPicPr preferRelativeResize="0"/>
            <p:nvPr/>
          </p:nvPicPr>
          <p:blipFill rotWithShape="1">
            <a:blip r:embed="rId12">
              <a:alphaModFix/>
            </a:blip>
            <a:srcRect b="0" l="0" r="0" t="0"/>
            <a:stretch/>
          </p:blipFill>
          <p:spPr>
            <a:xfrm>
              <a:off x="4045620" y="4469696"/>
              <a:ext cx="217977" cy="144114"/>
            </a:xfrm>
            <a:prstGeom prst="rect">
              <a:avLst/>
            </a:prstGeom>
            <a:noFill/>
            <a:ln>
              <a:noFill/>
            </a:ln>
          </p:spPr>
        </p:pic>
        <p:pic>
          <p:nvPicPr>
            <p:cNvPr descr="hu.png" id="601" name="Google Shape;601;g149f0f8907f_2_565"/>
            <p:cNvPicPr preferRelativeResize="0"/>
            <p:nvPr/>
          </p:nvPicPr>
          <p:blipFill rotWithShape="1">
            <a:blip r:embed="rId13">
              <a:alphaModFix/>
            </a:blip>
            <a:srcRect b="0" l="0" r="0" t="0"/>
            <a:stretch/>
          </p:blipFill>
          <p:spPr>
            <a:xfrm>
              <a:off x="4416760" y="4469696"/>
              <a:ext cx="217977" cy="144114"/>
            </a:xfrm>
            <a:prstGeom prst="rect">
              <a:avLst/>
            </a:prstGeom>
            <a:noFill/>
            <a:ln>
              <a:noFill/>
            </a:ln>
          </p:spPr>
        </p:pic>
        <p:pic>
          <p:nvPicPr>
            <p:cNvPr descr="ie.png" id="602" name="Google Shape;602;g149f0f8907f_2_565"/>
            <p:cNvPicPr preferRelativeResize="0"/>
            <p:nvPr/>
          </p:nvPicPr>
          <p:blipFill rotWithShape="1">
            <a:blip r:embed="rId14">
              <a:alphaModFix/>
            </a:blip>
            <a:srcRect b="0" l="0" r="0" t="0"/>
            <a:stretch/>
          </p:blipFill>
          <p:spPr>
            <a:xfrm>
              <a:off x="4787900" y="4469696"/>
              <a:ext cx="217977" cy="144114"/>
            </a:xfrm>
            <a:prstGeom prst="rect">
              <a:avLst/>
            </a:prstGeom>
            <a:noFill/>
            <a:ln>
              <a:noFill/>
            </a:ln>
          </p:spPr>
        </p:pic>
        <p:pic>
          <p:nvPicPr>
            <p:cNvPr descr="it.png" id="603" name="Google Shape;603;g149f0f8907f_2_565"/>
            <p:cNvPicPr preferRelativeResize="0"/>
            <p:nvPr/>
          </p:nvPicPr>
          <p:blipFill rotWithShape="1">
            <a:blip r:embed="rId15">
              <a:alphaModFix/>
            </a:blip>
            <a:srcRect b="0" l="0" r="0" t="0"/>
            <a:stretch/>
          </p:blipFill>
          <p:spPr>
            <a:xfrm>
              <a:off x="5159040" y="4469696"/>
              <a:ext cx="217977" cy="144114"/>
            </a:xfrm>
            <a:prstGeom prst="rect">
              <a:avLst/>
            </a:prstGeom>
            <a:noFill/>
            <a:ln>
              <a:noFill/>
            </a:ln>
          </p:spPr>
        </p:pic>
        <p:pic>
          <p:nvPicPr>
            <p:cNvPr descr="lu.png" id="604" name="Google Shape;604;g149f0f8907f_2_565"/>
            <p:cNvPicPr preferRelativeResize="0"/>
            <p:nvPr/>
          </p:nvPicPr>
          <p:blipFill rotWithShape="1">
            <a:blip r:embed="rId16">
              <a:alphaModFix/>
            </a:blip>
            <a:srcRect b="0" l="0" r="0" t="0"/>
            <a:stretch/>
          </p:blipFill>
          <p:spPr>
            <a:xfrm>
              <a:off x="5530180" y="4469696"/>
              <a:ext cx="217977" cy="144114"/>
            </a:xfrm>
            <a:prstGeom prst="rect">
              <a:avLst/>
            </a:prstGeom>
            <a:noFill/>
            <a:ln>
              <a:noFill/>
            </a:ln>
          </p:spPr>
        </p:pic>
        <p:pic>
          <p:nvPicPr>
            <p:cNvPr descr="no.png" id="605" name="Google Shape;605;g149f0f8907f_2_565"/>
            <p:cNvPicPr preferRelativeResize="0"/>
            <p:nvPr/>
          </p:nvPicPr>
          <p:blipFill rotWithShape="1">
            <a:blip r:embed="rId17">
              <a:alphaModFix/>
            </a:blip>
            <a:srcRect b="0" l="0" r="0" t="0"/>
            <a:stretch/>
          </p:blipFill>
          <p:spPr>
            <a:xfrm>
              <a:off x="5901320" y="4469696"/>
              <a:ext cx="217977" cy="144114"/>
            </a:xfrm>
            <a:prstGeom prst="rect">
              <a:avLst/>
            </a:prstGeom>
            <a:noFill/>
            <a:ln>
              <a:noFill/>
            </a:ln>
          </p:spPr>
        </p:pic>
        <p:pic>
          <p:nvPicPr>
            <p:cNvPr descr="nl.png" id="606" name="Google Shape;606;g149f0f8907f_2_565"/>
            <p:cNvPicPr preferRelativeResize="0"/>
            <p:nvPr/>
          </p:nvPicPr>
          <p:blipFill rotWithShape="1">
            <a:blip r:embed="rId18">
              <a:alphaModFix/>
            </a:blip>
            <a:srcRect b="0" l="0" r="0" t="0"/>
            <a:stretch/>
          </p:blipFill>
          <p:spPr>
            <a:xfrm>
              <a:off x="6272460" y="4469696"/>
              <a:ext cx="217977" cy="144114"/>
            </a:xfrm>
            <a:prstGeom prst="rect">
              <a:avLst/>
            </a:prstGeom>
            <a:noFill/>
            <a:ln>
              <a:noFill/>
            </a:ln>
          </p:spPr>
        </p:pic>
        <p:pic>
          <p:nvPicPr>
            <p:cNvPr descr="pl.png" id="607" name="Google Shape;607;g149f0f8907f_2_565"/>
            <p:cNvPicPr preferRelativeResize="0"/>
            <p:nvPr/>
          </p:nvPicPr>
          <p:blipFill rotWithShape="1">
            <a:blip r:embed="rId19">
              <a:alphaModFix/>
            </a:blip>
            <a:srcRect b="0" l="0" r="0" t="0"/>
            <a:stretch/>
          </p:blipFill>
          <p:spPr>
            <a:xfrm>
              <a:off x="6643600" y="4469696"/>
              <a:ext cx="217977" cy="144114"/>
            </a:xfrm>
            <a:prstGeom prst="rect">
              <a:avLst/>
            </a:prstGeom>
            <a:noFill/>
            <a:ln>
              <a:noFill/>
            </a:ln>
          </p:spPr>
        </p:pic>
        <p:pic>
          <p:nvPicPr>
            <p:cNvPr descr="pt.png" id="608" name="Google Shape;608;g149f0f8907f_2_565"/>
            <p:cNvPicPr preferRelativeResize="0"/>
            <p:nvPr/>
          </p:nvPicPr>
          <p:blipFill rotWithShape="1">
            <a:blip r:embed="rId20">
              <a:alphaModFix/>
            </a:blip>
            <a:srcRect b="0" l="0" r="0" t="0"/>
            <a:stretch/>
          </p:blipFill>
          <p:spPr>
            <a:xfrm>
              <a:off x="7014740" y="4469696"/>
              <a:ext cx="217977" cy="144114"/>
            </a:xfrm>
            <a:prstGeom prst="rect">
              <a:avLst/>
            </a:prstGeom>
            <a:noFill/>
            <a:ln>
              <a:noFill/>
            </a:ln>
          </p:spPr>
        </p:pic>
        <p:pic>
          <p:nvPicPr>
            <p:cNvPr descr="cz.png" id="609" name="Google Shape;609;g149f0f8907f_2_565"/>
            <p:cNvPicPr preferRelativeResize="0"/>
            <p:nvPr/>
          </p:nvPicPr>
          <p:blipFill rotWithShape="1">
            <a:blip r:embed="rId21">
              <a:alphaModFix/>
            </a:blip>
            <a:srcRect b="0" l="0" r="0" t="0"/>
            <a:stretch/>
          </p:blipFill>
          <p:spPr>
            <a:xfrm>
              <a:off x="7385880" y="4469696"/>
              <a:ext cx="217977" cy="144114"/>
            </a:xfrm>
            <a:prstGeom prst="rect">
              <a:avLst/>
            </a:prstGeom>
            <a:noFill/>
            <a:ln>
              <a:noFill/>
            </a:ln>
          </p:spPr>
        </p:pic>
        <p:pic>
          <p:nvPicPr>
            <p:cNvPr descr="ro.png" id="610" name="Google Shape;610;g149f0f8907f_2_565"/>
            <p:cNvPicPr preferRelativeResize="0"/>
            <p:nvPr/>
          </p:nvPicPr>
          <p:blipFill rotWithShape="1">
            <a:blip r:embed="rId22">
              <a:alphaModFix/>
            </a:blip>
            <a:srcRect b="0" l="0" r="0" t="0"/>
            <a:stretch/>
          </p:blipFill>
          <p:spPr>
            <a:xfrm>
              <a:off x="7757020" y="4469696"/>
              <a:ext cx="217977" cy="144114"/>
            </a:xfrm>
            <a:prstGeom prst="rect">
              <a:avLst/>
            </a:prstGeom>
            <a:noFill/>
            <a:ln>
              <a:noFill/>
            </a:ln>
          </p:spPr>
        </p:pic>
        <p:pic>
          <p:nvPicPr>
            <p:cNvPr descr="se.png" id="611" name="Google Shape;611;g149f0f8907f_2_565"/>
            <p:cNvPicPr preferRelativeResize="0"/>
            <p:nvPr/>
          </p:nvPicPr>
          <p:blipFill rotWithShape="1">
            <a:blip r:embed="rId23">
              <a:alphaModFix/>
            </a:blip>
            <a:srcRect b="0" l="0" r="0" t="0"/>
            <a:stretch/>
          </p:blipFill>
          <p:spPr>
            <a:xfrm>
              <a:off x="8499300" y="4469696"/>
              <a:ext cx="217977" cy="144114"/>
            </a:xfrm>
            <a:prstGeom prst="rect">
              <a:avLst/>
            </a:prstGeom>
            <a:noFill/>
            <a:ln>
              <a:noFill/>
            </a:ln>
          </p:spPr>
        </p:pic>
        <p:pic>
          <p:nvPicPr>
            <p:cNvPr descr="ch.png" id="612" name="Google Shape;612;g149f0f8907f_2_565"/>
            <p:cNvPicPr preferRelativeResize="0"/>
            <p:nvPr/>
          </p:nvPicPr>
          <p:blipFill rotWithShape="1">
            <a:blip r:embed="rId24">
              <a:alphaModFix/>
            </a:blip>
            <a:srcRect b="0" l="0" r="0" t="0"/>
            <a:stretch/>
          </p:blipFill>
          <p:spPr>
            <a:xfrm>
              <a:off x="8870442" y="4469696"/>
              <a:ext cx="217977" cy="144114"/>
            </a:xfrm>
            <a:prstGeom prst="rect">
              <a:avLst/>
            </a:prstGeom>
            <a:noFill/>
            <a:ln>
              <a:noFill/>
            </a:ln>
          </p:spPr>
        </p:pic>
        <p:pic>
          <p:nvPicPr>
            <p:cNvPr descr="uk.png" id="613" name="Google Shape;613;g149f0f8907f_2_565"/>
            <p:cNvPicPr preferRelativeResize="0"/>
            <p:nvPr/>
          </p:nvPicPr>
          <p:blipFill rotWithShape="1">
            <a:blip r:embed="rId25">
              <a:alphaModFix/>
            </a:blip>
            <a:srcRect b="0" l="0" r="0" t="0"/>
            <a:stretch/>
          </p:blipFill>
          <p:spPr>
            <a:xfrm>
              <a:off x="8128160" y="4469696"/>
              <a:ext cx="217977" cy="144114"/>
            </a:xfrm>
            <a:prstGeom prst="rect">
              <a:avLst/>
            </a:prstGeom>
            <a:noFill/>
            <a:ln>
              <a:noFill/>
            </a:ln>
          </p:spPr>
        </p:pic>
        <p:pic>
          <p:nvPicPr>
            <p:cNvPr id="614" name="Google Shape;614;g149f0f8907f_2_565"/>
            <p:cNvPicPr preferRelativeResize="0"/>
            <p:nvPr/>
          </p:nvPicPr>
          <p:blipFill rotWithShape="1">
            <a:blip r:embed="rId26">
              <a:alphaModFix/>
            </a:blip>
            <a:srcRect b="0" l="0" r="0" t="0"/>
            <a:stretch/>
          </p:blipFill>
          <p:spPr>
            <a:xfrm>
              <a:off x="9408598" y="4469696"/>
              <a:ext cx="216000" cy="144000"/>
            </a:xfrm>
            <a:prstGeom prst="rect">
              <a:avLst/>
            </a:prstGeom>
            <a:noFill/>
            <a:ln>
              <a:noFill/>
            </a:ln>
          </p:spPr>
        </p:pic>
        <p:pic>
          <p:nvPicPr>
            <p:cNvPr id="615" name="Google Shape;615;g149f0f8907f_2_565"/>
            <p:cNvPicPr preferRelativeResize="0"/>
            <p:nvPr/>
          </p:nvPicPr>
          <p:blipFill rotWithShape="1">
            <a:blip r:embed="rId27">
              <a:alphaModFix/>
            </a:blip>
            <a:srcRect b="0" l="0" r="0" t="0"/>
            <a:stretch/>
          </p:blipFill>
          <p:spPr>
            <a:xfrm>
              <a:off x="9768386" y="4469696"/>
              <a:ext cx="216000" cy="144000"/>
            </a:xfrm>
            <a:prstGeom prst="rect">
              <a:avLst/>
            </a:prstGeom>
            <a:noFill/>
            <a:ln>
              <a:noFill/>
            </a:ln>
          </p:spPr>
        </p:pic>
        <p:pic>
          <p:nvPicPr>
            <p:cNvPr descr="ca.png" id="616" name="Google Shape;616;g149f0f8907f_2_565"/>
            <p:cNvPicPr preferRelativeResize="0"/>
            <p:nvPr/>
          </p:nvPicPr>
          <p:blipFill rotWithShape="1">
            <a:blip r:embed="rId28">
              <a:alphaModFix/>
            </a:blip>
            <a:srcRect b="0" l="0" r="0" t="0"/>
            <a:stretch/>
          </p:blipFill>
          <p:spPr>
            <a:xfrm>
              <a:off x="10489245" y="4469696"/>
              <a:ext cx="216000" cy="142807"/>
            </a:xfrm>
            <a:prstGeom prst="rect">
              <a:avLst/>
            </a:prstGeom>
            <a:noFill/>
            <a:ln>
              <a:noFill/>
            </a:ln>
          </p:spPr>
        </p:pic>
        <p:pic>
          <p:nvPicPr>
            <p:cNvPr descr="si.png" id="617" name="Google Shape;617;g149f0f8907f_2_565"/>
            <p:cNvPicPr preferRelativeResize="0"/>
            <p:nvPr/>
          </p:nvPicPr>
          <p:blipFill rotWithShape="1">
            <a:blip r:embed="rId29">
              <a:alphaModFix/>
            </a:blip>
            <a:srcRect b="0" l="0" r="0" t="0"/>
            <a:stretch/>
          </p:blipFill>
          <p:spPr>
            <a:xfrm>
              <a:off x="10128174" y="4469696"/>
              <a:ext cx="217284" cy="143656"/>
            </a:xfrm>
            <a:prstGeom prst="rect">
              <a:avLst/>
            </a:prstGeom>
            <a:noFill/>
            <a:ln>
              <a:noFill/>
            </a:ln>
          </p:spPr>
        </p:pic>
      </p:gr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8">
  <p:cSld name="DARK8">
    <p:spTree>
      <p:nvGrpSpPr>
        <p:cNvPr id="618" name="Shape 618"/>
        <p:cNvGrpSpPr/>
        <p:nvPr/>
      </p:nvGrpSpPr>
      <p:grpSpPr>
        <a:xfrm>
          <a:off x="0" y="0"/>
          <a:ext cx="0" cy="0"/>
          <a:chOff x="0" y="0"/>
          <a:chExt cx="0" cy="0"/>
        </a:xfrm>
      </p:grpSpPr>
      <p:sp>
        <p:nvSpPr>
          <p:cNvPr id="619" name="Google Shape;619;g149f0f8907f_2_601"/>
          <p:cNvSpPr/>
          <p:nvPr/>
        </p:nvSpPr>
        <p:spPr>
          <a:xfrm>
            <a:off x="0" y="6426000"/>
            <a:ext cx="12192000" cy="432000"/>
          </a:xfrm>
          <a:prstGeom prst="rect">
            <a:avLst/>
          </a:prstGeom>
          <a:solidFill>
            <a:srgbClr val="00324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cxnSp>
        <p:nvCxnSpPr>
          <p:cNvPr id="620" name="Google Shape;620;g149f0f8907f_2_601"/>
          <p:cNvCxnSpPr/>
          <p:nvPr/>
        </p:nvCxnSpPr>
        <p:spPr>
          <a:xfrm>
            <a:off x="218262" y="882193"/>
            <a:ext cx="11768400" cy="0"/>
          </a:xfrm>
          <a:prstGeom prst="straightConnector1">
            <a:avLst/>
          </a:prstGeom>
          <a:noFill/>
          <a:ln cap="flat" cmpd="sng" w="9525">
            <a:solidFill>
              <a:schemeClr val="lt1"/>
            </a:solidFill>
            <a:prstDash val="solid"/>
            <a:round/>
            <a:headEnd len="sm" w="sm" type="none"/>
            <a:tailEnd len="sm" w="sm" type="none"/>
          </a:ln>
        </p:spPr>
      </p:cxnSp>
      <p:pic>
        <p:nvPicPr>
          <p:cNvPr id="621" name="Google Shape;621;g149f0f8907f_2_601"/>
          <p:cNvPicPr preferRelativeResize="0"/>
          <p:nvPr/>
        </p:nvPicPr>
        <p:blipFill rotWithShape="1">
          <a:blip r:embed="rId2">
            <a:alphaModFix/>
          </a:blip>
          <a:srcRect b="0" l="0" r="0" t="0"/>
          <a:stretch/>
        </p:blipFill>
        <p:spPr>
          <a:xfrm>
            <a:off x="10331489" y="-216085"/>
            <a:ext cx="2093892" cy="1314000"/>
          </a:xfrm>
          <a:prstGeom prst="rect">
            <a:avLst/>
          </a:prstGeom>
          <a:noFill/>
          <a:ln>
            <a:noFill/>
          </a:ln>
        </p:spPr>
      </p:pic>
      <p:sp>
        <p:nvSpPr>
          <p:cNvPr id="622" name="Google Shape;622;g149f0f8907f_2_601"/>
          <p:cNvSpPr txBox="1"/>
          <p:nvPr/>
        </p:nvSpPr>
        <p:spPr>
          <a:xfrm>
            <a:off x="8205939" y="6201716"/>
            <a:ext cx="3751495" cy="215444"/>
          </a:xfrm>
          <a:prstGeom prst="rect">
            <a:avLst/>
          </a:prstGeom>
          <a:noFill/>
          <a:ln>
            <a:noFill/>
          </a:ln>
        </p:spPr>
        <p:txBody>
          <a:bodyPr anchorCtr="0" anchor="t" bIns="45700" lIns="0" spcFirstLastPara="1" rIns="0" wrap="square" tIns="45700">
            <a:spAutoFit/>
          </a:bodyPr>
          <a:lstStyle/>
          <a:p>
            <a:pPr indent="0" lvl="2" marL="0" marR="0" rtl="0" algn="r">
              <a:lnSpc>
                <a:spcPct val="100000"/>
              </a:lnSpc>
              <a:spcBef>
                <a:spcPts val="0"/>
              </a:spcBef>
              <a:spcAft>
                <a:spcPts val="0"/>
              </a:spcAft>
              <a:buNone/>
            </a:pPr>
            <a:fld id="{00000000-1234-1234-1234-123412341234}" type="slidenum">
              <a:rPr b="0" i="0" lang="en-GB" sz="800" u="none" cap="none" strike="noStrike">
                <a:solidFill>
                  <a:srgbClr val="8197A6"/>
                </a:solidFill>
                <a:latin typeface="Arial"/>
                <a:ea typeface="Arial"/>
                <a:cs typeface="Arial"/>
                <a:sym typeface="Arial"/>
              </a:rPr>
              <a:t>‹#›</a:t>
            </a:fld>
            <a:endParaRPr b="0" i="0" sz="800" u="none" cap="none" strike="noStrike">
              <a:solidFill>
                <a:srgbClr val="8197A6"/>
              </a:solidFill>
              <a:latin typeface="Arial"/>
              <a:ea typeface="Arial"/>
              <a:cs typeface="Arial"/>
              <a:sym typeface="Arial"/>
            </a:endParaRPr>
          </a:p>
        </p:txBody>
      </p:sp>
      <p:cxnSp>
        <p:nvCxnSpPr>
          <p:cNvPr id="623" name="Google Shape;623;g149f0f8907f_2_601"/>
          <p:cNvCxnSpPr/>
          <p:nvPr/>
        </p:nvCxnSpPr>
        <p:spPr>
          <a:xfrm>
            <a:off x="221435" y="6422971"/>
            <a:ext cx="11736000" cy="0"/>
          </a:xfrm>
          <a:prstGeom prst="straightConnector1">
            <a:avLst/>
          </a:prstGeom>
          <a:noFill/>
          <a:ln cap="flat" cmpd="sng" w="9525">
            <a:solidFill>
              <a:schemeClr val="lt1"/>
            </a:solidFill>
            <a:prstDash val="solid"/>
            <a:round/>
            <a:headEnd len="sm" w="sm" type="none"/>
            <a:tailEnd len="sm" w="sm" type="none"/>
          </a:ln>
        </p:spPr>
      </p:cxnSp>
      <p:sp>
        <p:nvSpPr>
          <p:cNvPr id="624" name="Google Shape;624;g149f0f8907f_2_601"/>
          <p:cNvSpPr txBox="1"/>
          <p:nvPr>
            <p:ph idx="1" type="body"/>
          </p:nvPr>
        </p:nvSpPr>
        <p:spPr>
          <a:xfrm>
            <a:off x="218261" y="1673225"/>
            <a:ext cx="5788843" cy="4318000"/>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360"/>
              </a:spcBef>
              <a:spcAft>
                <a:spcPts val="0"/>
              </a:spcAft>
              <a:buSzPts val="1400"/>
              <a:buNone/>
              <a:defRPr sz="1800"/>
            </a:lvl1pPr>
            <a:lvl2pPr indent="-228600" lvl="1" marL="914400" algn="l">
              <a:lnSpc>
                <a:spcPct val="119000"/>
              </a:lnSpc>
              <a:spcBef>
                <a:spcPts val="360"/>
              </a:spcBef>
              <a:spcAft>
                <a:spcPts val="0"/>
              </a:spcAft>
              <a:buSzPts val="1400"/>
              <a:buNone/>
              <a:defRPr sz="1800"/>
            </a:lvl2pPr>
            <a:lvl3pPr indent="-228600" lvl="2" marL="1371600" algn="l">
              <a:lnSpc>
                <a:spcPct val="119000"/>
              </a:lnSpc>
              <a:spcBef>
                <a:spcPts val="360"/>
              </a:spcBef>
              <a:spcAft>
                <a:spcPts val="0"/>
              </a:spcAft>
              <a:buSzPts val="1400"/>
              <a:buNone/>
              <a:defRPr sz="1800"/>
            </a:lvl3pPr>
            <a:lvl4pPr indent="-228600" lvl="3" marL="1828800" algn="l">
              <a:lnSpc>
                <a:spcPct val="119000"/>
              </a:lnSpc>
              <a:spcBef>
                <a:spcPts val="360"/>
              </a:spcBef>
              <a:spcAft>
                <a:spcPts val="0"/>
              </a:spcAft>
              <a:buSzPts val="1400"/>
              <a:buNone/>
              <a:defRPr sz="1800"/>
            </a:lvl4pPr>
            <a:lvl5pPr indent="-228600" lvl="4" marL="2286000" algn="l">
              <a:lnSpc>
                <a:spcPct val="119000"/>
              </a:lnSpc>
              <a:spcBef>
                <a:spcPts val="360"/>
              </a:spcBef>
              <a:spcAft>
                <a:spcPts val="0"/>
              </a:spcAft>
              <a:buSzPts val="1400"/>
              <a:buNone/>
              <a:defRPr sz="1800"/>
            </a:lvl5pPr>
            <a:lvl6pPr indent="-342900" lvl="5" marL="2743200" algn="l">
              <a:lnSpc>
                <a:spcPct val="119000"/>
              </a:lnSpc>
              <a:spcBef>
                <a:spcPts val="360"/>
              </a:spcBef>
              <a:spcAft>
                <a:spcPts val="0"/>
              </a:spcAft>
              <a:buSzPts val="1800"/>
              <a:buChar char="–"/>
              <a:defRPr sz="1800"/>
            </a:lvl6pPr>
            <a:lvl7pPr indent="-342900" lvl="6" marL="3200400" algn="l">
              <a:lnSpc>
                <a:spcPct val="119000"/>
              </a:lnSpc>
              <a:spcBef>
                <a:spcPts val="360"/>
              </a:spcBef>
              <a:spcAft>
                <a:spcPts val="0"/>
              </a:spcAft>
              <a:buSzPts val="1800"/>
              <a:buChar char="–"/>
              <a:defRPr sz="1800"/>
            </a:lvl7pPr>
            <a:lvl8pPr indent="-342900" lvl="7" marL="3657600" algn="l">
              <a:lnSpc>
                <a:spcPct val="119000"/>
              </a:lnSpc>
              <a:spcBef>
                <a:spcPts val="360"/>
              </a:spcBef>
              <a:spcAft>
                <a:spcPts val="0"/>
              </a:spcAft>
              <a:buSzPts val="1800"/>
              <a:buChar char="–"/>
              <a:defRPr sz="1800"/>
            </a:lvl8pPr>
            <a:lvl9pPr indent="-342900" lvl="8" marL="4114800" algn="l">
              <a:lnSpc>
                <a:spcPct val="119000"/>
              </a:lnSpc>
              <a:spcBef>
                <a:spcPts val="360"/>
              </a:spcBef>
              <a:spcAft>
                <a:spcPts val="0"/>
              </a:spcAft>
              <a:buSzPts val="1800"/>
              <a:buChar char="–"/>
              <a:defRPr sz="1800"/>
            </a:lvl9pPr>
          </a:lstStyle>
          <a:p/>
        </p:txBody>
      </p:sp>
      <p:sp>
        <p:nvSpPr>
          <p:cNvPr id="625" name="Google Shape;625;g149f0f8907f_2_601"/>
          <p:cNvSpPr txBox="1"/>
          <p:nvPr>
            <p:ph idx="2" type="body"/>
          </p:nvPr>
        </p:nvSpPr>
        <p:spPr>
          <a:xfrm>
            <a:off x="6210296" y="1673225"/>
            <a:ext cx="5776365" cy="4318000"/>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360"/>
              </a:spcBef>
              <a:spcAft>
                <a:spcPts val="0"/>
              </a:spcAft>
              <a:buSzPts val="1400"/>
              <a:buNone/>
              <a:defRPr sz="1800"/>
            </a:lvl1pPr>
            <a:lvl2pPr indent="-228600" lvl="1" marL="914400" algn="l">
              <a:lnSpc>
                <a:spcPct val="119000"/>
              </a:lnSpc>
              <a:spcBef>
                <a:spcPts val="360"/>
              </a:spcBef>
              <a:spcAft>
                <a:spcPts val="0"/>
              </a:spcAft>
              <a:buSzPts val="1400"/>
              <a:buNone/>
              <a:defRPr sz="1800"/>
            </a:lvl2pPr>
            <a:lvl3pPr indent="-228600" lvl="2" marL="1371600" algn="l">
              <a:lnSpc>
                <a:spcPct val="119000"/>
              </a:lnSpc>
              <a:spcBef>
                <a:spcPts val="360"/>
              </a:spcBef>
              <a:spcAft>
                <a:spcPts val="0"/>
              </a:spcAft>
              <a:buSzPts val="1400"/>
              <a:buNone/>
              <a:defRPr sz="1800"/>
            </a:lvl3pPr>
            <a:lvl4pPr indent="-228600" lvl="3" marL="1828800" algn="l">
              <a:lnSpc>
                <a:spcPct val="119000"/>
              </a:lnSpc>
              <a:spcBef>
                <a:spcPts val="360"/>
              </a:spcBef>
              <a:spcAft>
                <a:spcPts val="0"/>
              </a:spcAft>
              <a:buSzPts val="1400"/>
              <a:buNone/>
              <a:defRPr sz="1800"/>
            </a:lvl4pPr>
            <a:lvl5pPr indent="-228600" lvl="4" marL="2286000" algn="l">
              <a:lnSpc>
                <a:spcPct val="119000"/>
              </a:lnSpc>
              <a:spcBef>
                <a:spcPts val="360"/>
              </a:spcBef>
              <a:spcAft>
                <a:spcPts val="0"/>
              </a:spcAft>
              <a:buSzPts val="1400"/>
              <a:buNone/>
              <a:defRPr sz="1800"/>
            </a:lvl5pPr>
            <a:lvl6pPr indent="-342900" lvl="5" marL="2743200" algn="l">
              <a:lnSpc>
                <a:spcPct val="119000"/>
              </a:lnSpc>
              <a:spcBef>
                <a:spcPts val="360"/>
              </a:spcBef>
              <a:spcAft>
                <a:spcPts val="0"/>
              </a:spcAft>
              <a:buSzPts val="1800"/>
              <a:buChar char="–"/>
              <a:defRPr sz="1800"/>
            </a:lvl6pPr>
            <a:lvl7pPr indent="-342900" lvl="6" marL="3200400" algn="l">
              <a:lnSpc>
                <a:spcPct val="119000"/>
              </a:lnSpc>
              <a:spcBef>
                <a:spcPts val="360"/>
              </a:spcBef>
              <a:spcAft>
                <a:spcPts val="0"/>
              </a:spcAft>
              <a:buSzPts val="1800"/>
              <a:buChar char="–"/>
              <a:defRPr sz="1800"/>
            </a:lvl7pPr>
            <a:lvl8pPr indent="-342900" lvl="7" marL="3657600" algn="l">
              <a:lnSpc>
                <a:spcPct val="119000"/>
              </a:lnSpc>
              <a:spcBef>
                <a:spcPts val="360"/>
              </a:spcBef>
              <a:spcAft>
                <a:spcPts val="0"/>
              </a:spcAft>
              <a:buSzPts val="1800"/>
              <a:buChar char="–"/>
              <a:defRPr sz="1800"/>
            </a:lvl8pPr>
            <a:lvl9pPr indent="-342900" lvl="8" marL="4114800" algn="l">
              <a:lnSpc>
                <a:spcPct val="119000"/>
              </a:lnSpc>
              <a:spcBef>
                <a:spcPts val="360"/>
              </a:spcBef>
              <a:spcAft>
                <a:spcPts val="0"/>
              </a:spcAft>
              <a:buSzPts val="1800"/>
              <a:buChar char="–"/>
              <a:defRPr sz="1800"/>
            </a:lvl9pPr>
          </a:lstStyle>
          <a:p/>
        </p:txBody>
      </p:sp>
      <p:sp>
        <p:nvSpPr>
          <p:cNvPr id="626" name="Google Shape;626;g149f0f8907f_2_601"/>
          <p:cNvSpPr txBox="1"/>
          <p:nvPr>
            <p:ph type="title"/>
          </p:nvPr>
        </p:nvSpPr>
        <p:spPr>
          <a:xfrm>
            <a:off x="218261" y="157324"/>
            <a:ext cx="10113228" cy="553998"/>
          </a:xfrm>
          <a:prstGeom prst="rect">
            <a:avLst/>
          </a:prstGeom>
          <a:noFill/>
          <a:ln>
            <a:noFill/>
          </a:ln>
        </p:spPr>
        <p:txBody>
          <a:bodyPr anchorCtr="0" anchor="ctr" bIns="45700" lIns="0" spcFirstLastPara="1" rIns="0" wrap="square" tIns="45700">
            <a:sp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627" name="Google Shape;627;g149f0f8907f_2_601"/>
          <p:cNvPicPr preferRelativeResize="0"/>
          <p:nvPr/>
        </p:nvPicPr>
        <p:blipFill rotWithShape="1">
          <a:blip r:embed="rId3">
            <a:alphaModFix/>
          </a:blip>
          <a:srcRect b="0" l="0" r="0" t="0"/>
          <a:stretch/>
        </p:blipFill>
        <p:spPr>
          <a:xfrm>
            <a:off x="10343245" y="6585917"/>
            <a:ext cx="1636920" cy="105918"/>
          </a:xfrm>
          <a:prstGeom prst="rect">
            <a:avLst/>
          </a:prstGeom>
          <a:noFill/>
          <a:ln>
            <a:noFill/>
          </a:ln>
        </p:spPr>
      </p:pic>
      <p:grpSp>
        <p:nvGrpSpPr>
          <p:cNvPr id="628" name="Google Shape;628;g149f0f8907f_2_601"/>
          <p:cNvGrpSpPr/>
          <p:nvPr/>
        </p:nvGrpSpPr>
        <p:grpSpPr>
          <a:xfrm>
            <a:off x="226688" y="6569736"/>
            <a:ext cx="9628745" cy="144114"/>
            <a:chOff x="1076500" y="4469696"/>
            <a:chExt cx="9628745" cy="144114"/>
          </a:xfrm>
        </p:grpSpPr>
        <p:pic>
          <p:nvPicPr>
            <p:cNvPr descr="de.png" id="629" name="Google Shape;629;g149f0f8907f_2_601"/>
            <p:cNvPicPr preferRelativeResize="0"/>
            <p:nvPr/>
          </p:nvPicPr>
          <p:blipFill rotWithShape="1">
            <a:blip r:embed="rId4">
              <a:alphaModFix/>
            </a:blip>
            <a:srcRect b="0" l="0" r="0" t="0"/>
            <a:stretch/>
          </p:blipFill>
          <p:spPr>
            <a:xfrm>
              <a:off x="1076500" y="4469696"/>
              <a:ext cx="217977" cy="144114"/>
            </a:xfrm>
            <a:prstGeom prst="rect">
              <a:avLst/>
            </a:prstGeom>
            <a:noFill/>
            <a:ln>
              <a:noFill/>
            </a:ln>
          </p:spPr>
        </p:pic>
        <p:pic>
          <p:nvPicPr>
            <p:cNvPr descr="at.png" id="630" name="Google Shape;630;g149f0f8907f_2_601"/>
            <p:cNvPicPr preferRelativeResize="0"/>
            <p:nvPr/>
          </p:nvPicPr>
          <p:blipFill rotWithShape="1">
            <a:blip r:embed="rId5">
              <a:alphaModFix/>
            </a:blip>
            <a:srcRect b="0" l="0" r="0" t="0"/>
            <a:stretch/>
          </p:blipFill>
          <p:spPr>
            <a:xfrm>
              <a:off x="1447640" y="4469696"/>
              <a:ext cx="217977" cy="144114"/>
            </a:xfrm>
            <a:prstGeom prst="rect">
              <a:avLst/>
            </a:prstGeom>
            <a:noFill/>
            <a:ln>
              <a:noFill/>
            </a:ln>
          </p:spPr>
        </p:pic>
        <p:pic>
          <p:nvPicPr>
            <p:cNvPr descr="be.png" id="631" name="Google Shape;631;g149f0f8907f_2_601"/>
            <p:cNvPicPr preferRelativeResize="0"/>
            <p:nvPr/>
          </p:nvPicPr>
          <p:blipFill rotWithShape="1">
            <a:blip r:embed="rId6">
              <a:alphaModFix/>
            </a:blip>
            <a:srcRect b="0" l="0" r="0" t="0"/>
            <a:stretch/>
          </p:blipFill>
          <p:spPr>
            <a:xfrm>
              <a:off x="1818780" y="4469696"/>
              <a:ext cx="217977" cy="144114"/>
            </a:xfrm>
            <a:prstGeom prst="rect">
              <a:avLst/>
            </a:prstGeom>
            <a:noFill/>
            <a:ln>
              <a:noFill/>
            </a:ln>
          </p:spPr>
        </p:pic>
        <p:pic>
          <p:nvPicPr>
            <p:cNvPr descr="dk.png" id="632" name="Google Shape;632;g149f0f8907f_2_601"/>
            <p:cNvPicPr preferRelativeResize="0"/>
            <p:nvPr/>
          </p:nvPicPr>
          <p:blipFill rotWithShape="1">
            <a:blip r:embed="rId7">
              <a:alphaModFix/>
            </a:blip>
            <a:srcRect b="0" l="0" r="0" t="0"/>
            <a:stretch/>
          </p:blipFill>
          <p:spPr>
            <a:xfrm>
              <a:off x="2189920" y="4469696"/>
              <a:ext cx="217977" cy="144114"/>
            </a:xfrm>
            <a:prstGeom prst="rect">
              <a:avLst/>
            </a:prstGeom>
            <a:noFill/>
            <a:ln>
              <a:noFill/>
            </a:ln>
          </p:spPr>
        </p:pic>
        <p:pic>
          <p:nvPicPr>
            <p:cNvPr descr="es.png" id="633" name="Google Shape;633;g149f0f8907f_2_601"/>
            <p:cNvPicPr preferRelativeResize="0"/>
            <p:nvPr/>
          </p:nvPicPr>
          <p:blipFill rotWithShape="1">
            <a:blip r:embed="rId8">
              <a:alphaModFix/>
            </a:blip>
            <a:srcRect b="0" l="0" r="0" t="0"/>
            <a:stretch/>
          </p:blipFill>
          <p:spPr>
            <a:xfrm>
              <a:off x="2561060" y="4469696"/>
              <a:ext cx="217977" cy="144114"/>
            </a:xfrm>
            <a:prstGeom prst="rect">
              <a:avLst/>
            </a:prstGeom>
            <a:noFill/>
            <a:ln>
              <a:noFill/>
            </a:ln>
          </p:spPr>
        </p:pic>
        <p:pic>
          <p:nvPicPr>
            <p:cNvPr descr="ee.png" id="634" name="Google Shape;634;g149f0f8907f_2_601"/>
            <p:cNvPicPr preferRelativeResize="0"/>
            <p:nvPr/>
          </p:nvPicPr>
          <p:blipFill rotWithShape="1">
            <a:blip r:embed="rId9">
              <a:alphaModFix/>
            </a:blip>
            <a:srcRect b="0" l="0" r="0" t="0"/>
            <a:stretch/>
          </p:blipFill>
          <p:spPr>
            <a:xfrm>
              <a:off x="2932200" y="4469696"/>
              <a:ext cx="217977" cy="144114"/>
            </a:xfrm>
            <a:prstGeom prst="rect">
              <a:avLst/>
            </a:prstGeom>
            <a:noFill/>
            <a:ln>
              <a:noFill/>
            </a:ln>
          </p:spPr>
        </p:pic>
        <p:pic>
          <p:nvPicPr>
            <p:cNvPr descr="fi.png" id="635" name="Google Shape;635;g149f0f8907f_2_601"/>
            <p:cNvPicPr preferRelativeResize="0"/>
            <p:nvPr/>
          </p:nvPicPr>
          <p:blipFill rotWithShape="1">
            <a:blip r:embed="rId10">
              <a:alphaModFix/>
            </a:blip>
            <a:srcRect b="0" l="0" r="0" t="0"/>
            <a:stretch/>
          </p:blipFill>
          <p:spPr>
            <a:xfrm>
              <a:off x="3303340" y="4469696"/>
              <a:ext cx="217977" cy="144114"/>
            </a:xfrm>
            <a:prstGeom prst="rect">
              <a:avLst/>
            </a:prstGeom>
            <a:noFill/>
            <a:ln>
              <a:noFill/>
            </a:ln>
          </p:spPr>
        </p:pic>
        <p:pic>
          <p:nvPicPr>
            <p:cNvPr descr="fr.png" id="636" name="Google Shape;636;g149f0f8907f_2_601"/>
            <p:cNvPicPr preferRelativeResize="0"/>
            <p:nvPr/>
          </p:nvPicPr>
          <p:blipFill rotWithShape="1">
            <a:blip r:embed="rId11">
              <a:alphaModFix/>
            </a:blip>
            <a:srcRect b="0" l="0" r="0" t="0"/>
            <a:stretch/>
          </p:blipFill>
          <p:spPr>
            <a:xfrm>
              <a:off x="3674480" y="4469696"/>
              <a:ext cx="217977" cy="144114"/>
            </a:xfrm>
            <a:prstGeom prst="rect">
              <a:avLst/>
            </a:prstGeom>
            <a:noFill/>
            <a:ln>
              <a:noFill/>
            </a:ln>
          </p:spPr>
        </p:pic>
        <p:pic>
          <p:nvPicPr>
            <p:cNvPr descr="gr.png" id="637" name="Google Shape;637;g149f0f8907f_2_601"/>
            <p:cNvPicPr preferRelativeResize="0"/>
            <p:nvPr/>
          </p:nvPicPr>
          <p:blipFill rotWithShape="1">
            <a:blip r:embed="rId12">
              <a:alphaModFix/>
            </a:blip>
            <a:srcRect b="0" l="0" r="0" t="0"/>
            <a:stretch/>
          </p:blipFill>
          <p:spPr>
            <a:xfrm>
              <a:off x="4045620" y="4469696"/>
              <a:ext cx="217977" cy="144114"/>
            </a:xfrm>
            <a:prstGeom prst="rect">
              <a:avLst/>
            </a:prstGeom>
            <a:noFill/>
            <a:ln>
              <a:noFill/>
            </a:ln>
          </p:spPr>
        </p:pic>
        <p:pic>
          <p:nvPicPr>
            <p:cNvPr descr="hu.png" id="638" name="Google Shape;638;g149f0f8907f_2_601"/>
            <p:cNvPicPr preferRelativeResize="0"/>
            <p:nvPr/>
          </p:nvPicPr>
          <p:blipFill rotWithShape="1">
            <a:blip r:embed="rId13">
              <a:alphaModFix/>
            </a:blip>
            <a:srcRect b="0" l="0" r="0" t="0"/>
            <a:stretch/>
          </p:blipFill>
          <p:spPr>
            <a:xfrm>
              <a:off x="4416760" y="4469696"/>
              <a:ext cx="217977" cy="144114"/>
            </a:xfrm>
            <a:prstGeom prst="rect">
              <a:avLst/>
            </a:prstGeom>
            <a:noFill/>
            <a:ln>
              <a:noFill/>
            </a:ln>
          </p:spPr>
        </p:pic>
        <p:pic>
          <p:nvPicPr>
            <p:cNvPr descr="ie.png" id="639" name="Google Shape;639;g149f0f8907f_2_601"/>
            <p:cNvPicPr preferRelativeResize="0"/>
            <p:nvPr/>
          </p:nvPicPr>
          <p:blipFill rotWithShape="1">
            <a:blip r:embed="rId14">
              <a:alphaModFix/>
            </a:blip>
            <a:srcRect b="0" l="0" r="0" t="0"/>
            <a:stretch/>
          </p:blipFill>
          <p:spPr>
            <a:xfrm>
              <a:off x="4787900" y="4469696"/>
              <a:ext cx="217977" cy="144114"/>
            </a:xfrm>
            <a:prstGeom prst="rect">
              <a:avLst/>
            </a:prstGeom>
            <a:noFill/>
            <a:ln>
              <a:noFill/>
            </a:ln>
          </p:spPr>
        </p:pic>
        <p:pic>
          <p:nvPicPr>
            <p:cNvPr descr="it.png" id="640" name="Google Shape;640;g149f0f8907f_2_601"/>
            <p:cNvPicPr preferRelativeResize="0"/>
            <p:nvPr/>
          </p:nvPicPr>
          <p:blipFill rotWithShape="1">
            <a:blip r:embed="rId15">
              <a:alphaModFix/>
            </a:blip>
            <a:srcRect b="0" l="0" r="0" t="0"/>
            <a:stretch/>
          </p:blipFill>
          <p:spPr>
            <a:xfrm>
              <a:off x="5159040" y="4469696"/>
              <a:ext cx="217977" cy="144114"/>
            </a:xfrm>
            <a:prstGeom prst="rect">
              <a:avLst/>
            </a:prstGeom>
            <a:noFill/>
            <a:ln>
              <a:noFill/>
            </a:ln>
          </p:spPr>
        </p:pic>
        <p:pic>
          <p:nvPicPr>
            <p:cNvPr descr="lu.png" id="641" name="Google Shape;641;g149f0f8907f_2_601"/>
            <p:cNvPicPr preferRelativeResize="0"/>
            <p:nvPr/>
          </p:nvPicPr>
          <p:blipFill rotWithShape="1">
            <a:blip r:embed="rId16">
              <a:alphaModFix/>
            </a:blip>
            <a:srcRect b="0" l="0" r="0" t="0"/>
            <a:stretch/>
          </p:blipFill>
          <p:spPr>
            <a:xfrm>
              <a:off x="5530180" y="4469696"/>
              <a:ext cx="217977" cy="144114"/>
            </a:xfrm>
            <a:prstGeom prst="rect">
              <a:avLst/>
            </a:prstGeom>
            <a:noFill/>
            <a:ln>
              <a:noFill/>
            </a:ln>
          </p:spPr>
        </p:pic>
        <p:pic>
          <p:nvPicPr>
            <p:cNvPr descr="no.png" id="642" name="Google Shape;642;g149f0f8907f_2_601"/>
            <p:cNvPicPr preferRelativeResize="0"/>
            <p:nvPr/>
          </p:nvPicPr>
          <p:blipFill rotWithShape="1">
            <a:blip r:embed="rId17">
              <a:alphaModFix/>
            </a:blip>
            <a:srcRect b="0" l="0" r="0" t="0"/>
            <a:stretch/>
          </p:blipFill>
          <p:spPr>
            <a:xfrm>
              <a:off x="5901320" y="4469696"/>
              <a:ext cx="217977" cy="144114"/>
            </a:xfrm>
            <a:prstGeom prst="rect">
              <a:avLst/>
            </a:prstGeom>
            <a:noFill/>
            <a:ln>
              <a:noFill/>
            </a:ln>
          </p:spPr>
        </p:pic>
        <p:pic>
          <p:nvPicPr>
            <p:cNvPr descr="nl.png" id="643" name="Google Shape;643;g149f0f8907f_2_601"/>
            <p:cNvPicPr preferRelativeResize="0"/>
            <p:nvPr/>
          </p:nvPicPr>
          <p:blipFill rotWithShape="1">
            <a:blip r:embed="rId18">
              <a:alphaModFix/>
            </a:blip>
            <a:srcRect b="0" l="0" r="0" t="0"/>
            <a:stretch/>
          </p:blipFill>
          <p:spPr>
            <a:xfrm>
              <a:off x="6272460" y="4469696"/>
              <a:ext cx="217977" cy="144114"/>
            </a:xfrm>
            <a:prstGeom prst="rect">
              <a:avLst/>
            </a:prstGeom>
            <a:noFill/>
            <a:ln>
              <a:noFill/>
            </a:ln>
          </p:spPr>
        </p:pic>
        <p:pic>
          <p:nvPicPr>
            <p:cNvPr descr="pl.png" id="644" name="Google Shape;644;g149f0f8907f_2_601"/>
            <p:cNvPicPr preferRelativeResize="0"/>
            <p:nvPr/>
          </p:nvPicPr>
          <p:blipFill rotWithShape="1">
            <a:blip r:embed="rId19">
              <a:alphaModFix/>
            </a:blip>
            <a:srcRect b="0" l="0" r="0" t="0"/>
            <a:stretch/>
          </p:blipFill>
          <p:spPr>
            <a:xfrm>
              <a:off x="6643600" y="4469696"/>
              <a:ext cx="217977" cy="144114"/>
            </a:xfrm>
            <a:prstGeom prst="rect">
              <a:avLst/>
            </a:prstGeom>
            <a:noFill/>
            <a:ln>
              <a:noFill/>
            </a:ln>
          </p:spPr>
        </p:pic>
        <p:pic>
          <p:nvPicPr>
            <p:cNvPr descr="pt.png" id="645" name="Google Shape;645;g149f0f8907f_2_601"/>
            <p:cNvPicPr preferRelativeResize="0"/>
            <p:nvPr/>
          </p:nvPicPr>
          <p:blipFill rotWithShape="1">
            <a:blip r:embed="rId20">
              <a:alphaModFix/>
            </a:blip>
            <a:srcRect b="0" l="0" r="0" t="0"/>
            <a:stretch/>
          </p:blipFill>
          <p:spPr>
            <a:xfrm>
              <a:off x="7014740" y="4469696"/>
              <a:ext cx="217977" cy="144114"/>
            </a:xfrm>
            <a:prstGeom prst="rect">
              <a:avLst/>
            </a:prstGeom>
            <a:noFill/>
            <a:ln>
              <a:noFill/>
            </a:ln>
          </p:spPr>
        </p:pic>
        <p:pic>
          <p:nvPicPr>
            <p:cNvPr descr="cz.png" id="646" name="Google Shape;646;g149f0f8907f_2_601"/>
            <p:cNvPicPr preferRelativeResize="0"/>
            <p:nvPr/>
          </p:nvPicPr>
          <p:blipFill rotWithShape="1">
            <a:blip r:embed="rId21">
              <a:alphaModFix/>
            </a:blip>
            <a:srcRect b="0" l="0" r="0" t="0"/>
            <a:stretch/>
          </p:blipFill>
          <p:spPr>
            <a:xfrm>
              <a:off x="7385880" y="4469696"/>
              <a:ext cx="217977" cy="144114"/>
            </a:xfrm>
            <a:prstGeom prst="rect">
              <a:avLst/>
            </a:prstGeom>
            <a:noFill/>
            <a:ln>
              <a:noFill/>
            </a:ln>
          </p:spPr>
        </p:pic>
        <p:pic>
          <p:nvPicPr>
            <p:cNvPr descr="ro.png" id="647" name="Google Shape;647;g149f0f8907f_2_601"/>
            <p:cNvPicPr preferRelativeResize="0"/>
            <p:nvPr/>
          </p:nvPicPr>
          <p:blipFill rotWithShape="1">
            <a:blip r:embed="rId22">
              <a:alphaModFix/>
            </a:blip>
            <a:srcRect b="0" l="0" r="0" t="0"/>
            <a:stretch/>
          </p:blipFill>
          <p:spPr>
            <a:xfrm>
              <a:off x="7757020" y="4469696"/>
              <a:ext cx="217977" cy="144114"/>
            </a:xfrm>
            <a:prstGeom prst="rect">
              <a:avLst/>
            </a:prstGeom>
            <a:noFill/>
            <a:ln>
              <a:noFill/>
            </a:ln>
          </p:spPr>
        </p:pic>
        <p:pic>
          <p:nvPicPr>
            <p:cNvPr descr="se.png" id="648" name="Google Shape;648;g149f0f8907f_2_601"/>
            <p:cNvPicPr preferRelativeResize="0"/>
            <p:nvPr/>
          </p:nvPicPr>
          <p:blipFill rotWithShape="1">
            <a:blip r:embed="rId23">
              <a:alphaModFix/>
            </a:blip>
            <a:srcRect b="0" l="0" r="0" t="0"/>
            <a:stretch/>
          </p:blipFill>
          <p:spPr>
            <a:xfrm>
              <a:off x="8499300" y="4469696"/>
              <a:ext cx="217977" cy="144114"/>
            </a:xfrm>
            <a:prstGeom prst="rect">
              <a:avLst/>
            </a:prstGeom>
            <a:noFill/>
            <a:ln>
              <a:noFill/>
            </a:ln>
          </p:spPr>
        </p:pic>
        <p:pic>
          <p:nvPicPr>
            <p:cNvPr descr="ch.png" id="649" name="Google Shape;649;g149f0f8907f_2_601"/>
            <p:cNvPicPr preferRelativeResize="0"/>
            <p:nvPr/>
          </p:nvPicPr>
          <p:blipFill rotWithShape="1">
            <a:blip r:embed="rId24">
              <a:alphaModFix/>
            </a:blip>
            <a:srcRect b="0" l="0" r="0" t="0"/>
            <a:stretch/>
          </p:blipFill>
          <p:spPr>
            <a:xfrm>
              <a:off x="8870442" y="4469696"/>
              <a:ext cx="217977" cy="144114"/>
            </a:xfrm>
            <a:prstGeom prst="rect">
              <a:avLst/>
            </a:prstGeom>
            <a:noFill/>
            <a:ln>
              <a:noFill/>
            </a:ln>
          </p:spPr>
        </p:pic>
        <p:pic>
          <p:nvPicPr>
            <p:cNvPr descr="uk.png" id="650" name="Google Shape;650;g149f0f8907f_2_601"/>
            <p:cNvPicPr preferRelativeResize="0"/>
            <p:nvPr/>
          </p:nvPicPr>
          <p:blipFill rotWithShape="1">
            <a:blip r:embed="rId25">
              <a:alphaModFix/>
            </a:blip>
            <a:srcRect b="0" l="0" r="0" t="0"/>
            <a:stretch/>
          </p:blipFill>
          <p:spPr>
            <a:xfrm>
              <a:off x="8128160" y="4469696"/>
              <a:ext cx="217977" cy="144114"/>
            </a:xfrm>
            <a:prstGeom prst="rect">
              <a:avLst/>
            </a:prstGeom>
            <a:noFill/>
            <a:ln>
              <a:noFill/>
            </a:ln>
          </p:spPr>
        </p:pic>
        <p:pic>
          <p:nvPicPr>
            <p:cNvPr id="651" name="Google Shape;651;g149f0f8907f_2_601"/>
            <p:cNvPicPr preferRelativeResize="0"/>
            <p:nvPr/>
          </p:nvPicPr>
          <p:blipFill rotWithShape="1">
            <a:blip r:embed="rId26">
              <a:alphaModFix/>
            </a:blip>
            <a:srcRect b="0" l="0" r="0" t="0"/>
            <a:stretch/>
          </p:blipFill>
          <p:spPr>
            <a:xfrm>
              <a:off x="9408598" y="4469696"/>
              <a:ext cx="216000" cy="144000"/>
            </a:xfrm>
            <a:prstGeom prst="rect">
              <a:avLst/>
            </a:prstGeom>
            <a:noFill/>
            <a:ln>
              <a:noFill/>
            </a:ln>
          </p:spPr>
        </p:pic>
        <p:pic>
          <p:nvPicPr>
            <p:cNvPr id="652" name="Google Shape;652;g149f0f8907f_2_601"/>
            <p:cNvPicPr preferRelativeResize="0"/>
            <p:nvPr/>
          </p:nvPicPr>
          <p:blipFill rotWithShape="1">
            <a:blip r:embed="rId27">
              <a:alphaModFix/>
            </a:blip>
            <a:srcRect b="0" l="0" r="0" t="0"/>
            <a:stretch/>
          </p:blipFill>
          <p:spPr>
            <a:xfrm>
              <a:off x="9768386" y="4469696"/>
              <a:ext cx="216000" cy="144000"/>
            </a:xfrm>
            <a:prstGeom prst="rect">
              <a:avLst/>
            </a:prstGeom>
            <a:noFill/>
            <a:ln>
              <a:noFill/>
            </a:ln>
          </p:spPr>
        </p:pic>
        <p:pic>
          <p:nvPicPr>
            <p:cNvPr descr="ca.png" id="653" name="Google Shape;653;g149f0f8907f_2_601"/>
            <p:cNvPicPr preferRelativeResize="0"/>
            <p:nvPr/>
          </p:nvPicPr>
          <p:blipFill rotWithShape="1">
            <a:blip r:embed="rId28">
              <a:alphaModFix/>
            </a:blip>
            <a:srcRect b="0" l="0" r="0" t="0"/>
            <a:stretch/>
          </p:blipFill>
          <p:spPr>
            <a:xfrm>
              <a:off x="10489245" y="4469696"/>
              <a:ext cx="216000" cy="142807"/>
            </a:xfrm>
            <a:prstGeom prst="rect">
              <a:avLst/>
            </a:prstGeom>
            <a:noFill/>
            <a:ln>
              <a:noFill/>
            </a:ln>
          </p:spPr>
        </p:pic>
        <p:pic>
          <p:nvPicPr>
            <p:cNvPr descr="si.png" id="654" name="Google Shape;654;g149f0f8907f_2_601"/>
            <p:cNvPicPr preferRelativeResize="0"/>
            <p:nvPr/>
          </p:nvPicPr>
          <p:blipFill rotWithShape="1">
            <a:blip r:embed="rId29">
              <a:alphaModFix/>
            </a:blip>
            <a:srcRect b="0" l="0" r="0" t="0"/>
            <a:stretch/>
          </p:blipFill>
          <p:spPr>
            <a:xfrm>
              <a:off x="10128174" y="4469696"/>
              <a:ext cx="217284" cy="143656"/>
            </a:xfrm>
            <a:prstGeom prst="rect">
              <a:avLst/>
            </a:prstGeom>
            <a:noFill/>
            <a:ln>
              <a:noFill/>
            </a:ln>
          </p:spPr>
        </p:pic>
      </p:gr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_COLOUR_BG1">
  <p:cSld name="DARK_COLOUR_BG1">
    <p:spTree>
      <p:nvGrpSpPr>
        <p:cNvPr id="655" name="Shape 655"/>
        <p:cNvGrpSpPr/>
        <p:nvPr/>
      </p:nvGrpSpPr>
      <p:grpSpPr>
        <a:xfrm>
          <a:off x="0" y="0"/>
          <a:ext cx="0" cy="0"/>
          <a:chOff x="0" y="0"/>
          <a:chExt cx="0" cy="0"/>
        </a:xfrm>
      </p:grpSpPr>
      <p:sp>
        <p:nvSpPr>
          <p:cNvPr id="656" name="Google Shape;656;g149f0f8907f_2_638"/>
          <p:cNvSpPr/>
          <p:nvPr/>
        </p:nvSpPr>
        <p:spPr>
          <a:xfrm>
            <a:off x="-6566" y="-2"/>
            <a:ext cx="12198565" cy="6858002"/>
          </a:xfrm>
          <a:prstGeom prst="rect">
            <a:avLst/>
          </a:prstGeom>
          <a:solidFill>
            <a:srgbClr val="335E6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cxnSp>
        <p:nvCxnSpPr>
          <p:cNvPr id="657" name="Google Shape;657;g149f0f8907f_2_638"/>
          <p:cNvCxnSpPr/>
          <p:nvPr/>
        </p:nvCxnSpPr>
        <p:spPr>
          <a:xfrm>
            <a:off x="218262" y="882193"/>
            <a:ext cx="11768400" cy="0"/>
          </a:xfrm>
          <a:prstGeom prst="straightConnector1">
            <a:avLst/>
          </a:prstGeom>
          <a:noFill/>
          <a:ln cap="flat" cmpd="sng" w="9525">
            <a:solidFill>
              <a:schemeClr val="lt1"/>
            </a:solidFill>
            <a:prstDash val="solid"/>
            <a:round/>
            <a:headEnd len="sm" w="sm" type="none"/>
            <a:tailEnd len="sm" w="sm" type="none"/>
          </a:ln>
        </p:spPr>
      </p:cxnSp>
      <p:pic>
        <p:nvPicPr>
          <p:cNvPr id="658" name="Google Shape;658;g149f0f8907f_2_638"/>
          <p:cNvPicPr preferRelativeResize="0"/>
          <p:nvPr/>
        </p:nvPicPr>
        <p:blipFill rotWithShape="1">
          <a:blip r:embed="rId2">
            <a:alphaModFix/>
          </a:blip>
          <a:srcRect b="0" l="0" r="0" t="0"/>
          <a:stretch/>
        </p:blipFill>
        <p:spPr>
          <a:xfrm>
            <a:off x="10331489" y="-216085"/>
            <a:ext cx="2093892" cy="1314000"/>
          </a:xfrm>
          <a:prstGeom prst="rect">
            <a:avLst/>
          </a:prstGeom>
          <a:noFill/>
          <a:ln>
            <a:noFill/>
          </a:ln>
        </p:spPr>
      </p:pic>
      <p:sp>
        <p:nvSpPr>
          <p:cNvPr id="659" name="Google Shape;659;g149f0f8907f_2_638"/>
          <p:cNvSpPr txBox="1"/>
          <p:nvPr/>
        </p:nvSpPr>
        <p:spPr>
          <a:xfrm>
            <a:off x="8205939" y="6201716"/>
            <a:ext cx="3751495" cy="215444"/>
          </a:xfrm>
          <a:prstGeom prst="rect">
            <a:avLst/>
          </a:prstGeom>
          <a:noFill/>
          <a:ln>
            <a:noFill/>
          </a:ln>
        </p:spPr>
        <p:txBody>
          <a:bodyPr anchorCtr="0" anchor="t" bIns="45700" lIns="0" spcFirstLastPara="1" rIns="0" wrap="square" tIns="45700">
            <a:spAutoFit/>
          </a:bodyPr>
          <a:lstStyle/>
          <a:p>
            <a:pPr indent="0" lvl="2" marL="0" marR="0" rtl="0" algn="r">
              <a:lnSpc>
                <a:spcPct val="100000"/>
              </a:lnSpc>
              <a:spcBef>
                <a:spcPts val="0"/>
              </a:spcBef>
              <a:spcAft>
                <a:spcPts val="0"/>
              </a:spcAft>
              <a:buNone/>
            </a:pPr>
            <a:fld id="{00000000-1234-1234-1234-123412341234}" type="slidenum">
              <a:rPr b="0" i="0" lang="en-GB" sz="800" u="none" cap="none" strike="noStrike">
                <a:solidFill>
                  <a:schemeClr val="lt1"/>
                </a:solidFill>
                <a:latin typeface="Arial"/>
                <a:ea typeface="Arial"/>
                <a:cs typeface="Arial"/>
                <a:sym typeface="Arial"/>
              </a:rPr>
              <a:t>‹#›</a:t>
            </a:fld>
            <a:endParaRPr b="0" i="0" sz="800" u="none" cap="none" strike="noStrike">
              <a:solidFill>
                <a:schemeClr val="lt1"/>
              </a:solidFill>
              <a:latin typeface="Arial"/>
              <a:ea typeface="Arial"/>
              <a:cs typeface="Arial"/>
              <a:sym typeface="Arial"/>
            </a:endParaRPr>
          </a:p>
        </p:txBody>
      </p:sp>
      <p:cxnSp>
        <p:nvCxnSpPr>
          <p:cNvPr id="660" name="Google Shape;660;g149f0f8907f_2_638"/>
          <p:cNvCxnSpPr/>
          <p:nvPr/>
        </p:nvCxnSpPr>
        <p:spPr>
          <a:xfrm>
            <a:off x="221435" y="6422971"/>
            <a:ext cx="11736000" cy="0"/>
          </a:xfrm>
          <a:prstGeom prst="straightConnector1">
            <a:avLst/>
          </a:prstGeom>
          <a:noFill/>
          <a:ln cap="flat" cmpd="sng" w="9525">
            <a:solidFill>
              <a:schemeClr val="lt1"/>
            </a:solidFill>
            <a:prstDash val="solid"/>
            <a:round/>
            <a:headEnd len="sm" w="sm" type="none"/>
            <a:tailEnd len="sm" w="sm" type="none"/>
          </a:ln>
        </p:spPr>
      </p:cxnSp>
      <p:sp>
        <p:nvSpPr>
          <p:cNvPr id="661" name="Google Shape;661;g149f0f8907f_2_638"/>
          <p:cNvSpPr txBox="1"/>
          <p:nvPr>
            <p:ph type="title"/>
          </p:nvPr>
        </p:nvSpPr>
        <p:spPr>
          <a:xfrm>
            <a:off x="218261" y="157324"/>
            <a:ext cx="10113228" cy="553998"/>
          </a:xfrm>
          <a:prstGeom prst="rect">
            <a:avLst/>
          </a:prstGeom>
          <a:noFill/>
          <a:ln>
            <a:noFill/>
          </a:ln>
        </p:spPr>
        <p:txBody>
          <a:bodyPr anchorCtr="0" anchor="ctr" bIns="45700" lIns="0" spcFirstLastPara="1" rIns="0" wrap="square" tIns="45700">
            <a:sp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2" name="Google Shape;662;g149f0f8907f_2_638"/>
          <p:cNvSpPr txBox="1"/>
          <p:nvPr>
            <p:ph idx="1" type="body"/>
          </p:nvPr>
        </p:nvSpPr>
        <p:spPr>
          <a:xfrm>
            <a:off x="218262" y="882192"/>
            <a:ext cx="11763662" cy="5534968"/>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360"/>
              </a:spcBef>
              <a:spcAft>
                <a:spcPts val="0"/>
              </a:spcAft>
              <a:buSzPts val="1400"/>
              <a:buNone/>
              <a:defRPr/>
            </a:lvl1pPr>
            <a:lvl2pPr indent="-228600" lvl="1" marL="914400" algn="l">
              <a:lnSpc>
                <a:spcPct val="119000"/>
              </a:lnSpc>
              <a:spcBef>
                <a:spcPts val="360"/>
              </a:spcBef>
              <a:spcAft>
                <a:spcPts val="0"/>
              </a:spcAft>
              <a:buSzPts val="1400"/>
              <a:buNone/>
              <a:defRPr/>
            </a:lvl2pPr>
            <a:lvl3pPr indent="-228600" lvl="2" marL="1371600" algn="l">
              <a:lnSpc>
                <a:spcPct val="119000"/>
              </a:lnSpc>
              <a:spcBef>
                <a:spcPts val="360"/>
              </a:spcBef>
              <a:spcAft>
                <a:spcPts val="0"/>
              </a:spcAft>
              <a:buSzPts val="1400"/>
              <a:buNone/>
              <a:defRPr/>
            </a:lvl3pPr>
            <a:lvl4pPr indent="-228600" lvl="3" marL="1828800" algn="l">
              <a:lnSpc>
                <a:spcPct val="119000"/>
              </a:lnSpc>
              <a:spcBef>
                <a:spcPts val="360"/>
              </a:spcBef>
              <a:spcAft>
                <a:spcPts val="0"/>
              </a:spcAft>
              <a:buSzPts val="1400"/>
              <a:buNone/>
              <a:defRPr/>
            </a:lvl4pPr>
            <a:lvl5pPr indent="-228600" lvl="4" marL="2286000" algn="l">
              <a:lnSpc>
                <a:spcPct val="119000"/>
              </a:lnSpc>
              <a:spcBef>
                <a:spcPts val="360"/>
              </a:spcBef>
              <a:spcAft>
                <a:spcPts val="0"/>
              </a:spcAft>
              <a:buSzPts val="1400"/>
              <a:buNone/>
              <a:defRPr/>
            </a:lvl5pPr>
            <a:lvl6pPr indent="-342900" lvl="5" marL="2743200" algn="l">
              <a:lnSpc>
                <a:spcPct val="119000"/>
              </a:lnSpc>
              <a:spcBef>
                <a:spcPts val="360"/>
              </a:spcBef>
              <a:spcAft>
                <a:spcPts val="0"/>
              </a:spcAft>
              <a:buSzPts val="1800"/>
              <a:buChar char="–"/>
              <a:defRPr/>
            </a:lvl6pPr>
            <a:lvl7pPr indent="-342900" lvl="6" marL="3200400" algn="l">
              <a:lnSpc>
                <a:spcPct val="119000"/>
              </a:lnSpc>
              <a:spcBef>
                <a:spcPts val="360"/>
              </a:spcBef>
              <a:spcAft>
                <a:spcPts val="0"/>
              </a:spcAft>
              <a:buSzPts val="1800"/>
              <a:buChar char="–"/>
              <a:defRPr/>
            </a:lvl7pPr>
            <a:lvl8pPr indent="-342900" lvl="7" marL="3657600" algn="l">
              <a:lnSpc>
                <a:spcPct val="119000"/>
              </a:lnSpc>
              <a:spcBef>
                <a:spcPts val="360"/>
              </a:spcBef>
              <a:spcAft>
                <a:spcPts val="0"/>
              </a:spcAft>
              <a:buSzPts val="1800"/>
              <a:buChar char="–"/>
              <a:defRPr/>
            </a:lvl8pPr>
            <a:lvl9pPr indent="-342900" lvl="8" marL="4114800" algn="l">
              <a:lnSpc>
                <a:spcPct val="119000"/>
              </a:lnSpc>
              <a:spcBef>
                <a:spcPts val="360"/>
              </a:spcBef>
              <a:spcAft>
                <a:spcPts val="0"/>
              </a:spcAft>
              <a:buSzPts val="1800"/>
              <a:buChar char="–"/>
              <a:defRPr/>
            </a:lvl9pPr>
          </a:lstStyle>
          <a:p/>
        </p:txBody>
      </p:sp>
      <p:pic>
        <p:nvPicPr>
          <p:cNvPr id="663" name="Google Shape;663;g149f0f8907f_2_638"/>
          <p:cNvPicPr preferRelativeResize="0"/>
          <p:nvPr/>
        </p:nvPicPr>
        <p:blipFill rotWithShape="1">
          <a:blip r:embed="rId3">
            <a:alphaModFix/>
          </a:blip>
          <a:srcRect b="0" l="0" r="0" t="0"/>
          <a:stretch/>
        </p:blipFill>
        <p:spPr>
          <a:xfrm>
            <a:off x="10343245" y="6585917"/>
            <a:ext cx="1636920" cy="105918"/>
          </a:xfrm>
          <a:prstGeom prst="rect">
            <a:avLst/>
          </a:prstGeom>
          <a:noFill/>
          <a:ln>
            <a:noFill/>
          </a:ln>
        </p:spPr>
      </p:pic>
      <p:grpSp>
        <p:nvGrpSpPr>
          <p:cNvPr id="664" name="Google Shape;664;g149f0f8907f_2_638"/>
          <p:cNvGrpSpPr/>
          <p:nvPr/>
        </p:nvGrpSpPr>
        <p:grpSpPr>
          <a:xfrm>
            <a:off x="226688" y="6569736"/>
            <a:ext cx="9628745" cy="144114"/>
            <a:chOff x="1076500" y="4469696"/>
            <a:chExt cx="9628745" cy="144114"/>
          </a:xfrm>
        </p:grpSpPr>
        <p:pic>
          <p:nvPicPr>
            <p:cNvPr descr="de.png" id="665" name="Google Shape;665;g149f0f8907f_2_638"/>
            <p:cNvPicPr preferRelativeResize="0"/>
            <p:nvPr/>
          </p:nvPicPr>
          <p:blipFill rotWithShape="1">
            <a:blip r:embed="rId4">
              <a:alphaModFix/>
            </a:blip>
            <a:srcRect b="0" l="0" r="0" t="0"/>
            <a:stretch/>
          </p:blipFill>
          <p:spPr>
            <a:xfrm>
              <a:off x="1076500" y="4469696"/>
              <a:ext cx="217977" cy="144114"/>
            </a:xfrm>
            <a:prstGeom prst="rect">
              <a:avLst/>
            </a:prstGeom>
            <a:noFill/>
            <a:ln>
              <a:noFill/>
            </a:ln>
          </p:spPr>
        </p:pic>
        <p:pic>
          <p:nvPicPr>
            <p:cNvPr descr="at.png" id="666" name="Google Shape;666;g149f0f8907f_2_638"/>
            <p:cNvPicPr preferRelativeResize="0"/>
            <p:nvPr/>
          </p:nvPicPr>
          <p:blipFill rotWithShape="1">
            <a:blip r:embed="rId5">
              <a:alphaModFix/>
            </a:blip>
            <a:srcRect b="0" l="0" r="0" t="0"/>
            <a:stretch/>
          </p:blipFill>
          <p:spPr>
            <a:xfrm>
              <a:off x="1447640" y="4469696"/>
              <a:ext cx="217977" cy="144114"/>
            </a:xfrm>
            <a:prstGeom prst="rect">
              <a:avLst/>
            </a:prstGeom>
            <a:noFill/>
            <a:ln>
              <a:noFill/>
            </a:ln>
          </p:spPr>
        </p:pic>
        <p:pic>
          <p:nvPicPr>
            <p:cNvPr descr="be.png" id="667" name="Google Shape;667;g149f0f8907f_2_638"/>
            <p:cNvPicPr preferRelativeResize="0"/>
            <p:nvPr/>
          </p:nvPicPr>
          <p:blipFill rotWithShape="1">
            <a:blip r:embed="rId6">
              <a:alphaModFix/>
            </a:blip>
            <a:srcRect b="0" l="0" r="0" t="0"/>
            <a:stretch/>
          </p:blipFill>
          <p:spPr>
            <a:xfrm>
              <a:off x="1818780" y="4469696"/>
              <a:ext cx="217977" cy="144114"/>
            </a:xfrm>
            <a:prstGeom prst="rect">
              <a:avLst/>
            </a:prstGeom>
            <a:noFill/>
            <a:ln>
              <a:noFill/>
            </a:ln>
          </p:spPr>
        </p:pic>
        <p:pic>
          <p:nvPicPr>
            <p:cNvPr descr="dk.png" id="668" name="Google Shape;668;g149f0f8907f_2_638"/>
            <p:cNvPicPr preferRelativeResize="0"/>
            <p:nvPr/>
          </p:nvPicPr>
          <p:blipFill rotWithShape="1">
            <a:blip r:embed="rId7">
              <a:alphaModFix/>
            </a:blip>
            <a:srcRect b="0" l="0" r="0" t="0"/>
            <a:stretch/>
          </p:blipFill>
          <p:spPr>
            <a:xfrm>
              <a:off x="2189920" y="4469696"/>
              <a:ext cx="217977" cy="144114"/>
            </a:xfrm>
            <a:prstGeom prst="rect">
              <a:avLst/>
            </a:prstGeom>
            <a:noFill/>
            <a:ln>
              <a:noFill/>
            </a:ln>
          </p:spPr>
        </p:pic>
        <p:pic>
          <p:nvPicPr>
            <p:cNvPr descr="es.png" id="669" name="Google Shape;669;g149f0f8907f_2_638"/>
            <p:cNvPicPr preferRelativeResize="0"/>
            <p:nvPr/>
          </p:nvPicPr>
          <p:blipFill rotWithShape="1">
            <a:blip r:embed="rId8">
              <a:alphaModFix/>
            </a:blip>
            <a:srcRect b="0" l="0" r="0" t="0"/>
            <a:stretch/>
          </p:blipFill>
          <p:spPr>
            <a:xfrm>
              <a:off x="2561060" y="4469696"/>
              <a:ext cx="217977" cy="144114"/>
            </a:xfrm>
            <a:prstGeom prst="rect">
              <a:avLst/>
            </a:prstGeom>
            <a:noFill/>
            <a:ln>
              <a:noFill/>
            </a:ln>
          </p:spPr>
        </p:pic>
        <p:pic>
          <p:nvPicPr>
            <p:cNvPr descr="ee.png" id="670" name="Google Shape;670;g149f0f8907f_2_638"/>
            <p:cNvPicPr preferRelativeResize="0"/>
            <p:nvPr/>
          </p:nvPicPr>
          <p:blipFill rotWithShape="1">
            <a:blip r:embed="rId9">
              <a:alphaModFix/>
            </a:blip>
            <a:srcRect b="0" l="0" r="0" t="0"/>
            <a:stretch/>
          </p:blipFill>
          <p:spPr>
            <a:xfrm>
              <a:off x="2932200" y="4469696"/>
              <a:ext cx="217977" cy="144114"/>
            </a:xfrm>
            <a:prstGeom prst="rect">
              <a:avLst/>
            </a:prstGeom>
            <a:noFill/>
            <a:ln>
              <a:noFill/>
            </a:ln>
          </p:spPr>
        </p:pic>
        <p:pic>
          <p:nvPicPr>
            <p:cNvPr descr="fi.png" id="671" name="Google Shape;671;g149f0f8907f_2_638"/>
            <p:cNvPicPr preferRelativeResize="0"/>
            <p:nvPr/>
          </p:nvPicPr>
          <p:blipFill rotWithShape="1">
            <a:blip r:embed="rId10">
              <a:alphaModFix/>
            </a:blip>
            <a:srcRect b="0" l="0" r="0" t="0"/>
            <a:stretch/>
          </p:blipFill>
          <p:spPr>
            <a:xfrm>
              <a:off x="3303340" y="4469696"/>
              <a:ext cx="217977" cy="144114"/>
            </a:xfrm>
            <a:prstGeom prst="rect">
              <a:avLst/>
            </a:prstGeom>
            <a:noFill/>
            <a:ln>
              <a:noFill/>
            </a:ln>
          </p:spPr>
        </p:pic>
        <p:pic>
          <p:nvPicPr>
            <p:cNvPr descr="fr.png" id="672" name="Google Shape;672;g149f0f8907f_2_638"/>
            <p:cNvPicPr preferRelativeResize="0"/>
            <p:nvPr/>
          </p:nvPicPr>
          <p:blipFill rotWithShape="1">
            <a:blip r:embed="rId11">
              <a:alphaModFix/>
            </a:blip>
            <a:srcRect b="0" l="0" r="0" t="0"/>
            <a:stretch/>
          </p:blipFill>
          <p:spPr>
            <a:xfrm>
              <a:off x="3674480" y="4469696"/>
              <a:ext cx="217977" cy="144114"/>
            </a:xfrm>
            <a:prstGeom prst="rect">
              <a:avLst/>
            </a:prstGeom>
            <a:noFill/>
            <a:ln>
              <a:noFill/>
            </a:ln>
          </p:spPr>
        </p:pic>
        <p:pic>
          <p:nvPicPr>
            <p:cNvPr descr="gr.png" id="673" name="Google Shape;673;g149f0f8907f_2_638"/>
            <p:cNvPicPr preferRelativeResize="0"/>
            <p:nvPr/>
          </p:nvPicPr>
          <p:blipFill rotWithShape="1">
            <a:blip r:embed="rId12">
              <a:alphaModFix/>
            </a:blip>
            <a:srcRect b="0" l="0" r="0" t="0"/>
            <a:stretch/>
          </p:blipFill>
          <p:spPr>
            <a:xfrm>
              <a:off x="4045620" y="4469696"/>
              <a:ext cx="217977" cy="144114"/>
            </a:xfrm>
            <a:prstGeom prst="rect">
              <a:avLst/>
            </a:prstGeom>
            <a:noFill/>
            <a:ln>
              <a:noFill/>
            </a:ln>
          </p:spPr>
        </p:pic>
        <p:pic>
          <p:nvPicPr>
            <p:cNvPr descr="hu.png" id="674" name="Google Shape;674;g149f0f8907f_2_638"/>
            <p:cNvPicPr preferRelativeResize="0"/>
            <p:nvPr/>
          </p:nvPicPr>
          <p:blipFill rotWithShape="1">
            <a:blip r:embed="rId13">
              <a:alphaModFix/>
            </a:blip>
            <a:srcRect b="0" l="0" r="0" t="0"/>
            <a:stretch/>
          </p:blipFill>
          <p:spPr>
            <a:xfrm>
              <a:off x="4416760" y="4469696"/>
              <a:ext cx="217977" cy="144114"/>
            </a:xfrm>
            <a:prstGeom prst="rect">
              <a:avLst/>
            </a:prstGeom>
            <a:noFill/>
            <a:ln>
              <a:noFill/>
            </a:ln>
          </p:spPr>
        </p:pic>
        <p:pic>
          <p:nvPicPr>
            <p:cNvPr descr="ie.png" id="675" name="Google Shape;675;g149f0f8907f_2_638"/>
            <p:cNvPicPr preferRelativeResize="0"/>
            <p:nvPr/>
          </p:nvPicPr>
          <p:blipFill rotWithShape="1">
            <a:blip r:embed="rId14">
              <a:alphaModFix/>
            </a:blip>
            <a:srcRect b="0" l="0" r="0" t="0"/>
            <a:stretch/>
          </p:blipFill>
          <p:spPr>
            <a:xfrm>
              <a:off x="4787900" y="4469696"/>
              <a:ext cx="217977" cy="144114"/>
            </a:xfrm>
            <a:prstGeom prst="rect">
              <a:avLst/>
            </a:prstGeom>
            <a:noFill/>
            <a:ln>
              <a:noFill/>
            </a:ln>
          </p:spPr>
        </p:pic>
        <p:pic>
          <p:nvPicPr>
            <p:cNvPr descr="it.png" id="676" name="Google Shape;676;g149f0f8907f_2_638"/>
            <p:cNvPicPr preferRelativeResize="0"/>
            <p:nvPr/>
          </p:nvPicPr>
          <p:blipFill rotWithShape="1">
            <a:blip r:embed="rId15">
              <a:alphaModFix/>
            </a:blip>
            <a:srcRect b="0" l="0" r="0" t="0"/>
            <a:stretch/>
          </p:blipFill>
          <p:spPr>
            <a:xfrm>
              <a:off x="5159040" y="4469696"/>
              <a:ext cx="217977" cy="144114"/>
            </a:xfrm>
            <a:prstGeom prst="rect">
              <a:avLst/>
            </a:prstGeom>
            <a:noFill/>
            <a:ln>
              <a:noFill/>
            </a:ln>
          </p:spPr>
        </p:pic>
        <p:pic>
          <p:nvPicPr>
            <p:cNvPr descr="lu.png" id="677" name="Google Shape;677;g149f0f8907f_2_638"/>
            <p:cNvPicPr preferRelativeResize="0"/>
            <p:nvPr/>
          </p:nvPicPr>
          <p:blipFill rotWithShape="1">
            <a:blip r:embed="rId16">
              <a:alphaModFix/>
            </a:blip>
            <a:srcRect b="0" l="0" r="0" t="0"/>
            <a:stretch/>
          </p:blipFill>
          <p:spPr>
            <a:xfrm>
              <a:off x="5530180" y="4469696"/>
              <a:ext cx="217977" cy="144114"/>
            </a:xfrm>
            <a:prstGeom prst="rect">
              <a:avLst/>
            </a:prstGeom>
            <a:noFill/>
            <a:ln>
              <a:noFill/>
            </a:ln>
          </p:spPr>
        </p:pic>
        <p:pic>
          <p:nvPicPr>
            <p:cNvPr descr="no.png" id="678" name="Google Shape;678;g149f0f8907f_2_638"/>
            <p:cNvPicPr preferRelativeResize="0"/>
            <p:nvPr/>
          </p:nvPicPr>
          <p:blipFill rotWithShape="1">
            <a:blip r:embed="rId17">
              <a:alphaModFix/>
            </a:blip>
            <a:srcRect b="0" l="0" r="0" t="0"/>
            <a:stretch/>
          </p:blipFill>
          <p:spPr>
            <a:xfrm>
              <a:off x="5901320" y="4469696"/>
              <a:ext cx="217977" cy="144114"/>
            </a:xfrm>
            <a:prstGeom prst="rect">
              <a:avLst/>
            </a:prstGeom>
            <a:noFill/>
            <a:ln>
              <a:noFill/>
            </a:ln>
          </p:spPr>
        </p:pic>
        <p:pic>
          <p:nvPicPr>
            <p:cNvPr descr="nl.png" id="679" name="Google Shape;679;g149f0f8907f_2_638"/>
            <p:cNvPicPr preferRelativeResize="0"/>
            <p:nvPr/>
          </p:nvPicPr>
          <p:blipFill rotWithShape="1">
            <a:blip r:embed="rId18">
              <a:alphaModFix/>
            </a:blip>
            <a:srcRect b="0" l="0" r="0" t="0"/>
            <a:stretch/>
          </p:blipFill>
          <p:spPr>
            <a:xfrm>
              <a:off x="6272460" y="4469696"/>
              <a:ext cx="217977" cy="144114"/>
            </a:xfrm>
            <a:prstGeom prst="rect">
              <a:avLst/>
            </a:prstGeom>
            <a:noFill/>
            <a:ln>
              <a:noFill/>
            </a:ln>
          </p:spPr>
        </p:pic>
        <p:pic>
          <p:nvPicPr>
            <p:cNvPr descr="pl.png" id="680" name="Google Shape;680;g149f0f8907f_2_638"/>
            <p:cNvPicPr preferRelativeResize="0"/>
            <p:nvPr/>
          </p:nvPicPr>
          <p:blipFill rotWithShape="1">
            <a:blip r:embed="rId19">
              <a:alphaModFix/>
            </a:blip>
            <a:srcRect b="0" l="0" r="0" t="0"/>
            <a:stretch/>
          </p:blipFill>
          <p:spPr>
            <a:xfrm>
              <a:off x="6643600" y="4469696"/>
              <a:ext cx="217977" cy="144114"/>
            </a:xfrm>
            <a:prstGeom prst="rect">
              <a:avLst/>
            </a:prstGeom>
            <a:noFill/>
            <a:ln>
              <a:noFill/>
            </a:ln>
          </p:spPr>
        </p:pic>
        <p:pic>
          <p:nvPicPr>
            <p:cNvPr descr="pt.png" id="681" name="Google Shape;681;g149f0f8907f_2_638"/>
            <p:cNvPicPr preferRelativeResize="0"/>
            <p:nvPr/>
          </p:nvPicPr>
          <p:blipFill rotWithShape="1">
            <a:blip r:embed="rId20">
              <a:alphaModFix/>
            </a:blip>
            <a:srcRect b="0" l="0" r="0" t="0"/>
            <a:stretch/>
          </p:blipFill>
          <p:spPr>
            <a:xfrm>
              <a:off x="7014740" y="4469696"/>
              <a:ext cx="217977" cy="144114"/>
            </a:xfrm>
            <a:prstGeom prst="rect">
              <a:avLst/>
            </a:prstGeom>
            <a:noFill/>
            <a:ln>
              <a:noFill/>
            </a:ln>
          </p:spPr>
        </p:pic>
        <p:pic>
          <p:nvPicPr>
            <p:cNvPr descr="cz.png" id="682" name="Google Shape;682;g149f0f8907f_2_638"/>
            <p:cNvPicPr preferRelativeResize="0"/>
            <p:nvPr/>
          </p:nvPicPr>
          <p:blipFill rotWithShape="1">
            <a:blip r:embed="rId21">
              <a:alphaModFix/>
            </a:blip>
            <a:srcRect b="0" l="0" r="0" t="0"/>
            <a:stretch/>
          </p:blipFill>
          <p:spPr>
            <a:xfrm>
              <a:off x="7385880" y="4469696"/>
              <a:ext cx="217977" cy="144114"/>
            </a:xfrm>
            <a:prstGeom prst="rect">
              <a:avLst/>
            </a:prstGeom>
            <a:noFill/>
            <a:ln>
              <a:noFill/>
            </a:ln>
          </p:spPr>
        </p:pic>
        <p:pic>
          <p:nvPicPr>
            <p:cNvPr descr="ro.png" id="683" name="Google Shape;683;g149f0f8907f_2_638"/>
            <p:cNvPicPr preferRelativeResize="0"/>
            <p:nvPr/>
          </p:nvPicPr>
          <p:blipFill rotWithShape="1">
            <a:blip r:embed="rId22">
              <a:alphaModFix/>
            </a:blip>
            <a:srcRect b="0" l="0" r="0" t="0"/>
            <a:stretch/>
          </p:blipFill>
          <p:spPr>
            <a:xfrm>
              <a:off x="7757020" y="4469696"/>
              <a:ext cx="217977" cy="144114"/>
            </a:xfrm>
            <a:prstGeom prst="rect">
              <a:avLst/>
            </a:prstGeom>
            <a:noFill/>
            <a:ln>
              <a:noFill/>
            </a:ln>
          </p:spPr>
        </p:pic>
        <p:pic>
          <p:nvPicPr>
            <p:cNvPr descr="se.png" id="684" name="Google Shape;684;g149f0f8907f_2_638"/>
            <p:cNvPicPr preferRelativeResize="0"/>
            <p:nvPr/>
          </p:nvPicPr>
          <p:blipFill rotWithShape="1">
            <a:blip r:embed="rId23">
              <a:alphaModFix/>
            </a:blip>
            <a:srcRect b="0" l="0" r="0" t="0"/>
            <a:stretch/>
          </p:blipFill>
          <p:spPr>
            <a:xfrm>
              <a:off x="8499300" y="4469696"/>
              <a:ext cx="217977" cy="144114"/>
            </a:xfrm>
            <a:prstGeom prst="rect">
              <a:avLst/>
            </a:prstGeom>
            <a:noFill/>
            <a:ln>
              <a:noFill/>
            </a:ln>
          </p:spPr>
        </p:pic>
        <p:pic>
          <p:nvPicPr>
            <p:cNvPr descr="ch.png" id="685" name="Google Shape;685;g149f0f8907f_2_638"/>
            <p:cNvPicPr preferRelativeResize="0"/>
            <p:nvPr/>
          </p:nvPicPr>
          <p:blipFill rotWithShape="1">
            <a:blip r:embed="rId24">
              <a:alphaModFix/>
            </a:blip>
            <a:srcRect b="0" l="0" r="0" t="0"/>
            <a:stretch/>
          </p:blipFill>
          <p:spPr>
            <a:xfrm>
              <a:off x="8870442" y="4469696"/>
              <a:ext cx="217977" cy="144114"/>
            </a:xfrm>
            <a:prstGeom prst="rect">
              <a:avLst/>
            </a:prstGeom>
            <a:noFill/>
            <a:ln>
              <a:noFill/>
            </a:ln>
          </p:spPr>
        </p:pic>
        <p:pic>
          <p:nvPicPr>
            <p:cNvPr descr="uk.png" id="686" name="Google Shape;686;g149f0f8907f_2_638"/>
            <p:cNvPicPr preferRelativeResize="0"/>
            <p:nvPr/>
          </p:nvPicPr>
          <p:blipFill rotWithShape="1">
            <a:blip r:embed="rId25">
              <a:alphaModFix/>
            </a:blip>
            <a:srcRect b="0" l="0" r="0" t="0"/>
            <a:stretch/>
          </p:blipFill>
          <p:spPr>
            <a:xfrm>
              <a:off x="8128160" y="4469696"/>
              <a:ext cx="217977" cy="144114"/>
            </a:xfrm>
            <a:prstGeom prst="rect">
              <a:avLst/>
            </a:prstGeom>
            <a:noFill/>
            <a:ln>
              <a:noFill/>
            </a:ln>
          </p:spPr>
        </p:pic>
        <p:pic>
          <p:nvPicPr>
            <p:cNvPr id="687" name="Google Shape;687;g149f0f8907f_2_638"/>
            <p:cNvPicPr preferRelativeResize="0"/>
            <p:nvPr/>
          </p:nvPicPr>
          <p:blipFill rotWithShape="1">
            <a:blip r:embed="rId26">
              <a:alphaModFix/>
            </a:blip>
            <a:srcRect b="0" l="0" r="0" t="0"/>
            <a:stretch/>
          </p:blipFill>
          <p:spPr>
            <a:xfrm>
              <a:off x="9408598" y="4469696"/>
              <a:ext cx="216000" cy="144000"/>
            </a:xfrm>
            <a:prstGeom prst="rect">
              <a:avLst/>
            </a:prstGeom>
            <a:noFill/>
            <a:ln>
              <a:noFill/>
            </a:ln>
          </p:spPr>
        </p:pic>
        <p:pic>
          <p:nvPicPr>
            <p:cNvPr id="688" name="Google Shape;688;g149f0f8907f_2_638"/>
            <p:cNvPicPr preferRelativeResize="0"/>
            <p:nvPr/>
          </p:nvPicPr>
          <p:blipFill rotWithShape="1">
            <a:blip r:embed="rId27">
              <a:alphaModFix/>
            </a:blip>
            <a:srcRect b="0" l="0" r="0" t="0"/>
            <a:stretch/>
          </p:blipFill>
          <p:spPr>
            <a:xfrm>
              <a:off x="9768386" y="4469696"/>
              <a:ext cx="216000" cy="144000"/>
            </a:xfrm>
            <a:prstGeom prst="rect">
              <a:avLst/>
            </a:prstGeom>
            <a:noFill/>
            <a:ln>
              <a:noFill/>
            </a:ln>
          </p:spPr>
        </p:pic>
        <p:pic>
          <p:nvPicPr>
            <p:cNvPr descr="ca.png" id="689" name="Google Shape;689;g149f0f8907f_2_638"/>
            <p:cNvPicPr preferRelativeResize="0"/>
            <p:nvPr/>
          </p:nvPicPr>
          <p:blipFill rotWithShape="1">
            <a:blip r:embed="rId28">
              <a:alphaModFix/>
            </a:blip>
            <a:srcRect b="0" l="0" r="0" t="0"/>
            <a:stretch/>
          </p:blipFill>
          <p:spPr>
            <a:xfrm>
              <a:off x="10489245" y="4469696"/>
              <a:ext cx="216000" cy="142807"/>
            </a:xfrm>
            <a:prstGeom prst="rect">
              <a:avLst/>
            </a:prstGeom>
            <a:noFill/>
            <a:ln>
              <a:noFill/>
            </a:ln>
          </p:spPr>
        </p:pic>
        <p:pic>
          <p:nvPicPr>
            <p:cNvPr descr="si.png" id="690" name="Google Shape;690;g149f0f8907f_2_638"/>
            <p:cNvPicPr preferRelativeResize="0"/>
            <p:nvPr/>
          </p:nvPicPr>
          <p:blipFill rotWithShape="1">
            <a:blip r:embed="rId29">
              <a:alphaModFix/>
            </a:blip>
            <a:srcRect b="0" l="0" r="0" t="0"/>
            <a:stretch/>
          </p:blipFill>
          <p:spPr>
            <a:xfrm>
              <a:off x="10128174" y="4469696"/>
              <a:ext cx="217284" cy="143656"/>
            </a:xfrm>
            <a:prstGeom prst="rect">
              <a:avLst/>
            </a:prstGeom>
            <a:noFill/>
            <a:ln>
              <a:noFill/>
            </a:ln>
          </p:spPr>
        </p:pic>
      </p:gr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_COLOUR_BG2">
  <p:cSld name="DARK_COLOUR_BG2">
    <p:spTree>
      <p:nvGrpSpPr>
        <p:cNvPr id="691" name="Shape 691"/>
        <p:cNvGrpSpPr/>
        <p:nvPr/>
      </p:nvGrpSpPr>
      <p:grpSpPr>
        <a:xfrm>
          <a:off x="0" y="0"/>
          <a:ext cx="0" cy="0"/>
          <a:chOff x="0" y="0"/>
          <a:chExt cx="0" cy="0"/>
        </a:xfrm>
      </p:grpSpPr>
      <p:sp>
        <p:nvSpPr>
          <p:cNvPr id="692" name="Google Shape;692;g149f0f8907f_2_674"/>
          <p:cNvSpPr/>
          <p:nvPr/>
        </p:nvSpPr>
        <p:spPr>
          <a:xfrm>
            <a:off x="-6566" y="-2"/>
            <a:ext cx="12198565" cy="6858002"/>
          </a:xfrm>
          <a:prstGeom prst="rect">
            <a:avLst/>
          </a:prstGeom>
          <a:solidFill>
            <a:srgbClr val="8197A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cxnSp>
        <p:nvCxnSpPr>
          <p:cNvPr id="693" name="Google Shape;693;g149f0f8907f_2_674"/>
          <p:cNvCxnSpPr/>
          <p:nvPr/>
        </p:nvCxnSpPr>
        <p:spPr>
          <a:xfrm>
            <a:off x="218262" y="882193"/>
            <a:ext cx="11768400" cy="0"/>
          </a:xfrm>
          <a:prstGeom prst="straightConnector1">
            <a:avLst/>
          </a:prstGeom>
          <a:noFill/>
          <a:ln cap="flat" cmpd="sng" w="9525">
            <a:solidFill>
              <a:schemeClr val="lt1"/>
            </a:solidFill>
            <a:prstDash val="solid"/>
            <a:round/>
            <a:headEnd len="sm" w="sm" type="none"/>
            <a:tailEnd len="sm" w="sm" type="none"/>
          </a:ln>
        </p:spPr>
      </p:cxnSp>
      <p:pic>
        <p:nvPicPr>
          <p:cNvPr id="694" name="Google Shape;694;g149f0f8907f_2_674"/>
          <p:cNvPicPr preferRelativeResize="0"/>
          <p:nvPr/>
        </p:nvPicPr>
        <p:blipFill rotWithShape="1">
          <a:blip r:embed="rId2">
            <a:alphaModFix/>
          </a:blip>
          <a:srcRect b="0" l="0" r="0" t="0"/>
          <a:stretch/>
        </p:blipFill>
        <p:spPr>
          <a:xfrm>
            <a:off x="10331489" y="-216085"/>
            <a:ext cx="2093892" cy="1314000"/>
          </a:xfrm>
          <a:prstGeom prst="rect">
            <a:avLst/>
          </a:prstGeom>
          <a:noFill/>
          <a:ln>
            <a:noFill/>
          </a:ln>
        </p:spPr>
      </p:pic>
      <p:sp>
        <p:nvSpPr>
          <p:cNvPr id="695" name="Google Shape;695;g149f0f8907f_2_674"/>
          <p:cNvSpPr txBox="1"/>
          <p:nvPr/>
        </p:nvSpPr>
        <p:spPr>
          <a:xfrm>
            <a:off x="8205939" y="6201716"/>
            <a:ext cx="3751495" cy="215444"/>
          </a:xfrm>
          <a:prstGeom prst="rect">
            <a:avLst/>
          </a:prstGeom>
          <a:noFill/>
          <a:ln>
            <a:noFill/>
          </a:ln>
        </p:spPr>
        <p:txBody>
          <a:bodyPr anchorCtr="0" anchor="t" bIns="45700" lIns="0" spcFirstLastPara="1" rIns="0" wrap="square" tIns="45700">
            <a:spAutoFit/>
          </a:bodyPr>
          <a:lstStyle/>
          <a:p>
            <a:pPr indent="0" lvl="2" marL="0" marR="0" rtl="0" algn="r">
              <a:lnSpc>
                <a:spcPct val="100000"/>
              </a:lnSpc>
              <a:spcBef>
                <a:spcPts val="0"/>
              </a:spcBef>
              <a:spcAft>
                <a:spcPts val="0"/>
              </a:spcAft>
              <a:buNone/>
            </a:pPr>
            <a:fld id="{00000000-1234-1234-1234-123412341234}" type="slidenum">
              <a:rPr b="0" i="0" lang="en-GB" sz="800" u="none" cap="none" strike="noStrike">
                <a:solidFill>
                  <a:schemeClr val="lt1"/>
                </a:solidFill>
                <a:latin typeface="Arial"/>
                <a:ea typeface="Arial"/>
                <a:cs typeface="Arial"/>
                <a:sym typeface="Arial"/>
              </a:rPr>
              <a:t>‹#›</a:t>
            </a:fld>
            <a:endParaRPr b="0" i="0" sz="800" u="none" cap="none" strike="noStrike">
              <a:solidFill>
                <a:schemeClr val="lt1"/>
              </a:solidFill>
              <a:latin typeface="Arial"/>
              <a:ea typeface="Arial"/>
              <a:cs typeface="Arial"/>
              <a:sym typeface="Arial"/>
            </a:endParaRPr>
          </a:p>
        </p:txBody>
      </p:sp>
      <p:cxnSp>
        <p:nvCxnSpPr>
          <p:cNvPr id="696" name="Google Shape;696;g149f0f8907f_2_674"/>
          <p:cNvCxnSpPr/>
          <p:nvPr/>
        </p:nvCxnSpPr>
        <p:spPr>
          <a:xfrm>
            <a:off x="221435" y="6422971"/>
            <a:ext cx="11736000" cy="0"/>
          </a:xfrm>
          <a:prstGeom prst="straightConnector1">
            <a:avLst/>
          </a:prstGeom>
          <a:noFill/>
          <a:ln cap="flat" cmpd="sng" w="9525">
            <a:solidFill>
              <a:schemeClr val="lt1"/>
            </a:solidFill>
            <a:prstDash val="solid"/>
            <a:round/>
            <a:headEnd len="sm" w="sm" type="none"/>
            <a:tailEnd len="sm" w="sm" type="none"/>
          </a:ln>
        </p:spPr>
      </p:cxnSp>
      <p:sp>
        <p:nvSpPr>
          <p:cNvPr id="697" name="Google Shape;697;g149f0f8907f_2_674"/>
          <p:cNvSpPr txBox="1"/>
          <p:nvPr>
            <p:ph type="title"/>
          </p:nvPr>
        </p:nvSpPr>
        <p:spPr>
          <a:xfrm>
            <a:off x="218261" y="157324"/>
            <a:ext cx="10113228" cy="553998"/>
          </a:xfrm>
          <a:prstGeom prst="rect">
            <a:avLst/>
          </a:prstGeom>
          <a:noFill/>
          <a:ln>
            <a:noFill/>
          </a:ln>
        </p:spPr>
        <p:txBody>
          <a:bodyPr anchorCtr="0" anchor="ctr" bIns="45700" lIns="0" spcFirstLastPara="1" rIns="0" wrap="square" tIns="45700">
            <a:sp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8" name="Google Shape;698;g149f0f8907f_2_674"/>
          <p:cNvSpPr txBox="1"/>
          <p:nvPr>
            <p:ph idx="1" type="body"/>
          </p:nvPr>
        </p:nvSpPr>
        <p:spPr>
          <a:xfrm>
            <a:off x="218262" y="882192"/>
            <a:ext cx="11763662" cy="5541665"/>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360"/>
              </a:spcBef>
              <a:spcAft>
                <a:spcPts val="0"/>
              </a:spcAft>
              <a:buSzPts val="1400"/>
              <a:buNone/>
              <a:defRPr>
                <a:solidFill>
                  <a:srgbClr val="335E6F"/>
                </a:solidFill>
              </a:defRPr>
            </a:lvl1pPr>
            <a:lvl2pPr indent="-228600" lvl="1" marL="914400" algn="l">
              <a:lnSpc>
                <a:spcPct val="119000"/>
              </a:lnSpc>
              <a:spcBef>
                <a:spcPts val="360"/>
              </a:spcBef>
              <a:spcAft>
                <a:spcPts val="0"/>
              </a:spcAft>
              <a:buSzPts val="1400"/>
              <a:buNone/>
              <a:defRPr>
                <a:solidFill>
                  <a:srgbClr val="335E6F"/>
                </a:solidFill>
              </a:defRPr>
            </a:lvl2pPr>
            <a:lvl3pPr indent="-228600" lvl="2" marL="1371600" algn="l">
              <a:lnSpc>
                <a:spcPct val="119000"/>
              </a:lnSpc>
              <a:spcBef>
                <a:spcPts val="360"/>
              </a:spcBef>
              <a:spcAft>
                <a:spcPts val="0"/>
              </a:spcAft>
              <a:buSzPts val="1400"/>
              <a:buNone/>
              <a:defRPr>
                <a:solidFill>
                  <a:srgbClr val="335E6F"/>
                </a:solidFill>
              </a:defRPr>
            </a:lvl3pPr>
            <a:lvl4pPr indent="-228600" lvl="3" marL="1828800" algn="l">
              <a:lnSpc>
                <a:spcPct val="119000"/>
              </a:lnSpc>
              <a:spcBef>
                <a:spcPts val="360"/>
              </a:spcBef>
              <a:spcAft>
                <a:spcPts val="0"/>
              </a:spcAft>
              <a:buSzPts val="1400"/>
              <a:buNone/>
              <a:defRPr>
                <a:solidFill>
                  <a:srgbClr val="335E6F"/>
                </a:solidFill>
              </a:defRPr>
            </a:lvl4pPr>
            <a:lvl5pPr indent="-228600" lvl="4" marL="2286000" algn="l">
              <a:lnSpc>
                <a:spcPct val="119000"/>
              </a:lnSpc>
              <a:spcBef>
                <a:spcPts val="360"/>
              </a:spcBef>
              <a:spcAft>
                <a:spcPts val="0"/>
              </a:spcAft>
              <a:buSzPts val="1400"/>
              <a:buNone/>
              <a:defRPr>
                <a:solidFill>
                  <a:srgbClr val="335E6F"/>
                </a:solidFill>
              </a:defRPr>
            </a:lvl5pPr>
            <a:lvl6pPr indent="-342900" lvl="5" marL="2743200" algn="l">
              <a:lnSpc>
                <a:spcPct val="119000"/>
              </a:lnSpc>
              <a:spcBef>
                <a:spcPts val="360"/>
              </a:spcBef>
              <a:spcAft>
                <a:spcPts val="0"/>
              </a:spcAft>
              <a:buSzPts val="1800"/>
              <a:buChar char="–"/>
              <a:defRPr/>
            </a:lvl6pPr>
            <a:lvl7pPr indent="-342900" lvl="6" marL="3200400" algn="l">
              <a:lnSpc>
                <a:spcPct val="119000"/>
              </a:lnSpc>
              <a:spcBef>
                <a:spcPts val="360"/>
              </a:spcBef>
              <a:spcAft>
                <a:spcPts val="0"/>
              </a:spcAft>
              <a:buSzPts val="1800"/>
              <a:buChar char="–"/>
              <a:defRPr/>
            </a:lvl7pPr>
            <a:lvl8pPr indent="-342900" lvl="7" marL="3657600" algn="l">
              <a:lnSpc>
                <a:spcPct val="119000"/>
              </a:lnSpc>
              <a:spcBef>
                <a:spcPts val="360"/>
              </a:spcBef>
              <a:spcAft>
                <a:spcPts val="0"/>
              </a:spcAft>
              <a:buSzPts val="1800"/>
              <a:buChar char="–"/>
              <a:defRPr/>
            </a:lvl8pPr>
            <a:lvl9pPr indent="-342900" lvl="8" marL="4114800" algn="l">
              <a:lnSpc>
                <a:spcPct val="119000"/>
              </a:lnSpc>
              <a:spcBef>
                <a:spcPts val="360"/>
              </a:spcBef>
              <a:spcAft>
                <a:spcPts val="0"/>
              </a:spcAft>
              <a:buSzPts val="1800"/>
              <a:buChar char="–"/>
              <a:defRPr/>
            </a:lvl9pPr>
          </a:lstStyle>
          <a:p/>
        </p:txBody>
      </p:sp>
      <p:pic>
        <p:nvPicPr>
          <p:cNvPr id="699" name="Google Shape;699;g149f0f8907f_2_674"/>
          <p:cNvPicPr preferRelativeResize="0"/>
          <p:nvPr/>
        </p:nvPicPr>
        <p:blipFill rotWithShape="1">
          <a:blip r:embed="rId3">
            <a:alphaModFix/>
          </a:blip>
          <a:srcRect b="0" l="0" r="0" t="0"/>
          <a:stretch/>
        </p:blipFill>
        <p:spPr>
          <a:xfrm>
            <a:off x="10343245" y="6585917"/>
            <a:ext cx="1636920" cy="105918"/>
          </a:xfrm>
          <a:prstGeom prst="rect">
            <a:avLst/>
          </a:prstGeom>
          <a:noFill/>
          <a:ln>
            <a:noFill/>
          </a:ln>
        </p:spPr>
      </p:pic>
      <p:grpSp>
        <p:nvGrpSpPr>
          <p:cNvPr id="700" name="Google Shape;700;g149f0f8907f_2_674"/>
          <p:cNvGrpSpPr/>
          <p:nvPr/>
        </p:nvGrpSpPr>
        <p:grpSpPr>
          <a:xfrm>
            <a:off x="226688" y="6569736"/>
            <a:ext cx="9628745" cy="144114"/>
            <a:chOff x="1076500" y="4469696"/>
            <a:chExt cx="9628745" cy="144114"/>
          </a:xfrm>
        </p:grpSpPr>
        <p:pic>
          <p:nvPicPr>
            <p:cNvPr descr="de.png" id="701" name="Google Shape;701;g149f0f8907f_2_674"/>
            <p:cNvPicPr preferRelativeResize="0"/>
            <p:nvPr/>
          </p:nvPicPr>
          <p:blipFill rotWithShape="1">
            <a:blip r:embed="rId4">
              <a:alphaModFix/>
            </a:blip>
            <a:srcRect b="0" l="0" r="0" t="0"/>
            <a:stretch/>
          </p:blipFill>
          <p:spPr>
            <a:xfrm>
              <a:off x="1076500" y="4469696"/>
              <a:ext cx="217977" cy="144114"/>
            </a:xfrm>
            <a:prstGeom prst="rect">
              <a:avLst/>
            </a:prstGeom>
            <a:noFill/>
            <a:ln>
              <a:noFill/>
            </a:ln>
          </p:spPr>
        </p:pic>
        <p:pic>
          <p:nvPicPr>
            <p:cNvPr descr="at.png" id="702" name="Google Shape;702;g149f0f8907f_2_674"/>
            <p:cNvPicPr preferRelativeResize="0"/>
            <p:nvPr/>
          </p:nvPicPr>
          <p:blipFill rotWithShape="1">
            <a:blip r:embed="rId5">
              <a:alphaModFix/>
            </a:blip>
            <a:srcRect b="0" l="0" r="0" t="0"/>
            <a:stretch/>
          </p:blipFill>
          <p:spPr>
            <a:xfrm>
              <a:off x="1447640" y="4469696"/>
              <a:ext cx="217977" cy="144114"/>
            </a:xfrm>
            <a:prstGeom prst="rect">
              <a:avLst/>
            </a:prstGeom>
            <a:noFill/>
            <a:ln>
              <a:noFill/>
            </a:ln>
          </p:spPr>
        </p:pic>
        <p:pic>
          <p:nvPicPr>
            <p:cNvPr descr="be.png" id="703" name="Google Shape;703;g149f0f8907f_2_674"/>
            <p:cNvPicPr preferRelativeResize="0"/>
            <p:nvPr/>
          </p:nvPicPr>
          <p:blipFill rotWithShape="1">
            <a:blip r:embed="rId6">
              <a:alphaModFix/>
            </a:blip>
            <a:srcRect b="0" l="0" r="0" t="0"/>
            <a:stretch/>
          </p:blipFill>
          <p:spPr>
            <a:xfrm>
              <a:off x="1818780" y="4469696"/>
              <a:ext cx="217977" cy="144114"/>
            </a:xfrm>
            <a:prstGeom prst="rect">
              <a:avLst/>
            </a:prstGeom>
            <a:noFill/>
            <a:ln>
              <a:noFill/>
            </a:ln>
          </p:spPr>
        </p:pic>
        <p:pic>
          <p:nvPicPr>
            <p:cNvPr descr="dk.png" id="704" name="Google Shape;704;g149f0f8907f_2_674"/>
            <p:cNvPicPr preferRelativeResize="0"/>
            <p:nvPr/>
          </p:nvPicPr>
          <p:blipFill rotWithShape="1">
            <a:blip r:embed="rId7">
              <a:alphaModFix/>
            </a:blip>
            <a:srcRect b="0" l="0" r="0" t="0"/>
            <a:stretch/>
          </p:blipFill>
          <p:spPr>
            <a:xfrm>
              <a:off x="2189920" y="4469696"/>
              <a:ext cx="217977" cy="144114"/>
            </a:xfrm>
            <a:prstGeom prst="rect">
              <a:avLst/>
            </a:prstGeom>
            <a:noFill/>
            <a:ln>
              <a:noFill/>
            </a:ln>
          </p:spPr>
        </p:pic>
        <p:pic>
          <p:nvPicPr>
            <p:cNvPr descr="es.png" id="705" name="Google Shape;705;g149f0f8907f_2_674"/>
            <p:cNvPicPr preferRelativeResize="0"/>
            <p:nvPr/>
          </p:nvPicPr>
          <p:blipFill rotWithShape="1">
            <a:blip r:embed="rId8">
              <a:alphaModFix/>
            </a:blip>
            <a:srcRect b="0" l="0" r="0" t="0"/>
            <a:stretch/>
          </p:blipFill>
          <p:spPr>
            <a:xfrm>
              <a:off x="2561060" y="4469696"/>
              <a:ext cx="217977" cy="144114"/>
            </a:xfrm>
            <a:prstGeom prst="rect">
              <a:avLst/>
            </a:prstGeom>
            <a:noFill/>
            <a:ln>
              <a:noFill/>
            </a:ln>
          </p:spPr>
        </p:pic>
        <p:pic>
          <p:nvPicPr>
            <p:cNvPr descr="ee.png" id="706" name="Google Shape;706;g149f0f8907f_2_674"/>
            <p:cNvPicPr preferRelativeResize="0"/>
            <p:nvPr/>
          </p:nvPicPr>
          <p:blipFill rotWithShape="1">
            <a:blip r:embed="rId9">
              <a:alphaModFix/>
            </a:blip>
            <a:srcRect b="0" l="0" r="0" t="0"/>
            <a:stretch/>
          </p:blipFill>
          <p:spPr>
            <a:xfrm>
              <a:off x="2932200" y="4469696"/>
              <a:ext cx="217977" cy="144114"/>
            </a:xfrm>
            <a:prstGeom prst="rect">
              <a:avLst/>
            </a:prstGeom>
            <a:noFill/>
            <a:ln>
              <a:noFill/>
            </a:ln>
          </p:spPr>
        </p:pic>
        <p:pic>
          <p:nvPicPr>
            <p:cNvPr descr="fi.png" id="707" name="Google Shape;707;g149f0f8907f_2_674"/>
            <p:cNvPicPr preferRelativeResize="0"/>
            <p:nvPr/>
          </p:nvPicPr>
          <p:blipFill rotWithShape="1">
            <a:blip r:embed="rId10">
              <a:alphaModFix/>
            </a:blip>
            <a:srcRect b="0" l="0" r="0" t="0"/>
            <a:stretch/>
          </p:blipFill>
          <p:spPr>
            <a:xfrm>
              <a:off x="3303340" y="4469696"/>
              <a:ext cx="217977" cy="144114"/>
            </a:xfrm>
            <a:prstGeom prst="rect">
              <a:avLst/>
            </a:prstGeom>
            <a:noFill/>
            <a:ln>
              <a:noFill/>
            </a:ln>
          </p:spPr>
        </p:pic>
        <p:pic>
          <p:nvPicPr>
            <p:cNvPr descr="fr.png" id="708" name="Google Shape;708;g149f0f8907f_2_674"/>
            <p:cNvPicPr preferRelativeResize="0"/>
            <p:nvPr/>
          </p:nvPicPr>
          <p:blipFill rotWithShape="1">
            <a:blip r:embed="rId11">
              <a:alphaModFix/>
            </a:blip>
            <a:srcRect b="0" l="0" r="0" t="0"/>
            <a:stretch/>
          </p:blipFill>
          <p:spPr>
            <a:xfrm>
              <a:off x="3674480" y="4469696"/>
              <a:ext cx="217977" cy="144114"/>
            </a:xfrm>
            <a:prstGeom prst="rect">
              <a:avLst/>
            </a:prstGeom>
            <a:noFill/>
            <a:ln>
              <a:noFill/>
            </a:ln>
          </p:spPr>
        </p:pic>
        <p:pic>
          <p:nvPicPr>
            <p:cNvPr descr="gr.png" id="709" name="Google Shape;709;g149f0f8907f_2_674"/>
            <p:cNvPicPr preferRelativeResize="0"/>
            <p:nvPr/>
          </p:nvPicPr>
          <p:blipFill rotWithShape="1">
            <a:blip r:embed="rId12">
              <a:alphaModFix/>
            </a:blip>
            <a:srcRect b="0" l="0" r="0" t="0"/>
            <a:stretch/>
          </p:blipFill>
          <p:spPr>
            <a:xfrm>
              <a:off x="4045620" y="4469696"/>
              <a:ext cx="217977" cy="144114"/>
            </a:xfrm>
            <a:prstGeom prst="rect">
              <a:avLst/>
            </a:prstGeom>
            <a:noFill/>
            <a:ln>
              <a:noFill/>
            </a:ln>
          </p:spPr>
        </p:pic>
        <p:pic>
          <p:nvPicPr>
            <p:cNvPr descr="hu.png" id="710" name="Google Shape;710;g149f0f8907f_2_674"/>
            <p:cNvPicPr preferRelativeResize="0"/>
            <p:nvPr/>
          </p:nvPicPr>
          <p:blipFill rotWithShape="1">
            <a:blip r:embed="rId13">
              <a:alphaModFix/>
            </a:blip>
            <a:srcRect b="0" l="0" r="0" t="0"/>
            <a:stretch/>
          </p:blipFill>
          <p:spPr>
            <a:xfrm>
              <a:off x="4416760" y="4469696"/>
              <a:ext cx="217977" cy="144114"/>
            </a:xfrm>
            <a:prstGeom prst="rect">
              <a:avLst/>
            </a:prstGeom>
            <a:noFill/>
            <a:ln>
              <a:noFill/>
            </a:ln>
          </p:spPr>
        </p:pic>
        <p:pic>
          <p:nvPicPr>
            <p:cNvPr descr="ie.png" id="711" name="Google Shape;711;g149f0f8907f_2_674"/>
            <p:cNvPicPr preferRelativeResize="0"/>
            <p:nvPr/>
          </p:nvPicPr>
          <p:blipFill rotWithShape="1">
            <a:blip r:embed="rId14">
              <a:alphaModFix/>
            </a:blip>
            <a:srcRect b="0" l="0" r="0" t="0"/>
            <a:stretch/>
          </p:blipFill>
          <p:spPr>
            <a:xfrm>
              <a:off x="4787900" y="4469696"/>
              <a:ext cx="217977" cy="144114"/>
            </a:xfrm>
            <a:prstGeom prst="rect">
              <a:avLst/>
            </a:prstGeom>
            <a:noFill/>
            <a:ln>
              <a:noFill/>
            </a:ln>
          </p:spPr>
        </p:pic>
        <p:pic>
          <p:nvPicPr>
            <p:cNvPr descr="it.png" id="712" name="Google Shape;712;g149f0f8907f_2_674"/>
            <p:cNvPicPr preferRelativeResize="0"/>
            <p:nvPr/>
          </p:nvPicPr>
          <p:blipFill rotWithShape="1">
            <a:blip r:embed="rId15">
              <a:alphaModFix/>
            </a:blip>
            <a:srcRect b="0" l="0" r="0" t="0"/>
            <a:stretch/>
          </p:blipFill>
          <p:spPr>
            <a:xfrm>
              <a:off x="5159040" y="4469696"/>
              <a:ext cx="217977" cy="144114"/>
            </a:xfrm>
            <a:prstGeom prst="rect">
              <a:avLst/>
            </a:prstGeom>
            <a:noFill/>
            <a:ln>
              <a:noFill/>
            </a:ln>
          </p:spPr>
        </p:pic>
        <p:pic>
          <p:nvPicPr>
            <p:cNvPr descr="lu.png" id="713" name="Google Shape;713;g149f0f8907f_2_674"/>
            <p:cNvPicPr preferRelativeResize="0"/>
            <p:nvPr/>
          </p:nvPicPr>
          <p:blipFill rotWithShape="1">
            <a:blip r:embed="rId16">
              <a:alphaModFix/>
            </a:blip>
            <a:srcRect b="0" l="0" r="0" t="0"/>
            <a:stretch/>
          </p:blipFill>
          <p:spPr>
            <a:xfrm>
              <a:off x="5530180" y="4469696"/>
              <a:ext cx="217977" cy="144114"/>
            </a:xfrm>
            <a:prstGeom prst="rect">
              <a:avLst/>
            </a:prstGeom>
            <a:noFill/>
            <a:ln>
              <a:noFill/>
            </a:ln>
          </p:spPr>
        </p:pic>
        <p:pic>
          <p:nvPicPr>
            <p:cNvPr descr="no.png" id="714" name="Google Shape;714;g149f0f8907f_2_674"/>
            <p:cNvPicPr preferRelativeResize="0"/>
            <p:nvPr/>
          </p:nvPicPr>
          <p:blipFill rotWithShape="1">
            <a:blip r:embed="rId17">
              <a:alphaModFix/>
            </a:blip>
            <a:srcRect b="0" l="0" r="0" t="0"/>
            <a:stretch/>
          </p:blipFill>
          <p:spPr>
            <a:xfrm>
              <a:off x="5901320" y="4469696"/>
              <a:ext cx="217977" cy="144114"/>
            </a:xfrm>
            <a:prstGeom prst="rect">
              <a:avLst/>
            </a:prstGeom>
            <a:noFill/>
            <a:ln>
              <a:noFill/>
            </a:ln>
          </p:spPr>
        </p:pic>
        <p:pic>
          <p:nvPicPr>
            <p:cNvPr descr="nl.png" id="715" name="Google Shape;715;g149f0f8907f_2_674"/>
            <p:cNvPicPr preferRelativeResize="0"/>
            <p:nvPr/>
          </p:nvPicPr>
          <p:blipFill rotWithShape="1">
            <a:blip r:embed="rId18">
              <a:alphaModFix/>
            </a:blip>
            <a:srcRect b="0" l="0" r="0" t="0"/>
            <a:stretch/>
          </p:blipFill>
          <p:spPr>
            <a:xfrm>
              <a:off x="6272460" y="4469696"/>
              <a:ext cx="217977" cy="144114"/>
            </a:xfrm>
            <a:prstGeom prst="rect">
              <a:avLst/>
            </a:prstGeom>
            <a:noFill/>
            <a:ln>
              <a:noFill/>
            </a:ln>
          </p:spPr>
        </p:pic>
        <p:pic>
          <p:nvPicPr>
            <p:cNvPr descr="pl.png" id="716" name="Google Shape;716;g149f0f8907f_2_674"/>
            <p:cNvPicPr preferRelativeResize="0"/>
            <p:nvPr/>
          </p:nvPicPr>
          <p:blipFill rotWithShape="1">
            <a:blip r:embed="rId19">
              <a:alphaModFix/>
            </a:blip>
            <a:srcRect b="0" l="0" r="0" t="0"/>
            <a:stretch/>
          </p:blipFill>
          <p:spPr>
            <a:xfrm>
              <a:off x="6643600" y="4469696"/>
              <a:ext cx="217977" cy="144114"/>
            </a:xfrm>
            <a:prstGeom prst="rect">
              <a:avLst/>
            </a:prstGeom>
            <a:noFill/>
            <a:ln>
              <a:noFill/>
            </a:ln>
          </p:spPr>
        </p:pic>
        <p:pic>
          <p:nvPicPr>
            <p:cNvPr descr="pt.png" id="717" name="Google Shape;717;g149f0f8907f_2_674"/>
            <p:cNvPicPr preferRelativeResize="0"/>
            <p:nvPr/>
          </p:nvPicPr>
          <p:blipFill rotWithShape="1">
            <a:blip r:embed="rId20">
              <a:alphaModFix/>
            </a:blip>
            <a:srcRect b="0" l="0" r="0" t="0"/>
            <a:stretch/>
          </p:blipFill>
          <p:spPr>
            <a:xfrm>
              <a:off x="7014740" y="4469696"/>
              <a:ext cx="217977" cy="144114"/>
            </a:xfrm>
            <a:prstGeom prst="rect">
              <a:avLst/>
            </a:prstGeom>
            <a:noFill/>
            <a:ln>
              <a:noFill/>
            </a:ln>
          </p:spPr>
        </p:pic>
        <p:pic>
          <p:nvPicPr>
            <p:cNvPr descr="cz.png" id="718" name="Google Shape;718;g149f0f8907f_2_674"/>
            <p:cNvPicPr preferRelativeResize="0"/>
            <p:nvPr/>
          </p:nvPicPr>
          <p:blipFill rotWithShape="1">
            <a:blip r:embed="rId21">
              <a:alphaModFix/>
            </a:blip>
            <a:srcRect b="0" l="0" r="0" t="0"/>
            <a:stretch/>
          </p:blipFill>
          <p:spPr>
            <a:xfrm>
              <a:off x="7385880" y="4469696"/>
              <a:ext cx="217977" cy="144114"/>
            </a:xfrm>
            <a:prstGeom prst="rect">
              <a:avLst/>
            </a:prstGeom>
            <a:noFill/>
            <a:ln>
              <a:noFill/>
            </a:ln>
          </p:spPr>
        </p:pic>
        <p:pic>
          <p:nvPicPr>
            <p:cNvPr descr="ro.png" id="719" name="Google Shape;719;g149f0f8907f_2_674"/>
            <p:cNvPicPr preferRelativeResize="0"/>
            <p:nvPr/>
          </p:nvPicPr>
          <p:blipFill rotWithShape="1">
            <a:blip r:embed="rId22">
              <a:alphaModFix/>
            </a:blip>
            <a:srcRect b="0" l="0" r="0" t="0"/>
            <a:stretch/>
          </p:blipFill>
          <p:spPr>
            <a:xfrm>
              <a:off x="7757020" y="4469696"/>
              <a:ext cx="217977" cy="144114"/>
            </a:xfrm>
            <a:prstGeom prst="rect">
              <a:avLst/>
            </a:prstGeom>
            <a:noFill/>
            <a:ln>
              <a:noFill/>
            </a:ln>
          </p:spPr>
        </p:pic>
        <p:pic>
          <p:nvPicPr>
            <p:cNvPr descr="se.png" id="720" name="Google Shape;720;g149f0f8907f_2_674"/>
            <p:cNvPicPr preferRelativeResize="0"/>
            <p:nvPr/>
          </p:nvPicPr>
          <p:blipFill rotWithShape="1">
            <a:blip r:embed="rId23">
              <a:alphaModFix/>
            </a:blip>
            <a:srcRect b="0" l="0" r="0" t="0"/>
            <a:stretch/>
          </p:blipFill>
          <p:spPr>
            <a:xfrm>
              <a:off x="8499300" y="4469696"/>
              <a:ext cx="217977" cy="144114"/>
            </a:xfrm>
            <a:prstGeom prst="rect">
              <a:avLst/>
            </a:prstGeom>
            <a:noFill/>
            <a:ln>
              <a:noFill/>
            </a:ln>
          </p:spPr>
        </p:pic>
        <p:pic>
          <p:nvPicPr>
            <p:cNvPr descr="ch.png" id="721" name="Google Shape;721;g149f0f8907f_2_674"/>
            <p:cNvPicPr preferRelativeResize="0"/>
            <p:nvPr/>
          </p:nvPicPr>
          <p:blipFill rotWithShape="1">
            <a:blip r:embed="rId24">
              <a:alphaModFix/>
            </a:blip>
            <a:srcRect b="0" l="0" r="0" t="0"/>
            <a:stretch/>
          </p:blipFill>
          <p:spPr>
            <a:xfrm>
              <a:off x="8870442" y="4469696"/>
              <a:ext cx="217977" cy="144114"/>
            </a:xfrm>
            <a:prstGeom prst="rect">
              <a:avLst/>
            </a:prstGeom>
            <a:noFill/>
            <a:ln>
              <a:noFill/>
            </a:ln>
          </p:spPr>
        </p:pic>
        <p:pic>
          <p:nvPicPr>
            <p:cNvPr descr="uk.png" id="722" name="Google Shape;722;g149f0f8907f_2_674"/>
            <p:cNvPicPr preferRelativeResize="0"/>
            <p:nvPr/>
          </p:nvPicPr>
          <p:blipFill rotWithShape="1">
            <a:blip r:embed="rId25">
              <a:alphaModFix/>
            </a:blip>
            <a:srcRect b="0" l="0" r="0" t="0"/>
            <a:stretch/>
          </p:blipFill>
          <p:spPr>
            <a:xfrm>
              <a:off x="8128160" y="4469696"/>
              <a:ext cx="217977" cy="144114"/>
            </a:xfrm>
            <a:prstGeom prst="rect">
              <a:avLst/>
            </a:prstGeom>
            <a:noFill/>
            <a:ln>
              <a:noFill/>
            </a:ln>
          </p:spPr>
        </p:pic>
        <p:pic>
          <p:nvPicPr>
            <p:cNvPr id="723" name="Google Shape;723;g149f0f8907f_2_674"/>
            <p:cNvPicPr preferRelativeResize="0"/>
            <p:nvPr/>
          </p:nvPicPr>
          <p:blipFill rotWithShape="1">
            <a:blip r:embed="rId26">
              <a:alphaModFix/>
            </a:blip>
            <a:srcRect b="0" l="0" r="0" t="0"/>
            <a:stretch/>
          </p:blipFill>
          <p:spPr>
            <a:xfrm>
              <a:off x="9408598" y="4469696"/>
              <a:ext cx="216000" cy="144000"/>
            </a:xfrm>
            <a:prstGeom prst="rect">
              <a:avLst/>
            </a:prstGeom>
            <a:noFill/>
            <a:ln>
              <a:noFill/>
            </a:ln>
          </p:spPr>
        </p:pic>
        <p:pic>
          <p:nvPicPr>
            <p:cNvPr id="724" name="Google Shape;724;g149f0f8907f_2_674"/>
            <p:cNvPicPr preferRelativeResize="0"/>
            <p:nvPr/>
          </p:nvPicPr>
          <p:blipFill rotWithShape="1">
            <a:blip r:embed="rId27">
              <a:alphaModFix/>
            </a:blip>
            <a:srcRect b="0" l="0" r="0" t="0"/>
            <a:stretch/>
          </p:blipFill>
          <p:spPr>
            <a:xfrm>
              <a:off x="9768386" y="4469696"/>
              <a:ext cx="216000" cy="144000"/>
            </a:xfrm>
            <a:prstGeom prst="rect">
              <a:avLst/>
            </a:prstGeom>
            <a:noFill/>
            <a:ln>
              <a:noFill/>
            </a:ln>
          </p:spPr>
        </p:pic>
        <p:pic>
          <p:nvPicPr>
            <p:cNvPr descr="ca.png" id="725" name="Google Shape;725;g149f0f8907f_2_674"/>
            <p:cNvPicPr preferRelativeResize="0"/>
            <p:nvPr/>
          </p:nvPicPr>
          <p:blipFill rotWithShape="1">
            <a:blip r:embed="rId28">
              <a:alphaModFix/>
            </a:blip>
            <a:srcRect b="0" l="0" r="0" t="0"/>
            <a:stretch/>
          </p:blipFill>
          <p:spPr>
            <a:xfrm>
              <a:off x="10489245" y="4469696"/>
              <a:ext cx="216000" cy="142807"/>
            </a:xfrm>
            <a:prstGeom prst="rect">
              <a:avLst/>
            </a:prstGeom>
            <a:noFill/>
            <a:ln>
              <a:noFill/>
            </a:ln>
          </p:spPr>
        </p:pic>
        <p:pic>
          <p:nvPicPr>
            <p:cNvPr descr="si.png" id="726" name="Google Shape;726;g149f0f8907f_2_674"/>
            <p:cNvPicPr preferRelativeResize="0"/>
            <p:nvPr/>
          </p:nvPicPr>
          <p:blipFill rotWithShape="1">
            <a:blip r:embed="rId29">
              <a:alphaModFix/>
            </a:blip>
            <a:srcRect b="0" l="0" r="0" t="0"/>
            <a:stretch/>
          </p:blipFill>
          <p:spPr>
            <a:xfrm>
              <a:off x="10128174" y="4469696"/>
              <a:ext cx="217284" cy="143656"/>
            </a:xfrm>
            <a:prstGeom prst="rect">
              <a:avLst/>
            </a:prstGeom>
            <a:noFill/>
            <a:ln>
              <a:noFill/>
            </a:ln>
          </p:spPr>
        </p:pic>
      </p:gr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_COLOUR_BG3">
  <p:cSld name="DARK_COLOUR_BG3">
    <p:spTree>
      <p:nvGrpSpPr>
        <p:cNvPr id="727" name="Shape 727"/>
        <p:cNvGrpSpPr/>
        <p:nvPr/>
      </p:nvGrpSpPr>
      <p:grpSpPr>
        <a:xfrm>
          <a:off x="0" y="0"/>
          <a:ext cx="0" cy="0"/>
          <a:chOff x="0" y="0"/>
          <a:chExt cx="0" cy="0"/>
        </a:xfrm>
      </p:grpSpPr>
      <p:sp>
        <p:nvSpPr>
          <p:cNvPr id="728" name="Google Shape;728;g149f0f8907f_2_710"/>
          <p:cNvSpPr/>
          <p:nvPr/>
        </p:nvSpPr>
        <p:spPr>
          <a:xfrm>
            <a:off x="-6566" y="-2"/>
            <a:ext cx="12198565" cy="6858002"/>
          </a:xfrm>
          <a:prstGeom prst="rect">
            <a:avLst/>
          </a:prstGeom>
          <a:solidFill>
            <a:srgbClr val="008E7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cxnSp>
        <p:nvCxnSpPr>
          <p:cNvPr id="729" name="Google Shape;729;g149f0f8907f_2_710"/>
          <p:cNvCxnSpPr/>
          <p:nvPr/>
        </p:nvCxnSpPr>
        <p:spPr>
          <a:xfrm>
            <a:off x="218262" y="882193"/>
            <a:ext cx="11768400" cy="0"/>
          </a:xfrm>
          <a:prstGeom prst="straightConnector1">
            <a:avLst/>
          </a:prstGeom>
          <a:noFill/>
          <a:ln cap="flat" cmpd="sng" w="9525">
            <a:solidFill>
              <a:schemeClr val="lt1"/>
            </a:solidFill>
            <a:prstDash val="solid"/>
            <a:round/>
            <a:headEnd len="sm" w="sm" type="none"/>
            <a:tailEnd len="sm" w="sm" type="none"/>
          </a:ln>
        </p:spPr>
      </p:cxnSp>
      <p:pic>
        <p:nvPicPr>
          <p:cNvPr id="730" name="Google Shape;730;g149f0f8907f_2_710"/>
          <p:cNvPicPr preferRelativeResize="0"/>
          <p:nvPr/>
        </p:nvPicPr>
        <p:blipFill rotWithShape="1">
          <a:blip r:embed="rId2">
            <a:alphaModFix/>
          </a:blip>
          <a:srcRect b="0" l="0" r="0" t="0"/>
          <a:stretch/>
        </p:blipFill>
        <p:spPr>
          <a:xfrm>
            <a:off x="10331489" y="-216085"/>
            <a:ext cx="2093892" cy="1314000"/>
          </a:xfrm>
          <a:prstGeom prst="rect">
            <a:avLst/>
          </a:prstGeom>
          <a:noFill/>
          <a:ln>
            <a:noFill/>
          </a:ln>
        </p:spPr>
      </p:pic>
      <p:sp>
        <p:nvSpPr>
          <p:cNvPr id="731" name="Google Shape;731;g149f0f8907f_2_710"/>
          <p:cNvSpPr txBox="1"/>
          <p:nvPr/>
        </p:nvSpPr>
        <p:spPr>
          <a:xfrm>
            <a:off x="8205939" y="6201716"/>
            <a:ext cx="3751495" cy="215444"/>
          </a:xfrm>
          <a:prstGeom prst="rect">
            <a:avLst/>
          </a:prstGeom>
          <a:noFill/>
          <a:ln>
            <a:noFill/>
          </a:ln>
        </p:spPr>
        <p:txBody>
          <a:bodyPr anchorCtr="0" anchor="t" bIns="45700" lIns="0" spcFirstLastPara="1" rIns="0" wrap="square" tIns="45700">
            <a:spAutoFit/>
          </a:bodyPr>
          <a:lstStyle/>
          <a:p>
            <a:pPr indent="0" lvl="2" marL="0" marR="0" rtl="0" algn="r">
              <a:lnSpc>
                <a:spcPct val="100000"/>
              </a:lnSpc>
              <a:spcBef>
                <a:spcPts val="0"/>
              </a:spcBef>
              <a:spcAft>
                <a:spcPts val="0"/>
              </a:spcAft>
              <a:buNone/>
            </a:pPr>
            <a:fld id="{00000000-1234-1234-1234-123412341234}" type="slidenum">
              <a:rPr b="0" i="0" lang="en-GB" sz="800" u="none" cap="none" strike="noStrike">
                <a:solidFill>
                  <a:schemeClr val="lt1"/>
                </a:solidFill>
                <a:latin typeface="Arial"/>
                <a:ea typeface="Arial"/>
                <a:cs typeface="Arial"/>
                <a:sym typeface="Arial"/>
              </a:rPr>
              <a:t>‹#›</a:t>
            </a:fld>
            <a:endParaRPr b="0" i="0" sz="800" u="none" cap="none" strike="noStrike">
              <a:solidFill>
                <a:schemeClr val="lt1"/>
              </a:solidFill>
              <a:latin typeface="Arial"/>
              <a:ea typeface="Arial"/>
              <a:cs typeface="Arial"/>
              <a:sym typeface="Arial"/>
            </a:endParaRPr>
          </a:p>
        </p:txBody>
      </p:sp>
      <p:cxnSp>
        <p:nvCxnSpPr>
          <p:cNvPr id="732" name="Google Shape;732;g149f0f8907f_2_710"/>
          <p:cNvCxnSpPr/>
          <p:nvPr/>
        </p:nvCxnSpPr>
        <p:spPr>
          <a:xfrm>
            <a:off x="221435" y="6422971"/>
            <a:ext cx="11736000" cy="0"/>
          </a:xfrm>
          <a:prstGeom prst="straightConnector1">
            <a:avLst/>
          </a:prstGeom>
          <a:noFill/>
          <a:ln cap="flat" cmpd="sng" w="9525">
            <a:solidFill>
              <a:schemeClr val="lt1"/>
            </a:solidFill>
            <a:prstDash val="solid"/>
            <a:round/>
            <a:headEnd len="sm" w="sm" type="none"/>
            <a:tailEnd len="sm" w="sm" type="none"/>
          </a:ln>
        </p:spPr>
      </p:cxnSp>
      <p:sp>
        <p:nvSpPr>
          <p:cNvPr id="733" name="Google Shape;733;g149f0f8907f_2_710"/>
          <p:cNvSpPr txBox="1"/>
          <p:nvPr>
            <p:ph type="title"/>
          </p:nvPr>
        </p:nvSpPr>
        <p:spPr>
          <a:xfrm>
            <a:off x="218261" y="157324"/>
            <a:ext cx="10113228" cy="553998"/>
          </a:xfrm>
          <a:prstGeom prst="rect">
            <a:avLst/>
          </a:prstGeom>
          <a:noFill/>
          <a:ln>
            <a:noFill/>
          </a:ln>
        </p:spPr>
        <p:txBody>
          <a:bodyPr anchorCtr="0" anchor="ctr" bIns="45700" lIns="0" spcFirstLastPara="1" rIns="0" wrap="square" tIns="45700">
            <a:sp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4" name="Google Shape;734;g149f0f8907f_2_710"/>
          <p:cNvSpPr txBox="1"/>
          <p:nvPr>
            <p:ph idx="1" type="body"/>
          </p:nvPr>
        </p:nvSpPr>
        <p:spPr>
          <a:xfrm>
            <a:off x="218262" y="882192"/>
            <a:ext cx="11763662" cy="5541665"/>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360"/>
              </a:spcBef>
              <a:spcAft>
                <a:spcPts val="0"/>
              </a:spcAft>
              <a:buSzPts val="1400"/>
              <a:buNone/>
              <a:defRPr>
                <a:solidFill>
                  <a:srgbClr val="76C8AE"/>
                </a:solidFill>
              </a:defRPr>
            </a:lvl1pPr>
            <a:lvl2pPr indent="-228600" lvl="1" marL="914400" algn="l">
              <a:lnSpc>
                <a:spcPct val="119000"/>
              </a:lnSpc>
              <a:spcBef>
                <a:spcPts val="360"/>
              </a:spcBef>
              <a:spcAft>
                <a:spcPts val="0"/>
              </a:spcAft>
              <a:buSzPts val="1400"/>
              <a:buNone/>
              <a:defRPr>
                <a:solidFill>
                  <a:srgbClr val="76C8AE"/>
                </a:solidFill>
              </a:defRPr>
            </a:lvl2pPr>
            <a:lvl3pPr indent="-228600" lvl="2" marL="1371600" algn="l">
              <a:lnSpc>
                <a:spcPct val="119000"/>
              </a:lnSpc>
              <a:spcBef>
                <a:spcPts val="360"/>
              </a:spcBef>
              <a:spcAft>
                <a:spcPts val="0"/>
              </a:spcAft>
              <a:buSzPts val="1400"/>
              <a:buNone/>
              <a:defRPr>
                <a:solidFill>
                  <a:srgbClr val="76C8AE"/>
                </a:solidFill>
              </a:defRPr>
            </a:lvl3pPr>
            <a:lvl4pPr indent="-228600" lvl="3" marL="1828800" algn="l">
              <a:lnSpc>
                <a:spcPct val="119000"/>
              </a:lnSpc>
              <a:spcBef>
                <a:spcPts val="360"/>
              </a:spcBef>
              <a:spcAft>
                <a:spcPts val="0"/>
              </a:spcAft>
              <a:buSzPts val="1400"/>
              <a:buNone/>
              <a:defRPr>
                <a:solidFill>
                  <a:srgbClr val="76C8AE"/>
                </a:solidFill>
              </a:defRPr>
            </a:lvl4pPr>
            <a:lvl5pPr indent="-228600" lvl="4" marL="2286000" algn="l">
              <a:lnSpc>
                <a:spcPct val="119000"/>
              </a:lnSpc>
              <a:spcBef>
                <a:spcPts val="360"/>
              </a:spcBef>
              <a:spcAft>
                <a:spcPts val="0"/>
              </a:spcAft>
              <a:buSzPts val="1400"/>
              <a:buNone/>
              <a:defRPr>
                <a:solidFill>
                  <a:srgbClr val="76C8AE"/>
                </a:solidFill>
              </a:defRPr>
            </a:lvl5pPr>
            <a:lvl6pPr indent="-342900" lvl="5" marL="2743200" algn="l">
              <a:lnSpc>
                <a:spcPct val="119000"/>
              </a:lnSpc>
              <a:spcBef>
                <a:spcPts val="360"/>
              </a:spcBef>
              <a:spcAft>
                <a:spcPts val="0"/>
              </a:spcAft>
              <a:buSzPts val="1800"/>
              <a:buChar char="–"/>
              <a:defRPr/>
            </a:lvl6pPr>
            <a:lvl7pPr indent="-342900" lvl="6" marL="3200400" algn="l">
              <a:lnSpc>
                <a:spcPct val="119000"/>
              </a:lnSpc>
              <a:spcBef>
                <a:spcPts val="360"/>
              </a:spcBef>
              <a:spcAft>
                <a:spcPts val="0"/>
              </a:spcAft>
              <a:buSzPts val="1800"/>
              <a:buChar char="–"/>
              <a:defRPr/>
            </a:lvl7pPr>
            <a:lvl8pPr indent="-342900" lvl="7" marL="3657600" algn="l">
              <a:lnSpc>
                <a:spcPct val="119000"/>
              </a:lnSpc>
              <a:spcBef>
                <a:spcPts val="360"/>
              </a:spcBef>
              <a:spcAft>
                <a:spcPts val="0"/>
              </a:spcAft>
              <a:buSzPts val="1800"/>
              <a:buChar char="–"/>
              <a:defRPr/>
            </a:lvl8pPr>
            <a:lvl9pPr indent="-342900" lvl="8" marL="4114800" algn="l">
              <a:lnSpc>
                <a:spcPct val="119000"/>
              </a:lnSpc>
              <a:spcBef>
                <a:spcPts val="360"/>
              </a:spcBef>
              <a:spcAft>
                <a:spcPts val="0"/>
              </a:spcAft>
              <a:buSzPts val="1800"/>
              <a:buChar char="–"/>
              <a:defRPr/>
            </a:lvl9pPr>
          </a:lstStyle>
          <a:p/>
        </p:txBody>
      </p:sp>
      <p:pic>
        <p:nvPicPr>
          <p:cNvPr id="735" name="Google Shape;735;g149f0f8907f_2_710"/>
          <p:cNvPicPr preferRelativeResize="0"/>
          <p:nvPr/>
        </p:nvPicPr>
        <p:blipFill rotWithShape="1">
          <a:blip r:embed="rId3">
            <a:alphaModFix/>
          </a:blip>
          <a:srcRect b="0" l="0" r="0" t="0"/>
          <a:stretch/>
        </p:blipFill>
        <p:spPr>
          <a:xfrm>
            <a:off x="10343245" y="6585917"/>
            <a:ext cx="1636920" cy="105918"/>
          </a:xfrm>
          <a:prstGeom prst="rect">
            <a:avLst/>
          </a:prstGeom>
          <a:noFill/>
          <a:ln>
            <a:noFill/>
          </a:ln>
        </p:spPr>
      </p:pic>
      <p:grpSp>
        <p:nvGrpSpPr>
          <p:cNvPr id="736" name="Google Shape;736;g149f0f8907f_2_710"/>
          <p:cNvGrpSpPr/>
          <p:nvPr/>
        </p:nvGrpSpPr>
        <p:grpSpPr>
          <a:xfrm>
            <a:off x="226688" y="6569736"/>
            <a:ext cx="9628745" cy="144114"/>
            <a:chOff x="1076500" y="4469696"/>
            <a:chExt cx="9628745" cy="144114"/>
          </a:xfrm>
        </p:grpSpPr>
        <p:pic>
          <p:nvPicPr>
            <p:cNvPr descr="de.png" id="737" name="Google Shape;737;g149f0f8907f_2_710"/>
            <p:cNvPicPr preferRelativeResize="0"/>
            <p:nvPr/>
          </p:nvPicPr>
          <p:blipFill rotWithShape="1">
            <a:blip r:embed="rId4">
              <a:alphaModFix/>
            </a:blip>
            <a:srcRect b="0" l="0" r="0" t="0"/>
            <a:stretch/>
          </p:blipFill>
          <p:spPr>
            <a:xfrm>
              <a:off x="1076500" y="4469696"/>
              <a:ext cx="217977" cy="144114"/>
            </a:xfrm>
            <a:prstGeom prst="rect">
              <a:avLst/>
            </a:prstGeom>
            <a:noFill/>
            <a:ln>
              <a:noFill/>
            </a:ln>
          </p:spPr>
        </p:pic>
        <p:pic>
          <p:nvPicPr>
            <p:cNvPr descr="at.png" id="738" name="Google Shape;738;g149f0f8907f_2_710"/>
            <p:cNvPicPr preferRelativeResize="0"/>
            <p:nvPr/>
          </p:nvPicPr>
          <p:blipFill rotWithShape="1">
            <a:blip r:embed="rId5">
              <a:alphaModFix/>
            </a:blip>
            <a:srcRect b="0" l="0" r="0" t="0"/>
            <a:stretch/>
          </p:blipFill>
          <p:spPr>
            <a:xfrm>
              <a:off x="1447640" y="4469696"/>
              <a:ext cx="217977" cy="144114"/>
            </a:xfrm>
            <a:prstGeom prst="rect">
              <a:avLst/>
            </a:prstGeom>
            <a:noFill/>
            <a:ln>
              <a:noFill/>
            </a:ln>
          </p:spPr>
        </p:pic>
        <p:pic>
          <p:nvPicPr>
            <p:cNvPr descr="be.png" id="739" name="Google Shape;739;g149f0f8907f_2_710"/>
            <p:cNvPicPr preferRelativeResize="0"/>
            <p:nvPr/>
          </p:nvPicPr>
          <p:blipFill rotWithShape="1">
            <a:blip r:embed="rId6">
              <a:alphaModFix/>
            </a:blip>
            <a:srcRect b="0" l="0" r="0" t="0"/>
            <a:stretch/>
          </p:blipFill>
          <p:spPr>
            <a:xfrm>
              <a:off x="1818780" y="4469696"/>
              <a:ext cx="217977" cy="144114"/>
            </a:xfrm>
            <a:prstGeom prst="rect">
              <a:avLst/>
            </a:prstGeom>
            <a:noFill/>
            <a:ln>
              <a:noFill/>
            </a:ln>
          </p:spPr>
        </p:pic>
        <p:pic>
          <p:nvPicPr>
            <p:cNvPr descr="dk.png" id="740" name="Google Shape;740;g149f0f8907f_2_710"/>
            <p:cNvPicPr preferRelativeResize="0"/>
            <p:nvPr/>
          </p:nvPicPr>
          <p:blipFill rotWithShape="1">
            <a:blip r:embed="rId7">
              <a:alphaModFix/>
            </a:blip>
            <a:srcRect b="0" l="0" r="0" t="0"/>
            <a:stretch/>
          </p:blipFill>
          <p:spPr>
            <a:xfrm>
              <a:off x="2189920" y="4469696"/>
              <a:ext cx="217977" cy="144114"/>
            </a:xfrm>
            <a:prstGeom prst="rect">
              <a:avLst/>
            </a:prstGeom>
            <a:noFill/>
            <a:ln>
              <a:noFill/>
            </a:ln>
          </p:spPr>
        </p:pic>
        <p:pic>
          <p:nvPicPr>
            <p:cNvPr descr="es.png" id="741" name="Google Shape;741;g149f0f8907f_2_710"/>
            <p:cNvPicPr preferRelativeResize="0"/>
            <p:nvPr/>
          </p:nvPicPr>
          <p:blipFill rotWithShape="1">
            <a:blip r:embed="rId8">
              <a:alphaModFix/>
            </a:blip>
            <a:srcRect b="0" l="0" r="0" t="0"/>
            <a:stretch/>
          </p:blipFill>
          <p:spPr>
            <a:xfrm>
              <a:off x="2561060" y="4469696"/>
              <a:ext cx="217977" cy="144114"/>
            </a:xfrm>
            <a:prstGeom prst="rect">
              <a:avLst/>
            </a:prstGeom>
            <a:noFill/>
            <a:ln>
              <a:noFill/>
            </a:ln>
          </p:spPr>
        </p:pic>
        <p:pic>
          <p:nvPicPr>
            <p:cNvPr descr="ee.png" id="742" name="Google Shape;742;g149f0f8907f_2_710"/>
            <p:cNvPicPr preferRelativeResize="0"/>
            <p:nvPr/>
          </p:nvPicPr>
          <p:blipFill rotWithShape="1">
            <a:blip r:embed="rId9">
              <a:alphaModFix/>
            </a:blip>
            <a:srcRect b="0" l="0" r="0" t="0"/>
            <a:stretch/>
          </p:blipFill>
          <p:spPr>
            <a:xfrm>
              <a:off x="2932200" y="4469696"/>
              <a:ext cx="217977" cy="144114"/>
            </a:xfrm>
            <a:prstGeom prst="rect">
              <a:avLst/>
            </a:prstGeom>
            <a:noFill/>
            <a:ln>
              <a:noFill/>
            </a:ln>
          </p:spPr>
        </p:pic>
        <p:pic>
          <p:nvPicPr>
            <p:cNvPr descr="fi.png" id="743" name="Google Shape;743;g149f0f8907f_2_710"/>
            <p:cNvPicPr preferRelativeResize="0"/>
            <p:nvPr/>
          </p:nvPicPr>
          <p:blipFill rotWithShape="1">
            <a:blip r:embed="rId10">
              <a:alphaModFix/>
            </a:blip>
            <a:srcRect b="0" l="0" r="0" t="0"/>
            <a:stretch/>
          </p:blipFill>
          <p:spPr>
            <a:xfrm>
              <a:off x="3303340" y="4469696"/>
              <a:ext cx="217977" cy="144114"/>
            </a:xfrm>
            <a:prstGeom prst="rect">
              <a:avLst/>
            </a:prstGeom>
            <a:noFill/>
            <a:ln>
              <a:noFill/>
            </a:ln>
          </p:spPr>
        </p:pic>
        <p:pic>
          <p:nvPicPr>
            <p:cNvPr descr="fr.png" id="744" name="Google Shape;744;g149f0f8907f_2_710"/>
            <p:cNvPicPr preferRelativeResize="0"/>
            <p:nvPr/>
          </p:nvPicPr>
          <p:blipFill rotWithShape="1">
            <a:blip r:embed="rId11">
              <a:alphaModFix/>
            </a:blip>
            <a:srcRect b="0" l="0" r="0" t="0"/>
            <a:stretch/>
          </p:blipFill>
          <p:spPr>
            <a:xfrm>
              <a:off x="3674480" y="4469696"/>
              <a:ext cx="217977" cy="144114"/>
            </a:xfrm>
            <a:prstGeom prst="rect">
              <a:avLst/>
            </a:prstGeom>
            <a:noFill/>
            <a:ln>
              <a:noFill/>
            </a:ln>
          </p:spPr>
        </p:pic>
        <p:pic>
          <p:nvPicPr>
            <p:cNvPr descr="gr.png" id="745" name="Google Shape;745;g149f0f8907f_2_710"/>
            <p:cNvPicPr preferRelativeResize="0"/>
            <p:nvPr/>
          </p:nvPicPr>
          <p:blipFill rotWithShape="1">
            <a:blip r:embed="rId12">
              <a:alphaModFix/>
            </a:blip>
            <a:srcRect b="0" l="0" r="0" t="0"/>
            <a:stretch/>
          </p:blipFill>
          <p:spPr>
            <a:xfrm>
              <a:off x="4045620" y="4469696"/>
              <a:ext cx="217977" cy="144114"/>
            </a:xfrm>
            <a:prstGeom prst="rect">
              <a:avLst/>
            </a:prstGeom>
            <a:noFill/>
            <a:ln>
              <a:noFill/>
            </a:ln>
          </p:spPr>
        </p:pic>
        <p:pic>
          <p:nvPicPr>
            <p:cNvPr descr="hu.png" id="746" name="Google Shape;746;g149f0f8907f_2_710"/>
            <p:cNvPicPr preferRelativeResize="0"/>
            <p:nvPr/>
          </p:nvPicPr>
          <p:blipFill rotWithShape="1">
            <a:blip r:embed="rId13">
              <a:alphaModFix/>
            </a:blip>
            <a:srcRect b="0" l="0" r="0" t="0"/>
            <a:stretch/>
          </p:blipFill>
          <p:spPr>
            <a:xfrm>
              <a:off x="4416760" y="4469696"/>
              <a:ext cx="217977" cy="144114"/>
            </a:xfrm>
            <a:prstGeom prst="rect">
              <a:avLst/>
            </a:prstGeom>
            <a:noFill/>
            <a:ln>
              <a:noFill/>
            </a:ln>
          </p:spPr>
        </p:pic>
        <p:pic>
          <p:nvPicPr>
            <p:cNvPr descr="ie.png" id="747" name="Google Shape;747;g149f0f8907f_2_710"/>
            <p:cNvPicPr preferRelativeResize="0"/>
            <p:nvPr/>
          </p:nvPicPr>
          <p:blipFill rotWithShape="1">
            <a:blip r:embed="rId14">
              <a:alphaModFix/>
            </a:blip>
            <a:srcRect b="0" l="0" r="0" t="0"/>
            <a:stretch/>
          </p:blipFill>
          <p:spPr>
            <a:xfrm>
              <a:off x="4787900" y="4469696"/>
              <a:ext cx="217977" cy="144114"/>
            </a:xfrm>
            <a:prstGeom prst="rect">
              <a:avLst/>
            </a:prstGeom>
            <a:noFill/>
            <a:ln>
              <a:noFill/>
            </a:ln>
          </p:spPr>
        </p:pic>
        <p:pic>
          <p:nvPicPr>
            <p:cNvPr descr="it.png" id="748" name="Google Shape;748;g149f0f8907f_2_710"/>
            <p:cNvPicPr preferRelativeResize="0"/>
            <p:nvPr/>
          </p:nvPicPr>
          <p:blipFill rotWithShape="1">
            <a:blip r:embed="rId15">
              <a:alphaModFix/>
            </a:blip>
            <a:srcRect b="0" l="0" r="0" t="0"/>
            <a:stretch/>
          </p:blipFill>
          <p:spPr>
            <a:xfrm>
              <a:off x="5159040" y="4469696"/>
              <a:ext cx="217977" cy="144114"/>
            </a:xfrm>
            <a:prstGeom prst="rect">
              <a:avLst/>
            </a:prstGeom>
            <a:noFill/>
            <a:ln>
              <a:noFill/>
            </a:ln>
          </p:spPr>
        </p:pic>
        <p:pic>
          <p:nvPicPr>
            <p:cNvPr descr="lu.png" id="749" name="Google Shape;749;g149f0f8907f_2_710"/>
            <p:cNvPicPr preferRelativeResize="0"/>
            <p:nvPr/>
          </p:nvPicPr>
          <p:blipFill rotWithShape="1">
            <a:blip r:embed="rId16">
              <a:alphaModFix/>
            </a:blip>
            <a:srcRect b="0" l="0" r="0" t="0"/>
            <a:stretch/>
          </p:blipFill>
          <p:spPr>
            <a:xfrm>
              <a:off x="5530180" y="4469696"/>
              <a:ext cx="217977" cy="144114"/>
            </a:xfrm>
            <a:prstGeom prst="rect">
              <a:avLst/>
            </a:prstGeom>
            <a:noFill/>
            <a:ln>
              <a:noFill/>
            </a:ln>
          </p:spPr>
        </p:pic>
        <p:pic>
          <p:nvPicPr>
            <p:cNvPr descr="no.png" id="750" name="Google Shape;750;g149f0f8907f_2_710"/>
            <p:cNvPicPr preferRelativeResize="0"/>
            <p:nvPr/>
          </p:nvPicPr>
          <p:blipFill rotWithShape="1">
            <a:blip r:embed="rId17">
              <a:alphaModFix/>
            </a:blip>
            <a:srcRect b="0" l="0" r="0" t="0"/>
            <a:stretch/>
          </p:blipFill>
          <p:spPr>
            <a:xfrm>
              <a:off x="5901320" y="4469696"/>
              <a:ext cx="217977" cy="144114"/>
            </a:xfrm>
            <a:prstGeom prst="rect">
              <a:avLst/>
            </a:prstGeom>
            <a:noFill/>
            <a:ln>
              <a:noFill/>
            </a:ln>
          </p:spPr>
        </p:pic>
        <p:pic>
          <p:nvPicPr>
            <p:cNvPr descr="nl.png" id="751" name="Google Shape;751;g149f0f8907f_2_710"/>
            <p:cNvPicPr preferRelativeResize="0"/>
            <p:nvPr/>
          </p:nvPicPr>
          <p:blipFill rotWithShape="1">
            <a:blip r:embed="rId18">
              <a:alphaModFix/>
            </a:blip>
            <a:srcRect b="0" l="0" r="0" t="0"/>
            <a:stretch/>
          </p:blipFill>
          <p:spPr>
            <a:xfrm>
              <a:off x="6272460" y="4469696"/>
              <a:ext cx="217977" cy="144114"/>
            </a:xfrm>
            <a:prstGeom prst="rect">
              <a:avLst/>
            </a:prstGeom>
            <a:noFill/>
            <a:ln>
              <a:noFill/>
            </a:ln>
          </p:spPr>
        </p:pic>
        <p:pic>
          <p:nvPicPr>
            <p:cNvPr descr="pl.png" id="752" name="Google Shape;752;g149f0f8907f_2_710"/>
            <p:cNvPicPr preferRelativeResize="0"/>
            <p:nvPr/>
          </p:nvPicPr>
          <p:blipFill rotWithShape="1">
            <a:blip r:embed="rId19">
              <a:alphaModFix/>
            </a:blip>
            <a:srcRect b="0" l="0" r="0" t="0"/>
            <a:stretch/>
          </p:blipFill>
          <p:spPr>
            <a:xfrm>
              <a:off x="6643600" y="4469696"/>
              <a:ext cx="217977" cy="144114"/>
            </a:xfrm>
            <a:prstGeom prst="rect">
              <a:avLst/>
            </a:prstGeom>
            <a:noFill/>
            <a:ln>
              <a:noFill/>
            </a:ln>
          </p:spPr>
        </p:pic>
        <p:pic>
          <p:nvPicPr>
            <p:cNvPr descr="pt.png" id="753" name="Google Shape;753;g149f0f8907f_2_710"/>
            <p:cNvPicPr preferRelativeResize="0"/>
            <p:nvPr/>
          </p:nvPicPr>
          <p:blipFill rotWithShape="1">
            <a:blip r:embed="rId20">
              <a:alphaModFix/>
            </a:blip>
            <a:srcRect b="0" l="0" r="0" t="0"/>
            <a:stretch/>
          </p:blipFill>
          <p:spPr>
            <a:xfrm>
              <a:off x="7014740" y="4469696"/>
              <a:ext cx="217977" cy="144114"/>
            </a:xfrm>
            <a:prstGeom prst="rect">
              <a:avLst/>
            </a:prstGeom>
            <a:noFill/>
            <a:ln>
              <a:noFill/>
            </a:ln>
          </p:spPr>
        </p:pic>
        <p:pic>
          <p:nvPicPr>
            <p:cNvPr descr="cz.png" id="754" name="Google Shape;754;g149f0f8907f_2_710"/>
            <p:cNvPicPr preferRelativeResize="0"/>
            <p:nvPr/>
          </p:nvPicPr>
          <p:blipFill rotWithShape="1">
            <a:blip r:embed="rId21">
              <a:alphaModFix/>
            </a:blip>
            <a:srcRect b="0" l="0" r="0" t="0"/>
            <a:stretch/>
          </p:blipFill>
          <p:spPr>
            <a:xfrm>
              <a:off x="7385880" y="4469696"/>
              <a:ext cx="217977" cy="144114"/>
            </a:xfrm>
            <a:prstGeom prst="rect">
              <a:avLst/>
            </a:prstGeom>
            <a:noFill/>
            <a:ln>
              <a:noFill/>
            </a:ln>
          </p:spPr>
        </p:pic>
        <p:pic>
          <p:nvPicPr>
            <p:cNvPr descr="ro.png" id="755" name="Google Shape;755;g149f0f8907f_2_710"/>
            <p:cNvPicPr preferRelativeResize="0"/>
            <p:nvPr/>
          </p:nvPicPr>
          <p:blipFill rotWithShape="1">
            <a:blip r:embed="rId22">
              <a:alphaModFix/>
            </a:blip>
            <a:srcRect b="0" l="0" r="0" t="0"/>
            <a:stretch/>
          </p:blipFill>
          <p:spPr>
            <a:xfrm>
              <a:off x="7757020" y="4469696"/>
              <a:ext cx="217977" cy="144114"/>
            </a:xfrm>
            <a:prstGeom prst="rect">
              <a:avLst/>
            </a:prstGeom>
            <a:noFill/>
            <a:ln>
              <a:noFill/>
            </a:ln>
          </p:spPr>
        </p:pic>
        <p:pic>
          <p:nvPicPr>
            <p:cNvPr descr="se.png" id="756" name="Google Shape;756;g149f0f8907f_2_710"/>
            <p:cNvPicPr preferRelativeResize="0"/>
            <p:nvPr/>
          </p:nvPicPr>
          <p:blipFill rotWithShape="1">
            <a:blip r:embed="rId23">
              <a:alphaModFix/>
            </a:blip>
            <a:srcRect b="0" l="0" r="0" t="0"/>
            <a:stretch/>
          </p:blipFill>
          <p:spPr>
            <a:xfrm>
              <a:off x="8499300" y="4469696"/>
              <a:ext cx="217977" cy="144114"/>
            </a:xfrm>
            <a:prstGeom prst="rect">
              <a:avLst/>
            </a:prstGeom>
            <a:noFill/>
            <a:ln>
              <a:noFill/>
            </a:ln>
          </p:spPr>
        </p:pic>
        <p:pic>
          <p:nvPicPr>
            <p:cNvPr descr="ch.png" id="757" name="Google Shape;757;g149f0f8907f_2_710"/>
            <p:cNvPicPr preferRelativeResize="0"/>
            <p:nvPr/>
          </p:nvPicPr>
          <p:blipFill rotWithShape="1">
            <a:blip r:embed="rId24">
              <a:alphaModFix/>
            </a:blip>
            <a:srcRect b="0" l="0" r="0" t="0"/>
            <a:stretch/>
          </p:blipFill>
          <p:spPr>
            <a:xfrm>
              <a:off x="8870442" y="4469696"/>
              <a:ext cx="217977" cy="144114"/>
            </a:xfrm>
            <a:prstGeom prst="rect">
              <a:avLst/>
            </a:prstGeom>
            <a:noFill/>
            <a:ln>
              <a:noFill/>
            </a:ln>
          </p:spPr>
        </p:pic>
        <p:pic>
          <p:nvPicPr>
            <p:cNvPr descr="uk.png" id="758" name="Google Shape;758;g149f0f8907f_2_710"/>
            <p:cNvPicPr preferRelativeResize="0"/>
            <p:nvPr/>
          </p:nvPicPr>
          <p:blipFill rotWithShape="1">
            <a:blip r:embed="rId25">
              <a:alphaModFix/>
            </a:blip>
            <a:srcRect b="0" l="0" r="0" t="0"/>
            <a:stretch/>
          </p:blipFill>
          <p:spPr>
            <a:xfrm>
              <a:off x="8128160" y="4469696"/>
              <a:ext cx="217977" cy="144114"/>
            </a:xfrm>
            <a:prstGeom prst="rect">
              <a:avLst/>
            </a:prstGeom>
            <a:noFill/>
            <a:ln>
              <a:noFill/>
            </a:ln>
          </p:spPr>
        </p:pic>
        <p:pic>
          <p:nvPicPr>
            <p:cNvPr id="759" name="Google Shape;759;g149f0f8907f_2_710"/>
            <p:cNvPicPr preferRelativeResize="0"/>
            <p:nvPr/>
          </p:nvPicPr>
          <p:blipFill rotWithShape="1">
            <a:blip r:embed="rId26">
              <a:alphaModFix/>
            </a:blip>
            <a:srcRect b="0" l="0" r="0" t="0"/>
            <a:stretch/>
          </p:blipFill>
          <p:spPr>
            <a:xfrm>
              <a:off x="9408598" y="4469696"/>
              <a:ext cx="216000" cy="144000"/>
            </a:xfrm>
            <a:prstGeom prst="rect">
              <a:avLst/>
            </a:prstGeom>
            <a:noFill/>
            <a:ln>
              <a:noFill/>
            </a:ln>
          </p:spPr>
        </p:pic>
        <p:pic>
          <p:nvPicPr>
            <p:cNvPr id="760" name="Google Shape;760;g149f0f8907f_2_710"/>
            <p:cNvPicPr preferRelativeResize="0"/>
            <p:nvPr/>
          </p:nvPicPr>
          <p:blipFill rotWithShape="1">
            <a:blip r:embed="rId27">
              <a:alphaModFix/>
            </a:blip>
            <a:srcRect b="0" l="0" r="0" t="0"/>
            <a:stretch/>
          </p:blipFill>
          <p:spPr>
            <a:xfrm>
              <a:off x="9768386" y="4469696"/>
              <a:ext cx="216000" cy="144000"/>
            </a:xfrm>
            <a:prstGeom prst="rect">
              <a:avLst/>
            </a:prstGeom>
            <a:noFill/>
            <a:ln>
              <a:noFill/>
            </a:ln>
          </p:spPr>
        </p:pic>
        <p:pic>
          <p:nvPicPr>
            <p:cNvPr descr="ca.png" id="761" name="Google Shape;761;g149f0f8907f_2_710"/>
            <p:cNvPicPr preferRelativeResize="0"/>
            <p:nvPr/>
          </p:nvPicPr>
          <p:blipFill rotWithShape="1">
            <a:blip r:embed="rId28">
              <a:alphaModFix/>
            </a:blip>
            <a:srcRect b="0" l="0" r="0" t="0"/>
            <a:stretch/>
          </p:blipFill>
          <p:spPr>
            <a:xfrm>
              <a:off x="10489245" y="4469696"/>
              <a:ext cx="216000" cy="142807"/>
            </a:xfrm>
            <a:prstGeom prst="rect">
              <a:avLst/>
            </a:prstGeom>
            <a:noFill/>
            <a:ln>
              <a:noFill/>
            </a:ln>
          </p:spPr>
        </p:pic>
        <p:pic>
          <p:nvPicPr>
            <p:cNvPr descr="si.png" id="762" name="Google Shape;762;g149f0f8907f_2_710"/>
            <p:cNvPicPr preferRelativeResize="0"/>
            <p:nvPr/>
          </p:nvPicPr>
          <p:blipFill rotWithShape="1">
            <a:blip r:embed="rId29">
              <a:alphaModFix/>
            </a:blip>
            <a:srcRect b="0" l="0" r="0" t="0"/>
            <a:stretch/>
          </p:blipFill>
          <p:spPr>
            <a:xfrm>
              <a:off x="10128174" y="4469696"/>
              <a:ext cx="217284" cy="143656"/>
            </a:xfrm>
            <a:prstGeom prst="rect">
              <a:avLst/>
            </a:prstGeom>
            <a:noFill/>
            <a:ln>
              <a:noFill/>
            </a:ln>
          </p:spPr>
        </p:pic>
      </p:gr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_COLOUR_BG4">
  <p:cSld name="DARK_COLOUR_BG4">
    <p:spTree>
      <p:nvGrpSpPr>
        <p:cNvPr id="763" name="Shape 763"/>
        <p:cNvGrpSpPr/>
        <p:nvPr/>
      </p:nvGrpSpPr>
      <p:grpSpPr>
        <a:xfrm>
          <a:off x="0" y="0"/>
          <a:ext cx="0" cy="0"/>
          <a:chOff x="0" y="0"/>
          <a:chExt cx="0" cy="0"/>
        </a:xfrm>
      </p:grpSpPr>
      <p:sp>
        <p:nvSpPr>
          <p:cNvPr id="764" name="Google Shape;764;g149f0f8907f_2_746"/>
          <p:cNvSpPr/>
          <p:nvPr/>
        </p:nvSpPr>
        <p:spPr>
          <a:xfrm>
            <a:off x="-6566" y="-2"/>
            <a:ext cx="12198565" cy="6858001"/>
          </a:xfrm>
          <a:prstGeom prst="rect">
            <a:avLst/>
          </a:prstGeom>
          <a:solidFill>
            <a:srgbClr val="96013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cxnSp>
        <p:nvCxnSpPr>
          <p:cNvPr id="765" name="Google Shape;765;g149f0f8907f_2_746"/>
          <p:cNvCxnSpPr/>
          <p:nvPr/>
        </p:nvCxnSpPr>
        <p:spPr>
          <a:xfrm>
            <a:off x="218262" y="882193"/>
            <a:ext cx="11768400" cy="0"/>
          </a:xfrm>
          <a:prstGeom prst="straightConnector1">
            <a:avLst/>
          </a:prstGeom>
          <a:noFill/>
          <a:ln cap="flat" cmpd="sng" w="9525">
            <a:solidFill>
              <a:schemeClr val="lt1"/>
            </a:solidFill>
            <a:prstDash val="solid"/>
            <a:round/>
            <a:headEnd len="sm" w="sm" type="none"/>
            <a:tailEnd len="sm" w="sm" type="none"/>
          </a:ln>
        </p:spPr>
      </p:cxnSp>
      <p:pic>
        <p:nvPicPr>
          <p:cNvPr id="766" name="Google Shape;766;g149f0f8907f_2_746"/>
          <p:cNvPicPr preferRelativeResize="0"/>
          <p:nvPr/>
        </p:nvPicPr>
        <p:blipFill rotWithShape="1">
          <a:blip r:embed="rId2">
            <a:alphaModFix/>
          </a:blip>
          <a:srcRect b="0" l="0" r="0" t="0"/>
          <a:stretch/>
        </p:blipFill>
        <p:spPr>
          <a:xfrm>
            <a:off x="10331489" y="-216085"/>
            <a:ext cx="2093892" cy="1314000"/>
          </a:xfrm>
          <a:prstGeom prst="rect">
            <a:avLst/>
          </a:prstGeom>
          <a:noFill/>
          <a:ln>
            <a:noFill/>
          </a:ln>
        </p:spPr>
      </p:pic>
      <p:sp>
        <p:nvSpPr>
          <p:cNvPr id="767" name="Google Shape;767;g149f0f8907f_2_746"/>
          <p:cNvSpPr txBox="1"/>
          <p:nvPr/>
        </p:nvSpPr>
        <p:spPr>
          <a:xfrm>
            <a:off x="8205939" y="6201716"/>
            <a:ext cx="3751495" cy="215444"/>
          </a:xfrm>
          <a:prstGeom prst="rect">
            <a:avLst/>
          </a:prstGeom>
          <a:noFill/>
          <a:ln>
            <a:noFill/>
          </a:ln>
        </p:spPr>
        <p:txBody>
          <a:bodyPr anchorCtr="0" anchor="t" bIns="45700" lIns="0" spcFirstLastPara="1" rIns="0" wrap="square" tIns="45700">
            <a:spAutoFit/>
          </a:bodyPr>
          <a:lstStyle/>
          <a:p>
            <a:pPr indent="0" lvl="2" marL="0" marR="0" rtl="0" algn="r">
              <a:lnSpc>
                <a:spcPct val="100000"/>
              </a:lnSpc>
              <a:spcBef>
                <a:spcPts val="0"/>
              </a:spcBef>
              <a:spcAft>
                <a:spcPts val="0"/>
              </a:spcAft>
              <a:buNone/>
            </a:pPr>
            <a:fld id="{00000000-1234-1234-1234-123412341234}" type="slidenum">
              <a:rPr b="0" i="0" lang="en-GB" sz="800" u="none" cap="none" strike="noStrike">
                <a:solidFill>
                  <a:schemeClr val="lt1"/>
                </a:solidFill>
                <a:latin typeface="Arial"/>
                <a:ea typeface="Arial"/>
                <a:cs typeface="Arial"/>
                <a:sym typeface="Arial"/>
              </a:rPr>
              <a:t>‹#›</a:t>
            </a:fld>
            <a:endParaRPr b="0" i="0" sz="800" u="none" cap="none" strike="noStrike">
              <a:solidFill>
                <a:schemeClr val="lt1"/>
              </a:solidFill>
              <a:latin typeface="Arial"/>
              <a:ea typeface="Arial"/>
              <a:cs typeface="Arial"/>
              <a:sym typeface="Arial"/>
            </a:endParaRPr>
          </a:p>
        </p:txBody>
      </p:sp>
      <p:cxnSp>
        <p:nvCxnSpPr>
          <p:cNvPr id="768" name="Google Shape;768;g149f0f8907f_2_746"/>
          <p:cNvCxnSpPr/>
          <p:nvPr/>
        </p:nvCxnSpPr>
        <p:spPr>
          <a:xfrm>
            <a:off x="221435" y="6422971"/>
            <a:ext cx="11736000" cy="0"/>
          </a:xfrm>
          <a:prstGeom prst="straightConnector1">
            <a:avLst/>
          </a:prstGeom>
          <a:noFill/>
          <a:ln cap="flat" cmpd="sng" w="9525">
            <a:solidFill>
              <a:schemeClr val="lt1"/>
            </a:solidFill>
            <a:prstDash val="solid"/>
            <a:round/>
            <a:headEnd len="sm" w="sm" type="none"/>
            <a:tailEnd len="sm" w="sm" type="none"/>
          </a:ln>
        </p:spPr>
      </p:cxnSp>
      <p:sp>
        <p:nvSpPr>
          <p:cNvPr id="769" name="Google Shape;769;g149f0f8907f_2_746"/>
          <p:cNvSpPr txBox="1"/>
          <p:nvPr>
            <p:ph type="title"/>
          </p:nvPr>
        </p:nvSpPr>
        <p:spPr>
          <a:xfrm>
            <a:off x="218261" y="157324"/>
            <a:ext cx="10113228" cy="553998"/>
          </a:xfrm>
          <a:prstGeom prst="rect">
            <a:avLst/>
          </a:prstGeom>
          <a:noFill/>
          <a:ln>
            <a:noFill/>
          </a:ln>
        </p:spPr>
        <p:txBody>
          <a:bodyPr anchorCtr="0" anchor="ctr" bIns="45700" lIns="0" spcFirstLastPara="1" rIns="0" wrap="square" tIns="45700">
            <a:sp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0" name="Google Shape;770;g149f0f8907f_2_746"/>
          <p:cNvSpPr txBox="1"/>
          <p:nvPr>
            <p:ph idx="1" type="body"/>
          </p:nvPr>
        </p:nvSpPr>
        <p:spPr>
          <a:xfrm>
            <a:off x="218262" y="882192"/>
            <a:ext cx="11763662" cy="5541666"/>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360"/>
              </a:spcBef>
              <a:spcAft>
                <a:spcPts val="0"/>
              </a:spcAft>
              <a:buSzPts val="1400"/>
              <a:buNone/>
              <a:defRPr>
                <a:solidFill>
                  <a:srgbClr val="F1666A"/>
                </a:solidFill>
              </a:defRPr>
            </a:lvl1pPr>
            <a:lvl2pPr indent="-228600" lvl="1" marL="914400" algn="l">
              <a:lnSpc>
                <a:spcPct val="119000"/>
              </a:lnSpc>
              <a:spcBef>
                <a:spcPts val="360"/>
              </a:spcBef>
              <a:spcAft>
                <a:spcPts val="0"/>
              </a:spcAft>
              <a:buSzPts val="1400"/>
              <a:buNone/>
              <a:defRPr>
                <a:solidFill>
                  <a:srgbClr val="F1666A"/>
                </a:solidFill>
              </a:defRPr>
            </a:lvl2pPr>
            <a:lvl3pPr indent="-228600" lvl="2" marL="1371600" algn="l">
              <a:lnSpc>
                <a:spcPct val="119000"/>
              </a:lnSpc>
              <a:spcBef>
                <a:spcPts val="360"/>
              </a:spcBef>
              <a:spcAft>
                <a:spcPts val="0"/>
              </a:spcAft>
              <a:buSzPts val="1400"/>
              <a:buNone/>
              <a:defRPr>
                <a:solidFill>
                  <a:srgbClr val="F1666A"/>
                </a:solidFill>
              </a:defRPr>
            </a:lvl3pPr>
            <a:lvl4pPr indent="-228600" lvl="3" marL="1828800" algn="l">
              <a:lnSpc>
                <a:spcPct val="119000"/>
              </a:lnSpc>
              <a:spcBef>
                <a:spcPts val="360"/>
              </a:spcBef>
              <a:spcAft>
                <a:spcPts val="0"/>
              </a:spcAft>
              <a:buSzPts val="1400"/>
              <a:buNone/>
              <a:defRPr>
                <a:solidFill>
                  <a:srgbClr val="F1666A"/>
                </a:solidFill>
              </a:defRPr>
            </a:lvl4pPr>
            <a:lvl5pPr indent="-228600" lvl="4" marL="2286000" algn="l">
              <a:lnSpc>
                <a:spcPct val="119000"/>
              </a:lnSpc>
              <a:spcBef>
                <a:spcPts val="360"/>
              </a:spcBef>
              <a:spcAft>
                <a:spcPts val="0"/>
              </a:spcAft>
              <a:buSzPts val="1400"/>
              <a:buNone/>
              <a:defRPr>
                <a:solidFill>
                  <a:srgbClr val="F1666A"/>
                </a:solidFill>
              </a:defRPr>
            </a:lvl5pPr>
            <a:lvl6pPr indent="-342900" lvl="5" marL="2743200" algn="l">
              <a:lnSpc>
                <a:spcPct val="119000"/>
              </a:lnSpc>
              <a:spcBef>
                <a:spcPts val="360"/>
              </a:spcBef>
              <a:spcAft>
                <a:spcPts val="0"/>
              </a:spcAft>
              <a:buSzPts val="1800"/>
              <a:buChar char="–"/>
              <a:defRPr/>
            </a:lvl6pPr>
            <a:lvl7pPr indent="-342900" lvl="6" marL="3200400" algn="l">
              <a:lnSpc>
                <a:spcPct val="119000"/>
              </a:lnSpc>
              <a:spcBef>
                <a:spcPts val="360"/>
              </a:spcBef>
              <a:spcAft>
                <a:spcPts val="0"/>
              </a:spcAft>
              <a:buSzPts val="1800"/>
              <a:buChar char="–"/>
              <a:defRPr/>
            </a:lvl7pPr>
            <a:lvl8pPr indent="-342900" lvl="7" marL="3657600" algn="l">
              <a:lnSpc>
                <a:spcPct val="119000"/>
              </a:lnSpc>
              <a:spcBef>
                <a:spcPts val="360"/>
              </a:spcBef>
              <a:spcAft>
                <a:spcPts val="0"/>
              </a:spcAft>
              <a:buSzPts val="1800"/>
              <a:buChar char="–"/>
              <a:defRPr/>
            </a:lvl8pPr>
            <a:lvl9pPr indent="-342900" lvl="8" marL="4114800" algn="l">
              <a:lnSpc>
                <a:spcPct val="119000"/>
              </a:lnSpc>
              <a:spcBef>
                <a:spcPts val="360"/>
              </a:spcBef>
              <a:spcAft>
                <a:spcPts val="0"/>
              </a:spcAft>
              <a:buSzPts val="1800"/>
              <a:buChar char="–"/>
              <a:defRPr/>
            </a:lvl9pPr>
          </a:lstStyle>
          <a:p/>
        </p:txBody>
      </p:sp>
      <p:pic>
        <p:nvPicPr>
          <p:cNvPr id="771" name="Google Shape;771;g149f0f8907f_2_746"/>
          <p:cNvPicPr preferRelativeResize="0"/>
          <p:nvPr/>
        </p:nvPicPr>
        <p:blipFill rotWithShape="1">
          <a:blip r:embed="rId3">
            <a:alphaModFix/>
          </a:blip>
          <a:srcRect b="0" l="0" r="0" t="0"/>
          <a:stretch/>
        </p:blipFill>
        <p:spPr>
          <a:xfrm>
            <a:off x="10343245" y="6585917"/>
            <a:ext cx="1636920" cy="105918"/>
          </a:xfrm>
          <a:prstGeom prst="rect">
            <a:avLst/>
          </a:prstGeom>
          <a:noFill/>
          <a:ln>
            <a:noFill/>
          </a:ln>
        </p:spPr>
      </p:pic>
      <p:grpSp>
        <p:nvGrpSpPr>
          <p:cNvPr id="772" name="Google Shape;772;g149f0f8907f_2_746"/>
          <p:cNvGrpSpPr/>
          <p:nvPr/>
        </p:nvGrpSpPr>
        <p:grpSpPr>
          <a:xfrm>
            <a:off x="226688" y="6569736"/>
            <a:ext cx="9628745" cy="144114"/>
            <a:chOff x="1076500" y="4469696"/>
            <a:chExt cx="9628745" cy="144114"/>
          </a:xfrm>
        </p:grpSpPr>
        <p:pic>
          <p:nvPicPr>
            <p:cNvPr descr="de.png" id="773" name="Google Shape;773;g149f0f8907f_2_746"/>
            <p:cNvPicPr preferRelativeResize="0"/>
            <p:nvPr/>
          </p:nvPicPr>
          <p:blipFill rotWithShape="1">
            <a:blip r:embed="rId4">
              <a:alphaModFix/>
            </a:blip>
            <a:srcRect b="0" l="0" r="0" t="0"/>
            <a:stretch/>
          </p:blipFill>
          <p:spPr>
            <a:xfrm>
              <a:off x="1076500" y="4469696"/>
              <a:ext cx="217977" cy="144114"/>
            </a:xfrm>
            <a:prstGeom prst="rect">
              <a:avLst/>
            </a:prstGeom>
            <a:noFill/>
            <a:ln>
              <a:noFill/>
            </a:ln>
          </p:spPr>
        </p:pic>
        <p:pic>
          <p:nvPicPr>
            <p:cNvPr descr="at.png" id="774" name="Google Shape;774;g149f0f8907f_2_746"/>
            <p:cNvPicPr preferRelativeResize="0"/>
            <p:nvPr/>
          </p:nvPicPr>
          <p:blipFill rotWithShape="1">
            <a:blip r:embed="rId5">
              <a:alphaModFix/>
            </a:blip>
            <a:srcRect b="0" l="0" r="0" t="0"/>
            <a:stretch/>
          </p:blipFill>
          <p:spPr>
            <a:xfrm>
              <a:off x="1447640" y="4469696"/>
              <a:ext cx="217977" cy="144114"/>
            </a:xfrm>
            <a:prstGeom prst="rect">
              <a:avLst/>
            </a:prstGeom>
            <a:noFill/>
            <a:ln>
              <a:noFill/>
            </a:ln>
          </p:spPr>
        </p:pic>
        <p:pic>
          <p:nvPicPr>
            <p:cNvPr descr="be.png" id="775" name="Google Shape;775;g149f0f8907f_2_746"/>
            <p:cNvPicPr preferRelativeResize="0"/>
            <p:nvPr/>
          </p:nvPicPr>
          <p:blipFill rotWithShape="1">
            <a:blip r:embed="rId6">
              <a:alphaModFix/>
            </a:blip>
            <a:srcRect b="0" l="0" r="0" t="0"/>
            <a:stretch/>
          </p:blipFill>
          <p:spPr>
            <a:xfrm>
              <a:off x="1818780" y="4469696"/>
              <a:ext cx="217977" cy="144114"/>
            </a:xfrm>
            <a:prstGeom prst="rect">
              <a:avLst/>
            </a:prstGeom>
            <a:noFill/>
            <a:ln>
              <a:noFill/>
            </a:ln>
          </p:spPr>
        </p:pic>
        <p:pic>
          <p:nvPicPr>
            <p:cNvPr descr="dk.png" id="776" name="Google Shape;776;g149f0f8907f_2_746"/>
            <p:cNvPicPr preferRelativeResize="0"/>
            <p:nvPr/>
          </p:nvPicPr>
          <p:blipFill rotWithShape="1">
            <a:blip r:embed="rId7">
              <a:alphaModFix/>
            </a:blip>
            <a:srcRect b="0" l="0" r="0" t="0"/>
            <a:stretch/>
          </p:blipFill>
          <p:spPr>
            <a:xfrm>
              <a:off x="2189920" y="4469696"/>
              <a:ext cx="217977" cy="144114"/>
            </a:xfrm>
            <a:prstGeom prst="rect">
              <a:avLst/>
            </a:prstGeom>
            <a:noFill/>
            <a:ln>
              <a:noFill/>
            </a:ln>
          </p:spPr>
        </p:pic>
        <p:pic>
          <p:nvPicPr>
            <p:cNvPr descr="es.png" id="777" name="Google Shape;777;g149f0f8907f_2_746"/>
            <p:cNvPicPr preferRelativeResize="0"/>
            <p:nvPr/>
          </p:nvPicPr>
          <p:blipFill rotWithShape="1">
            <a:blip r:embed="rId8">
              <a:alphaModFix/>
            </a:blip>
            <a:srcRect b="0" l="0" r="0" t="0"/>
            <a:stretch/>
          </p:blipFill>
          <p:spPr>
            <a:xfrm>
              <a:off x="2561060" y="4469696"/>
              <a:ext cx="217977" cy="144114"/>
            </a:xfrm>
            <a:prstGeom prst="rect">
              <a:avLst/>
            </a:prstGeom>
            <a:noFill/>
            <a:ln>
              <a:noFill/>
            </a:ln>
          </p:spPr>
        </p:pic>
        <p:pic>
          <p:nvPicPr>
            <p:cNvPr descr="ee.png" id="778" name="Google Shape;778;g149f0f8907f_2_746"/>
            <p:cNvPicPr preferRelativeResize="0"/>
            <p:nvPr/>
          </p:nvPicPr>
          <p:blipFill rotWithShape="1">
            <a:blip r:embed="rId9">
              <a:alphaModFix/>
            </a:blip>
            <a:srcRect b="0" l="0" r="0" t="0"/>
            <a:stretch/>
          </p:blipFill>
          <p:spPr>
            <a:xfrm>
              <a:off x="2932200" y="4469696"/>
              <a:ext cx="217977" cy="144114"/>
            </a:xfrm>
            <a:prstGeom prst="rect">
              <a:avLst/>
            </a:prstGeom>
            <a:noFill/>
            <a:ln>
              <a:noFill/>
            </a:ln>
          </p:spPr>
        </p:pic>
        <p:pic>
          <p:nvPicPr>
            <p:cNvPr descr="fi.png" id="779" name="Google Shape;779;g149f0f8907f_2_746"/>
            <p:cNvPicPr preferRelativeResize="0"/>
            <p:nvPr/>
          </p:nvPicPr>
          <p:blipFill rotWithShape="1">
            <a:blip r:embed="rId10">
              <a:alphaModFix/>
            </a:blip>
            <a:srcRect b="0" l="0" r="0" t="0"/>
            <a:stretch/>
          </p:blipFill>
          <p:spPr>
            <a:xfrm>
              <a:off x="3303340" y="4469696"/>
              <a:ext cx="217977" cy="144114"/>
            </a:xfrm>
            <a:prstGeom prst="rect">
              <a:avLst/>
            </a:prstGeom>
            <a:noFill/>
            <a:ln>
              <a:noFill/>
            </a:ln>
          </p:spPr>
        </p:pic>
        <p:pic>
          <p:nvPicPr>
            <p:cNvPr descr="fr.png" id="780" name="Google Shape;780;g149f0f8907f_2_746"/>
            <p:cNvPicPr preferRelativeResize="0"/>
            <p:nvPr/>
          </p:nvPicPr>
          <p:blipFill rotWithShape="1">
            <a:blip r:embed="rId11">
              <a:alphaModFix/>
            </a:blip>
            <a:srcRect b="0" l="0" r="0" t="0"/>
            <a:stretch/>
          </p:blipFill>
          <p:spPr>
            <a:xfrm>
              <a:off x="3674480" y="4469696"/>
              <a:ext cx="217977" cy="144114"/>
            </a:xfrm>
            <a:prstGeom prst="rect">
              <a:avLst/>
            </a:prstGeom>
            <a:noFill/>
            <a:ln>
              <a:noFill/>
            </a:ln>
          </p:spPr>
        </p:pic>
        <p:pic>
          <p:nvPicPr>
            <p:cNvPr descr="gr.png" id="781" name="Google Shape;781;g149f0f8907f_2_746"/>
            <p:cNvPicPr preferRelativeResize="0"/>
            <p:nvPr/>
          </p:nvPicPr>
          <p:blipFill rotWithShape="1">
            <a:blip r:embed="rId12">
              <a:alphaModFix/>
            </a:blip>
            <a:srcRect b="0" l="0" r="0" t="0"/>
            <a:stretch/>
          </p:blipFill>
          <p:spPr>
            <a:xfrm>
              <a:off x="4045620" y="4469696"/>
              <a:ext cx="217977" cy="144114"/>
            </a:xfrm>
            <a:prstGeom prst="rect">
              <a:avLst/>
            </a:prstGeom>
            <a:noFill/>
            <a:ln>
              <a:noFill/>
            </a:ln>
          </p:spPr>
        </p:pic>
        <p:pic>
          <p:nvPicPr>
            <p:cNvPr descr="hu.png" id="782" name="Google Shape;782;g149f0f8907f_2_746"/>
            <p:cNvPicPr preferRelativeResize="0"/>
            <p:nvPr/>
          </p:nvPicPr>
          <p:blipFill rotWithShape="1">
            <a:blip r:embed="rId13">
              <a:alphaModFix/>
            </a:blip>
            <a:srcRect b="0" l="0" r="0" t="0"/>
            <a:stretch/>
          </p:blipFill>
          <p:spPr>
            <a:xfrm>
              <a:off x="4416760" y="4469696"/>
              <a:ext cx="217977" cy="144114"/>
            </a:xfrm>
            <a:prstGeom prst="rect">
              <a:avLst/>
            </a:prstGeom>
            <a:noFill/>
            <a:ln>
              <a:noFill/>
            </a:ln>
          </p:spPr>
        </p:pic>
        <p:pic>
          <p:nvPicPr>
            <p:cNvPr descr="ie.png" id="783" name="Google Shape;783;g149f0f8907f_2_746"/>
            <p:cNvPicPr preferRelativeResize="0"/>
            <p:nvPr/>
          </p:nvPicPr>
          <p:blipFill rotWithShape="1">
            <a:blip r:embed="rId14">
              <a:alphaModFix/>
            </a:blip>
            <a:srcRect b="0" l="0" r="0" t="0"/>
            <a:stretch/>
          </p:blipFill>
          <p:spPr>
            <a:xfrm>
              <a:off x="4787900" y="4469696"/>
              <a:ext cx="217977" cy="144114"/>
            </a:xfrm>
            <a:prstGeom prst="rect">
              <a:avLst/>
            </a:prstGeom>
            <a:noFill/>
            <a:ln>
              <a:noFill/>
            </a:ln>
          </p:spPr>
        </p:pic>
        <p:pic>
          <p:nvPicPr>
            <p:cNvPr descr="it.png" id="784" name="Google Shape;784;g149f0f8907f_2_746"/>
            <p:cNvPicPr preferRelativeResize="0"/>
            <p:nvPr/>
          </p:nvPicPr>
          <p:blipFill rotWithShape="1">
            <a:blip r:embed="rId15">
              <a:alphaModFix/>
            </a:blip>
            <a:srcRect b="0" l="0" r="0" t="0"/>
            <a:stretch/>
          </p:blipFill>
          <p:spPr>
            <a:xfrm>
              <a:off x="5159040" y="4469696"/>
              <a:ext cx="217977" cy="144114"/>
            </a:xfrm>
            <a:prstGeom prst="rect">
              <a:avLst/>
            </a:prstGeom>
            <a:noFill/>
            <a:ln>
              <a:noFill/>
            </a:ln>
          </p:spPr>
        </p:pic>
        <p:pic>
          <p:nvPicPr>
            <p:cNvPr descr="lu.png" id="785" name="Google Shape;785;g149f0f8907f_2_746"/>
            <p:cNvPicPr preferRelativeResize="0"/>
            <p:nvPr/>
          </p:nvPicPr>
          <p:blipFill rotWithShape="1">
            <a:blip r:embed="rId16">
              <a:alphaModFix/>
            </a:blip>
            <a:srcRect b="0" l="0" r="0" t="0"/>
            <a:stretch/>
          </p:blipFill>
          <p:spPr>
            <a:xfrm>
              <a:off x="5530180" y="4469696"/>
              <a:ext cx="217977" cy="144114"/>
            </a:xfrm>
            <a:prstGeom prst="rect">
              <a:avLst/>
            </a:prstGeom>
            <a:noFill/>
            <a:ln>
              <a:noFill/>
            </a:ln>
          </p:spPr>
        </p:pic>
        <p:pic>
          <p:nvPicPr>
            <p:cNvPr descr="no.png" id="786" name="Google Shape;786;g149f0f8907f_2_746"/>
            <p:cNvPicPr preferRelativeResize="0"/>
            <p:nvPr/>
          </p:nvPicPr>
          <p:blipFill rotWithShape="1">
            <a:blip r:embed="rId17">
              <a:alphaModFix/>
            </a:blip>
            <a:srcRect b="0" l="0" r="0" t="0"/>
            <a:stretch/>
          </p:blipFill>
          <p:spPr>
            <a:xfrm>
              <a:off x="5901320" y="4469696"/>
              <a:ext cx="217977" cy="144114"/>
            </a:xfrm>
            <a:prstGeom prst="rect">
              <a:avLst/>
            </a:prstGeom>
            <a:noFill/>
            <a:ln>
              <a:noFill/>
            </a:ln>
          </p:spPr>
        </p:pic>
        <p:pic>
          <p:nvPicPr>
            <p:cNvPr descr="nl.png" id="787" name="Google Shape;787;g149f0f8907f_2_746"/>
            <p:cNvPicPr preferRelativeResize="0"/>
            <p:nvPr/>
          </p:nvPicPr>
          <p:blipFill rotWithShape="1">
            <a:blip r:embed="rId18">
              <a:alphaModFix/>
            </a:blip>
            <a:srcRect b="0" l="0" r="0" t="0"/>
            <a:stretch/>
          </p:blipFill>
          <p:spPr>
            <a:xfrm>
              <a:off x="6272460" y="4469696"/>
              <a:ext cx="217977" cy="144114"/>
            </a:xfrm>
            <a:prstGeom prst="rect">
              <a:avLst/>
            </a:prstGeom>
            <a:noFill/>
            <a:ln>
              <a:noFill/>
            </a:ln>
          </p:spPr>
        </p:pic>
        <p:pic>
          <p:nvPicPr>
            <p:cNvPr descr="pl.png" id="788" name="Google Shape;788;g149f0f8907f_2_746"/>
            <p:cNvPicPr preferRelativeResize="0"/>
            <p:nvPr/>
          </p:nvPicPr>
          <p:blipFill rotWithShape="1">
            <a:blip r:embed="rId19">
              <a:alphaModFix/>
            </a:blip>
            <a:srcRect b="0" l="0" r="0" t="0"/>
            <a:stretch/>
          </p:blipFill>
          <p:spPr>
            <a:xfrm>
              <a:off x="6643600" y="4469696"/>
              <a:ext cx="217977" cy="144114"/>
            </a:xfrm>
            <a:prstGeom prst="rect">
              <a:avLst/>
            </a:prstGeom>
            <a:noFill/>
            <a:ln>
              <a:noFill/>
            </a:ln>
          </p:spPr>
        </p:pic>
        <p:pic>
          <p:nvPicPr>
            <p:cNvPr descr="pt.png" id="789" name="Google Shape;789;g149f0f8907f_2_746"/>
            <p:cNvPicPr preferRelativeResize="0"/>
            <p:nvPr/>
          </p:nvPicPr>
          <p:blipFill rotWithShape="1">
            <a:blip r:embed="rId20">
              <a:alphaModFix/>
            </a:blip>
            <a:srcRect b="0" l="0" r="0" t="0"/>
            <a:stretch/>
          </p:blipFill>
          <p:spPr>
            <a:xfrm>
              <a:off x="7014740" y="4469696"/>
              <a:ext cx="217977" cy="144114"/>
            </a:xfrm>
            <a:prstGeom prst="rect">
              <a:avLst/>
            </a:prstGeom>
            <a:noFill/>
            <a:ln>
              <a:noFill/>
            </a:ln>
          </p:spPr>
        </p:pic>
        <p:pic>
          <p:nvPicPr>
            <p:cNvPr descr="cz.png" id="790" name="Google Shape;790;g149f0f8907f_2_746"/>
            <p:cNvPicPr preferRelativeResize="0"/>
            <p:nvPr/>
          </p:nvPicPr>
          <p:blipFill rotWithShape="1">
            <a:blip r:embed="rId21">
              <a:alphaModFix/>
            </a:blip>
            <a:srcRect b="0" l="0" r="0" t="0"/>
            <a:stretch/>
          </p:blipFill>
          <p:spPr>
            <a:xfrm>
              <a:off x="7385880" y="4469696"/>
              <a:ext cx="217977" cy="144114"/>
            </a:xfrm>
            <a:prstGeom prst="rect">
              <a:avLst/>
            </a:prstGeom>
            <a:noFill/>
            <a:ln>
              <a:noFill/>
            </a:ln>
          </p:spPr>
        </p:pic>
        <p:pic>
          <p:nvPicPr>
            <p:cNvPr descr="ro.png" id="791" name="Google Shape;791;g149f0f8907f_2_746"/>
            <p:cNvPicPr preferRelativeResize="0"/>
            <p:nvPr/>
          </p:nvPicPr>
          <p:blipFill rotWithShape="1">
            <a:blip r:embed="rId22">
              <a:alphaModFix/>
            </a:blip>
            <a:srcRect b="0" l="0" r="0" t="0"/>
            <a:stretch/>
          </p:blipFill>
          <p:spPr>
            <a:xfrm>
              <a:off x="7757020" y="4469696"/>
              <a:ext cx="217977" cy="144114"/>
            </a:xfrm>
            <a:prstGeom prst="rect">
              <a:avLst/>
            </a:prstGeom>
            <a:noFill/>
            <a:ln>
              <a:noFill/>
            </a:ln>
          </p:spPr>
        </p:pic>
        <p:pic>
          <p:nvPicPr>
            <p:cNvPr descr="se.png" id="792" name="Google Shape;792;g149f0f8907f_2_746"/>
            <p:cNvPicPr preferRelativeResize="0"/>
            <p:nvPr/>
          </p:nvPicPr>
          <p:blipFill rotWithShape="1">
            <a:blip r:embed="rId23">
              <a:alphaModFix/>
            </a:blip>
            <a:srcRect b="0" l="0" r="0" t="0"/>
            <a:stretch/>
          </p:blipFill>
          <p:spPr>
            <a:xfrm>
              <a:off x="8499300" y="4469696"/>
              <a:ext cx="217977" cy="144114"/>
            </a:xfrm>
            <a:prstGeom prst="rect">
              <a:avLst/>
            </a:prstGeom>
            <a:noFill/>
            <a:ln>
              <a:noFill/>
            </a:ln>
          </p:spPr>
        </p:pic>
        <p:pic>
          <p:nvPicPr>
            <p:cNvPr descr="ch.png" id="793" name="Google Shape;793;g149f0f8907f_2_746"/>
            <p:cNvPicPr preferRelativeResize="0"/>
            <p:nvPr/>
          </p:nvPicPr>
          <p:blipFill rotWithShape="1">
            <a:blip r:embed="rId24">
              <a:alphaModFix/>
            </a:blip>
            <a:srcRect b="0" l="0" r="0" t="0"/>
            <a:stretch/>
          </p:blipFill>
          <p:spPr>
            <a:xfrm>
              <a:off x="8870442" y="4469696"/>
              <a:ext cx="217977" cy="144114"/>
            </a:xfrm>
            <a:prstGeom prst="rect">
              <a:avLst/>
            </a:prstGeom>
            <a:noFill/>
            <a:ln>
              <a:noFill/>
            </a:ln>
          </p:spPr>
        </p:pic>
        <p:pic>
          <p:nvPicPr>
            <p:cNvPr descr="uk.png" id="794" name="Google Shape;794;g149f0f8907f_2_746"/>
            <p:cNvPicPr preferRelativeResize="0"/>
            <p:nvPr/>
          </p:nvPicPr>
          <p:blipFill rotWithShape="1">
            <a:blip r:embed="rId25">
              <a:alphaModFix/>
            </a:blip>
            <a:srcRect b="0" l="0" r="0" t="0"/>
            <a:stretch/>
          </p:blipFill>
          <p:spPr>
            <a:xfrm>
              <a:off x="8128160" y="4469696"/>
              <a:ext cx="217977" cy="144114"/>
            </a:xfrm>
            <a:prstGeom prst="rect">
              <a:avLst/>
            </a:prstGeom>
            <a:noFill/>
            <a:ln>
              <a:noFill/>
            </a:ln>
          </p:spPr>
        </p:pic>
        <p:pic>
          <p:nvPicPr>
            <p:cNvPr id="795" name="Google Shape;795;g149f0f8907f_2_746"/>
            <p:cNvPicPr preferRelativeResize="0"/>
            <p:nvPr/>
          </p:nvPicPr>
          <p:blipFill rotWithShape="1">
            <a:blip r:embed="rId26">
              <a:alphaModFix/>
            </a:blip>
            <a:srcRect b="0" l="0" r="0" t="0"/>
            <a:stretch/>
          </p:blipFill>
          <p:spPr>
            <a:xfrm>
              <a:off x="9408598" y="4469696"/>
              <a:ext cx="216000" cy="144000"/>
            </a:xfrm>
            <a:prstGeom prst="rect">
              <a:avLst/>
            </a:prstGeom>
            <a:noFill/>
            <a:ln>
              <a:noFill/>
            </a:ln>
          </p:spPr>
        </p:pic>
        <p:pic>
          <p:nvPicPr>
            <p:cNvPr id="796" name="Google Shape;796;g149f0f8907f_2_746"/>
            <p:cNvPicPr preferRelativeResize="0"/>
            <p:nvPr/>
          </p:nvPicPr>
          <p:blipFill rotWithShape="1">
            <a:blip r:embed="rId27">
              <a:alphaModFix/>
            </a:blip>
            <a:srcRect b="0" l="0" r="0" t="0"/>
            <a:stretch/>
          </p:blipFill>
          <p:spPr>
            <a:xfrm>
              <a:off x="9768386" y="4469696"/>
              <a:ext cx="216000" cy="144000"/>
            </a:xfrm>
            <a:prstGeom prst="rect">
              <a:avLst/>
            </a:prstGeom>
            <a:noFill/>
            <a:ln>
              <a:noFill/>
            </a:ln>
          </p:spPr>
        </p:pic>
        <p:pic>
          <p:nvPicPr>
            <p:cNvPr descr="ca.png" id="797" name="Google Shape;797;g149f0f8907f_2_746"/>
            <p:cNvPicPr preferRelativeResize="0"/>
            <p:nvPr/>
          </p:nvPicPr>
          <p:blipFill rotWithShape="1">
            <a:blip r:embed="rId28">
              <a:alphaModFix/>
            </a:blip>
            <a:srcRect b="0" l="0" r="0" t="0"/>
            <a:stretch/>
          </p:blipFill>
          <p:spPr>
            <a:xfrm>
              <a:off x="10489245" y="4469696"/>
              <a:ext cx="216000" cy="142807"/>
            </a:xfrm>
            <a:prstGeom prst="rect">
              <a:avLst/>
            </a:prstGeom>
            <a:noFill/>
            <a:ln>
              <a:noFill/>
            </a:ln>
          </p:spPr>
        </p:pic>
        <p:pic>
          <p:nvPicPr>
            <p:cNvPr descr="si.png" id="798" name="Google Shape;798;g149f0f8907f_2_746"/>
            <p:cNvPicPr preferRelativeResize="0"/>
            <p:nvPr/>
          </p:nvPicPr>
          <p:blipFill rotWithShape="1">
            <a:blip r:embed="rId29">
              <a:alphaModFix/>
            </a:blip>
            <a:srcRect b="0" l="0" r="0" t="0"/>
            <a:stretch/>
          </p:blipFill>
          <p:spPr>
            <a:xfrm>
              <a:off x="10128174" y="4469696"/>
              <a:ext cx="217284" cy="143656"/>
            </a:xfrm>
            <a:prstGeom prst="rect">
              <a:avLst/>
            </a:prstGeom>
            <a:noFill/>
            <a:ln>
              <a:noFill/>
            </a:ln>
          </p:spPr>
        </p:pic>
      </p:gr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_COLOUR_BG5">
  <p:cSld name="DARK_COLOUR_BG5">
    <p:spTree>
      <p:nvGrpSpPr>
        <p:cNvPr id="799" name="Shape 799"/>
        <p:cNvGrpSpPr/>
        <p:nvPr/>
      </p:nvGrpSpPr>
      <p:grpSpPr>
        <a:xfrm>
          <a:off x="0" y="0"/>
          <a:ext cx="0" cy="0"/>
          <a:chOff x="0" y="0"/>
          <a:chExt cx="0" cy="0"/>
        </a:xfrm>
      </p:grpSpPr>
      <p:sp>
        <p:nvSpPr>
          <p:cNvPr id="800" name="Google Shape;800;g149f0f8907f_2_782"/>
          <p:cNvSpPr/>
          <p:nvPr/>
        </p:nvSpPr>
        <p:spPr>
          <a:xfrm>
            <a:off x="-6566" y="-2"/>
            <a:ext cx="12198565" cy="6858002"/>
          </a:xfrm>
          <a:prstGeom prst="rect">
            <a:avLst/>
          </a:prstGeom>
          <a:solidFill>
            <a:srgbClr val="F4792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cxnSp>
        <p:nvCxnSpPr>
          <p:cNvPr id="801" name="Google Shape;801;g149f0f8907f_2_782"/>
          <p:cNvCxnSpPr/>
          <p:nvPr/>
        </p:nvCxnSpPr>
        <p:spPr>
          <a:xfrm>
            <a:off x="218262" y="882193"/>
            <a:ext cx="11768400" cy="0"/>
          </a:xfrm>
          <a:prstGeom prst="straightConnector1">
            <a:avLst/>
          </a:prstGeom>
          <a:noFill/>
          <a:ln cap="flat" cmpd="sng" w="9525">
            <a:solidFill>
              <a:schemeClr val="lt1"/>
            </a:solidFill>
            <a:prstDash val="solid"/>
            <a:round/>
            <a:headEnd len="sm" w="sm" type="none"/>
            <a:tailEnd len="sm" w="sm" type="none"/>
          </a:ln>
        </p:spPr>
      </p:cxnSp>
      <p:pic>
        <p:nvPicPr>
          <p:cNvPr id="802" name="Google Shape;802;g149f0f8907f_2_782"/>
          <p:cNvPicPr preferRelativeResize="0"/>
          <p:nvPr/>
        </p:nvPicPr>
        <p:blipFill rotWithShape="1">
          <a:blip r:embed="rId2">
            <a:alphaModFix/>
          </a:blip>
          <a:srcRect b="0" l="0" r="0" t="0"/>
          <a:stretch/>
        </p:blipFill>
        <p:spPr>
          <a:xfrm>
            <a:off x="10331489" y="-216085"/>
            <a:ext cx="2093892" cy="1314000"/>
          </a:xfrm>
          <a:prstGeom prst="rect">
            <a:avLst/>
          </a:prstGeom>
          <a:noFill/>
          <a:ln>
            <a:noFill/>
          </a:ln>
        </p:spPr>
      </p:pic>
      <p:sp>
        <p:nvSpPr>
          <p:cNvPr id="803" name="Google Shape;803;g149f0f8907f_2_782"/>
          <p:cNvSpPr txBox="1"/>
          <p:nvPr/>
        </p:nvSpPr>
        <p:spPr>
          <a:xfrm>
            <a:off x="8205939" y="6201716"/>
            <a:ext cx="3751495" cy="215444"/>
          </a:xfrm>
          <a:prstGeom prst="rect">
            <a:avLst/>
          </a:prstGeom>
          <a:noFill/>
          <a:ln>
            <a:noFill/>
          </a:ln>
        </p:spPr>
        <p:txBody>
          <a:bodyPr anchorCtr="0" anchor="t" bIns="45700" lIns="0" spcFirstLastPara="1" rIns="0" wrap="square" tIns="45700">
            <a:spAutoFit/>
          </a:bodyPr>
          <a:lstStyle/>
          <a:p>
            <a:pPr indent="0" lvl="2" marL="0" marR="0" rtl="0" algn="r">
              <a:lnSpc>
                <a:spcPct val="100000"/>
              </a:lnSpc>
              <a:spcBef>
                <a:spcPts val="0"/>
              </a:spcBef>
              <a:spcAft>
                <a:spcPts val="0"/>
              </a:spcAft>
              <a:buNone/>
            </a:pPr>
            <a:fld id="{00000000-1234-1234-1234-123412341234}" type="slidenum">
              <a:rPr b="0" i="0" lang="en-GB" sz="800" u="none" cap="none" strike="noStrike">
                <a:solidFill>
                  <a:schemeClr val="lt1"/>
                </a:solidFill>
                <a:latin typeface="Arial"/>
                <a:ea typeface="Arial"/>
                <a:cs typeface="Arial"/>
                <a:sym typeface="Arial"/>
              </a:rPr>
              <a:t>‹#›</a:t>
            </a:fld>
            <a:endParaRPr b="0" i="0" sz="800" u="none" cap="none" strike="noStrike">
              <a:solidFill>
                <a:schemeClr val="lt1"/>
              </a:solidFill>
              <a:latin typeface="Arial"/>
              <a:ea typeface="Arial"/>
              <a:cs typeface="Arial"/>
              <a:sym typeface="Arial"/>
            </a:endParaRPr>
          </a:p>
        </p:txBody>
      </p:sp>
      <p:cxnSp>
        <p:nvCxnSpPr>
          <p:cNvPr id="804" name="Google Shape;804;g149f0f8907f_2_782"/>
          <p:cNvCxnSpPr/>
          <p:nvPr/>
        </p:nvCxnSpPr>
        <p:spPr>
          <a:xfrm>
            <a:off x="221435" y="6422971"/>
            <a:ext cx="11736000" cy="0"/>
          </a:xfrm>
          <a:prstGeom prst="straightConnector1">
            <a:avLst/>
          </a:prstGeom>
          <a:noFill/>
          <a:ln cap="flat" cmpd="sng" w="9525">
            <a:solidFill>
              <a:schemeClr val="lt1"/>
            </a:solidFill>
            <a:prstDash val="solid"/>
            <a:round/>
            <a:headEnd len="sm" w="sm" type="none"/>
            <a:tailEnd len="sm" w="sm" type="none"/>
          </a:ln>
        </p:spPr>
      </p:cxnSp>
      <p:sp>
        <p:nvSpPr>
          <p:cNvPr id="805" name="Google Shape;805;g149f0f8907f_2_782"/>
          <p:cNvSpPr txBox="1"/>
          <p:nvPr>
            <p:ph type="title"/>
          </p:nvPr>
        </p:nvSpPr>
        <p:spPr>
          <a:xfrm>
            <a:off x="218261" y="157324"/>
            <a:ext cx="10113228" cy="553998"/>
          </a:xfrm>
          <a:prstGeom prst="rect">
            <a:avLst/>
          </a:prstGeom>
          <a:noFill/>
          <a:ln>
            <a:noFill/>
          </a:ln>
        </p:spPr>
        <p:txBody>
          <a:bodyPr anchorCtr="0" anchor="ctr" bIns="45700" lIns="0" spcFirstLastPara="1" rIns="0" wrap="square" tIns="45700">
            <a:sp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6" name="Google Shape;806;g149f0f8907f_2_782"/>
          <p:cNvSpPr txBox="1"/>
          <p:nvPr>
            <p:ph idx="1" type="body"/>
          </p:nvPr>
        </p:nvSpPr>
        <p:spPr>
          <a:xfrm>
            <a:off x="218262" y="882192"/>
            <a:ext cx="11763662" cy="5548032"/>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360"/>
              </a:spcBef>
              <a:spcAft>
                <a:spcPts val="0"/>
              </a:spcAft>
              <a:buSzPts val="1400"/>
              <a:buNone/>
              <a:defRPr>
                <a:solidFill>
                  <a:srgbClr val="FFCC4E"/>
                </a:solidFill>
              </a:defRPr>
            </a:lvl1pPr>
            <a:lvl2pPr indent="-228600" lvl="1" marL="914400" algn="l">
              <a:lnSpc>
                <a:spcPct val="119000"/>
              </a:lnSpc>
              <a:spcBef>
                <a:spcPts val="360"/>
              </a:spcBef>
              <a:spcAft>
                <a:spcPts val="0"/>
              </a:spcAft>
              <a:buSzPts val="1400"/>
              <a:buNone/>
              <a:defRPr>
                <a:solidFill>
                  <a:srgbClr val="FFCC4E"/>
                </a:solidFill>
              </a:defRPr>
            </a:lvl2pPr>
            <a:lvl3pPr indent="-228600" lvl="2" marL="1371600" algn="l">
              <a:lnSpc>
                <a:spcPct val="119000"/>
              </a:lnSpc>
              <a:spcBef>
                <a:spcPts val="360"/>
              </a:spcBef>
              <a:spcAft>
                <a:spcPts val="0"/>
              </a:spcAft>
              <a:buSzPts val="1400"/>
              <a:buNone/>
              <a:defRPr>
                <a:solidFill>
                  <a:srgbClr val="FFCC4E"/>
                </a:solidFill>
              </a:defRPr>
            </a:lvl3pPr>
            <a:lvl4pPr indent="-228600" lvl="3" marL="1828800" algn="l">
              <a:lnSpc>
                <a:spcPct val="119000"/>
              </a:lnSpc>
              <a:spcBef>
                <a:spcPts val="360"/>
              </a:spcBef>
              <a:spcAft>
                <a:spcPts val="0"/>
              </a:spcAft>
              <a:buSzPts val="1400"/>
              <a:buNone/>
              <a:defRPr>
                <a:solidFill>
                  <a:srgbClr val="FFCC4E"/>
                </a:solidFill>
              </a:defRPr>
            </a:lvl4pPr>
            <a:lvl5pPr indent="-228600" lvl="4" marL="2286000" algn="l">
              <a:lnSpc>
                <a:spcPct val="119000"/>
              </a:lnSpc>
              <a:spcBef>
                <a:spcPts val="360"/>
              </a:spcBef>
              <a:spcAft>
                <a:spcPts val="0"/>
              </a:spcAft>
              <a:buSzPts val="1400"/>
              <a:buNone/>
              <a:defRPr>
                <a:solidFill>
                  <a:srgbClr val="FFCC4E"/>
                </a:solidFill>
              </a:defRPr>
            </a:lvl5pPr>
            <a:lvl6pPr indent="-342900" lvl="5" marL="2743200" algn="l">
              <a:lnSpc>
                <a:spcPct val="119000"/>
              </a:lnSpc>
              <a:spcBef>
                <a:spcPts val="360"/>
              </a:spcBef>
              <a:spcAft>
                <a:spcPts val="0"/>
              </a:spcAft>
              <a:buSzPts val="1800"/>
              <a:buChar char="–"/>
              <a:defRPr/>
            </a:lvl6pPr>
            <a:lvl7pPr indent="-342900" lvl="6" marL="3200400" algn="l">
              <a:lnSpc>
                <a:spcPct val="119000"/>
              </a:lnSpc>
              <a:spcBef>
                <a:spcPts val="360"/>
              </a:spcBef>
              <a:spcAft>
                <a:spcPts val="0"/>
              </a:spcAft>
              <a:buSzPts val="1800"/>
              <a:buChar char="–"/>
              <a:defRPr/>
            </a:lvl7pPr>
            <a:lvl8pPr indent="-342900" lvl="7" marL="3657600" algn="l">
              <a:lnSpc>
                <a:spcPct val="119000"/>
              </a:lnSpc>
              <a:spcBef>
                <a:spcPts val="360"/>
              </a:spcBef>
              <a:spcAft>
                <a:spcPts val="0"/>
              </a:spcAft>
              <a:buSzPts val="1800"/>
              <a:buChar char="–"/>
              <a:defRPr/>
            </a:lvl8pPr>
            <a:lvl9pPr indent="-342900" lvl="8" marL="4114800" algn="l">
              <a:lnSpc>
                <a:spcPct val="119000"/>
              </a:lnSpc>
              <a:spcBef>
                <a:spcPts val="360"/>
              </a:spcBef>
              <a:spcAft>
                <a:spcPts val="0"/>
              </a:spcAft>
              <a:buSzPts val="1800"/>
              <a:buChar char="–"/>
              <a:defRPr/>
            </a:lvl9pPr>
          </a:lstStyle>
          <a:p/>
        </p:txBody>
      </p:sp>
      <p:pic>
        <p:nvPicPr>
          <p:cNvPr id="807" name="Google Shape;807;g149f0f8907f_2_782"/>
          <p:cNvPicPr preferRelativeResize="0"/>
          <p:nvPr/>
        </p:nvPicPr>
        <p:blipFill rotWithShape="1">
          <a:blip r:embed="rId3">
            <a:alphaModFix/>
          </a:blip>
          <a:srcRect b="0" l="0" r="0" t="0"/>
          <a:stretch/>
        </p:blipFill>
        <p:spPr>
          <a:xfrm>
            <a:off x="10343245" y="6585917"/>
            <a:ext cx="1636920" cy="105918"/>
          </a:xfrm>
          <a:prstGeom prst="rect">
            <a:avLst/>
          </a:prstGeom>
          <a:noFill/>
          <a:ln>
            <a:noFill/>
          </a:ln>
        </p:spPr>
      </p:pic>
      <p:grpSp>
        <p:nvGrpSpPr>
          <p:cNvPr id="808" name="Google Shape;808;g149f0f8907f_2_782"/>
          <p:cNvGrpSpPr/>
          <p:nvPr/>
        </p:nvGrpSpPr>
        <p:grpSpPr>
          <a:xfrm>
            <a:off x="226688" y="6569736"/>
            <a:ext cx="9628745" cy="144114"/>
            <a:chOff x="1076500" y="4469696"/>
            <a:chExt cx="9628745" cy="144114"/>
          </a:xfrm>
        </p:grpSpPr>
        <p:pic>
          <p:nvPicPr>
            <p:cNvPr descr="de.png" id="809" name="Google Shape;809;g149f0f8907f_2_782"/>
            <p:cNvPicPr preferRelativeResize="0"/>
            <p:nvPr/>
          </p:nvPicPr>
          <p:blipFill rotWithShape="1">
            <a:blip r:embed="rId4">
              <a:alphaModFix/>
            </a:blip>
            <a:srcRect b="0" l="0" r="0" t="0"/>
            <a:stretch/>
          </p:blipFill>
          <p:spPr>
            <a:xfrm>
              <a:off x="1076500" y="4469696"/>
              <a:ext cx="217977" cy="144114"/>
            </a:xfrm>
            <a:prstGeom prst="rect">
              <a:avLst/>
            </a:prstGeom>
            <a:noFill/>
            <a:ln>
              <a:noFill/>
            </a:ln>
          </p:spPr>
        </p:pic>
        <p:pic>
          <p:nvPicPr>
            <p:cNvPr descr="at.png" id="810" name="Google Shape;810;g149f0f8907f_2_782"/>
            <p:cNvPicPr preferRelativeResize="0"/>
            <p:nvPr/>
          </p:nvPicPr>
          <p:blipFill rotWithShape="1">
            <a:blip r:embed="rId5">
              <a:alphaModFix/>
            </a:blip>
            <a:srcRect b="0" l="0" r="0" t="0"/>
            <a:stretch/>
          </p:blipFill>
          <p:spPr>
            <a:xfrm>
              <a:off x="1447640" y="4469696"/>
              <a:ext cx="217977" cy="144114"/>
            </a:xfrm>
            <a:prstGeom prst="rect">
              <a:avLst/>
            </a:prstGeom>
            <a:noFill/>
            <a:ln>
              <a:noFill/>
            </a:ln>
          </p:spPr>
        </p:pic>
        <p:pic>
          <p:nvPicPr>
            <p:cNvPr descr="be.png" id="811" name="Google Shape;811;g149f0f8907f_2_782"/>
            <p:cNvPicPr preferRelativeResize="0"/>
            <p:nvPr/>
          </p:nvPicPr>
          <p:blipFill rotWithShape="1">
            <a:blip r:embed="rId6">
              <a:alphaModFix/>
            </a:blip>
            <a:srcRect b="0" l="0" r="0" t="0"/>
            <a:stretch/>
          </p:blipFill>
          <p:spPr>
            <a:xfrm>
              <a:off x="1818780" y="4469696"/>
              <a:ext cx="217977" cy="144114"/>
            </a:xfrm>
            <a:prstGeom prst="rect">
              <a:avLst/>
            </a:prstGeom>
            <a:noFill/>
            <a:ln>
              <a:noFill/>
            </a:ln>
          </p:spPr>
        </p:pic>
        <p:pic>
          <p:nvPicPr>
            <p:cNvPr descr="dk.png" id="812" name="Google Shape;812;g149f0f8907f_2_782"/>
            <p:cNvPicPr preferRelativeResize="0"/>
            <p:nvPr/>
          </p:nvPicPr>
          <p:blipFill rotWithShape="1">
            <a:blip r:embed="rId7">
              <a:alphaModFix/>
            </a:blip>
            <a:srcRect b="0" l="0" r="0" t="0"/>
            <a:stretch/>
          </p:blipFill>
          <p:spPr>
            <a:xfrm>
              <a:off x="2189920" y="4469696"/>
              <a:ext cx="217977" cy="144114"/>
            </a:xfrm>
            <a:prstGeom prst="rect">
              <a:avLst/>
            </a:prstGeom>
            <a:noFill/>
            <a:ln>
              <a:noFill/>
            </a:ln>
          </p:spPr>
        </p:pic>
        <p:pic>
          <p:nvPicPr>
            <p:cNvPr descr="es.png" id="813" name="Google Shape;813;g149f0f8907f_2_782"/>
            <p:cNvPicPr preferRelativeResize="0"/>
            <p:nvPr/>
          </p:nvPicPr>
          <p:blipFill rotWithShape="1">
            <a:blip r:embed="rId8">
              <a:alphaModFix/>
            </a:blip>
            <a:srcRect b="0" l="0" r="0" t="0"/>
            <a:stretch/>
          </p:blipFill>
          <p:spPr>
            <a:xfrm>
              <a:off x="2561060" y="4469696"/>
              <a:ext cx="217977" cy="144114"/>
            </a:xfrm>
            <a:prstGeom prst="rect">
              <a:avLst/>
            </a:prstGeom>
            <a:noFill/>
            <a:ln>
              <a:noFill/>
            </a:ln>
          </p:spPr>
        </p:pic>
        <p:pic>
          <p:nvPicPr>
            <p:cNvPr descr="ee.png" id="814" name="Google Shape;814;g149f0f8907f_2_782"/>
            <p:cNvPicPr preferRelativeResize="0"/>
            <p:nvPr/>
          </p:nvPicPr>
          <p:blipFill rotWithShape="1">
            <a:blip r:embed="rId9">
              <a:alphaModFix/>
            </a:blip>
            <a:srcRect b="0" l="0" r="0" t="0"/>
            <a:stretch/>
          </p:blipFill>
          <p:spPr>
            <a:xfrm>
              <a:off x="2932200" y="4469696"/>
              <a:ext cx="217977" cy="144114"/>
            </a:xfrm>
            <a:prstGeom prst="rect">
              <a:avLst/>
            </a:prstGeom>
            <a:noFill/>
            <a:ln>
              <a:noFill/>
            </a:ln>
          </p:spPr>
        </p:pic>
        <p:pic>
          <p:nvPicPr>
            <p:cNvPr descr="fi.png" id="815" name="Google Shape;815;g149f0f8907f_2_782"/>
            <p:cNvPicPr preferRelativeResize="0"/>
            <p:nvPr/>
          </p:nvPicPr>
          <p:blipFill rotWithShape="1">
            <a:blip r:embed="rId10">
              <a:alphaModFix/>
            </a:blip>
            <a:srcRect b="0" l="0" r="0" t="0"/>
            <a:stretch/>
          </p:blipFill>
          <p:spPr>
            <a:xfrm>
              <a:off x="3303340" y="4469696"/>
              <a:ext cx="217977" cy="144114"/>
            </a:xfrm>
            <a:prstGeom prst="rect">
              <a:avLst/>
            </a:prstGeom>
            <a:noFill/>
            <a:ln>
              <a:noFill/>
            </a:ln>
          </p:spPr>
        </p:pic>
        <p:pic>
          <p:nvPicPr>
            <p:cNvPr descr="fr.png" id="816" name="Google Shape;816;g149f0f8907f_2_782"/>
            <p:cNvPicPr preferRelativeResize="0"/>
            <p:nvPr/>
          </p:nvPicPr>
          <p:blipFill rotWithShape="1">
            <a:blip r:embed="rId11">
              <a:alphaModFix/>
            </a:blip>
            <a:srcRect b="0" l="0" r="0" t="0"/>
            <a:stretch/>
          </p:blipFill>
          <p:spPr>
            <a:xfrm>
              <a:off x="3674480" y="4469696"/>
              <a:ext cx="217977" cy="144114"/>
            </a:xfrm>
            <a:prstGeom prst="rect">
              <a:avLst/>
            </a:prstGeom>
            <a:noFill/>
            <a:ln>
              <a:noFill/>
            </a:ln>
          </p:spPr>
        </p:pic>
        <p:pic>
          <p:nvPicPr>
            <p:cNvPr descr="gr.png" id="817" name="Google Shape;817;g149f0f8907f_2_782"/>
            <p:cNvPicPr preferRelativeResize="0"/>
            <p:nvPr/>
          </p:nvPicPr>
          <p:blipFill rotWithShape="1">
            <a:blip r:embed="rId12">
              <a:alphaModFix/>
            </a:blip>
            <a:srcRect b="0" l="0" r="0" t="0"/>
            <a:stretch/>
          </p:blipFill>
          <p:spPr>
            <a:xfrm>
              <a:off x="4045620" y="4469696"/>
              <a:ext cx="217977" cy="144114"/>
            </a:xfrm>
            <a:prstGeom prst="rect">
              <a:avLst/>
            </a:prstGeom>
            <a:noFill/>
            <a:ln>
              <a:noFill/>
            </a:ln>
          </p:spPr>
        </p:pic>
        <p:pic>
          <p:nvPicPr>
            <p:cNvPr descr="hu.png" id="818" name="Google Shape;818;g149f0f8907f_2_782"/>
            <p:cNvPicPr preferRelativeResize="0"/>
            <p:nvPr/>
          </p:nvPicPr>
          <p:blipFill rotWithShape="1">
            <a:blip r:embed="rId13">
              <a:alphaModFix/>
            </a:blip>
            <a:srcRect b="0" l="0" r="0" t="0"/>
            <a:stretch/>
          </p:blipFill>
          <p:spPr>
            <a:xfrm>
              <a:off x="4416760" y="4469696"/>
              <a:ext cx="217977" cy="144114"/>
            </a:xfrm>
            <a:prstGeom prst="rect">
              <a:avLst/>
            </a:prstGeom>
            <a:noFill/>
            <a:ln>
              <a:noFill/>
            </a:ln>
          </p:spPr>
        </p:pic>
        <p:pic>
          <p:nvPicPr>
            <p:cNvPr descr="ie.png" id="819" name="Google Shape;819;g149f0f8907f_2_782"/>
            <p:cNvPicPr preferRelativeResize="0"/>
            <p:nvPr/>
          </p:nvPicPr>
          <p:blipFill rotWithShape="1">
            <a:blip r:embed="rId14">
              <a:alphaModFix/>
            </a:blip>
            <a:srcRect b="0" l="0" r="0" t="0"/>
            <a:stretch/>
          </p:blipFill>
          <p:spPr>
            <a:xfrm>
              <a:off x="4787900" y="4469696"/>
              <a:ext cx="217977" cy="144114"/>
            </a:xfrm>
            <a:prstGeom prst="rect">
              <a:avLst/>
            </a:prstGeom>
            <a:noFill/>
            <a:ln>
              <a:noFill/>
            </a:ln>
          </p:spPr>
        </p:pic>
        <p:pic>
          <p:nvPicPr>
            <p:cNvPr descr="it.png" id="820" name="Google Shape;820;g149f0f8907f_2_782"/>
            <p:cNvPicPr preferRelativeResize="0"/>
            <p:nvPr/>
          </p:nvPicPr>
          <p:blipFill rotWithShape="1">
            <a:blip r:embed="rId15">
              <a:alphaModFix/>
            </a:blip>
            <a:srcRect b="0" l="0" r="0" t="0"/>
            <a:stretch/>
          </p:blipFill>
          <p:spPr>
            <a:xfrm>
              <a:off x="5159040" y="4469696"/>
              <a:ext cx="217977" cy="144114"/>
            </a:xfrm>
            <a:prstGeom prst="rect">
              <a:avLst/>
            </a:prstGeom>
            <a:noFill/>
            <a:ln>
              <a:noFill/>
            </a:ln>
          </p:spPr>
        </p:pic>
        <p:pic>
          <p:nvPicPr>
            <p:cNvPr descr="lu.png" id="821" name="Google Shape;821;g149f0f8907f_2_782"/>
            <p:cNvPicPr preferRelativeResize="0"/>
            <p:nvPr/>
          </p:nvPicPr>
          <p:blipFill rotWithShape="1">
            <a:blip r:embed="rId16">
              <a:alphaModFix/>
            </a:blip>
            <a:srcRect b="0" l="0" r="0" t="0"/>
            <a:stretch/>
          </p:blipFill>
          <p:spPr>
            <a:xfrm>
              <a:off x="5530180" y="4469696"/>
              <a:ext cx="217977" cy="144114"/>
            </a:xfrm>
            <a:prstGeom prst="rect">
              <a:avLst/>
            </a:prstGeom>
            <a:noFill/>
            <a:ln>
              <a:noFill/>
            </a:ln>
          </p:spPr>
        </p:pic>
        <p:pic>
          <p:nvPicPr>
            <p:cNvPr descr="no.png" id="822" name="Google Shape;822;g149f0f8907f_2_782"/>
            <p:cNvPicPr preferRelativeResize="0"/>
            <p:nvPr/>
          </p:nvPicPr>
          <p:blipFill rotWithShape="1">
            <a:blip r:embed="rId17">
              <a:alphaModFix/>
            </a:blip>
            <a:srcRect b="0" l="0" r="0" t="0"/>
            <a:stretch/>
          </p:blipFill>
          <p:spPr>
            <a:xfrm>
              <a:off x="5901320" y="4469696"/>
              <a:ext cx="217977" cy="144114"/>
            </a:xfrm>
            <a:prstGeom prst="rect">
              <a:avLst/>
            </a:prstGeom>
            <a:noFill/>
            <a:ln>
              <a:noFill/>
            </a:ln>
          </p:spPr>
        </p:pic>
        <p:pic>
          <p:nvPicPr>
            <p:cNvPr descr="nl.png" id="823" name="Google Shape;823;g149f0f8907f_2_782"/>
            <p:cNvPicPr preferRelativeResize="0"/>
            <p:nvPr/>
          </p:nvPicPr>
          <p:blipFill rotWithShape="1">
            <a:blip r:embed="rId18">
              <a:alphaModFix/>
            </a:blip>
            <a:srcRect b="0" l="0" r="0" t="0"/>
            <a:stretch/>
          </p:blipFill>
          <p:spPr>
            <a:xfrm>
              <a:off x="6272460" y="4469696"/>
              <a:ext cx="217977" cy="144114"/>
            </a:xfrm>
            <a:prstGeom prst="rect">
              <a:avLst/>
            </a:prstGeom>
            <a:noFill/>
            <a:ln>
              <a:noFill/>
            </a:ln>
          </p:spPr>
        </p:pic>
        <p:pic>
          <p:nvPicPr>
            <p:cNvPr descr="pl.png" id="824" name="Google Shape;824;g149f0f8907f_2_782"/>
            <p:cNvPicPr preferRelativeResize="0"/>
            <p:nvPr/>
          </p:nvPicPr>
          <p:blipFill rotWithShape="1">
            <a:blip r:embed="rId19">
              <a:alphaModFix/>
            </a:blip>
            <a:srcRect b="0" l="0" r="0" t="0"/>
            <a:stretch/>
          </p:blipFill>
          <p:spPr>
            <a:xfrm>
              <a:off x="6643600" y="4469696"/>
              <a:ext cx="217977" cy="144114"/>
            </a:xfrm>
            <a:prstGeom prst="rect">
              <a:avLst/>
            </a:prstGeom>
            <a:noFill/>
            <a:ln>
              <a:noFill/>
            </a:ln>
          </p:spPr>
        </p:pic>
        <p:pic>
          <p:nvPicPr>
            <p:cNvPr descr="pt.png" id="825" name="Google Shape;825;g149f0f8907f_2_782"/>
            <p:cNvPicPr preferRelativeResize="0"/>
            <p:nvPr/>
          </p:nvPicPr>
          <p:blipFill rotWithShape="1">
            <a:blip r:embed="rId20">
              <a:alphaModFix/>
            </a:blip>
            <a:srcRect b="0" l="0" r="0" t="0"/>
            <a:stretch/>
          </p:blipFill>
          <p:spPr>
            <a:xfrm>
              <a:off x="7014740" y="4469696"/>
              <a:ext cx="217977" cy="144114"/>
            </a:xfrm>
            <a:prstGeom prst="rect">
              <a:avLst/>
            </a:prstGeom>
            <a:noFill/>
            <a:ln>
              <a:noFill/>
            </a:ln>
          </p:spPr>
        </p:pic>
        <p:pic>
          <p:nvPicPr>
            <p:cNvPr descr="cz.png" id="826" name="Google Shape;826;g149f0f8907f_2_782"/>
            <p:cNvPicPr preferRelativeResize="0"/>
            <p:nvPr/>
          </p:nvPicPr>
          <p:blipFill rotWithShape="1">
            <a:blip r:embed="rId21">
              <a:alphaModFix/>
            </a:blip>
            <a:srcRect b="0" l="0" r="0" t="0"/>
            <a:stretch/>
          </p:blipFill>
          <p:spPr>
            <a:xfrm>
              <a:off x="7385880" y="4469696"/>
              <a:ext cx="217977" cy="144114"/>
            </a:xfrm>
            <a:prstGeom prst="rect">
              <a:avLst/>
            </a:prstGeom>
            <a:noFill/>
            <a:ln>
              <a:noFill/>
            </a:ln>
          </p:spPr>
        </p:pic>
        <p:pic>
          <p:nvPicPr>
            <p:cNvPr descr="ro.png" id="827" name="Google Shape;827;g149f0f8907f_2_782"/>
            <p:cNvPicPr preferRelativeResize="0"/>
            <p:nvPr/>
          </p:nvPicPr>
          <p:blipFill rotWithShape="1">
            <a:blip r:embed="rId22">
              <a:alphaModFix/>
            </a:blip>
            <a:srcRect b="0" l="0" r="0" t="0"/>
            <a:stretch/>
          </p:blipFill>
          <p:spPr>
            <a:xfrm>
              <a:off x="7757020" y="4469696"/>
              <a:ext cx="217977" cy="144114"/>
            </a:xfrm>
            <a:prstGeom prst="rect">
              <a:avLst/>
            </a:prstGeom>
            <a:noFill/>
            <a:ln>
              <a:noFill/>
            </a:ln>
          </p:spPr>
        </p:pic>
        <p:pic>
          <p:nvPicPr>
            <p:cNvPr descr="se.png" id="828" name="Google Shape;828;g149f0f8907f_2_782"/>
            <p:cNvPicPr preferRelativeResize="0"/>
            <p:nvPr/>
          </p:nvPicPr>
          <p:blipFill rotWithShape="1">
            <a:blip r:embed="rId23">
              <a:alphaModFix/>
            </a:blip>
            <a:srcRect b="0" l="0" r="0" t="0"/>
            <a:stretch/>
          </p:blipFill>
          <p:spPr>
            <a:xfrm>
              <a:off x="8499300" y="4469696"/>
              <a:ext cx="217977" cy="144114"/>
            </a:xfrm>
            <a:prstGeom prst="rect">
              <a:avLst/>
            </a:prstGeom>
            <a:noFill/>
            <a:ln>
              <a:noFill/>
            </a:ln>
          </p:spPr>
        </p:pic>
        <p:pic>
          <p:nvPicPr>
            <p:cNvPr descr="ch.png" id="829" name="Google Shape;829;g149f0f8907f_2_782"/>
            <p:cNvPicPr preferRelativeResize="0"/>
            <p:nvPr/>
          </p:nvPicPr>
          <p:blipFill rotWithShape="1">
            <a:blip r:embed="rId24">
              <a:alphaModFix/>
            </a:blip>
            <a:srcRect b="0" l="0" r="0" t="0"/>
            <a:stretch/>
          </p:blipFill>
          <p:spPr>
            <a:xfrm>
              <a:off x="8870442" y="4469696"/>
              <a:ext cx="217977" cy="144114"/>
            </a:xfrm>
            <a:prstGeom prst="rect">
              <a:avLst/>
            </a:prstGeom>
            <a:noFill/>
            <a:ln>
              <a:noFill/>
            </a:ln>
          </p:spPr>
        </p:pic>
        <p:pic>
          <p:nvPicPr>
            <p:cNvPr descr="uk.png" id="830" name="Google Shape;830;g149f0f8907f_2_782"/>
            <p:cNvPicPr preferRelativeResize="0"/>
            <p:nvPr/>
          </p:nvPicPr>
          <p:blipFill rotWithShape="1">
            <a:blip r:embed="rId25">
              <a:alphaModFix/>
            </a:blip>
            <a:srcRect b="0" l="0" r="0" t="0"/>
            <a:stretch/>
          </p:blipFill>
          <p:spPr>
            <a:xfrm>
              <a:off x="8128160" y="4469696"/>
              <a:ext cx="217977" cy="144114"/>
            </a:xfrm>
            <a:prstGeom prst="rect">
              <a:avLst/>
            </a:prstGeom>
            <a:noFill/>
            <a:ln>
              <a:noFill/>
            </a:ln>
          </p:spPr>
        </p:pic>
        <p:pic>
          <p:nvPicPr>
            <p:cNvPr id="831" name="Google Shape;831;g149f0f8907f_2_782"/>
            <p:cNvPicPr preferRelativeResize="0"/>
            <p:nvPr/>
          </p:nvPicPr>
          <p:blipFill rotWithShape="1">
            <a:blip r:embed="rId26">
              <a:alphaModFix/>
            </a:blip>
            <a:srcRect b="0" l="0" r="0" t="0"/>
            <a:stretch/>
          </p:blipFill>
          <p:spPr>
            <a:xfrm>
              <a:off x="9408598" y="4469696"/>
              <a:ext cx="216000" cy="144000"/>
            </a:xfrm>
            <a:prstGeom prst="rect">
              <a:avLst/>
            </a:prstGeom>
            <a:noFill/>
            <a:ln>
              <a:noFill/>
            </a:ln>
          </p:spPr>
        </p:pic>
        <p:pic>
          <p:nvPicPr>
            <p:cNvPr id="832" name="Google Shape;832;g149f0f8907f_2_782"/>
            <p:cNvPicPr preferRelativeResize="0"/>
            <p:nvPr/>
          </p:nvPicPr>
          <p:blipFill rotWithShape="1">
            <a:blip r:embed="rId27">
              <a:alphaModFix/>
            </a:blip>
            <a:srcRect b="0" l="0" r="0" t="0"/>
            <a:stretch/>
          </p:blipFill>
          <p:spPr>
            <a:xfrm>
              <a:off x="9768386" y="4469696"/>
              <a:ext cx="216000" cy="144000"/>
            </a:xfrm>
            <a:prstGeom prst="rect">
              <a:avLst/>
            </a:prstGeom>
            <a:noFill/>
            <a:ln>
              <a:noFill/>
            </a:ln>
          </p:spPr>
        </p:pic>
        <p:pic>
          <p:nvPicPr>
            <p:cNvPr descr="ca.png" id="833" name="Google Shape;833;g149f0f8907f_2_782"/>
            <p:cNvPicPr preferRelativeResize="0"/>
            <p:nvPr/>
          </p:nvPicPr>
          <p:blipFill rotWithShape="1">
            <a:blip r:embed="rId28">
              <a:alphaModFix/>
            </a:blip>
            <a:srcRect b="0" l="0" r="0" t="0"/>
            <a:stretch/>
          </p:blipFill>
          <p:spPr>
            <a:xfrm>
              <a:off x="10489245" y="4469696"/>
              <a:ext cx="216000" cy="142807"/>
            </a:xfrm>
            <a:prstGeom prst="rect">
              <a:avLst/>
            </a:prstGeom>
            <a:noFill/>
            <a:ln>
              <a:noFill/>
            </a:ln>
          </p:spPr>
        </p:pic>
        <p:pic>
          <p:nvPicPr>
            <p:cNvPr descr="si.png" id="834" name="Google Shape;834;g149f0f8907f_2_782"/>
            <p:cNvPicPr preferRelativeResize="0"/>
            <p:nvPr/>
          </p:nvPicPr>
          <p:blipFill rotWithShape="1">
            <a:blip r:embed="rId29">
              <a:alphaModFix/>
            </a:blip>
            <a:srcRect b="0" l="0" r="0" t="0"/>
            <a:stretch/>
          </p:blipFill>
          <p:spPr>
            <a:xfrm>
              <a:off x="10128174" y="4469696"/>
              <a:ext cx="217284" cy="143656"/>
            </a:xfrm>
            <a:prstGeom prst="rect">
              <a:avLst/>
            </a:prstGeom>
            <a:noFill/>
            <a:ln>
              <a:noFill/>
            </a:ln>
          </p:spPr>
        </p:pic>
      </p:gr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_COLOUR_BG6">
  <p:cSld name="DARK_COLOUR_BG6">
    <p:spTree>
      <p:nvGrpSpPr>
        <p:cNvPr id="835" name="Shape 835"/>
        <p:cNvGrpSpPr/>
        <p:nvPr/>
      </p:nvGrpSpPr>
      <p:grpSpPr>
        <a:xfrm>
          <a:off x="0" y="0"/>
          <a:ext cx="0" cy="0"/>
          <a:chOff x="0" y="0"/>
          <a:chExt cx="0" cy="0"/>
        </a:xfrm>
      </p:grpSpPr>
      <p:sp>
        <p:nvSpPr>
          <p:cNvPr id="836" name="Google Shape;836;g149f0f8907f_2_818"/>
          <p:cNvSpPr/>
          <p:nvPr/>
        </p:nvSpPr>
        <p:spPr>
          <a:xfrm>
            <a:off x="-6566" y="-2"/>
            <a:ext cx="12198565" cy="6858002"/>
          </a:xfrm>
          <a:prstGeom prst="rect">
            <a:avLst/>
          </a:prstGeom>
          <a:solidFill>
            <a:srgbClr val="00619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cxnSp>
        <p:nvCxnSpPr>
          <p:cNvPr id="837" name="Google Shape;837;g149f0f8907f_2_818"/>
          <p:cNvCxnSpPr/>
          <p:nvPr/>
        </p:nvCxnSpPr>
        <p:spPr>
          <a:xfrm>
            <a:off x="218262" y="882193"/>
            <a:ext cx="11768400" cy="0"/>
          </a:xfrm>
          <a:prstGeom prst="straightConnector1">
            <a:avLst/>
          </a:prstGeom>
          <a:noFill/>
          <a:ln cap="flat" cmpd="sng" w="9525">
            <a:solidFill>
              <a:schemeClr val="lt1"/>
            </a:solidFill>
            <a:prstDash val="solid"/>
            <a:round/>
            <a:headEnd len="sm" w="sm" type="none"/>
            <a:tailEnd len="sm" w="sm" type="none"/>
          </a:ln>
        </p:spPr>
      </p:cxnSp>
      <p:pic>
        <p:nvPicPr>
          <p:cNvPr id="838" name="Google Shape;838;g149f0f8907f_2_818"/>
          <p:cNvPicPr preferRelativeResize="0"/>
          <p:nvPr/>
        </p:nvPicPr>
        <p:blipFill rotWithShape="1">
          <a:blip r:embed="rId2">
            <a:alphaModFix/>
          </a:blip>
          <a:srcRect b="0" l="0" r="0" t="0"/>
          <a:stretch/>
        </p:blipFill>
        <p:spPr>
          <a:xfrm>
            <a:off x="10331489" y="-216085"/>
            <a:ext cx="2093892" cy="1314000"/>
          </a:xfrm>
          <a:prstGeom prst="rect">
            <a:avLst/>
          </a:prstGeom>
          <a:noFill/>
          <a:ln>
            <a:noFill/>
          </a:ln>
        </p:spPr>
      </p:pic>
      <p:sp>
        <p:nvSpPr>
          <p:cNvPr id="839" name="Google Shape;839;g149f0f8907f_2_818"/>
          <p:cNvSpPr txBox="1"/>
          <p:nvPr/>
        </p:nvSpPr>
        <p:spPr>
          <a:xfrm>
            <a:off x="8205939" y="6201716"/>
            <a:ext cx="3751495" cy="215444"/>
          </a:xfrm>
          <a:prstGeom prst="rect">
            <a:avLst/>
          </a:prstGeom>
          <a:noFill/>
          <a:ln>
            <a:noFill/>
          </a:ln>
        </p:spPr>
        <p:txBody>
          <a:bodyPr anchorCtr="0" anchor="t" bIns="45700" lIns="0" spcFirstLastPara="1" rIns="0" wrap="square" tIns="45700">
            <a:spAutoFit/>
          </a:bodyPr>
          <a:lstStyle/>
          <a:p>
            <a:pPr indent="0" lvl="2" marL="0" marR="0" rtl="0" algn="r">
              <a:lnSpc>
                <a:spcPct val="100000"/>
              </a:lnSpc>
              <a:spcBef>
                <a:spcPts val="0"/>
              </a:spcBef>
              <a:spcAft>
                <a:spcPts val="0"/>
              </a:spcAft>
              <a:buNone/>
            </a:pPr>
            <a:fld id="{00000000-1234-1234-1234-123412341234}" type="slidenum">
              <a:rPr b="0" i="0" lang="en-GB" sz="800" u="none" cap="none" strike="noStrike">
                <a:solidFill>
                  <a:schemeClr val="lt1"/>
                </a:solidFill>
                <a:latin typeface="Arial"/>
                <a:ea typeface="Arial"/>
                <a:cs typeface="Arial"/>
                <a:sym typeface="Arial"/>
              </a:rPr>
              <a:t>‹#›</a:t>
            </a:fld>
            <a:endParaRPr b="0" i="0" sz="800" u="none" cap="none" strike="noStrike">
              <a:solidFill>
                <a:schemeClr val="lt1"/>
              </a:solidFill>
              <a:latin typeface="Arial"/>
              <a:ea typeface="Arial"/>
              <a:cs typeface="Arial"/>
              <a:sym typeface="Arial"/>
            </a:endParaRPr>
          </a:p>
        </p:txBody>
      </p:sp>
      <p:cxnSp>
        <p:nvCxnSpPr>
          <p:cNvPr id="840" name="Google Shape;840;g149f0f8907f_2_818"/>
          <p:cNvCxnSpPr/>
          <p:nvPr/>
        </p:nvCxnSpPr>
        <p:spPr>
          <a:xfrm>
            <a:off x="221435" y="6422971"/>
            <a:ext cx="11736000" cy="0"/>
          </a:xfrm>
          <a:prstGeom prst="straightConnector1">
            <a:avLst/>
          </a:prstGeom>
          <a:noFill/>
          <a:ln cap="flat" cmpd="sng" w="9525">
            <a:solidFill>
              <a:schemeClr val="lt1"/>
            </a:solidFill>
            <a:prstDash val="solid"/>
            <a:round/>
            <a:headEnd len="sm" w="sm" type="none"/>
            <a:tailEnd len="sm" w="sm" type="none"/>
          </a:ln>
        </p:spPr>
      </p:cxnSp>
      <p:sp>
        <p:nvSpPr>
          <p:cNvPr id="841" name="Google Shape;841;g149f0f8907f_2_818"/>
          <p:cNvSpPr txBox="1"/>
          <p:nvPr>
            <p:ph type="title"/>
          </p:nvPr>
        </p:nvSpPr>
        <p:spPr>
          <a:xfrm>
            <a:off x="218261" y="157324"/>
            <a:ext cx="10113228" cy="553998"/>
          </a:xfrm>
          <a:prstGeom prst="rect">
            <a:avLst/>
          </a:prstGeom>
          <a:noFill/>
          <a:ln>
            <a:noFill/>
          </a:ln>
        </p:spPr>
        <p:txBody>
          <a:bodyPr anchorCtr="0" anchor="ctr" bIns="45700" lIns="0" spcFirstLastPara="1" rIns="0" wrap="square" tIns="45700">
            <a:sp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2" name="Google Shape;842;g149f0f8907f_2_818"/>
          <p:cNvSpPr txBox="1"/>
          <p:nvPr>
            <p:ph idx="1" type="body"/>
          </p:nvPr>
        </p:nvSpPr>
        <p:spPr>
          <a:xfrm>
            <a:off x="218262" y="882192"/>
            <a:ext cx="11763662" cy="5534968"/>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360"/>
              </a:spcBef>
              <a:spcAft>
                <a:spcPts val="0"/>
              </a:spcAft>
              <a:buSzPts val="1400"/>
              <a:buNone/>
              <a:defRPr>
                <a:solidFill>
                  <a:srgbClr val="009BDB"/>
                </a:solidFill>
              </a:defRPr>
            </a:lvl1pPr>
            <a:lvl2pPr indent="-228600" lvl="1" marL="914400" algn="l">
              <a:lnSpc>
                <a:spcPct val="119000"/>
              </a:lnSpc>
              <a:spcBef>
                <a:spcPts val="360"/>
              </a:spcBef>
              <a:spcAft>
                <a:spcPts val="0"/>
              </a:spcAft>
              <a:buSzPts val="1400"/>
              <a:buNone/>
              <a:defRPr>
                <a:solidFill>
                  <a:srgbClr val="009BDB"/>
                </a:solidFill>
              </a:defRPr>
            </a:lvl2pPr>
            <a:lvl3pPr indent="-228600" lvl="2" marL="1371600" algn="l">
              <a:lnSpc>
                <a:spcPct val="119000"/>
              </a:lnSpc>
              <a:spcBef>
                <a:spcPts val="360"/>
              </a:spcBef>
              <a:spcAft>
                <a:spcPts val="0"/>
              </a:spcAft>
              <a:buSzPts val="1400"/>
              <a:buNone/>
              <a:defRPr>
                <a:solidFill>
                  <a:srgbClr val="009BDB"/>
                </a:solidFill>
              </a:defRPr>
            </a:lvl3pPr>
            <a:lvl4pPr indent="-228600" lvl="3" marL="1828800" algn="l">
              <a:lnSpc>
                <a:spcPct val="119000"/>
              </a:lnSpc>
              <a:spcBef>
                <a:spcPts val="360"/>
              </a:spcBef>
              <a:spcAft>
                <a:spcPts val="0"/>
              </a:spcAft>
              <a:buSzPts val="1400"/>
              <a:buNone/>
              <a:defRPr>
                <a:solidFill>
                  <a:srgbClr val="009BDB"/>
                </a:solidFill>
              </a:defRPr>
            </a:lvl4pPr>
            <a:lvl5pPr indent="-228600" lvl="4" marL="2286000" algn="l">
              <a:lnSpc>
                <a:spcPct val="119000"/>
              </a:lnSpc>
              <a:spcBef>
                <a:spcPts val="360"/>
              </a:spcBef>
              <a:spcAft>
                <a:spcPts val="0"/>
              </a:spcAft>
              <a:buSzPts val="1400"/>
              <a:buNone/>
              <a:defRPr>
                <a:solidFill>
                  <a:srgbClr val="009BDB"/>
                </a:solidFill>
              </a:defRPr>
            </a:lvl5pPr>
            <a:lvl6pPr indent="-342900" lvl="5" marL="2743200" algn="l">
              <a:lnSpc>
                <a:spcPct val="119000"/>
              </a:lnSpc>
              <a:spcBef>
                <a:spcPts val="360"/>
              </a:spcBef>
              <a:spcAft>
                <a:spcPts val="0"/>
              </a:spcAft>
              <a:buSzPts val="1800"/>
              <a:buChar char="–"/>
              <a:defRPr/>
            </a:lvl6pPr>
            <a:lvl7pPr indent="-342900" lvl="6" marL="3200400" algn="l">
              <a:lnSpc>
                <a:spcPct val="119000"/>
              </a:lnSpc>
              <a:spcBef>
                <a:spcPts val="360"/>
              </a:spcBef>
              <a:spcAft>
                <a:spcPts val="0"/>
              </a:spcAft>
              <a:buSzPts val="1800"/>
              <a:buChar char="–"/>
              <a:defRPr/>
            </a:lvl7pPr>
            <a:lvl8pPr indent="-342900" lvl="7" marL="3657600" algn="l">
              <a:lnSpc>
                <a:spcPct val="119000"/>
              </a:lnSpc>
              <a:spcBef>
                <a:spcPts val="360"/>
              </a:spcBef>
              <a:spcAft>
                <a:spcPts val="0"/>
              </a:spcAft>
              <a:buSzPts val="1800"/>
              <a:buChar char="–"/>
              <a:defRPr/>
            </a:lvl8pPr>
            <a:lvl9pPr indent="-342900" lvl="8" marL="4114800" algn="l">
              <a:lnSpc>
                <a:spcPct val="119000"/>
              </a:lnSpc>
              <a:spcBef>
                <a:spcPts val="360"/>
              </a:spcBef>
              <a:spcAft>
                <a:spcPts val="0"/>
              </a:spcAft>
              <a:buSzPts val="1800"/>
              <a:buChar char="–"/>
              <a:defRPr/>
            </a:lvl9pPr>
          </a:lstStyle>
          <a:p/>
        </p:txBody>
      </p:sp>
      <p:pic>
        <p:nvPicPr>
          <p:cNvPr id="843" name="Google Shape;843;g149f0f8907f_2_818"/>
          <p:cNvPicPr preferRelativeResize="0"/>
          <p:nvPr/>
        </p:nvPicPr>
        <p:blipFill rotWithShape="1">
          <a:blip r:embed="rId3">
            <a:alphaModFix/>
          </a:blip>
          <a:srcRect b="0" l="0" r="0" t="0"/>
          <a:stretch/>
        </p:blipFill>
        <p:spPr>
          <a:xfrm>
            <a:off x="10343245" y="6585917"/>
            <a:ext cx="1636920" cy="105918"/>
          </a:xfrm>
          <a:prstGeom prst="rect">
            <a:avLst/>
          </a:prstGeom>
          <a:noFill/>
          <a:ln>
            <a:noFill/>
          </a:ln>
        </p:spPr>
      </p:pic>
      <p:grpSp>
        <p:nvGrpSpPr>
          <p:cNvPr id="844" name="Google Shape;844;g149f0f8907f_2_818"/>
          <p:cNvGrpSpPr/>
          <p:nvPr/>
        </p:nvGrpSpPr>
        <p:grpSpPr>
          <a:xfrm>
            <a:off x="226688" y="6569736"/>
            <a:ext cx="9628745" cy="144114"/>
            <a:chOff x="1076500" y="4469696"/>
            <a:chExt cx="9628745" cy="144114"/>
          </a:xfrm>
        </p:grpSpPr>
        <p:pic>
          <p:nvPicPr>
            <p:cNvPr descr="de.png" id="845" name="Google Shape;845;g149f0f8907f_2_818"/>
            <p:cNvPicPr preferRelativeResize="0"/>
            <p:nvPr/>
          </p:nvPicPr>
          <p:blipFill rotWithShape="1">
            <a:blip r:embed="rId4">
              <a:alphaModFix/>
            </a:blip>
            <a:srcRect b="0" l="0" r="0" t="0"/>
            <a:stretch/>
          </p:blipFill>
          <p:spPr>
            <a:xfrm>
              <a:off x="1076500" y="4469696"/>
              <a:ext cx="217977" cy="144114"/>
            </a:xfrm>
            <a:prstGeom prst="rect">
              <a:avLst/>
            </a:prstGeom>
            <a:noFill/>
            <a:ln>
              <a:noFill/>
            </a:ln>
          </p:spPr>
        </p:pic>
        <p:pic>
          <p:nvPicPr>
            <p:cNvPr descr="at.png" id="846" name="Google Shape;846;g149f0f8907f_2_818"/>
            <p:cNvPicPr preferRelativeResize="0"/>
            <p:nvPr/>
          </p:nvPicPr>
          <p:blipFill rotWithShape="1">
            <a:blip r:embed="rId5">
              <a:alphaModFix/>
            </a:blip>
            <a:srcRect b="0" l="0" r="0" t="0"/>
            <a:stretch/>
          </p:blipFill>
          <p:spPr>
            <a:xfrm>
              <a:off x="1447640" y="4469696"/>
              <a:ext cx="217977" cy="144114"/>
            </a:xfrm>
            <a:prstGeom prst="rect">
              <a:avLst/>
            </a:prstGeom>
            <a:noFill/>
            <a:ln>
              <a:noFill/>
            </a:ln>
          </p:spPr>
        </p:pic>
        <p:pic>
          <p:nvPicPr>
            <p:cNvPr descr="be.png" id="847" name="Google Shape;847;g149f0f8907f_2_818"/>
            <p:cNvPicPr preferRelativeResize="0"/>
            <p:nvPr/>
          </p:nvPicPr>
          <p:blipFill rotWithShape="1">
            <a:blip r:embed="rId6">
              <a:alphaModFix/>
            </a:blip>
            <a:srcRect b="0" l="0" r="0" t="0"/>
            <a:stretch/>
          </p:blipFill>
          <p:spPr>
            <a:xfrm>
              <a:off x="1818780" y="4469696"/>
              <a:ext cx="217977" cy="144114"/>
            </a:xfrm>
            <a:prstGeom prst="rect">
              <a:avLst/>
            </a:prstGeom>
            <a:noFill/>
            <a:ln>
              <a:noFill/>
            </a:ln>
          </p:spPr>
        </p:pic>
        <p:pic>
          <p:nvPicPr>
            <p:cNvPr descr="dk.png" id="848" name="Google Shape;848;g149f0f8907f_2_818"/>
            <p:cNvPicPr preferRelativeResize="0"/>
            <p:nvPr/>
          </p:nvPicPr>
          <p:blipFill rotWithShape="1">
            <a:blip r:embed="rId7">
              <a:alphaModFix/>
            </a:blip>
            <a:srcRect b="0" l="0" r="0" t="0"/>
            <a:stretch/>
          </p:blipFill>
          <p:spPr>
            <a:xfrm>
              <a:off x="2189920" y="4469696"/>
              <a:ext cx="217977" cy="144114"/>
            </a:xfrm>
            <a:prstGeom prst="rect">
              <a:avLst/>
            </a:prstGeom>
            <a:noFill/>
            <a:ln>
              <a:noFill/>
            </a:ln>
          </p:spPr>
        </p:pic>
        <p:pic>
          <p:nvPicPr>
            <p:cNvPr descr="es.png" id="849" name="Google Shape;849;g149f0f8907f_2_818"/>
            <p:cNvPicPr preferRelativeResize="0"/>
            <p:nvPr/>
          </p:nvPicPr>
          <p:blipFill rotWithShape="1">
            <a:blip r:embed="rId8">
              <a:alphaModFix/>
            </a:blip>
            <a:srcRect b="0" l="0" r="0" t="0"/>
            <a:stretch/>
          </p:blipFill>
          <p:spPr>
            <a:xfrm>
              <a:off x="2561060" y="4469696"/>
              <a:ext cx="217977" cy="144114"/>
            </a:xfrm>
            <a:prstGeom prst="rect">
              <a:avLst/>
            </a:prstGeom>
            <a:noFill/>
            <a:ln>
              <a:noFill/>
            </a:ln>
          </p:spPr>
        </p:pic>
        <p:pic>
          <p:nvPicPr>
            <p:cNvPr descr="ee.png" id="850" name="Google Shape;850;g149f0f8907f_2_818"/>
            <p:cNvPicPr preferRelativeResize="0"/>
            <p:nvPr/>
          </p:nvPicPr>
          <p:blipFill rotWithShape="1">
            <a:blip r:embed="rId9">
              <a:alphaModFix/>
            </a:blip>
            <a:srcRect b="0" l="0" r="0" t="0"/>
            <a:stretch/>
          </p:blipFill>
          <p:spPr>
            <a:xfrm>
              <a:off x="2932200" y="4469696"/>
              <a:ext cx="217977" cy="144114"/>
            </a:xfrm>
            <a:prstGeom prst="rect">
              <a:avLst/>
            </a:prstGeom>
            <a:noFill/>
            <a:ln>
              <a:noFill/>
            </a:ln>
          </p:spPr>
        </p:pic>
        <p:pic>
          <p:nvPicPr>
            <p:cNvPr descr="fi.png" id="851" name="Google Shape;851;g149f0f8907f_2_818"/>
            <p:cNvPicPr preferRelativeResize="0"/>
            <p:nvPr/>
          </p:nvPicPr>
          <p:blipFill rotWithShape="1">
            <a:blip r:embed="rId10">
              <a:alphaModFix/>
            </a:blip>
            <a:srcRect b="0" l="0" r="0" t="0"/>
            <a:stretch/>
          </p:blipFill>
          <p:spPr>
            <a:xfrm>
              <a:off x="3303340" y="4469696"/>
              <a:ext cx="217977" cy="144114"/>
            </a:xfrm>
            <a:prstGeom prst="rect">
              <a:avLst/>
            </a:prstGeom>
            <a:noFill/>
            <a:ln>
              <a:noFill/>
            </a:ln>
          </p:spPr>
        </p:pic>
        <p:pic>
          <p:nvPicPr>
            <p:cNvPr descr="fr.png" id="852" name="Google Shape;852;g149f0f8907f_2_818"/>
            <p:cNvPicPr preferRelativeResize="0"/>
            <p:nvPr/>
          </p:nvPicPr>
          <p:blipFill rotWithShape="1">
            <a:blip r:embed="rId11">
              <a:alphaModFix/>
            </a:blip>
            <a:srcRect b="0" l="0" r="0" t="0"/>
            <a:stretch/>
          </p:blipFill>
          <p:spPr>
            <a:xfrm>
              <a:off x="3674480" y="4469696"/>
              <a:ext cx="217977" cy="144114"/>
            </a:xfrm>
            <a:prstGeom prst="rect">
              <a:avLst/>
            </a:prstGeom>
            <a:noFill/>
            <a:ln>
              <a:noFill/>
            </a:ln>
          </p:spPr>
        </p:pic>
        <p:pic>
          <p:nvPicPr>
            <p:cNvPr descr="gr.png" id="853" name="Google Shape;853;g149f0f8907f_2_818"/>
            <p:cNvPicPr preferRelativeResize="0"/>
            <p:nvPr/>
          </p:nvPicPr>
          <p:blipFill rotWithShape="1">
            <a:blip r:embed="rId12">
              <a:alphaModFix/>
            </a:blip>
            <a:srcRect b="0" l="0" r="0" t="0"/>
            <a:stretch/>
          </p:blipFill>
          <p:spPr>
            <a:xfrm>
              <a:off x="4045620" y="4469696"/>
              <a:ext cx="217977" cy="144114"/>
            </a:xfrm>
            <a:prstGeom prst="rect">
              <a:avLst/>
            </a:prstGeom>
            <a:noFill/>
            <a:ln>
              <a:noFill/>
            </a:ln>
          </p:spPr>
        </p:pic>
        <p:pic>
          <p:nvPicPr>
            <p:cNvPr descr="hu.png" id="854" name="Google Shape;854;g149f0f8907f_2_818"/>
            <p:cNvPicPr preferRelativeResize="0"/>
            <p:nvPr/>
          </p:nvPicPr>
          <p:blipFill rotWithShape="1">
            <a:blip r:embed="rId13">
              <a:alphaModFix/>
            </a:blip>
            <a:srcRect b="0" l="0" r="0" t="0"/>
            <a:stretch/>
          </p:blipFill>
          <p:spPr>
            <a:xfrm>
              <a:off x="4416760" y="4469696"/>
              <a:ext cx="217977" cy="144114"/>
            </a:xfrm>
            <a:prstGeom prst="rect">
              <a:avLst/>
            </a:prstGeom>
            <a:noFill/>
            <a:ln>
              <a:noFill/>
            </a:ln>
          </p:spPr>
        </p:pic>
        <p:pic>
          <p:nvPicPr>
            <p:cNvPr descr="ie.png" id="855" name="Google Shape;855;g149f0f8907f_2_818"/>
            <p:cNvPicPr preferRelativeResize="0"/>
            <p:nvPr/>
          </p:nvPicPr>
          <p:blipFill rotWithShape="1">
            <a:blip r:embed="rId14">
              <a:alphaModFix/>
            </a:blip>
            <a:srcRect b="0" l="0" r="0" t="0"/>
            <a:stretch/>
          </p:blipFill>
          <p:spPr>
            <a:xfrm>
              <a:off x="4787900" y="4469696"/>
              <a:ext cx="217977" cy="144114"/>
            </a:xfrm>
            <a:prstGeom prst="rect">
              <a:avLst/>
            </a:prstGeom>
            <a:noFill/>
            <a:ln>
              <a:noFill/>
            </a:ln>
          </p:spPr>
        </p:pic>
        <p:pic>
          <p:nvPicPr>
            <p:cNvPr descr="it.png" id="856" name="Google Shape;856;g149f0f8907f_2_818"/>
            <p:cNvPicPr preferRelativeResize="0"/>
            <p:nvPr/>
          </p:nvPicPr>
          <p:blipFill rotWithShape="1">
            <a:blip r:embed="rId15">
              <a:alphaModFix/>
            </a:blip>
            <a:srcRect b="0" l="0" r="0" t="0"/>
            <a:stretch/>
          </p:blipFill>
          <p:spPr>
            <a:xfrm>
              <a:off x="5159040" y="4469696"/>
              <a:ext cx="217977" cy="144114"/>
            </a:xfrm>
            <a:prstGeom prst="rect">
              <a:avLst/>
            </a:prstGeom>
            <a:noFill/>
            <a:ln>
              <a:noFill/>
            </a:ln>
          </p:spPr>
        </p:pic>
        <p:pic>
          <p:nvPicPr>
            <p:cNvPr descr="lu.png" id="857" name="Google Shape;857;g149f0f8907f_2_818"/>
            <p:cNvPicPr preferRelativeResize="0"/>
            <p:nvPr/>
          </p:nvPicPr>
          <p:blipFill rotWithShape="1">
            <a:blip r:embed="rId16">
              <a:alphaModFix/>
            </a:blip>
            <a:srcRect b="0" l="0" r="0" t="0"/>
            <a:stretch/>
          </p:blipFill>
          <p:spPr>
            <a:xfrm>
              <a:off x="5530180" y="4469696"/>
              <a:ext cx="217977" cy="144114"/>
            </a:xfrm>
            <a:prstGeom prst="rect">
              <a:avLst/>
            </a:prstGeom>
            <a:noFill/>
            <a:ln>
              <a:noFill/>
            </a:ln>
          </p:spPr>
        </p:pic>
        <p:pic>
          <p:nvPicPr>
            <p:cNvPr descr="no.png" id="858" name="Google Shape;858;g149f0f8907f_2_818"/>
            <p:cNvPicPr preferRelativeResize="0"/>
            <p:nvPr/>
          </p:nvPicPr>
          <p:blipFill rotWithShape="1">
            <a:blip r:embed="rId17">
              <a:alphaModFix/>
            </a:blip>
            <a:srcRect b="0" l="0" r="0" t="0"/>
            <a:stretch/>
          </p:blipFill>
          <p:spPr>
            <a:xfrm>
              <a:off x="5901320" y="4469696"/>
              <a:ext cx="217977" cy="144114"/>
            </a:xfrm>
            <a:prstGeom prst="rect">
              <a:avLst/>
            </a:prstGeom>
            <a:noFill/>
            <a:ln>
              <a:noFill/>
            </a:ln>
          </p:spPr>
        </p:pic>
        <p:pic>
          <p:nvPicPr>
            <p:cNvPr descr="nl.png" id="859" name="Google Shape;859;g149f0f8907f_2_818"/>
            <p:cNvPicPr preferRelativeResize="0"/>
            <p:nvPr/>
          </p:nvPicPr>
          <p:blipFill rotWithShape="1">
            <a:blip r:embed="rId18">
              <a:alphaModFix/>
            </a:blip>
            <a:srcRect b="0" l="0" r="0" t="0"/>
            <a:stretch/>
          </p:blipFill>
          <p:spPr>
            <a:xfrm>
              <a:off x="6272460" y="4469696"/>
              <a:ext cx="217977" cy="144114"/>
            </a:xfrm>
            <a:prstGeom prst="rect">
              <a:avLst/>
            </a:prstGeom>
            <a:noFill/>
            <a:ln>
              <a:noFill/>
            </a:ln>
          </p:spPr>
        </p:pic>
        <p:pic>
          <p:nvPicPr>
            <p:cNvPr descr="pl.png" id="860" name="Google Shape;860;g149f0f8907f_2_818"/>
            <p:cNvPicPr preferRelativeResize="0"/>
            <p:nvPr/>
          </p:nvPicPr>
          <p:blipFill rotWithShape="1">
            <a:blip r:embed="rId19">
              <a:alphaModFix/>
            </a:blip>
            <a:srcRect b="0" l="0" r="0" t="0"/>
            <a:stretch/>
          </p:blipFill>
          <p:spPr>
            <a:xfrm>
              <a:off x="6643600" y="4469696"/>
              <a:ext cx="217977" cy="144114"/>
            </a:xfrm>
            <a:prstGeom prst="rect">
              <a:avLst/>
            </a:prstGeom>
            <a:noFill/>
            <a:ln>
              <a:noFill/>
            </a:ln>
          </p:spPr>
        </p:pic>
        <p:pic>
          <p:nvPicPr>
            <p:cNvPr descr="pt.png" id="861" name="Google Shape;861;g149f0f8907f_2_818"/>
            <p:cNvPicPr preferRelativeResize="0"/>
            <p:nvPr/>
          </p:nvPicPr>
          <p:blipFill rotWithShape="1">
            <a:blip r:embed="rId20">
              <a:alphaModFix/>
            </a:blip>
            <a:srcRect b="0" l="0" r="0" t="0"/>
            <a:stretch/>
          </p:blipFill>
          <p:spPr>
            <a:xfrm>
              <a:off x="7014740" y="4469696"/>
              <a:ext cx="217977" cy="144114"/>
            </a:xfrm>
            <a:prstGeom prst="rect">
              <a:avLst/>
            </a:prstGeom>
            <a:noFill/>
            <a:ln>
              <a:noFill/>
            </a:ln>
          </p:spPr>
        </p:pic>
        <p:pic>
          <p:nvPicPr>
            <p:cNvPr descr="cz.png" id="862" name="Google Shape;862;g149f0f8907f_2_818"/>
            <p:cNvPicPr preferRelativeResize="0"/>
            <p:nvPr/>
          </p:nvPicPr>
          <p:blipFill rotWithShape="1">
            <a:blip r:embed="rId21">
              <a:alphaModFix/>
            </a:blip>
            <a:srcRect b="0" l="0" r="0" t="0"/>
            <a:stretch/>
          </p:blipFill>
          <p:spPr>
            <a:xfrm>
              <a:off x="7385880" y="4469696"/>
              <a:ext cx="217977" cy="144114"/>
            </a:xfrm>
            <a:prstGeom prst="rect">
              <a:avLst/>
            </a:prstGeom>
            <a:noFill/>
            <a:ln>
              <a:noFill/>
            </a:ln>
          </p:spPr>
        </p:pic>
        <p:pic>
          <p:nvPicPr>
            <p:cNvPr descr="ro.png" id="863" name="Google Shape;863;g149f0f8907f_2_818"/>
            <p:cNvPicPr preferRelativeResize="0"/>
            <p:nvPr/>
          </p:nvPicPr>
          <p:blipFill rotWithShape="1">
            <a:blip r:embed="rId22">
              <a:alphaModFix/>
            </a:blip>
            <a:srcRect b="0" l="0" r="0" t="0"/>
            <a:stretch/>
          </p:blipFill>
          <p:spPr>
            <a:xfrm>
              <a:off x="7757020" y="4469696"/>
              <a:ext cx="217977" cy="144114"/>
            </a:xfrm>
            <a:prstGeom prst="rect">
              <a:avLst/>
            </a:prstGeom>
            <a:noFill/>
            <a:ln>
              <a:noFill/>
            </a:ln>
          </p:spPr>
        </p:pic>
        <p:pic>
          <p:nvPicPr>
            <p:cNvPr descr="se.png" id="864" name="Google Shape;864;g149f0f8907f_2_818"/>
            <p:cNvPicPr preferRelativeResize="0"/>
            <p:nvPr/>
          </p:nvPicPr>
          <p:blipFill rotWithShape="1">
            <a:blip r:embed="rId23">
              <a:alphaModFix/>
            </a:blip>
            <a:srcRect b="0" l="0" r="0" t="0"/>
            <a:stretch/>
          </p:blipFill>
          <p:spPr>
            <a:xfrm>
              <a:off x="8499300" y="4469696"/>
              <a:ext cx="217977" cy="144114"/>
            </a:xfrm>
            <a:prstGeom prst="rect">
              <a:avLst/>
            </a:prstGeom>
            <a:noFill/>
            <a:ln>
              <a:noFill/>
            </a:ln>
          </p:spPr>
        </p:pic>
        <p:pic>
          <p:nvPicPr>
            <p:cNvPr descr="ch.png" id="865" name="Google Shape;865;g149f0f8907f_2_818"/>
            <p:cNvPicPr preferRelativeResize="0"/>
            <p:nvPr/>
          </p:nvPicPr>
          <p:blipFill rotWithShape="1">
            <a:blip r:embed="rId24">
              <a:alphaModFix/>
            </a:blip>
            <a:srcRect b="0" l="0" r="0" t="0"/>
            <a:stretch/>
          </p:blipFill>
          <p:spPr>
            <a:xfrm>
              <a:off x="8870442" y="4469696"/>
              <a:ext cx="217977" cy="144114"/>
            </a:xfrm>
            <a:prstGeom prst="rect">
              <a:avLst/>
            </a:prstGeom>
            <a:noFill/>
            <a:ln>
              <a:noFill/>
            </a:ln>
          </p:spPr>
        </p:pic>
        <p:pic>
          <p:nvPicPr>
            <p:cNvPr descr="uk.png" id="866" name="Google Shape;866;g149f0f8907f_2_818"/>
            <p:cNvPicPr preferRelativeResize="0"/>
            <p:nvPr/>
          </p:nvPicPr>
          <p:blipFill rotWithShape="1">
            <a:blip r:embed="rId25">
              <a:alphaModFix/>
            </a:blip>
            <a:srcRect b="0" l="0" r="0" t="0"/>
            <a:stretch/>
          </p:blipFill>
          <p:spPr>
            <a:xfrm>
              <a:off x="8128160" y="4469696"/>
              <a:ext cx="217977" cy="144114"/>
            </a:xfrm>
            <a:prstGeom prst="rect">
              <a:avLst/>
            </a:prstGeom>
            <a:noFill/>
            <a:ln>
              <a:noFill/>
            </a:ln>
          </p:spPr>
        </p:pic>
        <p:pic>
          <p:nvPicPr>
            <p:cNvPr id="867" name="Google Shape;867;g149f0f8907f_2_818"/>
            <p:cNvPicPr preferRelativeResize="0"/>
            <p:nvPr/>
          </p:nvPicPr>
          <p:blipFill rotWithShape="1">
            <a:blip r:embed="rId26">
              <a:alphaModFix/>
            </a:blip>
            <a:srcRect b="0" l="0" r="0" t="0"/>
            <a:stretch/>
          </p:blipFill>
          <p:spPr>
            <a:xfrm>
              <a:off x="9408598" y="4469696"/>
              <a:ext cx="216000" cy="144000"/>
            </a:xfrm>
            <a:prstGeom prst="rect">
              <a:avLst/>
            </a:prstGeom>
            <a:noFill/>
            <a:ln>
              <a:noFill/>
            </a:ln>
          </p:spPr>
        </p:pic>
        <p:pic>
          <p:nvPicPr>
            <p:cNvPr id="868" name="Google Shape;868;g149f0f8907f_2_818"/>
            <p:cNvPicPr preferRelativeResize="0"/>
            <p:nvPr/>
          </p:nvPicPr>
          <p:blipFill rotWithShape="1">
            <a:blip r:embed="rId27">
              <a:alphaModFix/>
            </a:blip>
            <a:srcRect b="0" l="0" r="0" t="0"/>
            <a:stretch/>
          </p:blipFill>
          <p:spPr>
            <a:xfrm>
              <a:off x="9768386" y="4469696"/>
              <a:ext cx="216000" cy="144000"/>
            </a:xfrm>
            <a:prstGeom prst="rect">
              <a:avLst/>
            </a:prstGeom>
            <a:noFill/>
            <a:ln>
              <a:noFill/>
            </a:ln>
          </p:spPr>
        </p:pic>
        <p:pic>
          <p:nvPicPr>
            <p:cNvPr descr="ca.png" id="869" name="Google Shape;869;g149f0f8907f_2_818"/>
            <p:cNvPicPr preferRelativeResize="0"/>
            <p:nvPr/>
          </p:nvPicPr>
          <p:blipFill rotWithShape="1">
            <a:blip r:embed="rId28">
              <a:alphaModFix/>
            </a:blip>
            <a:srcRect b="0" l="0" r="0" t="0"/>
            <a:stretch/>
          </p:blipFill>
          <p:spPr>
            <a:xfrm>
              <a:off x="10489245" y="4469696"/>
              <a:ext cx="216000" cy="142807"/>
            </a:xfrm>
            <a:prstGeom prst="rect">
              <a:avLst/>
            </a:prstGeom>
            <a:noFill/>
            <a:ln>
              <a:noFill/>
            </a:ln>
          </p:spPr>
        </p:pic>
        <p:pic>
          <p:nvPicPr>
            <p:cNvPr descr="si.png" id="870" name="Google Shape;870;g149f0f8907f_2_818"/>
            <p:cNvPicPr preferRelativeResize="0"/>
            <p:nvPr/>
          </p:nvPicPr>
          <p:blipFill rotWithShape="1">
            <a:blip r:embed="rId29">
              <a:alphaModFix/>
            </a:blip>
            <a:srcRect b="0" l="0" r="0" t="0"/>
            <a:stretch/>
          </p:blipFill>
          <p:spPr>
            <a:xfrm>
              <a:off x="10128174" y="4469696"/>
              <a:ext cx="217284" cy="143656"/>
            </a:xfrm>
            <a:prstGeom prst="rect">
              <a:avLst/>
            </a:prstGeom>
            <a:noFill/>
            <a:ln>
              <a:noFill/>
            </a:ln>
          </p:spPr>
        </p:pic>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51" name="Shape 51"/>
        <p:cNvGrpSpPr/>
        <p:nvPr/>
      </p:nvGrpSpPr>
      <p:grpSpPr>
        <a:xfrm>
          <a:off x="0" y="0"/>
          <a:ext cx="0" cy="0"/>
          <a:chOff x="0" y="0"/>
          <a:chExt cx="0" cy="0"/>
        </a:xfrm>
      </p:grpSpPr>
      <p:sp>
        <p:nvSpPr>
          <p:cNvPr id="52" name="Google Shape;52;p11"/>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53" name="Google Shape;53;p11"/>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54" name="Google Shape;54;p11"/>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55" name="Google Shape;55;p11"/>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56" name="Google Shape;56;p11"/>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57" name="Google Shape;57;p11"/>
          <p:cNvSpPr txBox="1"/>
          <p:nvPr>
            <p:ph idx="1" type="body"/>
          </p:nvPr>
        </p:nvSpPr>
        <p:spPr>
          <a:xfrm>
            <a:off x="5180012" y="1373852"/>
            <a:ext cx="6172200" cy="4694402"/>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chemeClr val="dk1"/>
              </a:buClr>
              <a:buSzPts val="3200"/>
              <a:buFont typeface="Noto Sans Symbols"/>
              <a:buChar char="❖"/>
              <a:defRPr b="0" i="0" sz="3200" u="none" cap="none" strike="noStrike">
                <a:solidFill>
                  <a:schemeClr val="dk1"/>
                </a:solidFill>
                <a:latin typeface="Arial"/>
                <a:ea typeface="Arial"/>
                <a:cs typeface="Arial"/>
                <a:sym typeface="Arial"/>
              </a:defRPr>
            </a:lvl1pPr>
            <a:lvl2pPr indent="-406400" lvl="1" marL="914400" marR="0" rtl="0" algn="l">
              <a:lnSpc>
                <a:spcPct val="90000"/>
              </a:lnSpc>
              <a:spcBef>
                <a:spcPts val="5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2pPr>
            <a:lvl3pPr indent="-381000" lvl="2" marL="1371600" marR="0" rtl="0" algn="l">
              <a:lnSpc>
                <a:spcPct val="90000"/>
              </a:lnSpc>
              <a:spcBef>
                <a:spcPts val="500"/>
              </a:spcBef>
              <a:spcAft>
                <a:spcPts val="0"/>
              </a:spcAft>
              <a:buClr>
                <a:schemeClr val="dk1"/>
              </a:buClr>
              <a:buSzPts val="2400"/>
              <a:buFont typeface="Courier New"/>
              <a:buChar char="o"/>
              <a:defRPr b="0" i="0" sz="2400" u="none" cap="none" strike="noStrike">
                <a:solidFill>
                  <a:schemeClr val="dk1"/>
                </a:solidFill>
                <a:latin typeface="Arial"/>
                <a:ea typeface="Arial"/>
                <a:cs typeface="Arial"/>
                <a:sym typeface="Arial"/>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58" name="Google Shape;58;p11"/>
          <p:cNvSpPr txBox="1"/>
          <p:nvPr>
            <p:ph idx="2" type="body"/>
          </p:nvPr>
        </p:nvSpPr>
        <p:spPr>
          <a:xfrm>
            <a:off x="839788" y="1373852"/>
            <a:ext cx="3932237" cy="463055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9pPr>
          </a:lstStyle>
          <a:p/>
        </p:txBody>
      </p:sp>
      <p:sp>
        <p:nvSpPr>
          <p:cNvPr id="59" name="Google Shape;59;p11"/>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60" name="Google Shape;60;p11"/>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1" name="Google Shape;61;p11"/>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CEOS Plenary, 1-4  November 2021</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_CLOSING1">
  <p:cSld name="DARK_CLOSING1">
    <p:spTree>
      <p:nvGrpSpPr>
        <p:cNvPr id="871" name="Shape 871"/>
        <p:cNvGrpSpPr/>
        <p:nvPr/>
      </p:nvGrpSpPr>
      <p:grpSpPr>
        <a:xfrm>
          <a:off x="0" y="0"/>
          <a:ext cx="0" cy="0"/>
          <a:chOff x="0" y="0"/>
          <a:chExt cx="0" cy="0"/>
        </a:xfrm>
      </p:grpSpPr>
      <p:sp>
        <p:nvSpPr>
          <p:cNvPr id="872" name="Google Shape;872;g149f0f8907f_2_854"/>
          <p:cNvSpPr/>
          <p:nvPr/>
        </p:nvSpPr>
        <p:spPr>
          <a:xfrm>
            <a:off x="0" y="-1"/>
            <a:ext cx="12192000" cy="6858001"/>
          </a:xfrm>
          <a:prstGeom prst="rect">
            <a:avLst/>
          </a:prstGeom>
          <a:solidFill>
            <a:srgbClr val="335E6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335E6F"/>
              </a:solidFill>
              <a:latin typeface="Arial"/>
              <a:ea typeface="Arial"/>
              <a:cs typeface="Arial"/>
              <a:sym typeface="Arial"/>
            </a:endParaRPr>
          </a:p>
        </p:txBody>
      </p:sp>
      <p:sp>
        <p:nvSpPr>
          <p:cNvPr id="873" name="Google Shape;873;g149f0f8907f_2_854"/>
          <p:cNvSpPr/>
          <p:nvPr/>
        </p:nvSpPr>
        <p:spPr>
          <a:xfrm flipH="1">
            <a:off x="4686300" y="2011304"/>
            <a:ext cx="2819400" cy="2819034"/>
          </a:xfrm>
          <a:prstGeom prst="rect">
            <a:avLst/>
          </a:prstGeom>
          <a:solidFill>
            <a:srgbClr val="00324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74" name="Google Shape;874;g149f0f8907f_2_854"/>
          <p:cNvSpPr txBox="1"/>
          <p:nvPr/>
        </p:nvSpPr>
        <p:spPr>
          <a:xfrm>
            <a:off x="4686298" y="4524206"/>
            <a:ext cx="2812781" cy="314494"/>
          </a:xfrm>
          <a:prstGeom prst="rect">
            <a:avLst/>
          </a:prstGeom>
          <a:noFill/>
          <a:ln>
            <a:noFill/>
          </a:ln>
        </p:spPr>
        <p:txBody>
          <a:bodyPr anchorCtr="0" anchor="t" bIns="45700" lIns="91425" spcFirstLastPara="1" rIns="91425" wrap="square" tIns="45700">
            <a:normAutofit/>
          </a:bodyPr>
          <a:lstStyle/>
          <a:p>
            <a:pPr indent="0" lvl="0" marL="0" marR="0" rtl="0" algn="r">
              <a:lnSpc>
                <a:spcPct val="90000"/>
              </a:lnSpc>
              <a:spcBef>
                <a:spcPts val="0"/>
              </a:spcBef>
              <a:spcAft>
                <a:spcPts val="0"/>
              </a:spcAft>
              <a:buClr>
                <a:srgbClr val="000000"/>
              </a:buClr>
              <a:buSzPts val="1400"/>
              <a:buFont typeface="Arial"/>
              <a:buNone/>
            </a:pPr>
            <a:r>
              <a:t/>
            </a:r>
            <a:endParaRPr b="0" i="0" sz="1400" u="none" cap="none" strike="noStrike">
              <a:solidFill>
                <a:srgbClr val="8197A6"/>
              </a:solidFill>
              <a:latin typeface="Arial"/>
              <a:ea typeface="Arial"/>
              <a:cs typeface="Arial"/>
              <a:sym typeface="Arial"/>
            </a:endParaRPr>
          </a:p>
        </p:txBody>
      </p:sp>
      <p:sp>
        <p:nvSpPr>
          <p:cNvPr id="875" name="Google Shape;875;g149f0f8907f_2_854"/>
          <p:cNvSpPr txBox="1"/>
          <p:nvPr/>
        </p:nvSpPr>
        <p:spPr>
          <a:xfrm>
            <a:off x="4686298" y="1740022"/>
            <a:ext cx="2819402" cy="261521"/>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1100"/>
              <a:buFont typeface="Arial"/>
              <a:buNone/>
            </a:pPr>
            <a:r>
              <a:rPr b="0" i="0" lang="en-GB" sz="1100" u="none" cap="none" strike="noStrike">
                <a:solidFill>
                  <a:schemeClr val="lt1"/>
                </a:solidFill>
                <a:latin typeface="Arial"/>
                <a:ea typeface="Arial"/>
                <a:cs typeface="Arial"/>
                <a:sym typeface="Arial"/>
              </a:rPr>
              <a:t>Produced by</a:t>
            </a:r>
            <a:endParaRPr/>
          </a:p>
        </p:txBody>
      </p:sp>
      <p:sp>
        <p:nvSpPr>
          <p:cNvPr id="876" name="Google Shape;876;g149f0f8907f_2_854"/>
          <p:cNvSpPr txBox="1"/>
          <p:nvPr>
            <p:ph idx="1" type="body"/>
          </p:nvPr>
        </p:nvSpPr>
        <p:spPr>
          <a:xfrm>
            <a:off x="4686298" y="2041526"/>
            <a:ext cx="2819402" cy="2359024"/>
          </a:xfrm>
          <a:prstGeom prst="rect">
            <a:avLst/>
          </a:prstGeom>
          <a:noFill/>
          <a:ln>
            <a:noFill/>
          </a:ln>
        </p:spPr>
        <p:txBody>
          <a:bodyPr anchorCtr="0" anchor="t" bIns="45700" lIns="91425" spcFirstLastPara="1" rIns="91425" wrap="square" tIns="45700">
            <a:normAutofit/>
          </a:bodyPr>
          <a:lstStyle>
            <a:lvl1pPr indent="-228600" lvl="0" marL="457200" algn="l">
              <a:lnSpc>
                <a:spcPct val="119000"/>
              </a:lnSpc>
              <a:spcBef>
                <a:spcPts val="428"/>
              </a:spcBef>
              <a:spcAft>
                <a:spcPts val="0"/>
              </a:spcAft>
              <a:buSzPts val="2140"/>
              <a:buNone/>
              <a:defRPr b="0" sz="2140">
                <a:solidFill>
                  <a:schemeClr val="lt1"/>
                </a:solidFill>
                <a:latin typeface="Arial"/>
                <a:ea typeface="Arial"/>
                <a:cs typeface="Arial"/>
                <a:sym typeface="Arial"/>
              </a:defRPr>
            </a:lvl1pPr>
            <a:lvl2pPr indent="-228600" lvl="1" marL="914400" algn="l">
              <a:lnSpc>
                <a:spcPct val="119000"/>
              </a:lnSpc>
              <a:spcBef>
                <a:spcPts val="400"/>
              </a:spcBef>
              <a:spcAft>
                <a:spcPts val="0"/>
              </a:spcAft>
              <a:buSzPts val="2000"/>
              <a:buNone/>
              <a:defRPr b="1" sz="2000"/>
            </a:lvl2pPr>
            <a:lvl3pPr indent="-228600" lvl="2" marL="1371600" algn="l">
              <a:lnSpc>
                <a:spcPct val="119000"/>
              </a:lnSpc>
              <a:spcBef>
                <a:spcPts val="360"/>
              </a:spcBef>
              <a:spcAft>
                <a:spcPts val="0"/>
              </a:spcAft>
              <a:buSzPts val="1800"/>
              <a:buNone/>
              <a:defRPr b="1" sz="1800"/>
            </a:lvl3pPr>
            <a:lvl4pPr indent="-228600" lvl="3" marL="1828800" algn="l">
              <a:lnSpc>
                <a:spcPct val="119000"/>
              </a:lnSpc>
              <a:spcBef>
                <a:spcPts val="320"/>
              </a:spcBef>
              <a:spcAft>
                <a:spcPts val="0"/>
              </a:spcAft>
              <a:buSzPts val="1600"/>
              <a:buNone/>
              <a:defRPr b="1" sz="1600"/>
            </a:lvl4pPr>
            <a:lvl5pPr indent="-228600" lvl="4" marL="2286000" algn="l">
              <a:lnSpc>
                <a:spcPct val="119000"/>
              </a:lnSpc>
              <a:spcBef>
                <a:spcPts val="320"/>
              </a:spcBef>
              <a:spcAft>
                <a:spcPts val="0"/>
              </a:spcAft>
              <a:buSzPts val="1600"/>
              <a:buNone/>
              <a:defRPr b="1" sz="1600"/>
            </a:lvl5pPr>
            <a:lvl6pPr indent="-228600" lvl="5" marL="2743200" algn="l">
              <a:lnSpc>
                <a:spcPct val="119000"/>
              </a:lnSpc>
              <a:spcBef>
                <a:spcPts val="320"/>
              </a:spcBef>
              <a:spcAft>
                <a:spcPts val="0"/>
              </a:spcAft>
              <a:buSzPts val="1600"/>
              <a:buNone/>
              <a:defRPr b="1" sz="1600"/>
            </a:lvl6pPr>
            <a:lvl7pPr indent="-228600" lvl="6" marL="3200400" algn="l">
              <a:lnSpc>
                <a:spcPct val="119000"/>
              </a:lnSpc>
              <a:spcBef>
                <a:spcPts val="320"/>
              </a:spcBef>
              <a:spcAft>
                <a:spcPts val="0"/>
              </a:spcAft>
              <a:buSzPts val="1600"/>
              <a:buNone/>
              <a:defRPr b="1" sz="1600"/>
            </a:lvl7pPr>
            <a:lvl8pPr indent="-228600" lvl="7" marL="3657600" algn="l">
              <a:lnSpc>
                <a:spcPct val="119000"/>
              </a:lnSpc>
              <a:spcBef>
                <a:spcPts val="320"/>
              </a:spcBef>
              <a:spcAft>
                <a:spcPts val="0"/>
              </a:spcAft>
              <a:buSzPts val="1600"/>
              <a:buNone/>
              <a:defRPr b="1" sz="1600"/>
            </a:lvl8pPr>
            <a:lvl9pPr indent="-228600" lvl="8" marL="4114800" algn="l">
              <a:lnSpc>
                <a:spcPct val="119000"/>
              </a:lnSpc>
              <a:spcBef>
                <a:spcPts val="320"/>
              </a:spcBef>
              <a:spcAft>
                <a:spcPts val="0"/>
              </a:spcAft>
              <a:buSzPts val="1600"/>
              <a:buNone/>
              <a:defRPr b="1" sz="1600"/>
            </a:lvl9pPr>
          </a:lstStyle>
          <a:p/>
        </p:txBody>
      </p:sp>
      <p:sp>
        <p:nvSpPr>
          <p:cNvPr id="877" name="Google Shape;877;g149f0f8907f_2_854"/>
          <p:cNvSpPr txBox="1"/>
          <p:nvPr>
            <p:ph idx="2" type="body"/>
          </p:nvPr>
        </p:nvSpPr>
        <p:spPr>
          <a:xfrm>
            <a:off x="4686298" y="4406773"/>
            <a:ext cx="2819402" cy="423565"/>
          </a:xfrm>
          <a:prstGeom prst="rect">
            <a:avLst/>
          </a:prstGeom>
          <a:noFill/>
          <a:ln>
            <a:noFill/>
          </a:ln>
        </p:spPr>
        <p:txBody>
          <a:bodyPr anchorCtr="0" anchor="ctr" bIns="45700" lIns="91425" spcFirstLastPara="1" rIns="91425" wrap="square" tIns="45700">
            <a:noAutofit/>
          </a:bodyPr>
          <a:lstStyle>
            <a:lvl1pPr indent="-228600" lvl="0" marL="457200" algn="l">
              <a:lnSpc>
                <a:spcPct val="119000"/>
              </a:lnSpc>
              <a:spcBef>
                <a:spcPts val="300"/>
              </a:spcBef>
              <a:spcAft>
                <a:spcPts val="0"/>
              </a:spcAft>
              <a:buSzPts val="1500"/>
              <a:buNone/>
              <a:defRPr b="0" sz="1500">
                <a:solidFill>
                  <a:schemeClr val="lt1"/>
                </a:solidFill>
                <a:latin typeface="Arial"/>
                <a:ea typeface="Arial"/>
                <a:cs typeface="Arial"/>
                <a:sym typeface="Arial"/>
              </a:defRPr>
            </a:lvl1pPr>
            <a:lvl2pPr indent="-228600" lvl="1" marL="914400" algn="l">
              <a:lnSpc>
                <a:spcPct val="119000"/>
              </a:lnSpc>
              <a:spcBef>
                <a:spcPts val="400"/>
              </a:spcBef>
              <a:spcAft>
                <a:spcPts val="0"/>
              </a:spcAft>
              <a:buSzPts val="2000"/>
              <a:buNone/>
              <a:defRPr b="1" sz="2000"/>
            </a:lvl2pPr>
            <a:lvl3pPr indent="-228600" lvl="2" marL="1371600" algn="l">
              <a:lnSpc>
                <a:spcPct val="119000"/>
              </a:lnSpc>
              <a:spcBef>
                <a:spcPts val="360"/>
              </a:spcBef>
              <a:spcAft>
                <a:spcPts val="0"/>
              </a:spcAft>
              <a:buSzPts val="1800"/>
              <a:buNone/>
              <a:defRPr b="1" sz="1800"/>
            </a:lvl3pPr>
            <a:lvl4pPr indent="-228600" lvl="3" marL="1828800" algn="l">
              <a:lnSpc>
                <a:spcPct val="119000"/>
              </a:lnSpc>
              <a:spcBef>
                <a:spcPts val="320"/>
              </a:spcBef>
              <a:spcAft>
                <a:spcPts val="0"/>
              </a:spcAft>
              <a:buSzPts val="1600"/>
              <a:buNone/>
              <a:defRPr b="1" sz="1600"/>
            </a:lvl4pPr>
            <a:lvl5pPr indent="-228600" lvl="4" marL="2286000" algn="l">
              <a:lnSpc>
                <a:spcPct val="119000"/>
              </a:lnSpc>
              <a:spcBef>
                <a:spcPts val="320"/>
              </a:spcBef>
              <a:spcAft>
                <a:spcPts val="0"/>
              </a:spcAft>
              <a:buSzPts val="1600"/>
              <a:buNone/>
              <a:defRPr b="1" sz="1600"/>
            </a:lvl5pPr>
            <a:lvl6pPr indent="-228600" lvl="5" marL="2743200" algn="l">
              <a:lnSpc>
                <a:spcPct val="119000"/>
              </a:lnSpc>
              <a:spcBef>
                <a:spcPts val="320"/>
              </a:spcBef>
              <a:spcAft>
                <a:spcPts val="0"/>
              </a:spcAft>
              <a:buSzPts val="1600"/>
              <a:buNone/>
              <a:defRPr b="1" sz="1600"/>
            </a:lvl6pPr>
            <a:lvl7pPr indent="-228600" lvl="6" marL="3200400" algn="l">
              <a:lnSpc>
                <a:spcPct val="119000"/>
              </a:lnSpc>
              <a:spcBef>
                <a:spcPts val="320"/>
              </a:spcBef>
              <a:spcAft>
                <a:spcPts val="0"/>
              </a:spcAft>
              <a:buSzPts val="1600"/>
              <a:buNone/>
              <a:defRPr b="1" sz="1600"/>
            </a:lvl7pPr>
            <a:lvl8pPr indent="-228600" lvl="7" marL="3657600" algn="l">
              <a:lnSpc>
                <a:spcPct val="119000"/>
              </a:lnSpc>
              <a:spcBef>
                <a:spcPts val="320"/>
              </a:spcBef>
              <a:spcAft>
                <a:spcPts val="0"/>
              </a:spcAft>
              <a:buSzPts val="1600"/>
              <a:buNone/>
              <a:defRPr b="1" sz="1600"/>
            </a:lvl8pPr>
            <a:lvl9pPr indent="-228600" lvl="8" marL="4114800" algn="l">
              <a:lnSpc>
                <a:spcPct val="119000"/>
              </a:lnSpc>
              <a:spcBef>
                <a:spcPts val="320"/>
              </a:spcBef>
              <a:spcAft>
                <a:spcPts val="0"/>
              </a:spcAft>
              <a:buSzPts val="1600"/>
              <a:buNone/>
              <a:defRPr b="1" sz="1600"/>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884" name="Shape 884"/>
        <p:cNvGrpSpPr/>
        <p:nvPr/>
      </p:nvGrpSpPr>
      <p:grpSpPr>
        <a:xfrm>
          <a:off x="0" y="0"/>
          <a:ext cx="0" cy="0"/>
          <a:chOff x="0" y="0"/>
          <a:chExt cx="0" cy="0"/>
        </a:xfrm>
      </p:grpSpPr>
      <p:pic>
        <p:nvPicPr>
          <p:cNvPr id="885" name="Google Shape;885;g15143813555_0_165"/>
          <p:cNvPicPr preferRelativeResize="0"/>
          <p:nvPr/>
        </p:nvPicPr>
        <p:blipFill rotWithShape="1">
          <a:blip r:embed="rId2">
            <a:alphaModFix/>
          </a:blip>
          <a:srcRect b="0" l="0" r="0" t="0"/>
          <a:stretch/>
        </p:blipFill>
        <p:spPr>
          <a:xfrm>
            <a:off x="3301750" y="2265730"/>
            <a:ext cx="8288156" cy="2756714"/>
          </a:xfrm>
          <a:prstGeom prst="rect">
            <a:avLst/>
          </a:prstGeom>
          <a:noFill/>
          <a:ln>
            <a:noFill/>
          </a:ln>
        </p:spPr>
      </p:pic>
      <p:pic>
        <p:nvPicPr>
          <p:cNvPr id="886" name="Google Shape;886;g15143813555_0_165"/>
          <p:cNvPicPr preferRelativeResize="0"/>
          <p:nvPr/>
        </p:nvPicPr>
        <p:blipFill rotWithShape="1">
          <a:blip r:embed="rId3">
            <a:alphaModFix/>
          </a:blip>
          <a:srcRect b="-110" l="0" r="0" t="0"/>
          <a:stretch/>
        </p:blipFill>
        <p:spPr>
          <a:xfrm flipH="1" rot="10800000">
            <a:off x="2824280" y="4824248"/>
            <a:ext cx="5391556" cy="2038097"/>
          </a:xfrm>
          <a:prstGeom prst="rect">
            <a:avLst/>
          </a:prstGeom>
          <a:noFill/>
          <a:ln>
            <a:noFill/>
          </a:ln>
        </p:spPr>
      </p:pic>
      <p:pic>
        <p:nvPicPr>
          <p:cNvPr descr="A picture containing nature&#10;&#10;Description automatically generated" id="887" name="Google Shape;887;g15143813555_0_165"/>
          <p:cNvPicPr preferRelativeResize="0"/>
          <p:nvPr/>
        </p:nvPicPr>
        <p:blipFill rotWithShape="1">
          <a:blip r:embed="rId4">
            <a:alphaModFix/>
          </a:blip>
          <a:srcRect b="0" l="0" r="0" t="0"/>
          <a:stretch/>
        </p:blipFill>
        <p:spPr>
          <a:xfrm>
            <a:off x="8477344" y="-1"/>
            <a:ext cx="3714656" cy="2686815"/>
          </a:xfrm>
          <a:prstGeom prst="rect">
            <a:avLst/>
          </a:prstGeom>
          <a:noFill/>
          <a:ln>
            <a:noFill/>
          </a:ln>
        </p:spPr>
      </p:pic>
      <p:sp>
        <p:nvSpPr>
          <p:cNvPr id="888" name="Google Shape;888;g15143813555_0_165"/>
          <p:cNvSpPr/>
          <p:nvPr/>
        </p:nvSpPr>
        <p:spPr>
          <a:xfrm flipH="1">
            <a:off x="5456394" y="1968439"/>
            <a:ext cx="6751471" cy="490111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89" name="Google Shape;889;g15143813555_0_165"/>
          <p:cNvSpPr/>
          <p:nvPr/>
        </p:nvSpPr>
        <p:spPr>
          <a:xfrm flipH="1">
            <a:off x="-21101" y="-14542"/>
            <a:ext cx="12215481" cy="6870483"/>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890" name="Google Shape;890;g15143813555_0_165"/>
          <p:cNvPicPr preferRelativeResize="0"/>
          <p:nvPr/>
        </p:nvPicPr>
        <p:blipFill rotWithShape="1">
          <a:blip r:embed="rId5">
            <a:alphaModFix/>
          </a:blip>
          <a:srcRect b="0" l="0" r="0" t="0"/>
          <a:stretch/>
        </p:blipFill>
        <p:spPr>
          <a:xfrm>
            <a:off x="138431" y="5311498"/>
            <a:ext cx="2738896" cy="1508514"/>
          </a:xfrm>
          <a:prstGeom prst="rect">
            <a:avLst/>
          </a:prstGeom>
          <a:noFill/>
          <a:ln>
            <a:noFill/>
          </a:ln>
          <a:effectLst>
            <a:outerShdw blurRad="50800" rotWithShape="0" algn="tl" dir="2700000" dist="38100">
              <a:srgbClr val="000000">
                <a:alpha val="40000"/>
              </a:srgbClr>
            </a:outerShdw>
          </a:effectLst>
        </p:spPr>
      </p:pic>
      <p:pic>
        <p:nvPicPr>
          <p:cNvPr id="891" name="Google Shape;891;g15143813555_0_165"/>
          <p:cNvPicPr preferRelativeResize="0"/>
          <p:nvPr/>
        </p:nvPicPr>
        <p:blipFill rotWithShape="1">
          <a:blip r:embed="rId6">
            <a:alphaModFix amt="34000"/>
          </a:blip>
          <a:srcRect b="-8775" l="32581" r="8553" t="2403"/>
          <a:stretch/>
        </p:blipFill>
        <p:spPr>
          <a:xfrm rot="5400000">
            <a:off x="5734365" y="-1016162"/>
            <a:ext cx="5455200" cy="7480800"/>
          </a:xfrm>
          <a:prstGeom prst="rtTriangle">
            <a:avLst/>
          </a:prstGeom>
          <a:noFill/>
          <a:ln>
            <a:noFill/>
          </a:ln>
        </p:spPr>
      </p:pic>
      <p:pic>
        <p:nvPicPr>
          <p:cNvPr id="892" name="Google Shape;892;g15143813555_0_165"/>
          <p:cNvPicPr preferRelativeResize="0"/>
          <p:nvPr/>
        </p:nvPicPr>
        <p:blipFill rotWithShape="1">
          <a:blip r:embed="rId6">
            <a:alphaModFix amt="34000"/>
          </a:blip>
          <a:srcRect b="670" l="54013" r="11358" t="36082"/>
          <a:stretch/>
        </p:blipFill>
        <p:spPr>
          <a:xfrm rot="-5400000">
            <a:off x="5792644" y="4820060"/>
            <a:ext cx="1719600" cy="2366700"/>
          </a:xfrm>
          <a:prstGeom prst="rtTriangle">
            <a:avLst/>
          </a:prstGeom>
          <a:noFill/>
          <a:ln>
            <a:noFill/>
          </a:ln>
        </p:spPr>
      </p:pic>
      <p:sp>
        <p:nvSpPr>
          <p:cNvPr id="893" name="Google Shape;893;g15143813555_0_165"/>
          <p:cNvSpPr txBox="1"/>
          <p:nvPr>
            <p:ph type="title"/>
          </p:nvPr>
        </p:nvSpPr>
        <p:spPr>
          <a:xfrm>
            <a:off x="176047" y="175938"/>
            <a:ext cx="6157200" cy="39726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8000"/>
              <a:buFont typeface="Arial"/>
              <a:buNone/>
              <a:defRPr b="0" i="0" sz="8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894" name="Shape 894"/>
        <p:cNvGrpSpPr/>
        <p:nvPr/>
      </p:nvGrpSpPr>
      <p:grpSpPr>
        <a:xfrm>
          <a:off x="0" y="0"/>
          <a:ext cx="0" cy="0"/>
          <a:chOff x="0" y="0"/>
          <a:chExt cx="0" cy="0"/>
        </a:xfrm>
      </p:grpSpPr>
      <p:sp>
        <p:nvSpPr>
          <p:cNvPr id="895" name="Google Shape;895;g15143813555_0_175"/>
          <p:cNvSpPr/>
          <p:nvPr/>
        </p:nvSpPr>
        <p:spPr>
          <a:xfrm>
            <a:off x="0" y="1"/>
            <a:ext cx="12192000" cy="1037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896" name="Google Shape;896;g15143813555_0_175"/>
          <p:cNvPicPr preferRelativeResize="0"/>
          <p:nvPr/>
        </p:nvPicPr>
        <p:blipFill rotWithShape="1">
          <a:blip r:embed="rId2">
            <a:alphaModFix amt="34000"/>
          </a:blip>
          <a:srcRect b="35419" l="51341" r="-2842" t="39268"/>
          <a:stretch/>
        </p:blipFill>
        <p:spPr>
          <a:xfrm flipH="1">
            <a:off x="9304423" y="0"/>
            <a:ext cx="2887577" cy="1037492"/>
          </a:xfrm>
          <a:prstGeom prst="rect">
            <a:avLst/>
          </a:prstGeom>
          <a:noFill/>
          <a:ln>
            <a:noFill/>
          </a:ln>
        </p:spPr>
      </p:pic>
      <p:pic>
        <p:nvPicPr>
          <p:cNvPr id="897" name="Google Shape;897;g15143813555_0_175"/>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898" name="Google Shape;898;g15143813555_0_175"/>
          <p:cNvSpPr/>
          <p:nvPr/>
        </p:nvSpPr>
        <p:spPr>
          <a:xfrm>
            <a:off x="-1778" y="6574604"/>
            <a:ext cx="12193800" cy="283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899" name="Google Shape;899;g15143813555_0_175"/>
          <p:cNvSpPr/>
          <p:nvPr/>
        </p:nvSpPr>
        <p:spPr>
          <a:xfrm flipH="1" rot="10800000">
            <a:off x="-4504" y="6540563"/>
            <a:ext cx="12196500" cy="59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900" name="Google Shape;900;g15143813555_0_175"/>
          <p:cNvSpPr txBox="1"/>
          <p:nvPr/>
        </p:nvSpPr>
        <p:spPr>
          <a:xfrm>
            <a:off x="10265664" y="6574604"/>
            <a:ext cx="1925400" cy="307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901" name="Google Shape;901;g15143813555_0_175"/>
          <p:cNvSpPr txBox="1"/>
          <p:nvPr/>
        </p:nvSpPr>
        <p:spPr>
          <a:xfrm>
            <a:off x="-24384" y="6562799"/>
            <a:ext cx="49257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CEOS SIT-</a:t>
            </a:r>
            <a:r>
              <a:rPr b="1" lang="en-GB">
                <a:solidFill>
                  <a:schemeClr val="accent1"/>
                </a:solidFill>
              </a:rPr>
              <a:t>TW</a:t>
            </a:r>
            <a:r>
              <a:rPr b="1" i="0" lang="en-GB" sz="1400" u="none" cap="none" strike="noStrike">
                <a:solidFill>
                  <a:schemeClr val="accent1"/>
                </a:solidFill>
                <a:latin typeface="Arial"/>
                <a:ea typeface="Arial"/>
                <a:cs typeface="Arial"/>
                <a:sym typeface="Arial"/>
              </a:rPr>
              <a:t>, </a:t>
            </a:r>
            <a:r>
              <a:rPr b="1" lang="en-GB">
                <a:solidFill>
                  <a:schemeClr val="accent1"/>
                </a:solidFill>
              </a:rPr>
              <a:t>14</a:t>
            </a:r>
            <a:r>
              <a:rPr b="1" i="0" lang="en-GB" sz="1400" u="none" cap="none" strike="noStrike">
                <a:solidFill>
                  <a:schemeClr val="accent1"/>
                </a:solidFill>
                <a:latin typeface="Arial"/>
                <a:ea typeface="Arial"/>
                <a:cs typeface="Arial"/>
                <a:sym typeface="Arial"/>
              </a:rPr>
              <a:t>-</a:t>
            </a:r>
            <a:r>
              <a:rPr b="1" lang="en-GB">
                <a:solidFill>
                  <a:schemeClr val="accent1"/>
                </a:solidFill>
              </a:rPr>
              <a:t>15</a:t>
            </a:r>
            <a:r>
              <a:rPr b="1" i="0" lang="en-GB" sz="1400" u="none" cap="none" strike="noStrike">
                <a:solidFill>
                  <a:schemeClr val="accent1"/>
                </a:solidFill>
                <a:latin typeface="Arial"/>
                <a:ea typeface="Arial"/>
                <a:cs typeface="Arial"/>
                <a:sym typeface="Arial"/>
              </a:rPr>
              <a:t> </a:t>
            </a:r>
            <a:r>
              <a:rPr b="1" lang="en-GB">
                <a:solidFill>
                  <a:schemeClr val="accent1"/>
                </a:solidFill>
              </a:rPr>
              <a:t>September </a:t>
            </a:r>
            <a:r>
              <a:rPr b="1" i="0" lang="en-GB" sz="1400" u="none" cap="none" strike="noStrike">
                <a:solidFill>
                  <a:schemeClr val="accent1"/>
                </a:solidFill>
                <a:latin typeface="Arial"/>
                <a:ea typeface="Arial"/>
                <a:cs typeface="Arial"/>
                <a:sym typeface="Arial"/>
              </a:rPr>
              <a:t>2022</a:t>
            </a:r>
            <a:endParaRPr b="0" i="0" sz="1400" u="none" cap="none" strike="noStrike">
              <a:solidFill>
                <a:srgbClr val="000000"/>
              </a:solidFill>
              <a:latin typeface="Arial"/>
              <a:ea typeface="Arial"/>
              <a:cs typeface="Arial"/>
              <a:sym typeface="Arial"/>
            </a:endParaRPr>
          </a:p>
        </p:txBody>
      </p:sp>
      <p:sp>
        <p:nvSpPr>
          <p:cNvPr id="902" name="Google Shape;902;g15143813555_0_175"/>
          <p:cNvSpPr txBox="1"/>
          <p:nvPr>
            <p:ph idx="1" type="body"/>
          </p:nvPr>
        </p:nvSpPr>
        <p:spPr>
          <a:xfrm>
            <a:off x="324233" y="1558533"/>
            <a:ext cx="11495400" cy="46629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903" name="Google Shape;903;g15143813555_0_175"/>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904" name="Shape 904"/>
        <p:cNvGrpSpPr/>
        <p:nvPr/>
      </p:nvGrpSpPr>
      <p:grpSpPr>
        <a:xfrm>
          <a:off x="0" y="0"/>
          <a:ext cx="0" cy="0"/>
          <a:chOff x="0" y="0"/>
          <a:chExt cx="0" cy="0"/>
        </a:xfrm>
      </p:grpSpPr>
      <p:sp>
        <p:nvSpPr>
          <p:cNvPr id="905" name="Google Shape;905;g15143813555_0_185"/>
          <p:cNvSpPr/>
          <p:nvPr/>
        </p:nvSpPr>
        <p:spPr>
          <a:xfrm>
            <a:off x="0" y="1"/>
            <a:ext cx="12192000" cy="1037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906" name="Google Shape;906;g15143813555_0_185"/>
          <p:cNvPicPr preferRelativeResize="0"/>
          <p:nvPr/>
        </p:nvPicPr>
        <p:blipFill rotWithShape="1">
          <a:blip r:embed="rId2">
            <a:alphaModFix amt="34000"/>
          </a:blip>
          <a:srcRect b="35419" l="51341" r="-2842" t="39268"/>
          <a:stretch/>
        </p:blipFill>
        <p:spPr>
          <a:xfrm flipH="1">
            <a:off x="9304423" y="0"/>
            <a:ext cx="2887577" cy="1037492"/>
          </a:xfrm>
          <a:prstGeom prst="rect">
            <a:avLst/>
          </a:prstGeom>
          <a:noFill/>
          <a:ln>
            <a:noFill/>
          </a:ln>
        </p:spPr>
      </p:pic>
      <p:pic>
        <p:nvPicPr>
          <p:cNvPr id="907" name="Google Shape;907;g15143813555_0_185"/>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908" name="Google Shape;908;g15143813555_0_185"/>
          <p:cNvSpPr/>
          <p:nvPr/>
        </p:nvSpPr>
        <p:spPr>
          <a:xfrm>
            <a:off x="-1778" y="6574604"/>
            <a:ext cx="12193800" cy="283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909" name="Google Shape;909;g15143813555_0_185"/>
          <p:cNvSpPr/>
          <p:nvPr/>
        </p:nvSpPr>
        <p:spPr>
          <a:xfrm flipH="1" rot="10800000">
            <a:off x="-4504" y="6540563"/>
            <a:ext cx="12196500" cy="59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910" name="Google Shape;910;g15143813555_0_185"/>
          <p:cNvSpPr txBox="1"/>
          <p:nvPr>
            <p:ph idx="1" type="body"/>
          </p:nvPr>
        </p:nvSpPr>
        <p:spPr>
          <a:xfrm>
            <a:off x="386632" y="1445923"/>
            <a:ext cx="5508900" cy="47754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911" name="Google Shape;911;g15143813555_0_185"/>
          <p:cNvSpPr txBox="1"/>
          <p:nvPr>
            <p:ph idx="2" type="body"/>
          </p:nvPr>
        </p:nvSpPr>
        <p:spPr>
          <a:xfrm>
            <a:off x="6296361" y="1445923"/>
            <a:ext cx="5508900" cy="47754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912" name="Google Shape;912;g15143813555_0_185"/>
          <p:cNvSpPr txBox="1"/>
          <p:nvPr/>
        </p:nvSpPr>
        <p:spPr>
          <a:xfrm>
            <a:off x="10265664" y="6574604"/>
            <a:ext cx="1925400" cy="307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913" name="Google Shape;913;g15143813555_0_185"/>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14" name="Google Shape;914;g15143813555_0_185"/>
          <p:cNvSpPr txBox="1"/>
          <p:nvPr/>
        </p:nvSpPr>
        <p:spPr>
          <a:xfrm>
            <a:off x="-24384" y="6562799"/>
            <a:ext cx="49257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400"/>
              <a:buFont typeface="Arial"/>
              <a:buNone/>
            </a:pPr>
            <a:r>
              <a:rPr b="1" i="0" lang="en-GB" sz="1400" u="none" cap="none" strike="noStrike">
                <a:solidFill>
                  <a:schemeClr val="accent1"/>
                </a:solidFill>
                <a:latin typeface="Arial"/>
                <a:ea typeface="Arial"/>
                <a:cs typeface="Arial"/>
                <a:sym typeface="Arial"/>
              </a:rPr>
              <a:t>CEOS SIT-37, 29-31 March 2022</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915" name="Shape 915"/>
        <p:cNvGrpSpPr/>
        <p:nvPr/>
      </p:nvGrpSpPr>
      <p:grpSpPr>
        <a:xfrm>
          <a:off x="0" y="0"/>
          <a:ext cx="0" cy="0"/>
          <a:chOff x="0" y="0"/>
          <a:chExt cx="0" cy="0"/>
        </a:xfrm>
      </p:grpSpPr>
      <p:sp>
        <p:nvSpPr>
          <p:cNvPr id="916" name="Google Shape;916;g15143813555_0_196"/>
          <p:cNvSpPr/>
          <p:nvPr/>
        </p:nvSpPr>
        <p:spPr>
          <a:xfrm>
            <a:off x="0" y="1"/>
            <a:ext cx="12192000" cy="1037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917" name="Google Shape;917;g15143813555_0_196"/>
          <p:cNvPicPr preferRelativeResize="0"/>
          <p:nvPr/>
        </p:nvPicPr>
        <p:blipFill rotWithShape="1">
          <a:blip r:embed="rId2">
            <a:alphaModFix amt="34000"/>
          </a:blip>
          <a:srcRect b="35419" l="51341" r="-2842" t="39268"/>
          <a:stretch/>
        </p:blipFill>
        <p:spPr>
          <a:xfrm flipH="1">
            <a:off x="9304423" y="0"/>
            <a:ext cx="2887577" cy="1037492"/>
          </a:xfrm>
          <a:prstGeom prst="rect">
            <a:avLst/>
          </a:prstGeom>
          <a:noFill/>
          <a:ln>
            <a:noFill/>
          </a:ln>
        </p:spPr>
      </p:pic>
      <p:pic>
        <p:nvPicPr>
          <p:cNvPr id="918" name="Google Shape;918;g15143813555_0_196"/>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919" name="Google Shape;919;g15143813555_0_196"/>
          <p:cNvSpPr/>
          <p:nvPr/>
        </p:nvSpPr>
        <p:spPr>
          <a:xfrm>
            <a:off x="-1778" y="6574604"/>
            <a:ext cx="12193800" cy="283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920" name="Google Shape;920;g15143813555_0_196"/>
          <p:cNvSpPr/>
          <p:nvPr/>
        </p:nvSpPr>
        <p:spPr>
          <a:xfrm flipH="1" rot="10800000">
            <a:off x="-4504" y="6540563"/>
            <a:ext cx="12196500" cy="59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921" name="Google Shape;921;g15143813555_0_196"/>
          <p:cNvSpPr txBox="1"/>
          <p:nvPr/>
        </p:nvSpPr>
        <p:spPr>
          <a:xfrm>
            <a:off x="10265664" y="6574604"/>
            <a:ext cx="1925400" cy="307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922" name="Google Shape;922;g15143813555_0_196"/>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23" name="Google Shape;923;g15143813555_0_196"/>
          <p:cNvSpPr txBox="1"/>
          <p:nvPr/>
        </p:nvSpPr>
        <p:spPr>
          <a:xfrm>
            <a:off x="-24384" y="6562799"/>
            <a:ext cx="49257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400"/>
              <a:buFont typeface="Arial"/>
              <a:buNone/>
            </a:pPr>
            <a:r>
              <a:rPr b="1" i="0" lang="en-GB" sz="1400" u="none" cap="none" strike="noStrike">
                <a:solidFill>
                  <a:schemeClr val="accent1"/>
                </a:solidFill>
                <a:latin typeface="Arial"/>
                <a:ea typeface="Arial"/>
                <a:cs typeface="Arial"/>
                <a:sym typeface="Arial"/>
              </a:rPr>
              <a:t>CEOS SIT-37, 29-31 March 2022</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924" name="Shape 924"/>
        <p:cNvGrpSpPr/>
        <p:nvPr/>
      </p:nvGrpSpPr>
      <p:grpSpPr>
        <a:xfrm>
          <a:off x="0" y="0"/>
          <a:ext cx="0" cy="0"/>
          <a:chOff x="0" y="0"/>
          <a:chExt cx="0" cy="0"/>
        </a:xfrm>
      </p:grpSpPr>
      <p:sp>
        <p:nvSpPr>
          <p:cNvPr id="925" name="Google Shape;925;g15143813555_0_205"/>
          <p:cNvSpPr/>
          <p:nvPr/>
        </p:nvSpPr>
        <p:spPr>
          <a:xfrm>
            <a:off x="0" y="1"/>
            <a:ext cx="12192000" cy="1037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926" name="Google Shape;926;g15143813555_0_205"/>
          <p:cNvPicPr preferRelativeResize="0"/>
          <p:nvPr/>
        </p:nvPicPr>
        <p:blipFill rotWithShape="1">
          <a:blip r:embed="rId2">
            <a:alphaModFix amt="34000"/>
          </a:blip>
          <a:srcRect b="35419" l="51341" r="-2842" t="39268"/>
          <a:stretch/>
        </p:blipFill>
        <p:spPr>
          <a:xfrm flipH="1">
            <a:off x="9304423" y="0"/>
            <a:ext cx="2887577" cy="1037492"/>
          </a:xfrm>
          <a:prstGeom prst="rect">
            <a:avLst/>
          </a:prstGeom>
          <a:noFill/>
          <a:ln>
            <a:noFill/>
          </a:ln>
        </p:spPr>
      </p:pic>
      <p:pic>
        <p:nvPicPr>
          <p:cNvPr id="927" name="Google Shape;927;g15143813555_0_205"/>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928" name="Google Shape;928;g15143813555_0_205"/>
          <p:cNvSpPr/>
          <p:nvPr/>
        </p:nvSpPr>
        <p:spPr>
          <a:xfrm>
            <a:off x="-1778" y="6574604"/>
            <a:ext cx="12193800" cy="283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929" name="Google Shape;929;g15143813555_0_205"/>
          <p:cNvSpPr/>
          <p:nvPr/>
        </p:nvSpPr>
        <p:spPr>
          <a:xfrm flipH="1" rot="10800000">
            <a:off x="-4504" y="6540563"/>
            <a:ext cx="12196500" cy="59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930" name="Google Shape;930;g15143813555_0_205"/>
          <p:cNvSpPr txBox="1"/>
          <p:nvPr>
            <p:ph idx="1" type="body"/>
          </p:nvPr>
        </p:nvSpPr>
        <p:spPr>
          <a:xfrm>
            <a:off x="5180012" y="1373852"/>
            <a:ext cx="6172200" cy="46944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chemeClr val="dk1"/>
              </a:buClr>
              <a:buSzPts val="3200"/>
              <a:buFont typeface="Noto Sans Symbols"/>
              <a:buChar char="❖"/>
              <a:defRPr b="0" i="0" sz="3200" u="none" cap="none" strike="noStrike">
                <a:solidFill>
                  <a:schemeClr val="dk1"/>
                </a:solidFill>
                <a:latin typeface="Arial"/>
                <a:ea typeface="Arial"/>
                <a:cs typeface="Arial"/>
                <a:sym typeface="Arial"/>
              </a:defRPr>
            </a:lvl1pPr>
            <a:lvl2pPr indent="-406400" lvl="1" marL="914400" marR="0" rtl="0" algn="l">
              <a:lnSpc>
                <a:spcPct val="90000"/>
              </a:lnSpc>
              <a:spcBef>
                <a:spcPts val="5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2pPr>
            <a:lvl3pPr indent="-381000" lvl="2" marL="1371600" marR="0" rtl="0" algn="l">
              <a:lnSpc>
                <a:spcPct val="90000"/>
              </a:lnSpc>
              <a:spcBef>
                <a:spcPts val="500"/>
              </a:spcBef>
              <a:spcAft>
                <a:spcPts val="0"/>
              </a:spcAft>
              <a:buClr>
                <a:schemeClr val="dk1"/>
              </a:buClr>
              <a:buSzPts val="2400"/>
              <a:buFont typeface="Courier New"/>
              <a:buChar char="o"/>
              <a:defRPr b="0" i="0" sz="2400" u="none" cap="none" strike="noStrike">
                <a:solidFill>
                  <a:schemeClr val="dk1"/>
                </a:solidFill>
                <a:latin typeface="Arial"/>
                <a:ea typeface="Arial"/>
                <a:cs typeface="Arial"/>
                <a:sym typeface="Arial"/>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931" name="Google Shape;931;g15143813555_0_205"/>
          <p:cNvSpPr txBox="1"/>
          <p:nvPr>
            <p:ph idx="2" type="body"/>
          </p:nvPr>
        </p:nvSpPr>
        <p:spPr>
          <a:xfrm>
            <a:off x="839788" y="1373852"/>
            <a:ext cx="3932100" cy="46305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9pPr>
          </a:lstStyle>
          <a:p/>
        </p:txBody>
      </p:sp>
      <p:sp>
        <p:nvSpPr>
          <p:cNvPr id="932" name="Google Shape;932;g15143813555_0_205"/>
          <p:cNvSpPr txBox="1"/>
          <p:nvPr/>
        </p:nvSpPr>
        <p:spPr>
          <a:xfrm>
            <a:off x="10265664" y="6574604"/>
            <a:ext cx="1925400" cy="307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933" name="Google Shape;933;g15143813555_0_205"/>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34" name="Google Shape;934;g15143813555_0_205"/>
          <p:cNvSpPr txBox="1"/>
          <p:nvPr/>
        </p:nvSpPr>
        <p:spPr>
          <a:xfrm>
            <a:off x="-24384" y="6562799"/>
            <a:ext cx="49257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400"/>
              <a:buFont typeface="Arial"/>
              <a:buNone/>
            </a:pPr>
            <a:r>
              <a:rPr b="1" i="0" lang="en-GB" sz="1400" u="none" cap="none" strike="noStrike">
                <a:solidFill>
                  <a:schemeClr val="accent1"/>
                </a:solidFill>
                <a:latin typeface="Arial"/>
                <a:ea typeface="Arial"/>
                <a:cs typeface="Arial"/>
                <a:sym typeface="Arial"/>
              </a:rPr>
              <a:t>CEOS SIT-37, 29-31 March 2022</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ACKGROUND">
    <p:spTree>
      <p:nvGrpSpPr>
        <p:cNvPr id="935" name="Shape 935"/>
        <p:cNvGrpSpPr/>
        <p:nvPr/>
      </p:nvGrpSpPr>
      <p:grpSpPr>
        <a:xfrm>
          <a:off x="0" y="0"/>
          <a:ext cx="0" cy="0"/>
          <a:chOff x="0" y="0"/>
          <a:chExt cx="0" cy="0"/>
        </a:xfrm>
      </p:grpSpPr>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36" name="Shape 936"/>
        <p:cNvGrpSpPr/>
        <p:nvPr/>
      </p:nvGrpSpPr>
      <p:grpSpPr>
        <a:xfrm>
          <a:off x="0" y="0"/>
          <a:ext cx="0" cy="0"/>
          <a:chOff x="0" y="0"/>
          <a:chExt cx="0" cy="0"/>
        </a:xfrm>
      </p:grpSpPr>
      <p:sp>
        <p:nvSpPr>
          <p:cNvPr id="937" name="Google Shape;937;g15143813555_0_217"/>
          <p:cNvSpPr txBox="1"/>
          <p:nvPr>
            <p:ph type="title"/>
          </p:nvPr>
        </p:nvSpPr>
        <p:spPr>
          <a:xfrm>
            <a:off x="415600" y="593367"/>
            <a:ext cx="11360700" cy="763500"/>
          </a:xfrm>
          <a:prstGeom prst="rect">
            <a:avLst/>
          </a:prstGeom>
          <a:noFill/>
          <a:ln>
            <a:noFill/>
          </a:ln>
        </p:spPr>
        <p:txBody>
          <a:bodyPr anchorCtr="0" anchor="ctr" bIns="121900" lIns="121900" spcFirstLastPara="1" rIns="121900" wrap="square" tIns="121900">
            <a:noAutofit/>
          </a:bodyPr>
          <a:lstStyle>
            <a:lvl1pPr lvl="0" rtl="0">
              <a:spcBef>
                <a:spcPts val="0"/>
              </a:spcBef>
              <a:spcAft>
                <a:spcPts val="0"/>
              </a:spcAft>
              <a:buSzPts val="1900"/>
              <a:buChar char="●"/>
              <a:defRPr sz="1900"/>
            </a:lvl1pPr>
            <a:lvl2pPr lvl="1" rtl="0">
              <a:spcBef>
                <a:spcPts val="0"/>
              </a:spcBef>
              <a:spcAft>
                <a:spcPts val="0"/>
              </a:spcAft>
              <a:buSzPts val="1900"/>
              <a:buChar char="○"/>
              <a:defRPr sz="1900"/>
            </a:lvl2pPr>
            <a:lvl3pPr lvl="2" rtl="0">
              <a:spcBef>
                <a:spcPts val="0"/>
              </a:spcBef>
              <a:spcAft>
                <a:spcPts val="0"/>
              </a:spcAft>
              <a:buSzPts val="1900"/>
              <a:buChar char="■"/>
              <a:defRPr sz="1900"/>
            </a:lvl3pPr>
            <a:lvl4pPr lvl="3" rtl="0">
              <a:spcBef>
                <a:spcPts val="0"/>
              </a:spcBef>
              <a:spcAft>
                <a:spcPts val="0"/>
              </a:spcAft>
              <a:buSzPts val="1900"/>
              <a:buChar char="●"/>
              <a:defRPr sz="1900"/>
            </a:lvl4pPr>
            <a:lvl5pPr lvl="4" rtl="0">
              <a:spcBef>
                <a:spcPts val="0"/>
              </a:spcBef>
              <a:spcAft>
                <a:spcPts val="0"/>
              </a:spcAft>
              <a:buSzPts val="1900"/>
              <a:buChar char="○"/>
              <a:defRPr sz="1900"/>
            </a:lvl5pPr>
            <a:lvl6pPr lvl="5" rtl="0">
              <a:spcBef>
                <a:spcPts val="0"/>
              </a:spcBef>
              <a:spcAft>
                <a:spcPts val="0"/>
              </a:spcAft>
              <a:buSzPts val="1900"/>
              <a:buChar char="■"/>
              <a:defRPr sz="1900"/>
            </a:lvl6pPr>
            <a:lvl7pPr lvl="6" rtl="0">
              <a:spcBef>
                <a:spcPts val="0"/>
              </a:spcBef>
              <a:spcAft>
                <a:spcPts val="0"/>
              </a:spcAft>
              <a:buSzPts val="1900"/>
              <a:buChar char="●"/>
              <a:defRPr sz="1900"/>
            </a:lvl7pPr>
            <a:lvl8pPr lvl="7" rtl="0">
              <a:spcBef>
                <a:spcPts val="0"/>
              </a:spcBef>
              <a:spcAft>
                <a:spcPts val="0"/>
              </a:spcAft>
              <a:buSzPts val="1900"/>
              <a:buChar char="○"/>
              <a:defRPr sz="1900"/>
            </a:lvl8pPr>
            <a:lvl9pPr lvl="8" rtl="0">
              <a:spcBef>
                <a:spcPts val="0"/>
              </a:spcBef>
              <a:spcAft>
                <a:spcPts val="0"/>
              </a:spcAft>
              <a:buSzPts val="1900"/>
              <a:buChar char="■"/>
              <a:defRPr sz="1900"/>
            </a:lvl9pPr>
          </a:lstStyle>
          <a:p/>
        </p:txBody>
      </p:sp>
      <p:sp>
        <p:nvSpPr>
          <p:cNvPr id="938" name="Google Shape;938;g15143813555_0_217"/>
          <p:cNvSpPr txBox="1"/>
          <p:nvPr>
            <p:ph idx="1" type="body"/>
          </p:nvPr>
        </p:nvSpPr>
        <p:spPr>
          <a:xfrm>
            <a:off x="415600" y="1536633"/>
            <a:ext cx="11360700" cy="4555200"/>
          </a:xfrm>
          <a:prstGeom prst="rect">
            <a:avLst/>
          </a:prstGeom>
          <a:noFill/>
          <a:ln>
            <a:noFill/>
          </a:ln>
        </p:spPr>
        <p:txBody>
          <a:bodyPr anchorCtr="0" anchor="ctr" bIns="121900" lIns="121900" spcFirstLastPara="1" rIns="121900" wrap="square" tIns="121900">
            <a:noAutofit/>
          </a:bodyPr>
          <a:lstStyle>
            <a:lvl1pPr indent="-349250" lvl="0" marL="457200" rtl="0">
              <a:spcBef>
                <a:spcPts val="0"/>
              </a:spcBef>
              <a:spcAft>
                <a:spcPts val="0"/>
              </a:spcAft>
              <a:buSzPts val="1900"/>
              <a:buChar char="●"/>
              <a:defRPr sz="1900"/>
            </a:lvl1pPr>
            <a:lvl2pPr indent="-349250" lvl="1" marL="914400" rtl="0">
              <a:spcBef>
                <a:spcPts val="0"/>
              </a:spcBef>
              <a:spcAft>
                <a:spcPts val="0"/>
              </a:spcAft>
              <a:buSzPts val="1900"/>
              <a:buChar char="○"/>
              <a:defRPr sz="1900"/>
            </a:lvl2pPr>
            <a:lvl3pPr indent="-349250" lvl="2" marL="1371600" rtl="0">
              <a:spcBef>
                <a:spcPts val="0"/>
              </a:spcBef>
              <a:spcAft>
                <a:spcPts val="0"/>
              </a:spcAft>
              <a:buSzPts val="1900"/>
              <a:buChar char="■"/>
              <a:defRPr sz="1900"/>
            </a:lvl3pPr>
            <a:lvl4pPr indent="-349250" lvl="3" marL="1828800" rtl="0">
              <a:spcBef>
                <a:spcPts val="0"/>
              </a:spcBef>
              <a:spcAft>
                <a:spcPts val="0"/>
              </a:spcAft>
              <a:buSzPts val="1900"/>
              <a:buChar char="●"/>
              <a:defRPr sz="1900"/>
            </a:lvl4pPr>
            <a:lvl5pPr indent="-349250" lvl="4" marL="2286000" rtl="0">
              <a:spcBef>
                <a:spcPts val="0"/>
              </a:spcBef>
              <a:spcAft>
                <a:spcPts val="0"/>
              </a:spcAft>
              <a:buSzPts val="1900"/>
              <a:buChar char="○"/>
              <a:defRPr sz="1900"/>
            </a:lvl5pPr>
            <a:lvl6pPr indent="-349250" lvl="5" marL="2743200" rtl="0">
              <a:spcBef>
                <a:spcPts val="0"/>
              </a:spcBef>
              <a:spcAft>
                <a:spcPts val="0"/>
              </a:spcAft>
              <a:buSzPts val="1900"/>
              <a:buChar char="■"/>
              <a:defRPr sz="1900"/>
            </a:lvl6pPr>
            <a:lvl7pPr indent="-349250" lvl="6" marL="3200400" rtl="0">
              <a:spcBef>
                <a:spcPts val="0"/>
              </a:spcBef>
              <a:spcAft>
                <a:spcPts val="0"/>
              </a:spcAft>
              <a:buSzPts val="1900"/>
              <a:buChar char="●"/>
              <a:defRPr sz="1900"/>
            </a:lvl7pPr>
            <a:lvl8pPr indent="-349250" lvl="7" marL="3657600" rtl="0">
              <a:spcBef>
                <a:spcPts val="0"/>
              </a:spcBef>
              <a:spcAft>
                <a:spcPts val="0"/>
              </a:spcAft>
              <a:buSzPts val="1900"/>
              <a:buChar char="○"/>
              <a:defRPr sz="1900"/>
            </a:lvl8pPr>
            <a:lvl9pPr indent="-349250" lvl="8" marL="4114800" rtl="0">
              <a:spcBef>
                <a:spcPts val="0"/>
              </a:spcBef>
              <a:spcAft>
                <a:spcPts val="0"/>
              </a:spcAft>
              <a:buSzPts val="1900"/>
              <a:buChar char="■"/>
              <a:defRPr sz="1900"/>
            </a:lvl9pPr>
          </a:lstStyle>
          <a:p/>
        </p:txBody>
      </p:sp>
      <p:sp>
        <p:nvSpPr>
          <p:cNvPr id="939" name="Google Shape;939;g15143813555_0_217"/>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lvl="0" rtl="0">
              <a:buNone/>
              <a:defRPr sz="1900"/>
            </a:lvl1pPr>
            <a:lvl2pPr lvl="1" rtl="0">
              <a:buNone/>
              <a:defRPr sz="1900"/>
            </a:lvl2pPr>
            <a:lvl3pPr lvl="2" rtl="0">
              <a:buNone/>
              <a:defRPr sz="1900"/>
            </a:lvl3pPr>
            <a:lvl4pPr lvl="3" rtl="0">
              <a:buNone/>
              <a:defRPr sz="1900"/>
            </a:lvl4pPr>
            <a:lvl5pPr lvl="4" rtl="0">
              <a:buNone/>
              <a:defRPr sz="1900"/>
            </a:lvl5pPr>
            <a:lvl6pPr lvl="5" rtl="0">
              <a:buNone/>
              <a:defRPr sz="1900"/>
            </a:lvl6pPr>
            <a:lvl7pPr lvl="6" rtl="0">
              <a:buNone/>
              <a:defRPr sz="1900"/>
            </a:lvl7pPr>
            <a:lvl8pPr lvl="7" rtl="0">
              <a:buNone/>
              <a:defRPr sz="1900"/>
            </a:lvl8pPr>
            <a:lvl9pPr lvl="8" rtl="0">
              <a:buNone/>
              <a:defRPr sz="1900"/>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type="obj">
  <p:cSld name="OBJECT">
    <p:spTree>
      <p:nvGrpSpPr>
        <p:cNvPr id="940" name="Shape 940"/>
        <p:cNvGrpSpPr/>
        <p:nvPr/>
      </p:nvGrpSpPr>
      <p:grpSpPr>
        <a:xfrm>
          <a:off x="0" y="0"/>
          <a:ext cx="0" cy="0"/>
          <a:chOff x="0" y="0"/>
          <a:chExt cx="0" cy="0"/>
        </a:xfrm>
      </p:grpSpPr>
      <p:sp>
        <p:nvSpPr>
          <p:cNvPr id="941" name="Google Shape;941;g15143813555_0_22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900"/>
              <a:buNone/>
              <a:defRPr sz="1900"/>
            </a:lvl1pPr>
            <a:lvl2pPr lvl="1" rtl="0" algn="l">
              <a:lnSpc>
                <a:spcPct val="100000"/>
              </a:lnSpc>
              <a:spcBef>
                <a:spcPts val="0"/>
              </a:spcBef>
              <a:spcAft>
                <a:spcPts val="0"/>
              </a:spcAft>
              <a:buSzPts val="1500"/>
              <a:buNone/>
              <a:defRPr sz="1900"/>
            </a:lvl2pPr>
            <a:lvl3pPr lvl="2" rtl="0" algn="l">
              <a:lnSpc>
                <a:spcPct val="100000"/>
              </a:lnSpc>
              <a:spcBef>
                <a:spcPts val="0"/>
              </a:spcBef>
              <a:spcAft>
                <a:spcPts val="0"/>
              </a:spcAft>
              <a:buSzPts val="1500"/>
              <a:buNone/>
              <a:defRPr sz="1900"/>
            </a:lvl3pPr>
            <a:lvl4pPr lvl="3" rtl="0" algn="l">
              <a:lnSpc>
                <a:spcPct val="100000"/>
              </a:lnSpc>
              <a:spcBef>
                <a:spcPts val="0"/>
              </a:spcBef>
              <a:spcAft>
                <a:spcPts val="0"/>
              </a:spcAft>
              <a:buSzPts val="1500"/>
              <a:buNone/>
              <a:defRPr sz="1900"/>
            </a:lvl4pPr>
            <a:lvl5pPr lvl="4" rtl="0" algn="l">
              <a:lnSpc>
                <a:spcPct val="100000"/>
              </a:lnSpc>
              <a:spcBef>
                <a:spcPts val="0"/>
              </a:spcBef>
              <a:spcAft>
                <a:spcPts val="0"/>
              </a:spcAft>
              <a:buSzPts val="1500"/>
              <a:buNone/>
              <a:defRPr sz="1900"/>
            </a:lvl5pPr>
            <a:lvl6pPr lvl="5" rtl="0" algn="l">
              <a:lnSpc>
                <a:spcPct val="100000"/>
              </a:lnSpc>
              <a:spcBef>
                <a:spcPts val="0"/>
              </a:spcBef>
              <a:spcAft>
                <a:spcPts val="0"/>
              </a:spcAft>
              <a:buSzPts val="1500"/>
              <a:buNone/>
              <a:defRPr sz="1900"/>
            </a:lvl6pPr>
            <a:lvl7pPr lvl="6" rtl="0" algn="l">
              <a:lnSpc>
                <a:spcPct val="100000"/>
              </a:lnSpc>
              <a:spcBef>
                <a:spcPts val="0"/>
              </a:spcBef>
              <a:spcAft>
                <a:spcPts val="0"/>
              </a:spcAft>
              <a:buSzPts val="1500"/>
              <a:buNone/>
              <a:defRPr sz="1900"/>
            </a:lvl7pPr>
            <a:lvl8pPr lvl="7" rtl="0" algn="l">
              <a:lnSpc>
                <a:spcPct val="100000"/>
              </a:lnSpc>
              <a:spcBef>
                <a:spcPts val="0"/>
              </a:spcBef>
              <a:spcAft>
                <a:spcPts val="0"/>
              </a:spcAft>
              <a:buSzPts val="1500"/>
              <a:buNone/>
              <a:defRPr sz="1900"/>
            </a:lvl8pPr>
            <a:lvl9pPr lvl="8" rtl="0" algn="l">
              <a:lnSpc>
                <a:spcPct val="100000"/>
              </a:lnSpc>
              <a:spcBef>
                <a:spcPts val="0"/>
              </a:spcBef>
              <a:spcAft>
                <a:spcPts val="0"/>
              </a:spcAft>
              <a:buSzPts val="1500"/>
              <a:buNone/>
              <a:defRPr sz="1900"/>
            </a:lvl9pPr>
          </a:lstStyle>
          <a:p/>
        </p:txBody>
      </p:sp>
      <p:sp>
        <p:nvSpPr>
          <p:cNvPr id="942" name="Google Shape;942;g15143813555_0_221"/>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9250" lvl="0" marL="457200" rtl="0" algn="l">
              <a:lnSpc>
                <a:spcPct val="90000"/>
              </a:lnSpc>
              <a:spcBef>
                <a:spcPts val="1100"/>
              </a:spcBef>
              <a:spcAft>
                <a:spcPts val="0"/>
              </a:spcAft>
              <a:buClr>
                <a:schemeClr val="dk1"/>
              </a:buClr>
              <a:buSzPts val="1900"/>
              <a:buChar char="•"/>
              <a:defRPr sz="1900"/>
            </a:lvl1pPr>
            <a:lvl2pPr indent="-349250" lvl="1" marL="914400" rtl="0" algn="l">
              <a:lnSpc>
                <a:spcPct val="90000"/>
              </a:lnSpc>
              <a:spcBef>
                <a:spcPts val="500"/>
              </a:spcBef>
              <a:spcAft>
                <a:spcPts val="0"/>
              </a:spcAft>
              <a:buClr>
                <a:schemeClr val="dk1"/>
              </a:buClr>
              <a:buSzPts val="1900"/>
              <a:buChar char="•"/>
              <a:defRPr sz="1900"/>
            </a:lvl2pPr>
            <a:lvl3pPr indent="-349250" lvl="2" marL="1371600" rtl="0" algn="l">
              <a:lnSpc>
                <a:spcPct val="90000"/>
              </a:lnSpc>
              <a:spcBef>
                <a:spcPts val="500"/>
              </a:spcBef>
              <a:spcAft>
                <a:spcPts val="0"/>
              </a:spcAft>
              <a:buClr>
                <a:schemeClr val="dk1"/>
              </a:buClr>
              <a:buSzPts val="1900"/>
              <a:buChar char="•"/>
              <a:defRPr sz="1900"/>
            </a:lvl3pPr>
            <a:lvl4pPr indent="-349250" lvl="3" marL="1828800" rtl="0" algn="l">
              <a:lnSpc>
                <a:spcPct val="90000"/>
              </a:lnSpc>
              <a:spcBef>
                <a:spcPts val="500"/>
              </a:spcBef>
              <a:spcAft>
                <a:spcPts val="0"/>
              </a:spcAft>
              <a:buClr>
                <a:schemeClr val="dk1"/>
              </a:buClr>
              <a:buSzPts val="1900"/>
              <a:buChar char="•"/>
              <a:defRPr sz="1900"/>
            </a:lvl4pPr>
            <a:lvl5pPr indent="-349250" lvl="4" marL="2286000" rtl="0" algn="l">
              <a:lnSpc>
                <a:spcPct val="90000"/>
              </a:lnSpc>
              <a:spcBef>
                <a:spcPts val="500"/>
              </a:spcBef>
              <a:spcAft>
                <a:spcPts val="0"/>
              </a:spcAft>
              <a:buClr>
                <a:schemeClr val="dk1"/>
              </a:buClr>
              <a:buSzPts val="1900"/>
              <a:buChar char="•"/>
              <a:defRPr sz="1900"/>
            </a:lvl5pPr>
            <a:lvl6pPr indent="-349250" lvl="5" marL="2743200" rtl="0" algn="l">
              <a:lnSpc>
                <a:spcPct val="90000"/>
              </a:lnSpc>
              <a:spcBef>
                <a:spcPts val="500"/>
              </a:spcBef>
              <a:spcAft>
                <a:spcPts val="0"/>
              </a:spcAft>
              <a:buClr>
                <a:schemeClr val="dk1"/>
              </a:buClr>
              <a:buSzPts val="1900"/>
              <a:buChar char="•"/>
              <a:defRPr sz="1900"/>
            </a:lvl6pPr>
            <a:lvl7pPr indent="-349250" lvl="6" marL="3200400" rtl="0" algn="l">
              <a:lnSpc>
                <a:spcPct val="90000"/>
              </a:lnSpc>
              <a:spcBef>
                <a:spcPts val="500"/>
              </a:spcBef>
              <a:spcAft>
                <a:spcPts val="0"/>
              </a:spcAft>
              <a:buClr>
                <a:schemeClr val="dk1"/>
              </a:buClr>
              <a:buSzPts val="1900"/>
              <a:buChar char="•"/>
              <a:defRPr sz="1900"/>
            </a:lvl7pPr>
            <a:lvl8pPr indent="-349250" lvl="7" marL="3657600" rtl="0" algn="l">
              <a:lnSpc>
                <a:spcPct val="90000"/>
              </a:lnSpc>
              <a:spcBef>
                <a:spcPts val="500"/>
              </a:spcBef>
              <a:spcAft>
                <a:spcPts val="0"/>
              </a:spcAft>
              <a:buClr>
                <a:schemeClr val="dk1"/>
              </a:buClr>
              <a:buSzPts val="1900"/>
              <a:buChar char="•"/>
              <a:defRPr sz="1900"/>
            </a:lvl8pPr>
            <a:lvl9pPr indent="-349250" lvl="8" marL="4114800" rtl="0" algn="l">
              <a:lnSpc>
                <a:spcPct val="90000"/>
              </a:lnSpc>
              <a:spcBef>
                <a:spcPts val="500"/>
              </a:spcBef>
              <a:spcAft>
                <a:spcPts val="0"/>
              </a:spcAft>
              <a:buClr>
                <a:schemeClr val="dk1"/>
              </a:buClr>
              <a:buSzPts val="1900"/>
              <a:buChar char="•"/>
              <a:defRPr sz="1900"/>
            </a:lvl9pPr>
          </a:lstStyle>
          <a:p/>
        </p:txBody>
      </p:sp>
      <p:sp>
        <p:nvSpPr>
          <p:cNvPr id="943" name="Google Shape;943;g15143813555_0_22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500"/>
              <a:buNone/>
              <a:defRPr sz="1500"/>
            </a:lvl1pPr>
            <a:lvl2pPr lvl="1" rtl="0" algn="l">
              <a:lnSpc>
                <a:spcPct val="100000"/>
              </a:lnSpc>
              <a:spcBef>
                <a:spcPts val="0"/>
              </a:spcBef>
              <a:spcAft>
                <a:spcPts val="0"/>
              </a:spcAft>
              <a:buSzPts val="1500"/>
              <a:buNone/>
              <a:defRPr sz="1500"/>
            </a:lvl2pPr>
            <a:lvl3pPr lvl="2" rtl="0" algn="l">
              <a:lnSpc>
                <a:spcPct val="100000"/>
              </a:lnSpc>
              <a:spcBef>
                <a:spcPts val="0"/>
              </a:spcBef>
              <a:spcAft>
                <a:spcPts val="0"/>
              </a:spcAft>
              <a:buSzPts val="1500"/>
              <a:buNone/>
              <a:defRPr sz="1500"/>
            </a:lvl3pPr>
            <a:lvl4pPr lvl="3" rtl="0" algn="l">
              <a:lnSpc>
                <a:spcPct val="100000"/>
              </a:lnSpc>
              <a:spcBef>
                <a:spcPts val="0"/>
              </a:spcBef>
              <a:spcAft>
                <a:spcPts val="0"/>
              </a:spcAft>
              <a:buSzPts val="1500"/>
              <a:buNone/>
              <a:defRPr sz="1500"/>
            </a:lvl4pPr>
            <a:lvl5pPr lvl="4" rtl="0" algn="l">
              <a:lnSpc>
                <a:spcPct val="100000"/>
              </a:lnSpc>
              <a:spcBef>
                <a:spcPts val="0"/>
              </a:spcBef>
              <a:spcAft>
                <a:spcPts val="0"/>
              </a:spcAft>
              <a:buSzPts val="1500"/>
              <a:buNone/>
              <a:defRPr sz="1500"/>
            </a:lvl5pPr>
            <a:lvl6pPr lvl="5" rtl="0" algn="l">
              <a:lnSpc>
                <a:spcPct val="100000"/>
              </a:lnSpc>
              <a:spcBef>
                <a:spcPts val="0"/>
              </a:spcBef>
              <a:spcAft>
                <a:spcPts val="0"/>
              </a:spcAft>
              <a:buSzPts val="1500"/>
              <a:buNone/>
              <a:defRPr sz="1500"/>
            </a:lvl6pPr>
            <a:lvl7pPr lvl="6" rtl="0" algn="l">
              <a:lnSpc>
                <a:spcPct val="100000"/>
              </a:lnSpc>
              <a:spcBef>
                <a:spcPts val="0"/>
              </a:spcBef>
              <a:spcAft>
                <a:spcPts val="0"/>
              </a:spcAft>
              <a:buSzPts val="1500"/>
              <a:buNone/>
              <a:defRPr sz="1500"/>
            </a:lvl7pPr>
            <a:lvl8pPr lvl="7" rtl="0" algn="l">
              <a:lnSpc>
                <a:spcPct val="100000"/>
              </a:lnSpc>
              <a:spcBef>
                <a:spcPts val="0"/>
              </a:spcBef>
              <a:spcAft>
                <a:spcPts val="0"/>
              </a:spcAft>
              <a:buSzPts val="1500"/>
              <a:buNone/>
              <a:defRPr sz="1500"/>
            </a:lvl8pPr>
            <a:lvl9pPr lvl="8" rtl="0" algn="l">
              <a:lnSpc>
                <a:spcPct val="100000"/>
              </a:lnSpc>
              <a:spcBef>
                <a:spcPts val="0"/>
              </a:spcBef>
              <a:spcAft>
                <a:spcPts val="0"/>
              </a:spcAft>
              <a:buSzPts val="1500"/>
              <a:buNone/>
              <a:defRPr sz="1500"/>
            </a:lvl9pPr>
          </a:lstStyle>
          <a:p/>
        </p:txBody>
      </p:sp>
      <p:sp>
        <p:nvSpPr>
          <p:cNvPr id="944" name="Google Shape;944;g15143813555_0_22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500"/>
              <a:buNone/>
              <a:defRPr sz="1500"/>
            </a:lvl1pPr>
            <a:lvl2pPr lvl="1" rtl="0" algn="l">
              <a:lnSpc>
                <a:spcPct val="100000"/>
              </a:lnSpc>
              <a:spcBef>
                <a:spcPts val="0"/>
              </a:spcBef>
              <a:spcAft>
                <a:spcPts val="0"/>
              </a:spcAft>
              <a:buSzPts val="1500"/>
              <a:buNone/>
              <a:defRPr sz="1500"/>
            </a:lvl2pPr>
            <a:lvl3pPr lvl="2" rtl="0" algn="l">
              <a:lnSpc>
                <a:spcPct val="100000"/>
              </a:lnSpc>
              <a:spcBef>
                <a:spcPts val="0"/>
              </a:spcBef>
              <a:spcAft>
                <a:spcPts val="0"/>
              </a:spcAft>
              <a:buSzPts val="1500"/>
              <a:buNone/>
              <a:defRPr sz="1500"/>
            </a:lvl3pPr>
            <a:lvl4pPr lvl="3" rtl="0" algn="l">
              <a:lnSpc>
                <a:spcPct val="100000"/>
              </a:lnSpc>
              <a:spcBef>
                <a:spcPts val="0"/>
              </a:spcBef>
              <a:spcAft>
                <a:spcPts val="0"/>
              </a:spcAft>
              <a:buSzPts val="1500"/>
              <a:buNone/>
              <a:defRPr sz="1500"/>
            </a:lvl4pPr>
            <a:lvl5pPr lvl="4" rtl="0" algn="l">
              <a:lnSpc>
                <a:spcPct val="100000"/>
              </a:lnSpc>
              <a:spcBef>
                <a:spcPts val="0"/>
              </a:spcBef>
              <a:spcAft>
                <a:spcPts val="0"/>
              </a:spcAft>
              <a:buSzPts val="1500"/>
              <a:buNone/>
              <a:defRPr sz="1500"/>
            </a:lvl5pPr>
            <a:lvl6pPr lvl="5" rtl="0" algn="l">
              <a:lnSpc>
                <a:spcPct val="100000"/>
              </a:lnSpc>
              <a:spcBef>
                <a:spcPts val="0"/>
              </a:spcBef>
              <a:spcAft>
                <a:spcPts val="0"/>
              </a:spcAft>
              <a:buSzPts val="1500"/>
              <a:buNone/>
              <a:defRPr sz="1500"/>
            </a:lvl6pPr>
            <a:lvl7pPr lvl="6" rtl="0" algn="l">
              <a:lnSpc>
                <a:spcPct val="100000"/>
              </a:lnSpc>
              <a:spcBef>
                <a:spcPts val="0"/>
              </a:spcBef>
              <a:spcAft>
                <a:spcPts val="0"/>
              </a:spcAft>
              <a:buSzPts val="1500"/>
              <a:buNone/>
              <a:defRPr sz="1500"/>
            </a:lvl7pPr>
            <a:lvl8pPr lvl="7" rtl="0" algn="l">
              <a:lnSpc>
                <a:spcPct val="100000"/>
              </a:lnSpc>
              <a:spcBef>
                <a:spcPts val="0"/>
              </a:spcBef>
              <a:spcAft>
                <a:spcPts val="0"/>
              </a:spcAft>
              <a:buSzPts val="1500"/>
              <a:buNone/>
              <a:defRPr sz="1500"/>
            </a:lvl8pPr>
            <a:lvl9pPr lvl="8" rtl="0" algn="l">
              <a:lnSpc>
                <a:spcPct val="100000"/>
              </a:lnSpc>
              <a:spcBef>
                <a:spcPts val="0"/>
              </a:spcBef>
              <a:spcAft>
                <a:spcPts val="0"/>
              </a:spcAft>
              <a:buSzPts val="1500"/>
              <a:buNone/>
              <a:defRPr sz="1500"/>
            </a:lvl9pPr>
          </a:lstStyle>
          <a:p/>
        </p:txBody>
      </p:sp>
      <p:sp>
        <p:nvSpPr>
          <p:cNvPr id="945" name="Google Shape;945;g15143813555_0_22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pic>
        <p:nvPicPr>
          <p:cNvPr id="946" name="Google Shape;946;g15143813555_0_221"/>
          <p:cNvPicPr preferRelativeResize="0"/>
          <p:nvPr/>
        </p:nvPicPr>
        <p:blipFill rotWithShape="1">
          <a:blip r:embed="rId2">
            <a:alphaModFix/>
          </a:blip>
          <a:srcRect b="0" l="0" r="0" t="0"/>
          <a:stretch/>
        </p:blipFill>
        <p:spPr>
          <a:xfrm>
            <a:off x="11350313" y="221305"/>
            <a:ext cx="700468" cy="222023"/>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EAR2">
  <p:cSld name="CLEAR2">
    <p:spTree>
      <p:nvGrpSpPr>
        <p:cNvPr id="983" name="Shape 983"/>
        <p:cNvGrpSpPr/>
        <p:nvPr/>
      </p:nvGrpSpPr>
      <p:grpSpPr>
        <a:xfrm>
          <a:off x="0" y="0"/>
          <a:ext cx="0" cy="0"/>
          <a:chOff x="0" y="0"/>
          <a:chExt cx="0" cy="0"/>
        </a:xfrm>
      </p:grpSpPr>
      <p:sp>
        <p:nvSpPr>
          <p:cNvPr id="984" name="Google Shape;984;g1520e9a61d8_1_36"/>
          <p:cNvSpPr txBox="1"/>
          <p:nvPr>
            <p:ph type="title"/>
          </p:nvPr>
        </p:nvSpPr>
        <p:spPr>
          <a:xfrm>
            <a:off x="215411" y="154800"/>
            <a:ext cx="10081244" cy="565200"/>
          </a:xfrm>
          <a:prstGeom prst="rect">
            <a:avLst/>
          </a:prstGeom>
          <a:noFill/>
          <a:ln>
            <a:noFill/>
          </a:ln>
        </p:spPr>
        <p:txBody>
          <a:bodyPr anchorCtr="0" anchor="ctr" bIns="45700" lIns="91425" spcFirstLastPara="1" rIns="91425" wrap="square" tIns="4570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85" name="Google Shape;985;g1520e9a61d8_1_36"/>
          <p:cNvSpPr txBox="1"/>
          <p:nvPr>
            <p:ph idx="1" type="body"/>
          </p:nvPr>
        </p:nvSpPr>
        <p:spPr>
          <a:xfrm>
            <a:off x="218263" y="882193"/>
            <a:ext cx="11732730" cy="5328000"/>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360"/>
              </a:spcBef>
              <a:spcAft>
                <a:spcPts val="0"/>
              </a:spcAft>
              <a:buSzPts val="1800"/>
              <a:buNone/>
              <a:defRPr sz="1800"/>
            </a:lvl1pPr>
            <a:lvl2pPr indent="-228600" lvl="1" marL="914400" algn="l">
              <a:lnSpc>
                <a:spcPct val="119000"/>
              </a:lnSpc>
              <a:spcBef>
                <a:spcPts val="360"/>
              </a:spcBef>
              <a:spcAft>
                <a:spcPts val="0"/>
              </a:spcAft>
              <a:buSzPts val="1800"/>
              <a:buNone/>
              <a:defRPr sz="1800"/>
            </a:lvl2pPr>
            <a:lvl3pPr indent="-228600" lvl="2" marL="1371600" algn="l">
              <a:lnSpc>
                <a:spcPct val="119000"/>
              </a:lnSpc>
              <a:spcBef>
                <a:spcPts val="360"/>
              </a:spcBef>
              <a:spcAft>
                <a:spcPts val="0"/>
              </a:spcAft>
              <a:buSzPts val="1800"/>
              <a:buNone/>
              <a:defRPr sz="1800"/>
            </a:lvl3pPr>
            <a:lvl4pPr indent="-228600" lvl="3" marL="1828800" algn="l">
              <a:lnSpc>
                <a:spcPct val="119000"/>
              </a:lnSpc>
              <a:spcBef>
                <a:spcPts val="360"/>
              </a:spcBef>
              <a:spcAft>
                <a:spcPts val="0"/>
              </a:spcAft>
              <a:buSzPts val="1800"/>
              <a:buNone/>
              <a:defRPr sz="1800"/>
            </a:lvl4pPr>
            <a:lvl5pPr indent="-228600" lvl="4" marL="2286000" algn="l">
              <a:lnSpc>
                <a:spcPct val="119000"/>
              </a:lnSpc>
              <a:spcBef>
                <a:spcPts val="360"/>
              </a:spcBef>
              <a:spcAft>
                <a:spcPts val="0"/>
              </a:spcAft>
              <a:buSzPts val="1800"/>
              <a:buNone/>
              <a:defRPr sz="1800"/>
            </a:lvl5pPr>
            <a:lvl6pPr indent="-342900" lvl="5" marL="2743200" algn="l">
              <a:lnSpc>
                <a:spcPct val="119000"/>
              </a:lnSpc>
              <a:spcBef>
                <a:spcPts val="360"/>
              </a:spcBef>
              <a:spcAft>
                <a:spcPts val="0"/>
              </a:spcAft>
              <a:buSzPts val="1800"/>
              <a:buChar char="–"/>
              <a:defRPr/>
            </a:lvl6pPr>
            <a:lvl7pPr indent="-342900" lvl="6" marL="3200400" algn="l">
              <a:lnSpc>
                <a:spcPct val="119000"/>
              </a:lnSpc>
              <a:spcBef>
                <a:spcPts val="360"/>
              </a:spcBef>
              <a:spcAft>
                <a:spcPts val="0"/>
              </a:spcAft>
              <a:buSzPts val="1800"/>
              <a:buChar char="–"/>
              <a:defRPr/>
            </a:lvl7pPr>
            <a:lvl8pPr indent="-342900" lvl="7" marL="3657600" algn="l">
              <a:lnSpc>
                <a:spcPct val="119000"/>
              </a:lnSpc>
              <a:spcBef>
                <a:spcPts val="360"/>
              </a:spcBef>
              <a:spcAft>
                <a:spcPts val="0"/>
              </a:spcAft>
              <a:buSzPts val="1800"/>
              <a:buChar char="–"/>
              <a:defRPr/>
            </a:lvl8pPr>
            <a:lvl9pPr indent="-342900" lvl="8" marL="4114800" algn="l">
              <a:lnSpc>
                <a:spcPct val="119000"/>
              </a:lnSpc>
              <a:spcBef>
                <a:spcPts val="360"/>
              </a:spcBef>
              <a:spcAft>
                <a:spcPts val="0"/>
              </a:spcAft>
              <a:buSzPts val="1800"/>
              <a:buChar char="–"/>
              <a:defRPr/>
            </a:lvl9pPr>
          </a:lstStyle>
          <a:p/>
        </p:txBody>
      </p:sp>
      <p:cxnSp>
        <p:nvCxnSpPr>
          <p:cNvPr id="986" name="Google Shape;986;g1520e9a61d8_1_36"/>
          <p:cNvCxnSpPr/>
          <p:nvPr/>
        </p:nvCxnSpPr>
        <p:spPr>
          <a:xfrm>
            <a:off x="220831" y="6422971"/>
            <a:ext cx="11704009" cy="0"/>
          </a:xfrm>
          <a:prstGeom prst="straightConnector1">
            <a:avLst/>
          </a:prstGeom>
          <a:noFill/>
          <a:ln cap="flat" cmpd="sng" w="9525">
            <a:solidFill>
              <a:srgbClr val="003249"/>
            </a:solidFill>
            <a:prstDash val="solid"/>
            <a:round/>
            <a:headEnd len="sm" w="sm" type="none"/>
            <a:tailEnd len="sm" w="sm" type="none"/>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2" name="Shape 62"/>
        <p:cNvGrpSpPr/>
        <p:nvPr/>
      </p:nvGrpSpPr>
      <p:grpSpPr>
        <a:xfrm>
          <a:off x="0" y="0"/>
          <a:ext cx="0" cy="0"/>
          <a:chOff x="0" y="0"/>
          <a:chExt cx="0" cy="0"/>
        </a:xfrm>
      </p:grpSpPr>
      <p:sp>
        <p:nvSpPr>
          <p:cNvPr id="63" name="Google Shape;63;g11a7c1a99f2_0_324"/>
          <p:cNvSpPr txBox="1"/>
          <p:nvPr>
            <p:ph idx="10" type="dt"/>
          </p:nvPr>
        </p:nvSpPr>
        <p:spPr>
          <a:xfrm>
            <a:off x="0" y="0"/>
            <a:ext cx="3999900" cy="3999900"/>
          </a:xfrm>
          <a:prstGeom prst="rect">
            <a:avLst/>
          </a:prstGeom>
          <a:noFill/>
          <a:ln>
            <a:noFill/>
          </a:ln>
        </p:spPr>
        <p:txBody>
          <a:bodyPr anchorCtr="0" anchor="t" bIns="60925" lIns="121900" spcFirstLastPara="1" rIns="121900" wrap="square" tIns="60925">
            <a:noAutofit/>
          </a:bodyPr>
          <a:lstStyle>
            <a:lvl1pPr lv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64" name="Google Shape;64;g11a7c1a99f2_0_324"/>
          <p:cNvSpPr txBox="1"/>
          <p:nvPr>
            <p:ph idx="11" type="ftr"/>
          </p:nvPr>
        </p:nvSpPr>
        <p:spPr>
          <a:xfrm>
            <a:off x="0" y="0"/>
            <a:ext cx="3999900" cy="3999900"/>
          </a:xfrm>
          <a:prstGeom prst="rect">
            <a:avLst/>
          </a:prstGeom>
          <a:noFill/>
          <a:ln>
            <a:noFill/>
          </a:ln>
        </p:spPr>
        <p:txBody>
          <a:bodyPr anchorCtr="0" anchor="t" bIns="60925" lIns="121900" spcFirstLastPara="1" rIns="121900" wrap="square" tIns="60925">
            <a:noAutofit/>
          </a:bodyPr>
          <a:lstStyle>
            <a:lvl1pPr lv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65" name="Google Shape;65;g11a7c1a99f2_0_324"/>
          <p:cNvSpPr txBox="1"/>
          <p:nvPr>
            <p:ph idx="12" type="sldNum"/>
          </p:nvPr>
        </p:nvSpPr>
        <p:spPr>
          <a:xfrm>
            <a:off x="0" y="0"/>
            <a:ext cx="3999900" cy="3999900"/>
          </a:xfrm>
          <a:prstGeom prst="rect">
            <a:avLst/>
          </a:prstGeom>
          <a:noFill/>
          <a:ln>
            <a:noFill/>
          </a:ln>
        </p:spPr>
        <p:txBody>
          <a:bodyPr anchorCtr="0" anchor="t" bIns="60925" lIns="121900" spcFirstLastPara="1" rIns="121900" wrap="square" tIns="60925">
            <a:noAutofit/>
          </a:bodyPr>
          <a:lstStyle>
            <a:lvl1pPr indent="0" lvl="0" marL="0"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1">
  <p:cSld name="COVER1">
    <p:spTree>
      <p:nvGrpSpPr>
        <p:cNvPr id="987" name="Shape 987"/>
        <p:cNvGrpSpPr/>
        <p:nvPr/>
      </p:nvGrpSpPr>
      <p:grpSpPr>
        <a:xfrm>
          <a:off x="0" y="0"/>
          <a:ext cx="0" cy="0"/>
          <a:chOff x="0" y="0"/>
          <a:chExt cx="0" cy="0"/>
        </a:xfrm>
      </p:grpSpPr>
      <p:pic>
        <p:nvPicPr>
          <p:cNvPr id="988" name="Google Shape;988;g1520e9a61d8_1_40"/>
          <p:cNvPicPr preferRelativeResize="0"/>
          <p:nvPr/>
        </p:nvPicPr>
        <p:blipFill rotWithShape="1">
          <a:blip r:embed="rId2">
            <a:alphaModFix/>
          </a:blip>
          <a:srcRect b="0" l="0" r="0" t="0"/>
          <a:stretch/>
        </p:blipFill>
        <p:spPr>
          <a:xfrm>
            <a:off x="0" y="-3"/>
            <a:ext cx="12195862" cy="6839309"/>
          </a:xfrm>
          <a:prstGeom prst="rect">
            <a:avLst/>
          </a:prstGeom>
          <a:noFill/>
          <a:ln>
            <a:noFill/>
          </a:ln>
        </p:spPr>
      </p:pic>
      <p:sp>
        <p:nvSpPr>
          <p:cNvPr id="989" name="Google Shape;989;g1520e9a61d8_1_40"/>
          <p:cNvSpPr/>
          <p:nvPr/>
        </p:nvSpPr>
        <p:spPr>
          <a:xfrm>
            <a:off x="-6564" y="0"/>
            <a:ext cx="12192013" cy="6878925"/>
          </a:xfrm>
          <a:prstGeom prst="rect">
            <a:avLst/>
          </a:prstGeom>
          <a:solidFill>
            <a:srgbClr val="003249">
              <a:alpha val="8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Verdana"/>
              <a:ea typeface="Verdana"/>
              <a:cs typeface="Verdana"/>
              <a:sym typeface="Verdana"/>
            </a:endParaRPr>
          </a:p>
        </p:txBody>
      </p:sp>
      <p:sp>
        <p:nvSpPr>
          <p:cNvPr id="990" name="Google Shape;990;g1520e9a61d8_1_40"/>
          <p:cNvSpPr txBox="1"/>
          <p:nvPr>
            <p:ph idx="1" type="subTitle"/>
          </p:nvPr>
        </p:nvSpPr>
        <p:spPr>
          <a:xfrm>
            <a:off x="118375" y="5258117"/>
            <a:ext cx="10598411" cy="381451"/>
          </a:xfrm>
          <a:prstGeom prst="rect">
            <a:avLst/>
          </a:prstGeom>
          <a:noFill/>
          <a:ln>
            <a:noFill/>
          </a:ln>
        </p:spPr>
        <p:txBody>
          <a:bodyPr anchorCtr="0" anchor="t" bIns="45700" lIns="91425" spcFirstLastPara="1" rIns="91425" wrap="square" tIns="45700">
            <a:spAutoFit/>
          </a:bodyPr>
          <a:lstStyle>
            <a:lvl1pPr lvl="0" algn="l">
              <a:lnSpc>
                <a:spcPct val="119000"/>
              </a:lnSpc>
              <a:spcBef>
                <a:spcPts val="347"/>
              </a:spcBef>
              <a:spcAft>
                <a:spcPts val="0"/>
              </a:spcAft>
              <a:buSzPts val="1736"/>
              <a:buFont typeface="Verdana"/>
              <a:buNone/>
              <a:defRPr sz="1736"/>
            </a:lvl1pPr>
            <a:lvl2pPr lvl="1" algn="l">
              <a:lnSpc>
                <a:spcPct val="119000"/>
              </a:lnSpc>
              <a:spcBef>
                <a:spcPts val="360"/>
              </a:spcBef>
              <a:spcAft>
                <a:spcPts val="0"/>
              </a:spcAft>
              <a:buSzPts val="1800"/>
              <a:buNone/>
              <a:defRPr/>
            </a:lvl2pPr>
            <a:lvl3pPr lvl="2" algn="l">
              <a:lnSpc>
                <a:spcPct val="119000"/>
              </a:lnSpc>
              <a:spcBef>
                <a:spcPts val="360"/>
              </a:spcBef>
              <a:spcAft>
                <a:spcPts val="0"/>
              </a:spcAft>
              <a:buSzPts val="1800"/>
              <a:buNone/>
              <a:defRPr/>
            </a:lvl3pPr>
            <a:lvl4pPr lvl="3" algn="l">
              <a:lnSpc>
                <a:spcPct val="119000"/>
              </a:lnSpc>
              <a:spcBef>
                <a:spcPts val="360"/>
              </a:spcBef>
              <a:spcAft>
                <a:spcPts val="0"/>
              </a:spcAft>
              <a:buSzPts val="1800"/>
              <a:buNone/>
              <a:defRPr/>
            </a:lvl4pPr>
            <a:lvl5pPr lvl="4" algn="l">
              <a:lnSpc>
                <a:spcPct val="119000"/>
              </a:lnSpc>
              <a:spcBef>
                <a:spcPts val="360"/>
              </a:spcBef>
              <a:spcAft>
                <a:spcPts val="0"/>
              </a:spcAft>
              <a:buSzPts val="1800"/>
              <a:buNone/>
              <a:defRPr/>
            </a:lvl5pPr>
            <a:lvl6pPr lvl="5" algn="l">
              <a:lnSpc>
                <a:spcPct val="119000"/>
              </a:lnSpc>
              <a:spcBef>
                <a:spcPts val="360"/>
              </a:spcBef>
              <a:spcAft>
                <a:spcPts val="0"/>
              </a:spcAft>
              <a:buSzPts val="1800"/>
              <a:buChar char="–"/>
              <a:defRPr/>
            </a:lvl6pPr>
            <a:lvl7pPr lvl="6" algn="l">
              <a:lnSpc>
                <a:spcPct val="119000"/>
              </a:lnSpc>
              <a:spcBef>
                <a:spcPts val="360"/>
              </a:spcBef>
              <a:spcAft>
                <a:spcPts val="0"/>
              </a:spcAft>
              <a:buSzPts val="1800"/>
              <a:buChar char="–"/>
              <a:defRPr/>
            </a:lvl7pPr>
            <a:lvl8pPr lvl="7" algn="l">
              <a:lnSpc>
                <a:spcPct val="119000"/>
              </a:lnSpc>
              <a:spcBef>
                <a:spcPts val="360"/>
              </a:spcBef>
              <a:spcAft>
                <a:spcPts val="0"/>
              </a:spcAft>
              <a:buSzPts val="1800"/>
              <a:buChar char="–"/>
              <a:defRPr/>
            </a:lvl8pPr>
            <a:lvl9pPr lvl="8" algn="l">
              <a:lnSpc>
                <a:spcPct val="119000"/>
              </a:lnSpc>
              <a:spcBef>
                <a:spcPts val="360"/>
              </a:spcBef>
              <a:spcAft>
                <a:spcPts val="0"/>
              </a:spcAft>
              <a:buSzPts val="1800"/>
              <a:buChar char="–"/>
              <a:defRPr/>
            </a:lvl9pPr>
          </a:lstStyle>
          <a:p/>
        </p:txBody>
      </p:sp>
      <p:sp>
        <p:nvSpPr>
          <p:cNvPr id="991" name="Google Shape;991;g1520e9a61d8_1_40"/>
          <p:cNvSpPr txBox="1"/>
          <p:nvPr>
            <p:ph type="ctrTitle"/>
          </p:nvPr>
        </p:nvSpPr>
        <p:spPr>
          <a:xfrm>
            <a:off x="125657" y="3351588"/>
            <a:ext cx="11797354" cy="707886"/>
          </a:xfrm>
          <a:prstGeom prst="rect">
            <a:avLst/>
          </a:prstGeom>
          <a:noFill/>
          <a:ln>
            <a:noFill/>
          </a:ln>
        </p:spPr>
        <p:txBody>
          <a:bodyPr anchorCtr="0" anchor="ctr" bIns="45700" lIns="91425" spcFirstLastPara="1" rIns="91425" wrap="square" tIns="45700">
            <a:spAutoFit/>
          </a:bodyPr>
          <a:lstStyle>
            <a:lvl1pPr lvl="0" algn="l">
              <a:spcBef>
                <a:spcPts val="0"/>
              </a:spcBef>
              <a:spcAft>
                <a:spcPts val="0"/>
              </a:spcAft>
              <a:buSzPts val="1400"/>
              <a:buNone/>
              <a:defRPr sz="4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92" name="Google Shape;992;g1520e9a61d8_1_40"/>
          <p:cNvSpPr txBox="1"/>
          <p:nvPr/>
        </p:nvSpPr>
        <p:spPr>
          <a:xfrm>
            <a:off x="842434" y="6429376"/>
            <a:ext cx="6688674" cy="21114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772">
              <a:solidFill>
                <a:schemeClr val="dk1"/>
              </a:solidFill>
              <a:latin typeface="Verdana"/>
              <a:ea typeface="Verdana"/>
              <a:cs typeface="Verdana"/>
              <a:sym typeface="Verdana"/>
            </a:endParaRPr>
          </a:p>
        </p:txBody>
      </p:sp>
      <p:cxnSp>
        <p:nvCxnSpPr>
          <p:cNvPr id="993" name="Google Shape;993;g1520e9a61d8_1_40"/>
          <p:cNvCxnSpPr/>
          <p:nvPr/>
        </p:nvCxnSpPr>
        <p:spPr>
          <a:xfrm>
            <a:off x="221436" y="6422971"/>
            <a:ext cx="11736013" cy="0"/>
          </a:xfrm>
          <a:prstGeom prst="straightConnector1">
            <a:avLst/>
          </a:prstGeom>
          <a:noFill/>
          <a:ln cap="flat" cmpd="sng" w="9525">
            <a:solidFill>
              <a:schemeClr val="lt1"/>
            </a:solidFill>
            <a:prstDash val="solid"/>
            <a:round/>
            <a:headEnd len="sm" w="sm" type="none"/>
            <a:tailEnd len="sm" w="sm" type="none"/>
          </a:ln>
        </p:spPr>
      </p:cxnSp>
      <p:cxnSp>
        <p:nvCxnSpPr>
          <p:cNvPr id="994" name="Google Shape;994;g1520e9a61d8_1_40"/>
          <p:cNvCxnSpPr/>
          <p:nvPr/>
        </p:nvCxnSpPr>
        <p:spPr>
          <a:xfrm>
            <a:off x="222592" y="4106871"/>
            <a:ext cx="11736321" cy="0"/>
          </a:xfrm>
          <a:prstGeom prst="straightConnector1">
            <a:avLst/>
          </a:prstGeom>
          <a:noFill/>
          <a:ln cap="flat" cmpd="sng" w="9525">
            <a:solidFill>
              <a:schemeClr val="lt1"/>
            </a:solidFill>
            <a:prstDash val="solid"/>
            <a:round/>
            <a:headEnd len="sm" w="sm" type="none"/>
            <a:tailEnd len="sm" w="sm" type="none"/>
          </a:ln>
        </p:spPr>
      </p:cxnSp>
      <p:sp>
        <p:nvSpPr>
          <p:cNvPr id="995" name="Google Shape;995;g1520e9a61d8_1_40"/>
          <p:cNvSpPr txBox="1"/>
          <p:nvPr/>
        </p:nvSpPr>
        <p:spPr>
          <a:xfrm>
            <a:off x="11801325" y="5406990"/>
            <a:ext cx="227326" cy="276999"/>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GB" sz="1200">
                <a:solidFill>
                  <a:schemeClr val="lt1"/>
                </a:solidFill>
                <a:latin typeface="Arial"/>
                <a:ea typeface="Arial"/>
                <a:cs typeface="Arial"/>
                <a:sym typeface="Arial"/>
              </a:rPr>
              <a:t> </a:t>
            </a:r>
            <a:endParaRPr/>
          </a:p>
        </p:txBody>
      </p:sp>
      <p:sp>
        <p:nvSpPr>
          <p:cNvPr id="996" name="Google Shape;996;g1520e9a61d8_1_40"/>
          <p:cNvSpPr txBox="1"/>
          <p:nvPr/>
        </p:nvSpPr>
        <p:spPr>
          <a:xfrm>
            <a:off x="11779256" y="6156809"/>
            <a:ext cx="227327" cy="276999"/>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GB" sz="1200">
                <a:solidFill>
                  <a:schemeClr val="lt1"/>
                </a:solidFill>
                <a:latin typeface="Arial"/>
                <a:ea typeface="Arial"/>
                <a:cs typeface="Arial"/>
                <a:sym typeface="Arial"/>
              </a:rPr>
              <a:t> </a:t>
            </a:r>
            <a:endParaRPr/>
          </a:p>
        </p:txBody>
      </p:sp>
      <p:sp>
        <p:nvSpPr>
          <p:cNvPr id="997" name="Google Shape;997;g1520e9a61d8_1_40"/>
          <p:cNvSpPr/>
          <p:nvPr/>
        </p:nvSpPr>
        <p:spPr>
          <a:xfrm>
            <a:off x="11094675" y="5811879"/>
            <a:ext cx="911907" cy="21704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rPr lang="en-GB" sz="1200">
                <a:solidFill>
                  <a:schemeClr val="lt1"/>
                </a:solidFill>
                <a:latin typeface="Arial"/>
                <a:ea typeface="Arial"/>
                <a:cs typeface="Arial"/>
                <a:sym typeface="Arial"/>
              </a:rPr>
              <a:t> </a:t>
            </a:r>
            <a:endParaRPr/>
          </a:p>
        </p:txBody>
      </p:sp>
      <p:sp>
        <p:nvSpPr>
          <p:cNvPr id="998" name="Google Shape;998;g1520e9a61d8_1_40"/>
          <p:cNvSpPr txBox="1"/>
          <p:nvPr/>
        </p:nvSpPr>
        <p:spPr>
          <a:xfrm>
            <a:off x="222592" y="6213933"/>
            <a:ext cx="6688674" cy="215444"/>
          </a:xfrm>
          <a:prstGeom prst="rect">
            <a:avLst/>
          </a:prstGeom>
          <a:noFill/>
          <a:ln>
            <a:noFill/>
          </a:ln>
        </p:spPr>
        <p:txBody>
          <a:bodyPr anchorCtr="0" anchor="b" bIns="45700" lIns="0" spcFirstLastPara="1" rIns="91425" wrap="square" tIns="45700">
            <a:spAutoFit/>
          </a:bodyPr>
          <a:lstStyle/>
          <a:p>
            <a:pPr indent="0" lvl="0" marL="0" marR="0" rtl="0" algn="l">
              <a:spcBef>
                <a:spcPts val="0"/>
              </a:spcBef>
              <a:spcAft>
                <a:spcPts val="0"/>
              </a:spcAft>
              <a:buNone/>
            </a:pPr>
            <a:r>
              <a:rPr lang="en-GB" sz="800">
                <a:solidFill>
                  <a:srgbClr val="8197A6"/>
                </a:solidFill>
                <a:latin typeface="Arial"/>
                <a:ea typeface="Arial"/>
                <a:cs typeface="Arial"/>
                <a:sym typeface="Arial"/>
              </a:rPr>
              <a:t>ESA UNCLASSIFIED - For ESA Official Use Only</a:t>
            </a:r>
            <a:endParaRPr/>
          </a:p>
        </p:txBody>
      </p:sp>
      <p:sp>
        <p:nvSpPr>
          <p:cNvPr id="999" name="Google Shape;999;g1520e9a61d8_1_40"/>
          <p:cNvSpPr txBox="1"/>
          <p:nvPr/>
        </p:nvSpPr>
        <p:spPr>
          <a:xfrm>
            <a:off x="11632699" y="6202800"/>
            <a:ext cx="290311" cy="215444"/>
          </a:xfrm>
          <a:prstGeom prst="rect">
            <a:avLst/>
          </a:prstGeom>
          <a:noFill/>
          <a:ln>
            <a:noFill/>
          </a:ln>
        </p:spPr>
        <p:txBody>
          <a:bodyPr anchorCtr="0" anchor="t" bIns="45700" lIns="91425" spcFirstLastPara="1" rIns="0" wrap="square" tIns="45700">
            <a:spAutoFit/>
          </a:bodyPr>
          <a:lstStyle/>
          <a:p>
            <a:pPr indent="0" lvl="0" marL="0" marR="0" rtl="0" algn="r">
              <a:spcBef>
                <a:spcPts val="0"/>
              </a:spcBef>
              <a:spcAft>
                <a:spcPts val="0"/>
              </a:spcAft>
              <a:buNone/>
            </a:pPr>
            <a:r>
              <a:rPr lang="en-GB" sz="800">
                <a:solidFill>
                  <a:schemeClr val="lt1"/>
                </a:solidFill>
                <a:latin typeface="Arial"/>
                <a:ea typeface="Arial"/>
                <a:cs typeface="Arial"/>
                <a:sym typeface="Arial"/>
              </a:rPr>
              <a:t>  </a:t>
            </a:r>
            <a:fld id="{00000000-1234-1234-1234-123412341234}" type="slidenum">
              <a:rPr lang="en-GB" sz="800">
                <a:solidFill>
                  <a:schemeClr val="lt1"/>
                </a:solidFill>
                <a:latin typeface="Arial"/>
                <a:ea typeface="Arial"/>
                <a:cs typeface="Arial"/>
                <a:sym typeface="Arial"/>
              </a:rPr>
              <a:t>‹#›</a:t>
            </a:fld>
            <a:endParaRPr sz="800">
              <a:solidFill>
                <a:schemeClr val="lt1"/>
              </a:solidFill>
              <a:latin typeface="Arial"/>
              <a:ea typeface="Arial"/>
              <a:cs typeface="Arial"/>
              <a:sym typeface="Arial"/>
            </a:endParaRPr>
          </a:p>
        </p:txBody>
      </p:sp>
      <p:pic>
        <p:nvPicPr>
          <p:cNvPr id="1000" name="Google Shape;1000;g1520e9a61d8_1_40"/>
          <p:cNvPicPr preferRelativeResize="0"/>
          <p:nvPr/>
        </p:nvPicPr>
        <p:blipFill rotWithShape="1">
          <a:blip r:embed="rId3">
            <a:alphaModFix/>
          </a:blip>
          <a:srcRect b="0" l="0" r="0" t="0"/>
          <a:stretch/>
        </p:blipFill>
        <p:spPr>
          <a:xfrm>
            <a:off x="10303326" y="-216085"/>
            <a:ext cx="2088184" cy="1310418"/>
          </a:xfrm>
          <a:prstGeom prst="rect">
            <a:avLst/>
          </a:prstGeom>
          <a:noFill/>
          <a:ln>
            <a:noFill/>
          </a:ln>
        </p:spPr>
      </p:pic>
      <p:pic>
        <p:nvPicPr>
          <p:cNvPr id="1001" name="Google Shape;1001;g1520e9a61d8_1_40"/>
          <p:cNvPicPr preferRelativeResize="0"/>
          <p:nvPr/>
        </p:nvPicPr>
        <p:blipFill rotWithShape="1">
          <a:blip r:embed="rId4">
            <a:alphaModFix/>
          </a:blip>
          <a:srcRect b="0" l="0" r="0" t="0"/>
          <a:stretch/>
        </p:blipFill>
        <p:spPr>
          <a:xfrm>
            <a:off x="10315050" y="6585917"/>
            <a:ext cx="1632458" cy="105918"/>
          </a:xfrm>
          <a:prstGeom prst="rect">
            <a:avLst/>
          </a:prstGeom>
          <a:noFill/>
          <a:ln>
            <a:noFill/>
          </a:ln>
        </p:spPr>
      </p:pic>
      <p:grpSp>
        <p:nvGrpSpPr>
          <p:cNvPr id="1002" name="Google Shape;1002;g1520e9a61d8_1_40"/>
          <p:cNvGrpSpPr/>
          <p:nvPr/>
        </p:nvGrpSpPr>
        <p:grpSpPr>
          <a:xfrm>
            <a:off x="226070" y="6569736"/>
            <a:ext cx="9602498" cy="143721"/>
            <a:chOff x="1076500" y="4469696"/>
            <a:chExt cx="9628745" cy="144114"/>
          </a:xfrm>
        </p:grpSpPr>
        <p:pic>
          <p:nvPicPr>
            <p:cNvPr descr="de.png" id="1003" name="Google Shape;1003;g1520e9a61d8_1_40"/>
            <p:cNvPicPr preferRelativeResize="0"/>
            <p:nvPr/>
          </p:nvPicPr>
          <p:blipFill rotWithShape="1">
            <a:blip r:embed="rId5">
              <a:alphaModFix/>
            </a:blip>
            <a:srcRect b="0" l="0" r="0" t="0"/>
            <a:stretch/>
          </p:blipFill>
          <p:spPr>
            <a:xfrm>
              <a:off x="1076500" y="4469696"/>
              <a:ext cx="217977" cy="144114"/>
            </a:xfrm>
            <a:prstGeom prst="rect">
              <a:avLst/>
            </a:prstGeom>
            <a:noFill/>
            <a:ln>
              <a:noFill/>
            </a:ln>
          </p:spPr>
        </p:pic>
        <p:pic>
          <p:nvPicPr>
            <p:cNvPr descr="at.png" id="1004" name="Google Shape;1004;g1520e9a61d8_1_40"/>
            <p:cNvPicPr preferRelativeResize="0"/>
            <p:nvPr/>
          </p:nvPicPr>
          <p:blipFill rotWithShape="1">
            <a:blip r:embed="rId6">
              <a:alphaModFix/>
            </a:blip>
            <a:srcRect b="0" l="0" r="0" t="0"/>
            <a:stretch/>
          </p:blipFill>
          <p:spPr>
            <a:xfrm>
              <a:off x="1447640" y="4469696"/>
              <a:ext cx="217977" cy="144114"/>
            </a:xfrm>
            <a:prstGeom prst="rect">
              <a:avLst/>
            </a:prstGeom>
            <a:noFill/>
            <a:ln>
              <a:noFill/>
            </a:ln>
          </p:spPr>
        </p:pic>
        <p:pic>
          <p:nvPicPr>
            <p:cNvPr descr="be.png" id="1005" name="Google Shape;1005;g1520e9a61d8_1_40"/>
            <p:cNvPicPr preferRelativeResize="0"/>
            <p:nvPr/>
          </p:nvPicPr>
          <p:blipFill rotWithShape="1">
            <a:blip r:embed="rId7">
              <a:alphaModFix/>
            </a:blip>
            <a:srcRect b="0" l="0" r="0" t="0"/>
            <a:stretch/>
          </p:blipFill>
          <p:spPr>
            <a:xfrm>
              <a:off x="1818780" y="4469696"/>
              <a:ext cx="217977" cy="144114"/>
            </a:xfrm>
            <a:prstGeom prst="rect">
              <a:avLst/>
            </a:prstGeom>
            <a:noFill/>
            <a:ln>
              <a:noFill/>
            </a:ln>
          </p:spPr>
        </p:pic>
        <p:pic>
          <p:nvPicPr>
            <p:cNvPr descr="dk.png" id="1006" name="Google Shape;1006;g1520e9a61d8_1_40"/>
            <p:cNvPicPr preferRelativeResize="0"/>
            <p:nvPr/>
          </p:nvPicPr>
          <p:blipFill rotWithShape="1">
            <a:blip r:embed="rId8">
              <a:alphaModFix/>
            </a:blip>
            <a:srcRect b="0" l="0" r="0" t="0"/>
            <a:stretch/>
          </p:blipFill>
          <p:spPr>
            <a:xfrm>
              <a:off x="2189920" y="4469696"/>
              <a:ext cx="217977" cy="144114"/>
            </a:xfrm>
            <a:prstGeom prst="rect">
              <a:avLst/>
            </a:prstGeom>
            <a:noFill/>
            <a:ln>
              <a:noFill/>
            </a:ln>
          </p:spPr>
        </p:pic>
        <p:pic>
          <p:nvPicPr>
            <p:cNvPr descr="es.png" id="1007" name="Google Shape;1007;g1520e9a61d8_1_40"/>
            <p:cNvPicPr preferRelativeResize="0"/>
            <p:nvPr/>
          </p:nvPicPr>
          <p:blipFill rotWithShape="1">
            <a:blip r:embed="rId9">
              <a:alphaModFix/>
            </a:blip>
            <a:srcRect b="0" l="0" r="0" t="0"/>
            <a:stretch/>
          </p:blipFill>
          <p:spPr>
            <a:xfrm>
              <a:off x="2561060" y="4469696"/>
              <a:ext cx="217977" cy="144114"/>
            </a:xfrm>
            <a:prstGeom prst="rect">
              <a:avLst/>
            </a:prstGeom>
            <a:noFill/>
            <a:ln>
              <a:noFill/>
            </a:ln>
          </p:spPr>
        </p:pic>
        <p:pic>
          <p:nvPicPr>
            <p:cNvPr descr="ee.png" id="1008" name="Google Shape;1008;g1520e9a61d8_1_40"/>
            <p:cNvPicPr preferRelativeResize="0"/>
            <p:nvPr/>
          </p:nvPicPr>
          <p:blipFill rotWithShape="1">
            <a:blip r:embed="rId10">
              <a:alphaModFix/>
            </a:blip>
            <a:srcRect b="0" l="0" r="0" t="0"/>
            <a:stretch/>
          </p:blipFill>
          <p:spPr>
            <a:xfrm>
              <a:off x="2932200" y="4469696"/>
              <a:ext cx="217977" cy="144114"/>
            </a:xfrm>
            <a:prstGeom prst="rect">
              <a:avLst/>
            </a:prstGeom>
            <a:noFill/>
            <a:ln>
              <a:noFill/>
            </a:ln>
          </p:spPr>
        </p:pic>
        <p:pic>
          <p:nvPicPr>
            <p:cNvPr descr="fi.png" id="1009" name="Google Shape;1009;g1520e9a61d8_1_40"/>
            <p:cNvPicPr preferRelativeResize="0"/>
            <p:nvPr/>
          </p:nvPicPr>
          <p:blipFill rotWithShape="1">
            <a:blip r:embed="rId11">
              <a:alphaModFix/>
            </a:blip>
            <a:srcRect b="0" l="0" r="0" t="0"/>
            <a:stretch/>
          </p:blipFill>
          <p:spPr>
            <a:xfrm>
              <a:off x="3303340" y="4469696"/>
              <a:ext cx="217977" cy="144114"/>
            </a:xfrm>
            <a:prstGeom prst="rect">
              <a:avLst/>
            </a:prstGeom>
            <a:noFill/>
            <a:ln>
              <a:noFill/>
            </a:ln>
          </p:spPr>
        </p:pic>
        <p:pic>
          <p:nvPicPr>
            <p:cNvPr descr="fr.png" id="1010" name="Google Shape;1010;g1520e9a61d8_1_40"/>
            <p:cNvPicPr preferRelativeResize="0"/>
            <p:nvPr/>
          </p:nvPicPr>
          <p:blipFill rotWithShape="1">
            <a:blip r:embed="rId12">
              <a:alphaModFix/>
            </a:blip>
            <a:srcRect b="0" l="0" r="0" t="0"/>
            <a:stretch/>
          </p:blipFill>
          <p:spPr>
            <a:xfrm>
              <a:off x="3674480" y="4469696"/>
              <a:ext cx="217977" cy="144114"/>
            </a:xfrm>
            <a:prstGeom prst="rect">
              <a:avLst/>
            </a:prstGeom>
            <a:noFill/>
            <a:ln>
              <a:noFill/>
            </a:ln>
          </p:spPr>
        </p:pic>
        <p:pic>
          <p:nvPicPr>
            <p:cNvPr descr="gr.png" id="1011" name="Google Shape;1011;g1520e9a61d8_1_40"/>
            <p:cNvPicPr preferRelativeResize="0"/>
            <p:nvPr/>
          </p:nvPicPr>
          <p:blipFill rotWithShape="1">
            <a:blip r:embed="rId13">
              <a:alphaModFix/>
            </a:blip>
            <a:srcRect b="0" l="0" r="0" t="0"/>
            <a:stretch/>
          </p:blipFill>
          <p:spPr>
            <a:xfrm>
              <a:off x="4045620" y="4469696"/>
              <a:ext cx="217977" cy="144114"/>
            </a:xfrm>
            <a:prstGeom prst="rect">
              <a:avLst/>
            </a:prstGeom>
            <a:noFill/>
            <a:ln>
              <a:noFill/>
            </a:ln>
          </p:spPr>
        </p:pic>
        <p:pic>
          <p:nvPicPr>
            <p:cNvPr descr="hu.png" id="1012" name="Google Shape;1012;g1520e9a61d8_1_40"/>
            <p:cNvPicPr preferRelativeResize="0"/>
            <p:nvPr/>
          </p:nvPicPr>
          <p:blipFill rotWithShape="1">
            <a:blip r:embed="rId14">
              <a:alphaModFix/>
            </a:blip>
            <a:srcRect b="0" l="0" r="0" t="0"/>
            <a:stretch/>
          </p:blipFill>
          <p:spPr>
            <a:xfrm>
              <a:off x="4416760" y="4469696"/>
              <a:ext cx="217977" cy="144114"/>
            </a:xfrm>
            <a:prstGeom prst="rect">
              <a:avLst/>
            </a:prstGeom>
            <a:noFill/>
            <a:ln>
              <a:noFill/>
            </a:ln>
          </p:spPr>
        </p:pic>
        <p:pic>
          <p:nvPicPr>
            <p:cNvPr descr="ie.png" id="1013" name="Google Shape;1013;g1520e9a61d8_1_40"/>
            <p:cNvPicPr preferRelativeResize="0"/>
            <p:nvPr/>
          </p:nvPicPr>
          <p:blipFill rotWithShape="1">
            <a:blip r:embed="rId15">
              <a:alphaModFix/>
            </a:blip>
            <a:srcRect b="0" l="0" r="0" t="0"/>
            <a:stretch/>
          </p:blipFill>
          <p:spPr>
            <a:xfrm>
              <a:off x="4787900" y="4469696"/>
              <a:ext cx="217977" cy="144114"/>
            </a:xfrm>
            <a:prstGeom prst="rect">
              <a:avLst/>
            </a:prstGeom>
            <a:noFill/>
            <a:ln>
              <a:noFill/>
            </a:ln>
          </p:spPr>
        </p:pic>
        <p:pic>
          <p:nvPicPr>
            <p:cNvPr descr="it.png" id="1014" name="Google Shape;1014;g1520e9a61d8_1_40"/>
            <p:cNvPicPr preferRelativeResize="0"/>
            <p:nvPr/>
          </p:nvPicPr>
          <p:blipFill rotWithShape="1">
            <a:blip r:embed="rId16">
              <a:alphaModFix/>
            </a:blip>
            <a:srcRect b="0" l="0" r="0" t="0"/>
            <a:stretch/>
          </p:blipFill>
          <p:spPr>
            <a:xfrm>
              <a:off x="5159040" y="4469696"/>
              <a:ext cx="217977" cy="144114"/>
            </a:xfrm>
            <a:prstGeom prst="rect">
              <a:avLst/>
            </a:prstGeom>
            <a:noFill/>
            <a:ln>
              <a:noFill/>
            </a:ln>
          </p:spPr>
        </p:pic>
        <p:pic>
          <p:nvPicPr>
            <p:cNvPr descr="lu.png" id="1015" name="Google Shape;1015;g1520e9a61d8_1_40"/>
            <p:cNvPicPr preferRelativeResize="0"/>
            <p:nvPr/>
          </p:nvPicPr>
          <p:blipFill rotWithShape="1">
            <a:blip r:embed="rId17">
              <a:alphaModFix/>
            </a:blip>
            <a:srcRect b="0" l="0" r="0" t="0"/>
            <a:stretch/>
          </p:blipFill>
          <p:spPr>
            <a:xfrm>
              <a:off x="5530180" y="4469696"/>
              <a:ext cx="217977" cy="144114"/>
            </a:xfrm>
            <a:prstGeom prst="rect">
              <a:avLst/>
            </a:prstGeom>
            <a:noFill/>
            <a:ln>
              <a:noFill/>
            </a:ln>
          </p:spPr>
        </p:pic>
        <p:pic>
          <p:nvPicPr>
            <p:cNvPr descr="no.png" id="1016" name="Google Shape;1016;g1520e9a61d8_1_40"/>
            <p:cNvPicPr preferRelativeResize="0"/>
            <p:nvPr/>
          </p:nvPicPr>
          <p:blipFill rotWithShape="1">
            <a:blip r:embed="rId18">
              <a:alphaModFix/>
            </a:blip>
            <a:srcRect b="0" l="0" r="0" t="0"/>
            <a:stretch/>
          </p:blipFill>
          <p:spPr>
            <a:xfrm>
              <a:off x="5901320" y="4469696"/>
              <a:ext cx="217977" cy="144114"/>
            </a:xfrm>
            <a:prstGeom prst="rect">
              <a:avLst/>
            </a:prstGeom>
            <a:noFill/>
            <a:ln>
              <a:noFill/>
            </a:ln>
          </p:spPr>
        </p:pic>
        <p:pic>
          <p:nvPicPr>
            <p:cNvPr descr="nl.png" id="1017" name="Google Shape;1017;g1520e9a61d8_1_40"/>
            <p:cNvPicPr preferRelativeResize="0"/>
            <p:nvPr/>
          </p:nvPicPr>
          <p:blipFill rotWithShape="1">
            <a:blip r:embed="rId19">
              <a:alphaModFix/>
            </a:blip>
            <a:srcRect b="0" l="0" r="0" t="0"/>
            <a:stretch/>
          </p:blipFill>
          <p:spPr>
            <a:xfrm>
              <a:off x="6272460" y="4469696"/>
              <a:ext cx="217977" cy="144114"/>
            </a:xfrm>
            <a:prstGeom prst="rect">
              <a:avLst/>
            </a:prstGeom>
            <a:noFill/>
            <a:ln>
              <a:noFill/>
            </a:ln>
          </p:spPr>
        </p:pic>
        <p:pic>
          <p:nvPicPr>
            <p:cNvPr descr="pl.png" id="1018" name="Google Shape;1018;g1520e9a61d8_1_40"/>
            <p:cNvPicPr preferRelativeResize="0"/>
            <p:nvPr/>
          </p:nvPicPr>
          <p:blipFill rotWithShape="1">
            <a:blip r:embed="rId20">
              <a:alphaModFix/>
            </a:blip>
            <a:srcRect b="0" l="0" r="0" t="0"/>
            <a:stretch/>
          </p:blipFill>
          <p:spPr>
            <a:xfrm>
              <a:off x="6643600" y="4469696"/>
              <a:ext cx="217977" cy="144114"/>
            </a:xfrm>
            <a:prstGeom prst="rect">
              <a:avLst/>
            </a:prstGeom>
            <a:noFill/>
            <a:ln>
              <a:noFill/>
            </a:ln>
          </p:spPr>
        </p:pic>
        <p:pic>
          <p:nvPicPr>
            <p:cNvPr descr="pt.png" id="1019" name="Google Shape;1019;g1520e9a61d8_1_40"/>
            <p:cNvPicPr preferRelativeResize="0"/>
            <p:nvPr/>
          </p:nvPicPr>
          <p:blipFill rotWithShape="1">
            <a:blip r:embed="rId21">
              <a:alphaModFix/>
            </a:blip>
            <a:srcRect b="0" l="0" r="0" t="0"/>
            <a:stretch/>
          </p:blipFill>
          <p:spPr>
            <a:xfrm>
              <a:off x="7014740" y="4469696"/>
              <a:ext cx="217977" cy="144114"/>
            </a:xfrm>
            <a:prstGeom prst="rect">
              <a:avLst/>
            </a:prstGeom>
            <a:noFill/>
            <a:ln>
              <a:noFill/>
            </a:ln>
          </p:spPr>
        </p:pic>
        <p:pic>
          <p:nvPicPr>
            <p:cNvPr descr="cz.png" id="1020" name="Google Shape;1020;g1520e9a61d8_1_40"/>
            <p:cNvPicPr preferRelativeResize="0"/>
            <p:nvPr/>
          </p:nvPicPr>
          <p:blipFill rotWithShape="1">
            <a:blip r:embed="rId22">
              <a:alphaModFix/>
            </a:blip>
            <a:srcRect b="0" l="0" r="0" t="0"/>
            <a:stretch/>
          </p:blipFill>
          <p:spPr>
            <a:xfrm>
              <a:off x="7385880" y="4469696"/>
              <a:ext cx="217977" cy="144114"/>
            </a:xfrm>
            <a:prstGeom prst="rect">
              <a:avLst/>
            </a:prstGeom>
            <a:noFill/>
            <a:ln>
              <a:noFill/>
            </a:ln>
          </p:spPr>
        </p:pic>
        <p:pic>
          <p:nvPicPr>
            <p:cNvPr descr="ro.png" id="1021" name="Google Shape;1021;g1520e9a61d8_1_40"/>
            <p:cNvPicPr preferRelativeResize="0"/>
            <p:nvPr/>
          </p:nvPicPr>
          <p:blipFill rotWithShape="1">
            <a:blip r:embed="rId23">
              <a:alphaModFix/>
            </a:blip>
            <a:srcRect b="0" l="0" r="0" t="0"/>
            <a:stretch/>
          </p:blipFill>
          <p:spPr>
            <a:xfrm>
              <a:off x="7757020" y="4469696"/>
              <a:ext cx="217977" cy="144114"/>
            </a:xfrm>
            <a:prstGeom prst="rect">
              <a:avLst/>
            </a:prstGeom>
            <a:noFill/>
            <a:ln>
              <a:noFill/>
            </a:ln>
          </p:spPr>
        </p:pic>
        <p:pic>
          <p:nvPicPr>
            <p:cNvPr descr="se.png" id="1022" name="Google Shape;1022;g1520e9a61d8_1_40"/>
            <p:cNvPicPr preferRelativeResize="0"/>
            <p:nvPr/>
          </p:nvPicPr>
          <p:blipFill rotWithShape="1">
            <a:blip r:embed="rId24">
              <a:alphaModFix/>
            </a:blip>
            <a:srcRect b="0" l="0" r="0" t="0"/>
            <a:stretch/>
          </p:blipFill>
          <p:spPr>
            <a:xfrm>
              <a:off x="8499300" y="4469696"/>
              <a:ext cx="217977" cy="144114"/>
            </a:xfrm>
            <a:prstGeom prst="rect">
              <a:avLst/>
            </a:prstGeom>
            <a:noFill/>
            <a:ln>
              <a:noFill/>
            </a:ln>
          </p:spPr>
        </p:pic>
        <p:pic>
          <p:nvPicPr>
            <p:cNvPr descr="ch.png" id="1023" name="Google Shape;1023;g1520e9a61d8_1_40"/>
            <p:cNvPicPr preferRelativeResize="0"/>
            <p:nvPr/>
          </p:nvPicPr>
          <p:blipFill rotWithShape="1">
            <a:blip r:embed="rId25">
              <a:alphaModFix/>
            </a:blip>
            <a:srcRect b="0" l="0" r="0" t="0"/>
            <a:stretch/>
          </p:blipFill>
          <p:spPr>
            <a:xfrm>
              <a:off x="8870442" y="4469696"/>
              <a:ext cx="217977" cy="144114"/>
            </a:xfrm>
            <a:prstGeom prst="rect">
              <a:avLst/>
            </a:prstGeom>
            <a:noFill/>
            <a:ln>
              <a:noFill/>
            </a:ln>
          </p:spPr>
        </p:pic>
        <p:pic>
          <p:nvPicPr>
            <p:cNvPr descr="uk.png" id="1024" name="Google Shape;1024;g1520e9a61d8_1_40"/>
            <p:cNvPicPr preferRelativeResize="0"/>
            <p:nvPr/>
          </p:nvPicPr>
          <p:blipFill rotWithShape="1">
            <a:blip r:embed="rId26">
              <a:alphaModFix/>
            </a:blip>
            <a:srcRect b="0" l="0" r="0" t="0"/>
            <a:stretch/>
          </p:blipFill>
          <p:spPr>
            <a:xfrm>
              <a:off x="8128160" y="4469696"/>
              <a:ext cx="217977" cy="144114"/>
            </a:xfrm>
            <a:prstGeom prst="rect">
              <a:avLst/>
            </a:prstGeom>
            <a:noFill/>
            <a:ln>
              <a:noFill/>
            </a:ln>
          </p:spPr>
        </p:pic>
        <p:pic>
          <p:nvPicPr>
            <p:cNvPr id="1025" name="Google Shape;1025;g1520e9a61d8_1_40"/>
            <p:cNvPicPr preferRelativeResize="0"/>
            <p:nvPr/>
          </p:nvPicPr>
          <p:blipFill rotWithShape="1">
            <a:blip r:embed="rId27">
              <a:alphaModFix/>
            </a:blip>
            <a:srcRect b="0" l="0" r="0" t="0"/>
            <a:stretch/>
          </p:blipFill>
          <p:spPr>
            <a:xfrm>
              <a:off x="9408598" y="4469696"/>
              <a:ext cx="216000" cy="144000"/>
            </a:xfrm>
            <a:prstGeom prst="rect">
              <a:avLst/>
            </a:prstGeom>
            <a:noFill/>
            <a:ln>
              <a:noFill/>
            </a:ln>
          </p:spPr>
        </p:pic>
        <p:pic>
          <p:nvPicPr>
            <p:cNvPr id="1026" name="Google Shape;1026;g1520e9a61d8_1_40"/>
            <p:cNvPicPr preferRelativeResize="0"/>
            <p:nvPr/>
          </p:nvPicPr>
          <p:blipFill rotWithShape="1">
            <a:blip r:embed="rId28">
              <a:alphaModFix/>
            </a:blip>
            <a:srcRect b="0" l="0" r="0" t="0"/>
            <a:stretch/>
          </p:blipFill>
          <p:spPr>
            <a:xfrm>
              <a:off x="9768386" y="4469696"/>
              <a:ext cx="216000" cy="144000"/>
            </a:xfrm>
            <a:prstGeom prst="rect">
              <a:avLst/>
            </a:prstGeom>
            <a:noFill/>
            <a:ln>
              <a:noFill/>
            </a:ln>
          </p:spPr>
        </p:pic>
        <p:pic>
          <p:nvPicPr>
            <p:cNvPr descr="ca.png" id="1027" name="Google Shape;1027;g1520e9a61d8_1_40"/>
            <p:cNvPicPr preferRelativeResize="0"/>
            <p:nvPr/>
          </p:nvPicPr>
          <p:blipFill rotWithShape="1">
            <a:blip r:embed="rId29">
              <a:alphaModFix/>
            </a:blip>
            <a:srcRect b="0" l="0" r="0" t="0"/>
            <a:stretch/>
          </p:blipFill>
          <p:spPr>
            <a:xfrm>
              <a:off x="10489245" y="4469696"/>
              <a:ext cx="216000" cy="142807"/>
            </a:xfrm>
            <a:prstGeom prst="rect">
              <a:avLst/>
            </a:prstGeom>
            <a:noFill/>
            <a:ln>
              <a:noFill/>
            </a:ln>
          </p:spPr>
        </p:pic>
        <p:pic>
          <p:nvPicPr>
            <p:cNvPr descr="si.png" id="1028" name="Google Shape;1028;g1520e9a61d8_1_40"/>
            <p:cNvPicPr preferRelativeResize="0"/>
            <p:nvPr/>
          </p:nvPicPr>
          <p:blipFill rotWithShape="1">
            <a:blip r:embed="rId30">
              <a:alphaModFix/>
            </a:blip>
            <a:srcRect b="0" l="0" r="0" t="0"/>
            <a:stretch/>
          </p:blipFill>
          <p:spPr>
            <a:xfrm>
              <a:off x="10128174" y="4469696"/>
              <a:ext cx="217284" cy="143656"/>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93"/>
                                        </p:tgtEl>
                                        <p:attrNameLst>
                                          <p:attrName>style.visibility</p:attrName>
                                        </p:attrNameLst>
                                      </p:cBhvr>
                                      <p:to>
                                        <p:strVal val="visible"/>
                                      </p:to>
                                    </p:set>
                                    <p:animEffect filter="fade" transition="in">
                                      <p:cBhvr>
                                        <p:cTn dur="500"/>
                                        <p:tgtEl>
                                          <p:spTgt spid="993"/>
                                        </p:tgtEl>
                                      </p:cBhvr>
                                    </p:animEffect>
                                  </p:childTnLst>
                                </p:cTn>
                              </p:par>
                            </p:childTnLst>
                          </p:cTn>
                        </p:par>
                        <p:par>
                          <p:cTn fill="hold">
                            <p:stCondLst>
                              <p:cond delay="500"/>
                            </p:stCondLst>
                            <p:childTnLst>
                              <p:par>
                                <p:cTn fill="hold" nodeType="afterEffect" presetClass="entr" presetID="2" presetSubtype="8">
                                  <p:stCondLst>
                                    <p:cond delay="0"/>
                                  </p:stCondLst>
                                  <p:childTnLst>
                                    <p:set>
                                      <p:cBhvr>
                                        <p:cTn dur="1" fill="hold">
                                          <p:stCondLst>
                                            <p:cond delay="0"/>
                                          </p:stCondLst>
                                        </p:cTn>
                                        <p:tgtEl>
                                          <p:spTgt spid="989"/>
                                        </p:tgtEl>
                                        <p:attrNameLst>
                                          <p:attrName>style.visibility</p:attrName>
                                        </p:attrNameLst>
                                      </p:cBhvr>
                                      <p:to>
                                        <p:strVal val="visible"/>
                                      </p:to>
                                    </p:set>
                                    <p:anim calcmode="lin" valueType="num">
                                      <p:cBhvr additive="base">
                                        <p:cTn dur="500"/>
                                        <p:tgtEl>
                                          <p:spTgt spid="989"/>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998"/>
                                        </p:tgtEl>
                                        <p:attrNameLst>
                                          <p:attrName>style.visibility</p:attrName>
                                        </p:attrNameLst>
                                      </p:cBhvr>
                                      <p:to>
                                        <p:strVal val="visible"/>
                                      </p:to>
                                    </p:set>
                                    <p:animEffect filter="fade" transition="in">
                                      <p:cBhvr>
                                        <p:cTn dur="500"/>
                                        <p:tgtEl>
                                          <p:spTgt spid="998"/>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994"/>
                                        </p:tgtEl>
                                        <p:attrNameLst>
                                          <p:attrName>style.visibility</p:attrName>
                                        </p:attrNameLst>
                                      </p:cBhvr>
                                      <p:to>
                                        <p:strVal val="visible"/>
                                      </p:to>
                                    </p:set>
                                    <p:animEffect filter="fade" transition="in">
                                      <p:cBhvr>
                                        <p:cTn dur="500"/>
                                        <p:tgtEl>
                                          <p:spTgt spid="994"/>
                                        </p:tgtEl>
                                      </p:cBhvr>
                                    </p:animEffect>
                                  </p:childTnLst>
                                </p:cTn>
                              </p:par>
                            </p:childTnLst>
                          </p:cTn>
                        </p:par>
                        <p:par>
                          <p:cTn fill="hold">
                            <p:stCondLst>
                              <p:cond delay="2000"/>
                            </p:stCondLst>
                            <p:childTnLst>
                              <p:par>
                                <p:cTn fill="hold" nodeType="afterEffect" presetClass="entr" presetID="2" presetSubtype="2">
                                  <p:stCondLst>
                                    <p:cond delay="0"/>
                                  </p:stCondLst>
                                  <p:childTnLst>
                                    <p:set>
                                      <p:cBhvr>
                                        <p:cTn dur="1" fill="hold">
                                          <p:stCondLst>
                                            <p:cond delay="0"/>
                                          </p:stCondLst>
                                        </p:cTn>
                                        <p:tgtEl>
                                          <p:spTgt spid="995">
                                            <p:txEl>
                                              <p:pRg end="0" st="0"/>
                                            </p:txEl>
                                          </p:spTgt>
                                        </p:tgtEl>
                                        <p:attrNameLst>
                                          <p:attrName>style.visibility</p:attrName>
                                        </p:attrNameLst>
                                      </p:cBhvr>
                                      <p:to>
                                        <p:strVal val="visible"/>
                                      </p:to>
                                    </p:set>
                                    <p:anim calcmode="lin" valueType="num">
                                      <p:cBhvr additive="base">
                                        <p:cTn dur="500"/>
                                        <p:tgtEl>
                                          <p:spTgt spid="995">
                                            <p:txEl>
                                              <p:pRg end="0" st="0"/>
                                            </p:txEl>
                                          </p:spTgt>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997">
                                            <p:txEl>
                                              <p:pRg end="0" st="0"/>
                                            </p:txEl>
                                          </p:spTgt>
                                        </p:tgtEl>
                                        <p:attrNameLst>
                                          <p:attrName>style.visibility</p:attrName>
                                        </p:attrNameLst>
                                      </p:cBhvr>
                                      <p:to>
                                        <p:strVal val="visible"/>
                                      </p:to>
                                    </p:set>
                                    <p:anim calcmode="lin" valueType="num">
                                      <p:cBhvr additive="base">
                                        <p:cTn dur="500"/>
                                        <p:tgtEl>
                                          <p:spTgt spid="997">
                                            <p:txEl>
                                              <p:pRg end="0" st="0"/>
                                            </p:txEl>
                                          </p:spTgt>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996">
                                            <p:txEl>
                                              <p:pRg end="0" st="0"/>
                                            </p:txEl>
                                          </p:spTgt>
                                        </p:tgtEl>
                                        <p:attrNameLst>
                                          <p:attrName>style.visibility</p:attrName>
                                        </p:attrNameLst>
                                      </p:cBhvr>
                                      <p:to>
                                        <p:strVal val="visible"/>
                                      </p:to>
                                    </p:set>
                                    <p:anim calcmode="lin" valueType="num">
                                      <p:cBhvr additive="base">
                                        <p:cTn dur="500"/>
                                        <p:tgtEl>
                                          <p:spTgt spid="996">
                                            <p:txEl>
                                              <p:pRg end="0" st="0"/>
                                            </p:txEl>
                                          </p:spTgt>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997">
                                            <p:txEl>
                                              <p:pRg end="0" st="0"/>
                                            </p:txEl>
                                          </p:spTgt>
                                        </p:tgtEl>
                                        <p:attrNameLst>
                                          <p:attrName>style.visibility</p:attrName>
                                        </p:attrNameLst>
                                      </p:cBhvr>
                                      <p:to>
                                        <p:strVal val="visible"/>
                                      </p:to>
                                    </p:set>
                                    <p:anim calcmode="lin" valueType="num">
                                      <p:cBhvr additive="base">
                                        <p:cTn dur="500"/>
                                        <p:tgtEl>
                                          <p:spTgt spid="997">
                                            <p:txEl>
                                              <p:pRg end="0" st="0"/>
                                            </p:txEl>
                                          </p:spTgt>
                                        </p:tgtEl>
                                        <p:attrNameLst>
                                          <p:attrName>ppt_x</p:attrName>
                                        </p:attrNameLst>
                                      </p:cBhvr>
                                      <p:tavLst>
                                        <p:tav fmla="" tm="0">
                                          <p:val>
                                            <p:strVal val="#ppt_x+1"/>
                                          </p:val>
                                        </p:tav>
                                        <p:tav fmla="" tm="100000">
                                          <p:val>
                                            <p:strVal val="#ppt_x"/>
                                          </p:val>
                                        </p:tav>
                                      </p:tavLst>
                                    </p:anim>
                                  </p:childTnLst>
                                </p:cTn>
                              </p:par>
                            </p:childTnLst>
                          </p:cTn>
                        </p:par>
                        <p:par>
                          <p:cTn fill="hold">
                            <p:stCondLst>
                              <p:cond delay="2500"/>
                            </p:stCondLst>
                            <p:childTnLst>
                              <p:par>
                                <p:cTn fill="hold" nodeType="afterEffect" presetClass="entr" presetID="1" presetSubtype="0">
                                  <p:stCondLst>
                                    <p:cond delay="0"/>
                                  </p:stCondLst>
                                  <p:childTnLst>
                                    <p:set>
                                      <p:cBhvr>
                                        <p:cTn dur="1" fill="hold">
                                          <p:stCondLst>
                                            <p:cond delay="0"/>
                                          </p:stCondLst>
                                        </p:cTn>
                                        <p:tgtEl>
                                          <p:spTgt spid="1000"/>
                                        </p:tgtEl>
                                        <p:attrNameLst>
                                          <p:attrName>style.visibility</p:attrName>
                                        </p:attrNameLst>
                                      </p:cBhvr>
                                      <p:to>
                                        <p:strVal val="visible"/>
                                      </p:to>
                                    </p:set>
                                  </p:childTnLst>
                                </p:cTn>
                              </p:par>
                            </p:childTnLst>
                          </p:cTn>
                        </p:par>
                        <p:par>
                          <p:cTn fill="hold">
                            <p:stCondLst>
                              <p:cond delay="2501"/>
                            </p:stCondLst>
                            <p:childTnLst>
                              <p:par>
                                <p:cTn fill="hold" nodeType="afterEffect" presetClass="entr" presetID="10" presetSubtype="0">
                                  <p:stCondLst>
                                    <p:cond delay="0"/>
                                  </p:stCondLst>
                                  <p:childTnLst>
                                    <p:set>
                                      <p:cBhvr>
                                        <p:cTn dur="1" fill="hold">
                                          <p:stCondLst>
                                            <p:cond delay="0"/>
                                          </p:stCondLst>
                                        </p:cTn>
                                        <p:tgtEl>
                                          <p:spTgt spid="1001"/>
                                        </p:tgtEl>
                                        <p:attrNameLst>
                                          <p:attrName>style.visibility</p:attrName>
                                        </p:attrNameLst>
                                      </p:cBhvr>
                                      <p:to>
                                        <p:strVal val="visible"/>
                                      </p:to>
                                    </p:set>
                                    <p:animEffect filter="fade" transition="in">
                                      <p:cBhvr>
                                        <p:cTn dur="500"/>
                                        <p:tgtEl>
                                          <p:spTgt spid="1001"/>
                                        </p:tgtEl>
                                      </p:cBhvr>
                                    </p:animEffect>
                                  </p:childTnLst>
                                </p:cTn>
                              </p:par>
                            </p:childTnLst>
                          </p:cTn>
                        </p:par>
                        <p:par>
                          <p:cTn fill="hold">
                            <p:stCondLst>
                              <p:cond delay="3001"/>
                            </p:stCondLst>
                            <p:childTnLst>
                              <p:par>
                                <p:cTn fill="hold" nodeType="afterEffect" presetClass="entr" presetID="2" presetSubtype="8">
                                  <p:stCondLst>
                                    <p:cond delay="0"/>
                                  </p:stCondLst>
                                  <p:childTnLst>
                                    <p:set>
                                      <p:cBhvr>
                                        <p:cTn dur="1" fill="hold">
                                          <p:stCondLst>
                                            <p:cond delay="0"/>
                                          </p:stCondLst>
                                        </p:cTn>
                                        <p:tgtEl>
                                          <p:spTgt spid="1002"/>
                                        </p:tgtEl>
                                        <p:attrNameLst>
                                          <p:attrName>style.visibility</p:attrName>
                                        </p:attrNameLst>
                                      </p:cBhvr>
                                      <p:to>
                                        <p:strVal val="visible"/>
                                      </p:to>
                                    </p:set>
                                    <p:anim calcmode="lin" valueType="num">
                                      <p:cBhvr additive="base">
                                        <p:cTn dur="1500"/>
                                        <p:tgtEl>
                                          <p:spTgt spid="1002"/>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LEAR1">
  <p:cSld name="1_CLEAR1">
    <p:spTree>
      <p:nvGrpSpPr>
        <p:cNvPr id="1029" name="Shape 1029"/>
        <p:cNvGrpSpPr/>
        <p:nvPr/>
      </p:nvGrpSpPr>
      <p:grpSpPr>
        <a:xfrm>
          <a:off x="0" y="0"/>
          <a:ext cx="0" cy="0"/>
          <a:chOff x="0" y="0"/>
          <a:chExt cx="0" cy="0"/>
        </a:xfrm>
      </p:grpSpPr>
      <p:sp>
        <p:nvSpPr>
          <p:cNvPr id="1030" name="Google Shape;1030;g1520e9a61d8_1_82"/>
          <p:cNvSpPr/>
          <p:nvPr/>
        </p:nvSpPr>
        <p:spPr>
          <a:xfrm>
            <a:off x="0" y="0"/>
            <a:ext cx="12192013" cy="882193"/>
          </a:xfrm>
          <a:prstGeom prst="rect">
            <a:avLst/>
          </a:prstGeom>
          <a:solidFill>
            <a:srgbClr val="00324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72">
              <a:solidFill>
                <a:schemeClr val="lt1"/>
              </a:solidFill>
              <a:latin typeface="Verdana"/>
              <a:ea typeface="Verdana"/>
              <a:cs typeface="Verdana"/>
              <a:sym typeface="Verdana"/>
            </a:endParaRPr>
          </a:p>
        </p:txBody>
      </p:sp>
      <p:sp>
        <p:nvSpPr>
          <p:cNvPr id="1031" name="Google Shape;1031;g1520e9a61d8_1_82"/>
          <p:cNvSpPr txBox="1"/>
          <p:nvPr>
            <p:ph type="title"/>
          </p:nvPr>
        </p:nvSpPr>
        <p:spPr>
          <a:xfrm>
            <a:off x="215411" y="154800"/>
            <a:ext cx="10081244" cy="565200"/>
          </a:xfrm>
          <a:prstGeom prst="rect">
            <a:avLst/>
          </a:prstGeom>
          <a:noFill/>
          <a:ln>
            <a:noFill/>
          </a:ln>
        </p:spPr>
        <p:txBody>
          <a:bodyPr anchorCtr="0" anchor="ctr" bIns="45700" lIns="91425" spcFirstLastPara="1" rIns="91425" wrap="square" tIns="45700">
            <a:sp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32" name="Google Shape;1032;g1520e9a61d8_1_82"/>
          <p:cNvSpPr txBox="1"/>
          <p:nvPr>
            <p:ph idx="1" type="body"/>
          </p:nvPr>
        </p:nvSpPr>
        <p:spPr>
          <a:xfrm>
            <a:off x="219001" y="882196"/>
            <a:ext cx="11732730" cy="5328000"/>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360"/>
              </a:spcBef>
              <a:spcAft>
                <a:spcPts val="0"/>
              </a:spcAft>
              <a:buSzPts val="1800"/>
              <a:buNone/>
              <a:defRPr sz="1800"/>
            </a:lvl1pPr>
            <a:lvl2pPr indent="-228600" lvl="1" marL="914400" algn="l">
              <a:lnSpc>
                <a:spcPct val="119000"/>
              </a:lnSpc>
              <a:spcBef>
                <a:spcPts val="360"/>
              </a:spcBef>
              <a:spcAft>
                <a:spcPts val="0"/>
              </a:spcAft>
              <a:buSzPts val="1800"/>
              <a:buNone/>
              <a:defRPr sz="1800"/>
            </a:lvl2pPr>
            <a:lvl3pPr indent="-228600" lvl="2" marL="1371600" algn="l">
              <a:lnSpc>
                <a:spcPct val="119000"/>
              </a:lnSpc>
              <a:spcBef>
                <a:spcPts val="360"/>
              </a:spcBef>
              <a:spcAft>
                <a:spcPts val="0"/>
              </a:spcAft>
              <a:buSzPts val="1800"/>
              <a:buNone/>
              <a:defRPr sz="1800"/>
            </a:lvl3pPr>
            <a:lvl4pPr indent="-228600" lvl="3" marL="1828800" algn="l">
              <a:lnSpc>
                <a:spcPct val="119000"/>
              </a:lnSpc>
              <a:spcBef>
                <a:spcPts val="360"/>
              </a:spcBef>
              <a:spcAft>
                <a:spcPts val="0"/>
              </a:spcAft>
              <a:buSzPts val="1800"/>
              <a:buNone/>
              <a:defRPr sz="1800"/>
            </a:lvl4pPr>
            <a:lvl5pPr indent="-228600" lvl="4" marL="2286000" algn="l">
              <a:lnSpc>
                <a:spcPct val="119000"/>
              </a:lnSpc>
              <a:spcBef>
                <a:spcPts val="360"/>
              </a:spcBef>
              <a:spcAft>
                <a:spcPts val="0"/>
              </a:spcAft>
              <a:buSzPts val="1800"/>
              <a:buNone/>
              <a:defRPr sz="1800"/>
            </a:lvl5pPr>
            <a:lvl6pPr indent="-342900" lvl="5" marL="2743200" algn="l">
              <a:lnSpc>
                <a:spcPct val="119000"/>
              </a:lnSpc>
              <a:spcBef>
                <a:spcPts val="360"/>
              </a:spcBef>
              <a:spcAft>
                <a:spcPts val="0"/>
              </a:spcAft>
              <a:buSzPts val="1800"/>
              <a:buChar char="–"/>
              <a:defRPr/>
            </a:lvl6pPr>
            <a:lvl7pPr indent="-342900" lvl="6" marL="3200400" algn="l">
              <a:lnSpc>
                <a:spcPct val="119000"/>
              </a:lnSpc>
              <a:spcBef>
                <a:spcPts val="360"/>
              </a:spcBef>
              <a:spcAft>
                <a:spcPts val="0"/>
              </a:spcAft>
              <a:buSzPts val="1800"/>
              <a:buChar char="–"/>
              <a:defRPr/>
            </a:lvl7pPr>
            <a:lvl8pPr indent="-342900" lvl="7" marL="3657600" algn="l">
              <a:lnSpc>
                <a:spcPct val="119000"/>
              </a:lnSpc>
              <a:spcBef>
                <a:spcPts val="360"/>
              </a:spcBef>
              <a:spcAft>
                <a:spcPts val="0"/>
              </a:spcAft>
              <a:buSzPts val="1800"/>
              <a:buChar char="–"/>
              <a:defRPr/>
            </a:lvl8pPr>
            <a:lvl9pPr indent="-342900" lvl="8" marL="4114800" algn="l">
              <a:lnSpc>
                <a:spcPct val="119000"/>
              </a:lnSpc>
              <a:spcBef>
                <a:spcPts val="360"/>
              </a:spcBef>
              <a:spcAft>
                <a:spcPts val="0"/>
              </a:spcAft>
              <a:buSzPts val="1800"/>
              <a:buChar char="–"/>
              <a:defRPr/>
            </a:lvl9pPr>
          </a:lstStyle>
          <a:p/>
        </p:txBody>
      </p:sp>
      <p:pic>
        <p:nvPicPr>
          <p:cNvPr id="1033" name="Google Shape;1033;g1520e9a61d8_1_82"/>
          <p:cNvPicPr preferRelativeResize="0"/>
          <p:nvPr/>
        </p:nvPicPr>
        <p:blipFill rotWithShape="1">
          <a:blip r:embed="rId2">
            <a:alphaModFix/>
          </a:blip>
          <a:srcRect b="0" l="0" r="0" t="0"/>
          <a:stretch/>
        </p:blipFill>
        <p:spPr>
          <a:xfrm>
            <a:off x="10303326" y="-216085"/>
            <a:ext cx="2088184" cy="1310418"/>
          </a:xfrm>
          <a:prstGeom prst="rect">
            <a:avLst/>
          </a:prstGeom>
          <a:noFill/>
          <a:ln>
            <a:noFill/>
          </a:ln>
        </p:spPr>
      </p:pic>
      <p:cxnSp>
        <p:nvCxnSpPr>
          <p:cNvPr id="1034" name="Google Shape;1034;g1520e9a61d8_1_82"/>
          <p:cNvCxnSpPr/>
          <p:nvPr/>
        </p:nvCxnSpPr>
        <p:spPr>
          <a:xfrm>
            <a:off x="220831" y="6422971"/>
            <a:ext cx="11704009" cy="0"/>
          </a:xfrm>
          <a:prstGeom prst="straightConnector1">
            <a:avLst/>
          </a:prstGeom>
          <a:noFill/>
          <a:ln cap="flat" cmpd="sng" w="9525">
            <a:solidFill>
              <a:srgbClr val="003249"/>
            </a:solidFill>
            <a:prstDash val="solid"/>
            <a:round/>
            <a:headEnd len="sm" w="sm" type="none"/>
            <a:tailEnd len="sm" w="sm" type="none"/>
          </a:ln>
        </p:spPr>
      </p:cxn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EAR3">
  <p:cSld name="CLEAR3">
    <p:spTree>
      <p:nvGrpSpPr>
        <p:cNvPr id="1035" name="Shape 1035"/>
        <p:cNvGrpSpPr/>
        <p:nvPr/>
      </p:nvGrpSpPr>
      <p:grpSpPr>
        <a:xfrm>
          <a:off x="0" y="0"/>
          <a:ext cx="0" cy="0"/>
          <a:chOff x="0" y="0"/>
          <a:chExt cx="0" cy="0"/>
        </a:xfrm>
      </p:grpSpPr>
      <p:sp>
        <p:nvSpPr>
          <p:cNvPr id="1036" name="Google Shape;1036;g1520e9a61d8_1_88"/>
          <p:cNvSpPr txBox="1"/>
          <p:nvPr>
            <p:ph type="title"/>
          </p:nvPr>
        </p:nvSpPr>
        <p:spPr>
          <a:xfrm>
            <a:off x="215411" y="154800"/>
            <a:ext cx="10081244" cy="565200"/>
          </a:xfrm>
          <a:prstGeom prst="rect">
            <a:avLst/>
          </a:prstGeom>
          <a:noFill/>
          <a:ln>
            <a:noFill/>
          </a:ln>
        </p:spPr>
        <p:txBody>
          <a:bodyPr anchorCtr="0" anchor="ctr" bIns="45700" lIns="91425" spcFirstLastPara="1" rIns="91425" wrap="square" tIns="4570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37" name="Google Shape;1037;g1520e9a61d8_1_88"/>
          <p:cNvSpPr txBox="1"/>
          <p:nvPr>
            <p:ph idx="1" type="body"/>
          </p:nvPr>
        </p:nvSpPr>
        <p:spPr>
          <a:xfrm>
            <a:off x="219001" y="882193"/>
            <a:ext cx="11732730" cy="5328000"/>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360"/>
              </a:spcBef>
              <a:spcAft>
                <a:spcPts val="0"/>
              </a:spcAft>
              <a:buSzPts val="1800"/>
              <a:buNone/>
              <a:defRPr sz="1800"/>
            </a:lvl1pPr>
            <a:lvl2pPr indent="-228600" lvl="1" marL="914400" algn="l">
              <a:lnSpc>
                <a:spcPct val="119000"/>
              </a:lnSpc>
              <a:spcBef>
                <a:spcPts val="360"/>
              </a:spcBef>
              <a:spcAft>
                <a:spcPts val="0"/>
              </a:spcAft>
              <a:buSzPts val="1800"/>
              <a:buNone/>
              <a:defRPr sz="1800"/>
            </a:lvl2pPr>
            <a:lvl3pPr indent="-228600" lvl="2" marL="1371600" algn="l">
              <a:lnSpc>
                <a:spcPct val="119000"/>
              </a:lnSpc>
              <a:spcBef>
                <a:spcPts val="360"/>
              </a:spcBef>
              <a:spcAft>
                <a:spcPts val="0"/>
              </a:spcAft>
              <a:buSzPts val="1800"/>
              <a:buNone/>
              <a:defRPr sz="1800"/>
            </a:lvl3pPr>
            <a:lvl4pPr indent="-228600" lvl="3" marL="1828800" algn="l">
              <a:lnSpc>
                <a:spcPct val="119000"/>
              </a:lnSpc>
              <a:spcBef>
                <a:spcPts val="360"/>
              </a:spcBef>
              <a:spcAft>
                <a:spcPts val="0"/>
              </a:spcAft>
              <a:buSzPts val="1800"/>
              <a:buNone/>
              <a:defRPr sz="1800"/>
            </a:lvl4pPr>
            <a:lvl5pPr indent="-228600" lvl="4" marL="2286000" algn="l">
              <a:lnSpc>
                <a:spcPct val="119000"/>
              </a:lnSpc>
              <a:spcBef>
                <a:spcPts val="360"/>
              </a:spcBef>
              <a:spcAft>
                <a:spcPts val="0"/>
              </a:spcAft>
              <a:buSzPts val="1800"/>
              <a:buNone/>
              <a:defRPr sz="1800"/>
            </a:lvl5pPr>
            <a:lvl6pPr indent="-342900" lvl="5" marL="2743200" algn="l">
              <a:lnSpc>
                <a:spcPct val="119000"/>
              </a:lnSpc>
              <a:spcBef>
                <a:spcPts val="360"/>
              </a:spcBef>
              <a:spcAft>
                <a:spcPts val="0"/>
              </a:spcAft>
              <a:buSzPts val="1800"/>
              <a:buChar char="–"/>
              <a:defRPr/>
            </a:lvl6pPr>
            <a:lvl7pPr indent="-342900" lvl="6" marL="3200400" algn="l">
              <a:lnSpc>
                <a:spcPct val="119000"/>
              </a:lnSpc>
              <a:spcBef>
                <a:spcPts val="360"/>
              </a:spcBef>
              <a:spcAft>
                <a:spcPts val="0"/>
              </a:spcAft>
              <a:buSzPts val="1800"/>
              <a:buChar char="–"/>
              <a:defRPr/>
            </a:lvl7pPr>
            <a:lvl8pPr indent="-342900" lvl="7" marL="3657600" algn="l">
              <a:lnSpc>
                <a:spcPct val="119000"/>
              </a:lnSpc>
              <a:spcBef>
                <a:spcPts val="360"/>
              </a:spcBef>
              <a:spcAft>
                <a:spcPts val="0"/>
              </a:spcAft>
              <a:buSzPts val="1800"/>
              <a:buChar char="–"/>
              <a:defRPr/>
            </a:lvl8pPr>
            <a:lvl9pPr indent="-342900" lvl="8" marL="4114800" algn="l">
              <a:lnSpc>
                <a:spcPct val="119000"/>
              </a:lnSpc>
              <a:spcBef>
                <a:spcPts val="360"/>
              </a:spcBef>
              <a:spcAft>
                <a:spcPts val="0"/>
              </a:spcAft>
              <a:buSzPts val="1800"/>
              <a:buChar char="–"/>
              <a:defRPr/>
            </a:lvl9pPr>
          </a:lstStyle>
          <a:p/>
        </p:txBody>
      </p:sp>
      <p:cxnSp>
        <p:nvCxnSpPr>
          <p:cNvPr id="1038" name="Google Shape;1038;g1520e9a61d8_1_88"/>
          <p:cNvCxnSpPr/>
          <p:nvPr/>
        </p:nvCxnSpPr>
        <p:spPr>
          <a:xfrm>
            <a:off x="220831" y="6422971"/>
            <a:ext cx="11704009" cy="0"/>
          </a:xfrm>
          <a:prstGeom prst="straightConnector1">
            <a:avLst/>
          </a:prstGeom>
          <a:noFill/>
          <a:ln cap="flat" cmpd="sng" w="9525">
            <a:solidFill>
              <a:srgbClr val="003249"/>
            </a:solidFill>
            <a:prstDash val="solid"/>
            <a:round/>
            <a:headEnd len="sm" w="sm" type="none"/>
            <a:tailEnd len="sm" w="sm" type="none"/>
          </a:ln>
        </p:spPr>
      </p:cxnSp>
      <p:cxnSp>
        <p:nvCxnSpPr>
          <p:cNvPr id="1039" name="Google Shape;1039;g1520e9a61d8_1_88"/>
          <p:cNvCxnSpPr/>
          <p:nvPr/>
        </p:nvCxnSpPr>
        <p:spPr>
          <a:xfrm>
            <a:off x="217667" y="882193"/>
            <a:ext cx="11736321" cy="0"/>
          </a:xfrm>
          <a:prstGeom prst="straightConnector1">
            <a:avLst/>
          </a:prstGeom>
          <a:noFill/>
          <a:ln cap="flat" cmpd="sng" w="9525">
            <a:solidFill>
              <a:srgbClr val="003249"/>
            </a:solidFill>
            <a:prstDash val="solid"/>
            <a:round/>
            <a:headEnd len="sm" w="sm" type="none"/>
            <a:tailEnd len="sm" w="sm" type="none"/>
          </a:ln>
        </p:spPr>
      </p:cxn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EAR4">
  <p:cSld name="CLEAR4">
    <p:spTree>
      <p:nvGrpSpPr>
        <p:cNvPr id="1040" name="Shape 1040"/>
        <p:cNvGrpSpPr/>
        <p:nvPr/>
      </p:nvGrpSpPr>
      <p:grpSpPr>
        <a:xfrm>
          <a:off x="0" y="0"/>
          <a:ext cx="0" cy="0"/>
          <a:chOff x="0" y="0"/>
          <a:chExt cx="0" cy="0"/>
        </a:xfrm>
      </p:grpSpPr>
      <p:sp>
        <p:nvSpPr>
          <p:cNvPr id="1041" name="Google Shape;1041;g1520e9a61d8_1_93"/>
          <p:cNvSpPr txBox="1"/>
          <p:nvPr>
            <p:ph type="title"/>
          </p:nvPr>
        </p:nvSpPr>
        <p:spPr>
          <a:xfrm>
            <a:off x="215411" y="154800"/>
            <a:ext cx="10081244" cy="565200"/>
          </a:xfrm>
          <a:prstGeom prst="rect">
            <a:avLst/>
          </a:prstGeom>
          <a:noFill/>
          <a:ln>
            <a:noFill/>
          </a:ln>
        </p:spPr>
        <p:txBody>
          <a:bodyPr anchorCtr="0" anchor="ctr" bIns="45700" lIns="91425" spcFirstLastPara="1" rIns="91425" wrap="square" tIns="45700">
            <a:spAutoFit/>
          </a:bodyPr>
          <a:lstStyle>
            <a:lvl1pPr lvl="0" algn="l">
              <a:spcBef>
                <a:spcPts val="0"/>
              </a:spcBef>
              <a:spcAft>
                <a:spcPts val="0"/>
              </a:spcAft>
              <a:buSzPts val="1400"/>
              <a:buNone/>
              <a:defRPr>
                <a:solidFill>
                  <a:srgbClr val="00324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42" name="Google Shape;1042;g1520e9a61d8_1_93"/>
          <p:cNvSpPr txBox="1"/>
          <p:nvPr>
            <p:ph idx="1" type="body"/>
          </p:nvPr>
        </p:nvSpPr>
        <p:spPr>
          <a:xfrm>
            <a:off x="218262" y="1673225"/>
            <a:ext cx="5788850" cy="4318000"/>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360"/>
              </a:spcBef>
              <a:spcAft>
                <a:spcPts val="0"/>
              </a:spcAft>
              <a:buSzPts val="1800"/>
              <a:buNone/>
              <a:defRPr sz="1800"/>
            </a:lvl1pPr>
            <a:lvl2pPr indent="-228600" lvl="1" marL="914400" algn="l">
              <a:lnSpc>
                <a:spcPct val="119000"/>
              </a:lnSpc>
              <a:spcBef>
                <a:spcPts val="360"/>
              </a:spcBef>
              <a:spcAft>
                <a:spcPts val="0"/>
              </a:spcAft>
              <a:buSzPts val="1800"/>
              <a:buNone/>
              <a:defRPr sz="1800"/>
            </a:lvl2pPr>
            <a:lvl3pPr indent="-228600" lvl="2" marL="1371600" algn="l">
              <a:lnSpc>
                <a:spcPct val="119000"/>
              </a:lnSpc>
              <a:spcBef>
                <a:spcPts val="360"/>
              </a:spcBef>
              <a:spcAft>
                <a:spcPts val="0"/>
              </a:spcAft>
              <a:buSzPts val="1800"/>
              <a:buNone/>
              <a:defRPr sz="1800"/>
            </a:lvl3pPr>
            <a:lvl4pPr indent="-228600" lvl="3" marL="1828800" algn="l">
              <a:lnSpc>
                <a:spcPct val="119000"/>
              </a:lnSpc>
              <a:spcBef>
                <a:spcPts val="360"/>
              </a:spcBef>
              <a:spcAft>
                <a:spcPts val="0"/>
              </a:spcAft>
              <a:buSzPts val="1800"/>
              <a:buNone/>
              <a:defRPr sz="1800"/>
            </a:lvl4pPr>
            <a:lvl5pPr indent="-228600" lvl="4" marL="2286000" algn="l">
              <a:lnSpc>
                <a:spcPct val="119000"/>
              </a:lnSpc>
              <a:spcBef>
                <a:spcPts val="360"/>
              </a:spcBef>
              <a:spcAft>
                <a:spcPts val="0"/>
              </a:spcAft>
              <a:buSzPts val="1800"/>
              <a:buNone/>
              <a:defRPr sz="1800"/>
            </a:lvl5pPr>
            <a:lvl6pPr indent="-311276" lvl="5" marL="2743200" algn="l">
              <a:lnSpc>
                <a:spcPct val="119000"/>
              </a:lnSpc>
              <a:spcBef>
                <a:spcPts val="260"/>
              </a:spcBef>
              <a:spcAft>
                <a:spcPts val="0"/>
              </a:spcAft>
              <a:buSzPts val="1302"/>
              <a:buChar char="–"/>
              <a:defRPr sz="1302"/>
            </a:lvl6pPr>
            <a:lvl7pPr indent="-311276" lvl="6" marL="3200400" algn="l">
              <a:lnSpc>
                <a:spcPct val="119000"/>
              </a:lnSpc>
              <a:spcBef>
                <a:spcPts val="260"/>
              </a:spcBef>
              <a:spcAft>
                <a:spcPts val="0"/>
              </a:spcAft>
              <a:buSzPts val="1302"/>
              <a:buChar char="–"/>
              <a:defRPr sz="1302"/>
            </a:lvl7pPr>
            <a:lvl8pPr indent="-311277" lvl="7" marL="3657600" algn="l">
              <a:lnSpc>
                <a:spcPct val="119000"/>
              </a:lnSpc>
              <a:spcBef>
                <a:spcPts val="260"/>
              </a:spcBef>
              <a:spcAft>
                <a:spcPts val="0"/>
              </a:spcAft>
              <a:buSzPts val="1302"/>
              <a:buChar char="–"/>
              <a:defRPr sz="1302"/>
            </a:lvl8pPr>
            <a:lvl9pPr indent="-311277" lvl="8" marL="4114800" algn="l">
              <a:lnSpc>
                <a:spcPct val="119000"/>
              </a:lnSpc>
              <a:spcBef>
                <a:spcPts val="260"/>
              </a:spcBef>
              <a:spcAft>
                <a:spcPts val="0"/>
              </a:spcAft>
              <a:buSzPts val="1302"/>
              <a:buChar char="–"/>
              <a:defRPr sz="1302"/>
            </a:lvl9pPr>
          </a:lstStyle>
          <a:p/>
        </p:txBody>
      </p:sp>
      <p:sp>
        <p:nvSpPr>
          <p:cNvPr id="1043" name="Google Shape;1043;g1520e9a61d8_1_93"/>
          <p:cNvSpPr txBox="1"/>
          <p:nvPr>
            <p:ph idx="2" type="body"/>
          </p:nvPr>
        </p:nvSpPr>
        <p:spPr>
          <a:xfrm>
            <a:off x="6210304" y="1673225"/>
            <a:ext cx="5747145" cy="4318000"/>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360"/>
              </a:spcBef>
              <a:spcAft>
                <a:spcPts val="0"/>
              </a:spcAft>
              <a:buSzPts val="1800"/>
              <a:buNone/>
              <a:defRPr sz="1800"/>
            </a:lvl1pPr>
            <a:lvl2pPr indent="-228600" lvl="1" marL="914400" algn="l">
              <a:lnSpc>
                <a:spcPct val="119000"/>
              </a:lnSpc>
              <a:spcBef>
                <a:spcPts val="360"/>
              </a:spcBef>
              <a:spcAft>
                <a:spcPts val="0"/>
              </a:spcAft>
              <a:buSzPts val="1800"/>
              <a:buNone/>
              <a:defRPr sz="1800"/>
            </a:lvl2pPr>
            <a:lvl3pPr indent="-228600" lvl="2" marL="1371600" algn="l">
              <a:lnSpc>
                <a:spcPct val="119000"/>
              </a:lnSpc>
              <a:spcBef>
                <a:spcPts val="360"/>
              </a:spcBef>
              <a:spcAft>
                <a:spcPts val="0"/>
              </a:spcAft>
              <a:buSzPts val="1800"/>
              <a:buNone/>
              <a:defRPr sz="1800"/>
            </a:lvl3pPr>
            <a:lvl4pPr indent="-228600" lvl="3" marL="1828800" algn="l">
              <a:lnSpc>
                <a:spcPct val="119000"/>
              </a:lnSpc>
              <a:spcBef>
                <a:spcPts val="360"/>
              </a:spcBef>
              <a:spcAft>
                <a:spcPts val="0"/>
              </a:spcAft>
              <a:buSzPts val="1800"/>
              <a:buNone/>
              <a:defRPr sz="1800"/>
            </a:lvl4pPr>
            <a:lvl5pPr indent="-228600" lvl="4" marL="2286000" algn="l">
              <a:lnSpc>
                <a:spcPct val="119000"/>
              </a:lnSpc>
              <a:spcBef>
                <a:spcPts val="360"/>
              </a:spcBef>
              <a:spcAft>
                <a:spcPts val="0"/>
              </a:spcAft>
              <a:buSzPts val="1800"/>
              <a:buNone/>
              <a:defRPr sz="1800"/>
            </a:lvl5pPr>
            <a:lvl6pPr indent="-311276" lvl="5" marL="2743200" algn="l">
              <a:lnSpc>
                <a:spcPct val="119000"/>
              </a:lnSpc>
              <a:spcBef>
                <a:spcPts val="260"/>
              </a:spcBef>
              <a:spcAft>
                <a:spcPts val="0"/>
              </a:spcAft>
              <a:buSzPts val="1302"/>
              <a:buChar char="–"/>
              <a:defRPr sz="1302"/>
            </a:lvl6pPr>
            <a:lvl7pPr indent="-311276" lvl="6" marL="3200400" algn="l">
              <a:lnSpc>
                <a:spcPct val="119000"/>
              </a:lnSpc>
              <a:spcBef>
                <a:spcPts val="260"/>
              </a:spcBef>
              <a:spcAft>
                <a:spcPts val="0"/>
              </a:spcAft>
              <a:buSzPts val="1302"/>
              <a:buChar char="–"/>
              <a:defRPr sz="1302"/>
            </a:lvl7pPr>
            <a:lvl8pPr indent="-311277" lvl="7" marL="3657600" algn="l">
              <a:lnSpc>
                <a:spcPct val="119000"/>
              </a:lnSpc>
              <a:spcBef>
                <a:spcPts val="260"/>
              </a:spcBef>
              <a:spcAft>
                <a:spcPts val="0"/>
              </a:spcAft>
              <a:buSzPts val="1302"/>
              <a:buChar char="–"/>
              <a:defRPr sz="1302"/>
            </a:lvl8pPr>
            <a:lvl9pPr indent="-311277" lvl="8" marL="4114800" algn="l">
              <a:lnSpc>
                <a:spcPct val="119000"/>
              </a:lnSpc>
              <a:spcBef>
                <a:spcPts val="260"/>
              </a:spcBef>
              <a:spcAft>
                <a:spcPts val="0"/>
              </a:spcAft>
              <a:buSzPts val="1302"/>
              <a:buChar char="–"/>
              <a:defRPr sz="1302"/>
            </a:lvl9pPr>
          </a:lstStyle>
          <a:p/>
        </p:txBody>
      </p:sp>
      <p:cxnSp>
        <p:nvCxnSpPr>
          <p:cNvPr id="1044" name="Google Shape;1044;g1520e9a61d8_1_93"/>
          <p:cNvCxnSpPr/>
          <p:nvPr/>
        </p:nvCxnSpPr>
        <p:spPr>
          <a:xfrm>
            <a:off x="220831" y="6422971"/>
            <a:ext cx="11704009" cy="0"/>
          </a:xfrm>
          <a:prstGeom prst="straightConnector1">
            <a:avLst/>
          </a:prstGeom>
          <a:noFill/>
          <a:ln cap="flat" cmpd="sng" w="9525">
            <a:solidFill>
              <a:srgbClr val="003249"/>
            </a:solidFill>
            <a:prstDash val="solid"/>
            <a:round/>
            <a:headEnd len="sm" w="sm" type="none"/>
            <a:tailEnd len="sm" w="sm" type="none"/>
          </a:ln>
        </p:spPr>
      </p:cxnSp>
      <p:cxnSp>
        <p:nvCxnSpPr>
          <p:cNvPr id="1045" name="Google Shape;1045;g1520e9a61d8_1_93"/>
          <p:cNvCxnSpPr/>
          <p:nvPr/>
        </p:nvCxnSpPr>
        <p:spPr>
          <a:xfrm>
            <a:off x="217667" y="882193"/>
            <a:ext cx="11736321" cy="0"/>
          </a:xfrm>
          <a:prstGeom prst="straightConnector1">
            <a:avLst/>
          </a:prstGeom>
          <a:noFill/>
          <a:ln cap="flat" cmpd="sng" w="9525">
            <a:solidFill>
              <a:srgbClr val="003249"/>
            </a:solidFill>
            <a:prstDash val="solid"/>
            <a:round/>
            <a:headEnd len="sm" w="sm" type="none"/>
            <a:tailEnd len="sm" w="sm" type="none"/>
          </a:ln>
        </p:spPr>
      </p:cxn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EAR_COLOUR_BG1">
  <p:cSld name="CLEAR_COLOUR_BG1">
    <p:bg>
      <p:bgPr>
        <a:solidFill>
          <a:srgbClr val="E8E9E4"/>
        </a:solidFill>
      </p:bgPr>
    </p:bg>
    <p:spTree>
      <p:nvGrpSpPr>
        <p:cNvPr id="1046" name="Shape 1046"/>
        <p:cNvGrpSpPr/>
        <p:nvPr/>
      </p:nvGrpSpPr>
      <p:grpSpPr>
        <a:xfrm>
          <a:off x="0" y="0"/>
          <a:ext cx="0" cy="0"/>
          <a:chOff x="0" y="0"/>
          <a:chExt cx="0" cy="0"/>
        </a:xfrm>
      </p:grpSpPr>
      <p:sp>
        <p:nvSpPr>
          <p:cNvPr id="1047" name="Google Shape;1047;g1520e9a61d8_1_99"/>
          <p:cNvSpPr txBox="1"/>
          <p:nvPr>
            <p:ph type="title"/>
          </p:nvPr>
        </p:nvSpPr>
        <p:spPr>
          <a:xfrm>
            <a:off x="215411" y="154800"/>
            <a:ext cx="10081244" cy="565200"/>
          </a:xfrm>
          <a:prstGeom prst="rect">
            <a:avLst/>
          </a:prstGeom>
          <a:noFill/>
          <a:ln>
            <a:noFill/>
          </a:ln>
        </p:spPr>
        <p:txBody>
          <a:bodyPr anchorCtr="0" anchor="ctr" bIns="45700" lIns="91425" spcFirstLastPara="1" rIns="91425" wrap="square" tIns="4570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48" name="Google Shape;1048;g1520e9a61d8_1_99"/>
          <p:cNvSpPr txBox="1"/>
          <p:nvPr>
            <p:ph idx="1" type="body"/>
          </p:nvPr>
        </p:nvSpPr>
        <p:spPr>
          <a:xfrm>
            <a:off x="219001" y="882000"/>
            <a:ext cx="11732730" cy="5328000"/>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360"/>
              </a:spcBef>
              <a:spcAft>
                <a:spcPts val="0"/>
              </a:spcAft>
              <a:buSzPts val="1800"/>
              <a:buNone/>
              <a:defRPr sz="1800"/>
            </a:lvl1pPr>
            <a:lvl2pPr indent="-228600" lvl="1" marL="914400" algn="l">
              <a:lnSpc>
                <a:spcPct val="119000"/>
              </a:lnSpc>
              <a:spcBef>
                <a:spcPts val="360"/>
              </a:spcBef>
              <a:spcAft>
                <a:spcPts val="0"/>
              </a:spcAft>
              <a:buSzPts val="1800"/>
              <a:buNone/>
              <a:defRPr sz="1800"/>
            </a:lvl2pPr>
            <a:lvl3pPr indent="-228600" lvl="2" marL="1371600" algn="l">
              <a:lnSpc>
                <a:spcPct val="119000"/>
              </a:lnSpc>
              <a:spcBef>
                <a:spcPts val="360"/>
              </a:spcBef>
              <a:spcAft>
                <a:spcPts val="0"/>
              </a:spcAft>
              <a:buSzPts val="1800"/>
              <a:buNone/>
              <a:defRPr sz="1800"/>
            </a:lvl3pPr>
            <a:lvl4pPr indent="-228600" lvl="3" marL="1828800" algn="l">
              <a:lnSpc>
                <a:spcPct val="119000"/>
              </a:lnSpc>
              <a:spcBef>
                <a:spcPts val="360"/>
              </a:spcBef>
              <a:spcAft>
                <a:spcPts val="0"/>
              </a:spcAft>
              <a:buSzPts val="1800"/>
              <a:buNone/>
              <a:defRPr sz="1800"/>
            </a:lvl4pPr>
            <a:lvl5pPr indent="-228600" lvl="4" marL="2286000" algn="l">
              <a:lnSpc>
                <a:spcPct val="119000"/>
              </a:lnSpc>
              <a:spcBef>
                <a:spcPts val="360"/>
              </a:spcBef>
              <a:spcAft>
                <a:spcPts val="0"/>
              </a:spcAft>
              <a:buSzPts val="1800"/>
              <a:buNone/>
              <a:defRPr sz="1800"/>
            </a:lvl5pPr>
            <a:lvl6pPr indent="-342900" lvl="5" marL="2743200" algn="l">
              <a:lnSpc>
                <a:spcPct val="119000"/>
              </a:lnSpc>
              <a:spcBef>
                <a:spcPts val="360"/>
              </a:spcBef>
              <a:spcAft>
                <a:spcPts val="0"/>
              </a:spcAft>
              <a:buSzPts val="1800"/>
              <a:buChar char="–"/>
              <a:defRPr/>
            </a:lvl6pPr>
            <a:lvl7pPr indent="-342900" lvl="6" marL="3200400" algn="l">
              <a:lnSpc>
                <a:spcPct val="119000"/>
              </a:lnSpc>
              <a:spcBef>
                <a:spcPts val="360"/>
              </a:spcBef>
              <a:spcAft>
                <a:spcPts val="0"/>
              </a:spcAft>
              <a:buSzPts val="1800"/>
              <a:buChar char="–"/>
              <a:defRPr/>
            </a:lvl7pPr>
            <a:lvl8pPr indent="-342900" lvl="7" marL="3657600" algn="l">
              <a:lnSpc>
                <a:spcPct val="119000"/>
              </a:lnSpc>
              <a:spcBef>
                <a:spcPts val="360"/>
              </a:spcBef>
              <a:spcAft>
                <a:spcPts val="0"/>
              </a:spcAft>
              <a:buSzPts val="1800"/>
              <a:buChar char="–"/>
              <a:defRPr/>
            </a:lvl8pPr>
            <a:lvl9pPr indent="-342900" lvl="8" marL="4114800" algn="l">
              <a:lnSpc>
                <a:spcPct val="119000"/>
              </a:lnSpc>
              <a:spcBef>
                <a:spcPts val="360"/>
              </a:spcBef>
              <a:spcAft>
                <a:spcPts val="0"/>
              </a:spcAft>
              <a:buSzPts val="1800"/>
              <a:buChar char="–"/>
              <a:defRPr/>
            </a:lvl9pPr>
          </a:lstStyle>
          <a:p/>
        </p:txBody>
      </p:sp>
      <p:cxnSp>
        <p:nvCxnSpPr>
          <p:cNvPr id="1049" name="Google Shape;1049;g1520e9a61d8_1_99"/>
          <p:cNvCxnSpPr/>
          <p:nvPr/>
        </p:nvCxnSpPr>
        <p:spPr>
          <a:xfrm>
            <a:off x="220831" y="6422971"/>
            <a:ext cx="11704009" cy="0"/>
          </a:xfrm>
          <a:prstGeom prst="straightConnector1">
            <a:avLst/>
          </a:prstGeom>
          <a:noFill/>
          <a:ln cap="flat" cmpd="sng" w="9525">
            <a:solidFill>
              <a:srgbClr val="003249"/>
            </a:solidFill>
            <a:prstDash val="solid"/>
            <a:round/>
            <a:headEnd len="sm" w="sm" type="none"/>
            <a:tailEnd len="sm" w="sm" type="none"/>
          </a:ln>
        </p:spPr>
      </p:cxnSp>
      <p:cxnSp>
        <p:nvCxnSpPr>
          <p:cNvPr id="1050" name="Google Shape;1050;g1520e9a61d8_1_99"/>
          <p:cNvCxnSpPr/>
          <p:nvPr/>
        </p:nvCxnSpPr>
        <p:spPr>
          <a:xfrm>
            <a:off x="217667" y="882193"/>
            <a:ext cx="11736321" cy="0"/>
          </a:xfrm>
          <a:prstGeom prst="straightConnector1">
            <a:avLst/>
          </a:prstGeom>
          <a:noFill/>
          <a:ln cap="flat" cmpd="sng" w="9525">
            <a:solidFill>
              <a:srgbClr val="003249"/>
            </a:solidFill>
            <a:prstDash val="solid"/>
            <a:round/>
            <a:headEnd len="sm" w="sm" type="none"/>
            <a:tailEnd len="sm" w="sm" type="none"/>
          </a:ln>
        </p:spPr>
      </p:cxn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LEAR_COLOUR_BG2">
  <p:cSld name="1_CLEAR_COLOUR_BG2">
    <p:bg>
      <p:bgPr>
        <a:solidFill>
          <a:srgbClr val="76C8AE"/>
        </a:solidFill>
      </p:bgPr>
    </p:bg>
    <p:spTree>
      <p:nvGrpSpPr>
        <p:cNvPr id="1051" name="Shape 1051"/>
        <p:cNvGrpSpPr/>
        <p:nvPr/>
      </p:nvGrpSpPr>
      <p:grpSpPr>
        <a:xfrm>
          <a:off x="0" y="0"/>
          <a:ext cx="0" cy="0"/>
          <a:chOff x="0" y="0"/>
          <a:chExt cx="0" cy="0"/>
        </a:xfrm>
      </p:grpSpPr>
      <p:sp>
        <p:nvSpPr>
          <p:cNvPr id="1052" name="Google Shape;1052;g1520e9a61d8_1_104"/>
          <p:cNvSpPr txBox="1"/>
          <p:nvPr>
            <p:ph type="title"/>
          </p:nvPr>
        </p:nvSpPr>
        <p:spPr>
          <a:xfrm>
            <a:off x="215411" y="154800"/>
            <a:ext cx="10081244" cy="565200"/>
          </a:xfrm>
          <a:prstGeom prst="rect">
            <a:avLst/>
          </a:prstGeom>
          <a:noFill/>
          <a:ln>
            <a:noFill/>
          </a:ln>
        </p:spPr>
        <p:txBody>
          <a:bodyPr anchorCtr="0" anchor="ctr" bIns="45700" lIns="91425" spcFirstLastPara="1" rIns="91425" wrap="square" tIns="4570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53" name="Google Shape;1053;g1520e9a61d8_1_104"/>
          <p:cNvSpPr txBox="1"/>
          <p:nvPr>
            <p:ph idx="1" type="body"/>
          </p:nvPr>
        </p:nvSpPr>
        <p:spPr>
          <a:xfrm>
            <a:off x="218263" y="882000"/>
            <a:ext cx="11732730" cy="5328000"/>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360"/>
              </a:spcBef>
              <a:spcAft>
                <a:spcPts val="0"/>
              </a:spcAft>
              <a:buSzPts val="1800"/>
              <a:buNone/>
              <a:defRPr sz="1800">
                <a:solidFill>
                  <a:srgbClr val="006762"/>
                </a:solidFill>
              </a:defRPr>
            </a:lvl1pPr>
            <a:lvl2pPr indent="-228600" lvl="1" marL="914400" algn="l">
              <a:lnSpc>
                <a:spcPct val="119000"/>
              </a:lnSpc>
              <a:spcBef>
                <a:spcPts val="360"/>
              </a:spcBef>
              <a:spcAft>
                <a:spcPts val="0"/>
              </a:spcAft>
              <a:buSzPts val="1800"/>
              <a:buNone/>
              <a:defRPr sz="1800">
                <a:solidFill>
                  <a:srgbClr val="006762"/>
                </a:solidFill>
              </a:defRPr>
            </a:lvl2pPr>
            <a:lvl3pPr indent="-228600" lvl="2" marL="1371600" algn="l">
              <a:lnSpc>
                <a:spcPct val="119000"/>
              </a:lnSpc>
              <a:spcBef>
                <a:spcPts val="360"/>
              </a:spcBef>
              <a:spcAft>
                <a:spcPts val="0"/>
              </a:spcAft>
              <a:buSzPts val="1800"/>
              <a:buNone/>
              <a:defRPr sz="1800">
                <a:solidFill>
                  <a:srgbClr val="006762"/>
                </a:solidFill>
              </a:defRPr>
            </a:lvl3pPr>
            <a:lvl4pPr indent="-228600" lvl="3" marL="1828800" algn="l">
              <a:lnSpc>
                <a:spcPct val="119000"/>
              </a:lnSpc>
              <a:spcBef>
                <a:spcPts val="360"/>
              </a:spcBef>
              <a:spcAft>
                <a:spcPts val="0"/>
              </a:spcAft>
              <a:buSzPts val="1800"/>
              <a:buNone/>
              <a:defRPr sz="1800">
                <a:solidFill>
                  <a:srgbClr val="006762"/>
                </a:solidFill>
              </a:defRPr>
            </a:lvl4pPr>
            <a:lvl5pPr indent="-228600" lvl="4" marL="2286000" algn="l">
              <a:lnSpc>
                <a:spcPct val="119000"/>
              </a:lnSpc>
              <a:spcBef>
                <a:spcPts val="360"/>
              </a:spcBef>
              <a:spcAft>
                <a:spcPts val="0"/>
              </a:spcAft>
              <a:buSzPts val="1800"/>
              <a:buNone/>
              <a:defRPr sz="1800">
                <a:solidFill>
                  <a:srgbClr val="006762"/>
                </a:solidFill>
              </a:defRPr>
            </a:lvl5pPr>
            <a:lvl6pPr indent="-342900" lvl="5" marL="2743200" algn="l">
              <a:lnSpc>
                <a:spcPct val="119000"/>
              </a:lnSpc>
              <a:spcBef>
                <a:spcPts val="360"/>
              </a:spcBef>
              <a:spcAft>
                <a:spcPts val="0"/>
              </a:spcAft>
              <a:buSzPts val="1800"/>
              <a:buChar char="–"/>
              <a:defRPr/>
            </a:lvl6pPr>
            <a:lvl7pPr indent="-342900" lvl="6" marL="3200400" algn="l">
              <a:lnSpc>
                <a:spcPct val="119000"/>
              </a:lnSpc>
              <a:spcBef>
                <a:spcPts val="360"/>
              </a:spcBef>
              <a:spcAft>
                <a:spcPts val="0"/>
              </a:spcAft>
              <a:buSzPts val="1800"/>
              <a:buChar char="–"/>
              <a:defRPr/>
            </a:lvl7pPr>
            <a:lvl8pPr indent="-342900" lvl="7" marL="3657600" algn="l">
              <a:lnSpc>
                <a:spcPct val="119000"/>
              </a:lnSpc>
              <a:spcBef>
                <a:spcPts val="360"/>
              </a:spcBef>
              <a:spcAft>
                <a:spcPts val="0"/>
              </a:spcAft>
              <a:buSzPts val="1800"/>
              <a:buChar char="–"/>
              <a:defRPr/>
            </a:lvl8pPr>
            <a:lvl9pPr indent="-342900" lvl="8" marL="4114800" algn="l">
              <a:lnSpc>
                <a:spcPct val="119000"/>
              </a:lnSpc>
              <a:spcBef>
                <a:spcPts val="360"/>
              </a:spcBef>
              <a:spcAft>
                <a:spcPts val="0"/>
              </a:spcAft>
              <a:buSzPts val="1800"/>
              <a:buChar char="–"/>
              <a:defRPr/>
            </a:lvl9pPr>
          </a:lstStyle>
          <a:p/>
        </p:txBody>
      </p:sp>
      <p:cxnSp>
        <p:nvCxnSpPr>
          <p:cNvPr id="1054" name="Google Shape;1054;g1520e9a61d8_1_104"/>
          <p:cNvCxnSpPr/>
          <p:nvPr/>
        </p:nvCxnSpPr>
        <p:spPr>
          <a:xfrm>
            <a:off x="220831" y="6422971"/>
            <a:ext cx="11704009" cy="0"/>
          </a:xfrm>
          <a:prstGeom prst="straightConnector1">
            <a:avLst/>
          </a:prstGeom>
          <a:noFill/>
          <a:ln cap="flat" cmpd="sng" w="9525">
            <a:solidFill>
              <a:srgbClr val="003249"/>
            </a:solidFill>
            <a:prstDash val="solid"/>
            <a:round/>
            <a:headEnd len="sm" w="sm" type="none"/>
            <a:tailEnd len="sm" w="sm" type="none"/>
          </a:ln>
        </p:spPr>
      </p:cxnSp>
      <p:cxnSp>
        <p:nvCxnSpPr>
          <p:cNvPr id="1055" name="Google Shape;1055;g1520e9a61d8_1_104"/>
          <p:cNvCxnSpPr/>
          <p:nvPr/>
        </p:nvCxnSpPr>
        <p:spPr>
          <a:xfrm>
            <a:off x="217667" y="882193"/>
            <a:ext cx="11736321" cy="0"/>
          </a:xfrm>
          <a:prstGeom prst="straightConnector1">
            <a:avLst/>
          </a:prstGeom>
          <a:noFill/>
          <a:ln cap="flat" cmpd="sng" w="9525">
            <a:solidFill>
              <a:srgbClr val="003249"/>
            </a:solidFill>
            <a:prstDash val="solid"/>
            <a:round/>
            <a:headEnd len="sm" w="sm" type="none"/>
            <a:tailEnd len="sm" w="sm" type="none"/>
          </a:ln>
        </p:spPr>
      </p:cxn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EAR_COLOUR_BG3">
  <p:cSld name="CLEAR_COLOUR_BG3">
    <p:bg>
      <p:bgPr>
        <a:solidFill>
          <a:srgbClr val="F1666A"/>
        </a:solidFill>
      </p:bgPr>
    </p:bg>
    <p:spTree>
      <p:nvGrpSpPr>
        <p:cNvPr id="1056" name="Shape 1056"/>
        <p:cNvGrpSpPr/>
        <p:nvPr/>
      </p:nvGrpSpPr>
      <p:grpSpPr>
        <a:xfrm>
          <a:off x="0" y="0"/>
          <a:ext cx="0" cy="0"/>
          <a:chOff x="0" y="0"/>
          <a:chExt cx="0" cy="0"/>
        </a:xfrm>
      </p:grpSpPr>
      <p:sp>
        <p:nvSpPr>
          <p:cNvPr id="1057" name="Google Shape;1057;g1520e9a61d8_1_109"/>
          <p:cNvSpPr txBox="1"/>
          <p:nvPr>
            <p:ph type="title"/>
          </p:nvPr>
        </p:nvSpPr>
        <p:spPr>
          <a:xfrm>
            <a:off x="215411" y="154800"/>
            <a:ext cx="10081244" cy="565200"/>
          </a:xfrm>
          <a:prstGeom prst="rect">
            <a:avLst/>
          </a:prstGeom>
          <a:noFill/>
          <a:ln>
            <a:noFill/>
          </a:ln>
        </p:spPr>
        <p:txBody>
          <a:bodyPr anchorCtr="0" anchor="ctr" bIns="45700" lIns="91425" spcFirstLastPara="1" rIns="91425" wrap="square" tIns="4570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58" name="Google Shape;1058;g1520e9a61d8_1_109"/>
          <p:cNvSpPr txBox="1"/>
          <p:nvPr>
            <p:ph idx="1" type="body"/>
          </p:nvPr>
        </p:nvSpPr>
        <p:spPr>
          <a:xfrm>
            <a:off x="218263" y="882000"/>
            <a:ext cx="11732730" cy="5328000"/>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360"/>
              </a:spcBef>
              <a:spcAft>
                <a:spcPts val="0"/>
              </a:spcAft>
              <a:buSzPts val="1800"/>
              <a:buNone/>
              <a:defRPr sz="1800">
                <a:solidFill>
                  <a:srgbClr val="960136"/>
                </a:solidFill>
              </a:defRPr>
            </a:lvl1pPr>
            <a:lvl2pPr indent="-228600" lvl="1" marL="914400" algn="l">
              <a:lnSpc>
                <a:spcPct val="119000"/>
              </a:lnSpc>
              <a:spcBef>
                <a:spcPts val="360"/>
              </a:spcBef>
              <a:spcAft>
                <a:spcPts val="0"/>
              </a:spcAft>
              <a:buSzPts val="1800"/>
              <a:buNone/>
              <a:defRPr sz="1800">
                <a:solidFill>
                  <a:srgbClr val="960136"/>
                </a:solidFill>
              </a:defRPr>
            </a:lvl2pPr>
            <a:lvl3pPr indent="-228600" lvl="2" marL="1371600" algn="l">
              <a:lnSpc>
                <a:spcPct val="119000"/>
              </a:lnSpc>
              <a:spcBef>
                <a:spcPts val="360"/>
              </a:spcBef>
              <a:spcAft>
                <a:spcPts val="0"/>
              </a:spcAft>
              <a:buSzPts val="1800"/>
              <a:buNone/>
              <a:defRPr sz="1800">
                <a:solidFill>
                  <a:srgbClr val="960136"/>
                </a:solidFill>
              </a:defRPr>
            </a:lvl3pPr>
            <a:lvl4pPr indent="-228600" lvl="3" marL="1828800" algn="l">
              <a:lnSpc>
                <a:spcPct val="119000"/>
              </a:lnSpc>
              <a:spcBef>
                <a:spcPts val="360"/>
              </a:spcBef>
              <a:spcAft>
                <a:spcPts val="0"/>
              </a:spcAft>
              <a:buSzPts val="1800"/>
              <a:buNone/>
              <a:defRPr sz="1800">
                <a:solidFill>
                  <a:srgbClr val="960136"/>
                </a:solidFill>
              </a:defRPr>
            </a:lvl4pPr>
            <a:lvl5pPr indent="-228600" lvl="4" marL="2286000" algn="l">
              <a:lnSpc>
                <a:spcPct val="119000"/>
              </a:lnSpc>
              <a:spcBef>
                <a:spcPts val="360"/>
              </a:spcBef>
              <a:spcAft>
                <a:spcPts val="0"/>
              </a:spcAft>
              <a:buSzPts val="1800"/>
              <a:buNone/>
              <a:defRPr sz="1800">
                <a:solidFill>
                  <a:srgbClr val="960136"/>
                </a:solidFill>
              </a:defRPr>
            </a:lvl5pPr>
            <a:lvl6pPr indent="-342900" lvl="5" marL="2743200" algn="l">
              <a:lnSpc>
                <a:spcPct val="119000"/>
              </a:lnSpc>
              <a:spcBef>
                <a:spcPts val="360"/>
              </a:spcBef>
              <a:spcAft>
                <a:spcPts val="0"/>
              </a:spcAft>
              <a:buSzPts val="1800"/>
              <a:buChar char="–"/>
              <a:defRPr/>
            </a:lvl6pPr>
            <a:lvl7pPr indent="-342900" lvl="6" marL="3200400" algn="l">
              <a:lnSpc>
                <a:spcPct val="119000"/>
              </a:lnSpc>
              <a:spcBef>
                <a:spcPts val="360"/>
              </a:spcBef>
              <a:spcAft>
                <a:spcPts val="0"/>
              </a:spcAft>
              <a:buSzPts val="1800"/>
              <a:buChar char="–"/>
              <a:defRPr/>
            </a:lvl7pPr>
            <a:lvl8pPr indent="-342900" lvl="7" marL="3657600" algn="l">
              <a:lnSpc>
                <a:spcPct val="119000"/>
              </a:lnSpc>
              <a:spcBef>
                <a:spcPts val="360"/>
              </a:spcBef>
              <a:spcAft>
                <a:spcPts val="0"/>
              </a:spcAft>
              <a:buSzPts val="1800"/>
              <a:buChar char="–"/>
              <a:defRPr/>
            </a:lvl8pPr>
            <a:lvl9pPr indent="-342900" lvl="8" marL="4114800" algn="l">
              <a:lnSpc>
                <a:spcPct val="119000"/>
              </a:lnSpc>
              <a:spcBef>
                <a:spcPts val="360"/>
              </a:spcBef>
              <a:spcAft>
                <a:spcPts val="0"/>
              </a:spcAft>
              <a:buSzPts val="1800"/>
              <a:buChar char="–"/>
              <a:defRPr/>
            </a:lvl9pPr>
          </a:lstStyle>
          <a:p/>
        </p:txBody>
      </p:sp>
      <p:cxnSp>
        <p:nvCxnSpPr>
          <p:cNvPr id="1059" name="Google Shape;1059;g1520e9a61d8_1_109"/>
          <p:cNvCxnSpPr/>
          <p:nvPr/>
        </p:nvCxnSpPr>
        <p:spPr>
          <a:xfrm>
            <a:off x="220831" y="6422971"/>
            <a:ext cx="11704009" cy="0"/>
          </a:xfrm>
          <a:prstGeom prst="straightConnector1">
            <a:avLst/>
          </a:prstGeom>
          <a:noFill/>
          <a:ln cap="flat" cmpd="sng" w="9525">
            <a:solidFill>
              <a:srgbClr val="003249"/>
            </a:solidFill>
            <a:prstDash val="solid"/>
            <a:round/>
            <a:headEnd len="sm" w="sm" type="none"/>
            <a:tailEnd len="sm" w="sm" type="none"/>
          </a:ln>
        </p:spPr>
      </p:cxnSp>
      <p:cxnSp>
        <p:nvCxnSpPr>
          <p:cNvPr id="1060" name="Google Shape;1060;g1520e9a61d8_1_109"/>
          <p:cNvCxnSpPr/>
          <p:nvPr/>
        </p:nvCxnSpPr>
        <p:spPr>
          <a:xfrm>
            <a:off x="217667" y="882193"/>
            <a:ext cx="11736321" cy="0"/>
          </a:xfrm>
          <a:prstGeom prst="straightConnector1">
            <a:avLst/>
          </a:prstGeom>
          <a:noFill/>
          <a:ln cap="flat" cmpd="sng" w="9525">
            <a:solidFill>
              <a:srgbClr val="003249"/>
            </a:solidFill>
            <a:prstDash val="solid"/>
            <a:round/>
            <a:headEnd len="sm" w="sm" type="none"/>
            <a:tailEnd len="sm" w="sm" type="none"/>
          </a:ln>
        </p:spPr>
      </p:cxn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EAR_COLOUR_BG4">
  <p:cSld name="CLEAR_COLOUR_BG4">
    <p:bg>
      <p:bgPr>
        <a:solidFill>
          <a:srgbClr val="FFCC4E"/>
        </a:solidFill>
      </p:bgPr>
    </p:bg>
    <p:spTree>
      <p:nvGrpSpPr>
        <p:cNvPr id="1061" name="Shape 1061"/>
        <p:cNvGrpSpPr/>
        <p:nvPr/>
      </p:nvGrpSpPr>
      <p:grpSpPr>
        <a:xfrm>
          <a:off x="0" y="0"/>
          <a:ext cx="0" cy="0"/>
          <a:chOff x="0" y="0"/>
          <a:chExt cx="0" cy="0"/>
        </a:xfrm>
      </p:grpSpPr>
      <p:sp>
        <p:nvSpPr>
          <p:cNvPr id="1062" name="Google Shape;1062;g1520e9a61d8_1_114"/>
          <p:cNvSpPr txBox="1"/>
          <p:nvPr>
            <p:ph type="title"/>
          </p:nvPr>
        </p:nvSpPr>
        <p:spPr>
          <a:xfrm>
            <a:off x="215411" y="154800"/>
            <a:ext cx="10081244" cy="565200"/>
          </a:xfrm>
          <a:prstGeom prst="rect">
            <a:avLst/>
          </a:prstGeom>
          <a:noFill/>
          <a:ln>
            <a:noFill/>
          </a:ln>
        </p:spPr>
        <p:txBody>
          <a:bodyPr anchorCtr="0" anchor="ctr" bIns="45700" lIns="91425" spcFirstLastPara="1" rIns="91425" wrap="square" tIns="4570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3" name="Google Shape;1063;g1520e9a61d8_1_114"/>
          <p:cNvSpPr txBox="1"/>
          <p:nvPr>
            <p:ph idx="1" type="body"/>
          </p:nvPr>
        </p:nvSpPr>
        <p:spPr>
          <a:xfrm>
            <a:off x="218263" y="882192"/>
            <a:ext cx="11732730" cy="5328000"/>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360"/>
              </a:spcBef>
              <a:spcAft>
                <a:spcPts val="0"/>
              </a:spcAft>
              <a:buSzPts val="1800"/>
              <a:buNone/>
              <a:defRPr sz="1800">
                <a:solidFill>
                  <a:srgbClr val="A75534"/>
                </a:solidFill>
              </a:defRPr>
            </a:lvl1pPr>
            <a:lvl2pPr indent="-228600" lvl="1" marL="914400" algn="l">
              <a:lnSpc>
                <a:spcPct val="119000"/>
              </a:lnSpc>
              <a:spcBef>
                <a:spcPts val="360"/>
              </a:spcBef>
              <a:spcAft>
                <a:spcPts val="0"/>
              </a:spcAft>
              <a:buSzPts val="1800"/>
              <a:buNone/>
              <a:defRPr sz="1800">
                <a:solidFill>
                  <a:srgbClr val="A75534"/>
                </a:solidFill>
              </a:defRPr>
            </a:lvl2pPr>
            <a:lvl3pPr indent="-228600" lvl="2" marL="1371600" algn="l">
              <a:lnSpc>
                <a:spcPct val="119000"/>
              </a:lnSpc>
              <a:spcBef>
                <a:spcPts val="360"/>
              </a:spcBef>
              <a:spcAft>
                <a:spcPts val="0"/>
              </a:spcAft>
              <a:buSzPts val="1800"/>
              <a:buNone/>
              <a:defRPr sz="1800">
                <a:solidFill>
                  <a:srgbClr val="A75534"/>
                </a:solidFill>
              </a:defRPr>
            </a:lvl3pPr>
            <a:lvl4pPr indent="-228600" lvl="3" marL="1828800" algn="l">
              <a:lnSpc>
                <a:spcPct val="119000"/>
              </a:lnSpc>
              <a:spcBef>
                <a:spcPts val="360"/>
              </a:spcBef>
              <a:spcAft>
                <a:spcPts val="0"/>
              </a:spcAft>
              <a:buSzPts val="1800"/>
              <a:buNone/>
              <a:defRPr sz="1800">
                <a:solidFill>
                  <a:srgbClr val="A75534"/>
                </a:solidFill>
              </a:defRPr>
            </a:lvl4pPr>
            <a:lvl5pPr indent="-228600" lvl="4" marL="2286000" algn="l">
              <a:lnSpc>
                <a:spcPct val="119000"/>
              </a:lnSpc>
              <a:spcBef>
                <a:spcPts val="360"/>
              </a:spcBef>
              <a:spcAft>
                <a:spcPts val="0"/>
              </a:spcAft>
              <a:buSzPts val="1800"/>
              <a:buNone/>
              <a:defRPr sz="1800">
                <a:solidFill>
                  <a:srgbClr val="A75534"/>
                </a:solidFill>
              </a:defRPr>
            </a:lvl5pPr>
            <a:lvl6pPr indent="-342900" lvl="5" marL="2743200" algn="l">
              <a:lnSpc>
                <a:spcPct val="119000"/>
              </a:lnSpc>
              <a:spcBef>
                <a:spcPts val="360"/>
              </a:spcBef>
              <a:spcAft>
                <a:spcPts val="0"/>
              </a:spcAft>
              <a:buSzPts val="1800"/>
              <a:buChar char="–"/>
              <a:defRPr/>
            </a:lvl6pPr>
            <a:lvl7pPr indent="-342900" lvl="6" marL="3200400" algn="l">
              <a:lnSpc>
                <a:spcPct val="119000"/>
              </a:lnSpc>
              <a:spcBef>
                <a:spcPts val="360"/>
              </a:spcBef>
              <a:spcAft>
                <a:spcPts val="0"/>
              </a:spcAft>
              <a:buSzPts val="1800"/>
              <a:buChar char="–"/>
              <a:defRPr/>
            </a:lvl7pPr>
            <a:lvl8pPr indent="-342900" lvl="7" marL="3657600" algn="l">
              <a:lnSpc>
                <a:spcPct val="119000"/>
              </a:lnSpc>
              <a:spcBef>
                <a:spcPts val="360"/>
              </a:spcBef>
              <a:spcAft>
                <a:spcPts val="0"/>
              </a:spcAft>
              <a:buSzPts val="1800"/>
              <a:buChar char="–"/>
              <a:defRPr/>
            </a:lvl8pPr>
            <a:lvl9pPr indent="-342900" lvl="8" marL="4114800" algn="l">
              <a:lnSpc>
                <a:spcPct val="119000"/>
              </a:lnSpc>
              <a:spcBef>
                <a:spcPts val="360"/>
              </a:spcBef>
              <a:spcAft>
                <a:spcPts val="0"/>
              </a:spcAft>
              <a:buSzPts val="1800"/>
              <a:buChar char="–"/>
              <a:defRPr/>
            </a:lvl9pPr>
          </a:lstStyle>
          <a:p/>
        </p:txBody>
      </p:sp>
      <p:cxnSp>
        <p:nvCxnSpPr>
          <p:cNvPr id="1064" name="Google Shape;1064;g1520e9a61d8_1_114"/>
          <p:cNvCxnSpPr/>
          <p:nvPr/>
        </p:nvCxnSpPr>
        <p:spPr>
          <a:xfrm>
            <a:off x="220831" y="6422971"/>
            <a:ext cx="11704009" cy="0"/>
          </a:xfrm>
          <a:prstGeom prst="straightConnector1">
            <a:avLst/>
          </a:prstGeom>
          <a:noFill/>
          <a:ln cap="flat" cmpd="sng" w="9525">
            <a:solidFill>
              <a:srgbClr val="003249"/>
            </a:solidFill>
            <a:prstDash val="solid"/>
            <a:round/>
            <a:headEnd len="sm" w="sm" type="none"/>
            <a:tailEnd len="sm" w="sm" type="none"/>
          </a:ln>
        </p:spPr>
      </p:cxnSp>
      <p:cxnSp>
        <p:nvCxnSpPr>
          <p:cNvPr id="1065" name="Google Shape;1065;g1520e9a61d8_1_114"/>
          <p:cNvCxnSpPr/>
          <p:nvPr/>
        </p:nvCxnSpPr>
        <p:spPr>
          <a:xfrm>
            <a:off x="217667" y="882193"/>
            <a:ext cx="11736321" cy="0"/>
          </a:xfrm>
          <a:prstGeom prst="straightConnector1">
            <a:avLst/>
          </a:prstGeom>
          <a:noFill/>
          <a:ln cap="flat" cmpd="sng" w="9525">
            <a:solidFill>
              <a:srgbClr val="003249"/>
            </a:solidFill>
            <a:prstDash val="solid"/>
            <a:round/>
            <a:headEnd len="sm" w="sm" type="none"/>
            <a:tailEnd len="sm" w="sm" type="none"/>
          </a:ln>
        </p:spPr>
      </p:cxn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EAR_COLOUR_BG5">
  <p:cSld name="CLEAR_COLOUR_BG5">
    <p:bg>
      <p:bgPr>
        <a:solidFill>
          <a:srgbClr val="6DCFF6"/>
        </a:solidFill>
      </p:bgPr>
    </p:bg>
    <p:spTree>
      <p:nvGrpSpPr>
        <p:cNvPr id="1066" name="Shape 1066"/>
        <p:cNvGrpSpPr/>
        <p:nvPr/>
      </p:nvGrpSpPr>
      <p:grpSpPr>
        <a:xfrm>
          <a:off x="0" y="0"/>
          <a:ext cx="0" cy="0"/>
          <a:chOff x="0" y="0"/>
          <a:chExt cx="0" cy="0"/>
        </a:xfrm>
      </p:grpSpPr>
      <p:sp>
        <p:nvSpPr>
          <p:cNvPr id="1067" name="Google Shape;1067;g1520e9a61d8_1_119"/>
          <p:cNvSpPr txBox="1"/>
          <p:nvPr>
            <p:ph type="title"/>
          </p:nvPr>
        </p:nvSpPr>
        <p:spPr>
          <a:xfrm>
            <a:off x="215411" y="154800"/>
            <a:ext cx="10081244" cy="565200"/>
          </a:xfrm>
          <a:prstGeom prst="rect">
            <a:avLst/>
          </a:prstGeom>
          <a:noFill/>
          <a:ln>
            <a:noFill/>
          </a:ln>
        </p:spPr>
        <p:txBody>
          <a:bodyPr anchorCtr="0" anchor="ctr" bIns="45700" lIns="91425" spcFirstLastPara="1" rIns="91425" wrap="square" tIns="4570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8" name="Google Shape;1068;g1520e9a61d8_1_119"/>
          <p:cNvSpPr txBox="1"/>
          <p:nvPr>
            <p:ph idx="1" type="body"/>
          </p:nvPr>
        </p:nvSpPr>
        <p:spPr>
          <a:xfrm>
            <a:off x="218263" y="882192"/>
            <a:ext cx="11732730" cy="5328000"/>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360"/>
              </a:spcBef>
              <a:spcAft>
                <a:spcPts val="0"/>
              </a:spcAft>
              <a:buSzPts val="1800"/>
              <a:buNone/>
              <a:defRPr sz="1800">
                <a:solidFill>
                  <a:srgbClr val="1E3378"/>
                </a:solidFill>
              </a:defRPr>
            </a:lvl1pPr>
            <a:lvl2pPr indent="-228600" lvl="1" marL="914400" algn="l">
              <a:lnSpc>
                <a:spcPct val="119000"/>
              </a:lnSpc>
              <a:spcBef>
                <a:spcPts val="360"/>
              </a:spcBef>
              <a:spcAft>
                <a:spcPts val="0"/>
              </a:spcAft>
              <a:buSzPts val="1800"/>
              <a:buNone/>
              <a:defRPr sz="1800">
                <a:solidFill>
                  <a:srgbClr val="1E3378"/>
                </a:solidFill>
              </a:defRPr>
            </a:lvl2pPr>
            <a:lvl3pPr indent="-228600" lvl="2" marL="1371600" algn="l">
              <a:lnSpc>
                <a:spcPct val="119000"/>
              </a:lnSpc>
              <a:spcBef>
                <a:spcPts val="360"/>
              </a:spcBef>
              <a:spcAft>
                <a:spcPts val="0"/>
              </a:spcAft>
              <a:buSzPts val="1800"/>
              <a:buNone/>
              <a:defRPr sz="1800">
                <a:solidFill>
                  <a:srgbClr val="1E3378"/>
                </a:solidFill>
              </a:defRPr>
            </a:lvl3pPr>
            <a:lvl4pPr indent="-228600" lvl="3" marL="1828800" algn="l">
              <a:lnSpc>
                <a:spcPct val="119000"/>
              </a:lnSpc>
              <a:spcBef>
                <a:spcPts val="360"/>
              </a:spcBef>
              <a:spcAft>
                <a:spcPts val="0"/>
              </a:spcAft>
              <a:buSzPts val="1800"/>
              <a:buNone/>
              <a:defRPr sz="1800">
                <a:solidFill>
                  <a:srgbClr val="1E3378"/>
                </a:solidFill>
              </a:defRPr>
            </a:lvl4pPr>
            <a:lvl5pPr indent="-228600" lvl="4" marL="2286000" algn="l">
              <a:lnSpc>
                <a:spcPct val="119000"/>
              </a:lnSpc>
              <a:spcBef>
                <a:spcPts val="360"/>
              </a:spcBef>
              <a:spcAft>
                <a:spcPts val="0"/>
              </a:spcAft>
              <a:buSzPts val="1800"/>
              <a:buNone/>
              <a:defRPr sz="1800">
                <a:solidFill>
                  <a:srgbClr val="1E3378"/>
                </a:solidFill>
              </a:defRPr>
            </a:lvl5pPr>
            <a:lvl6pPr indent="-342900" lvl="5" marL="2743200" algn="l">
              <a:lnSpc>
                <a:spcPct val="119000"/>
              </a:lnSpc>
              <a:spcBef>
                <a:spcPts val="360"/>
              </a:spcBef>
              <a:spcAft>
                <a:spcPts val="0"/>
              </a:spcAft>
              <a:buSzPts val="1800"/>
              <a:buChar char="–"/>
              <a:defRPr/>
            </a:lvl6pPr>
            <a:lvl7pPr indent="-342900" lvl="6" marL="3200400" algn="l">
              <a:lnSpc>
                <a:spcPct val="119000"/>
              </a:lnSpc>
              <a:spcBef>
                <a:spcPts val="360"/>
              </a:spcBef>
              <a:spcAft>
                <a:spcPts val="0"/>
              </a:spcAft>
              <a:buSzPts val="1800"/>
              <a:buChar char="–"/>
              <a:defRPr/>
            </a:lvl7pPr>
            <a:lvl8pPr indent="-342900" lvl="7" marL="3657600" algn="l">
              <a:lnSpc>
                <a:spcPct val="119000"/>
              </a:lnSpc>
              <a:spcBef>
                <a:spcPts val="360"/>
              </a:spcBef>
              <a:spcAft>
                <a:spcPts val="0"/>
              </a:spcAft>
              <a:buSzPts val="1800"/>
              <a:buChar char="–"/>
              <a:defRPr/>
            </a:lvl8pPr>
            <a:lvl9pPr indent="-342900" lvl="8" marL="4114800" algn="l">
              <a:lnSpc>
                <a:spcPct val="119000"/>
              </a:lnSpc>
              <a:spcBef>
                <a:spcPts val="360"/>
              </a:spcBef>
              <a:spcAft>
                <a:spcPts val="0"/>
              </a:spcAft>
              <a:buSzPts val="1800"/>
              <a:buChar char="–"/>
              <a:defRPr/>
            </a:lvl9pPr>
          </a:lstStyle>
          <a:p/>
        </p:txBody>
      </p:sp>
      <p:cxnSp>
        <p:nvCxnSpPr>
          <p:cNvPr id="1069" name="Google Shape;1069;g1520e9a61d8_1_119"/>
          <p:cNvCxnSpPr/>
          <p:nvPr/>
        </p:nvCxnSpPr>
        <p:spPr>
          <a:xfrm>
            <a:off x="220831" y="6422971"/>
            <a:ext cx="11704009" cy="0"/>
          </a:xfrm>
          <a:prstGeom prst="straightConnector1">
            <a:avLst/>
          </a:prstGeom>
          <a:noFill/>
          <a:ln cap="flat" cmpd="sng" w="9525">
            <a:solidFill>
              <a:srgbClr val="003249"/>
            </a:solidFill>
            <a:prstDash val="solid"/>
            <a:round/>
            <a:headEnd len="sm" w="sm" type="none"/>
            <a:tailEnd len="sm" w="sm" type="none"/>
          </a:ln>
        </p:spPr>
      </p:cxnSp>
      <p:cxnSp>
        <p:nvCxnSpPr>
          <p:cNvPr id="1070" name="Google Shape;1070;g1520e9a61d8_1_119"/>
          <p:cNvCxnSpPr/>
          <p:nvPr/>
        </p:nvCxnSpPr>
        <p:spPr>
          <a:xfrm>
            <a:off x="217667" y="882193"/>
            <a:ext cx="11736321" cy="0"/>
          </a:xfrm>
          <a:prstGeom prst="straightConnector1">
            <a:avLst/>
          </a:prstGeom>
          <a:noFill/>
          <a:ln cap="flat" cmpd="sng" w="9525">
            <a:solidFill>
              <a:srgbClr val="003249"/>
            </a:solidFill>
            <a:prstDash val="solid"/>
            <a:round/>
            <a:headEnd len="sm" w="sm" type="none"/>
            <a:tailEnd len="sm" w="sm" type="none"/>
          </a:ln>
        </p:spPr>
      </p:cxn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_CLOSING1">
  <p:cSld name="DARK_CLOSING1">
    <p:bg>
      <p:bgPr>
        <a:solidFill>
          <a:srgbClr val="6DCFF6"/>
        </a:solidFill>
      </p:bgPr>
    </p:bg>
    <p:spTree>
      <p:nvGrpSpPr>
        <p:cNvPr id="1071" name="Shape 1071"/>
        <p:cNvGrpSpPr/>
        <p:nvPr/>
      </p:nvGrpSpPr>
      <p:grpSpPr>
        <a:xfrm>
          <a:off x="0" y="0"/>
          <a:ext cx="0" cy="0"/>
          <a:chOff x="0" y="0"/>
          <a:chExt cx="0" cy="0"/>
        </a:xfrm>
      </p:grpSpPr>
      <p:sp>
        <p:nvSpPr>
          <p:cNvPr id="1072" name="Google Shape;1072;g1520e9a61d8_1_124"/>
          <p:cNvSpPr/>
          <p:nvPr/>
        </p:nvSpPr>
        <p:spPr>
          <a:xfrm>
            <a:off x="-368656" y="0"/>
            <a:ext cx="12560669"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Verdana"/>
              <a:ea typeface="Verdana"/>
              <a:cs typeface="Verdana"/>
              <a:sym typeface="Verdana"/>
            </a:endParaRPr>
          </a:p>
        </p:txBody>
      </p:sp>
      <p:sp>
        <p:nvSpPr>
          <p:cNvPr id="1073" name="Google Shape;1073;g1520e9a61d8_1_124"/>
          <p:cNvSpPr/>
          <p:nvPr/>
        </p:nvSpPr>
        <p:spPr>
          <a:xfrm flipH="1">
            <a:off x="4686306" y="2011304"/>
            <a:ext cx="2819403" cy="2819035"/>
          </a:xfrm>
          <a:prstGeom prst="rect">
            <a:avLst/>
          </a:prstGeom>
          <a:solidFill>
            <a:schemeClr val="lt1"/>
          </a:solidFill>
          <a:ln cap="flat" cmpd="sng" w="9525">
            <a:solidFill>
              <a:srgbClr val="00324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72">
              <a:solidFill>
                <a:schemeClr val="lt1"/>
              </a:solidFill>
              <a:latin typeface="Verdana"/>
              <a:ea typeface="Verdana"/>
              <a:cs typeface="Verdana"/>
              <a:sym typeface="Verdana"/>
            </a:endParaRPr>
          </a:p>
        </p:txBody>
      </p:sp>
      <p:sp>
        <p:nvSpPr>
          <p:cNvPr id="1074" name="Google Shape;1074;g1520e9a61d8_1_124"/>
          <p:cNvSpPr txBox="1"/>
          <p:nvPr/>
        </p:nvSpPr>
        <p:spPr>
          <a:xfrm>
            <a:off x="4686306" y="4524207"/>
            <a:ext cx="2812783" cy="314495"/>
          </a:xfrm>
          <a:prstGeom prst="rect">
            <a:avLst/>
          </a:prstGeom>
          <a:noFill/>
          <a:ln>
            <a:noFill/>
          </a:ln>
        </p:spPr>
        <p:txBody>
          <a:bodyPr anchorCtr="0" anchor="t" bIns="33075" lIns="66150" spcFirstLastPara="1" rIns="66150" wrap="square" tIns="33075">
            <a:normAutofit/>
          </a:bodyPr>
          <a:lstStyle/>
          <a:p>
            <a:pPr indent="0" lvl="0" marL="0" marR="0" rtl="0" algn="r">
              <a:lnSpc>
                <a:spcPct val="90000"/>
              </a:lnSpc>
              <a:spcBef>
                <a:spcPts val="0"/>
              </a:spcBef>
              <a:spcAft>
                <a:spcPts val="0"/>
              </a:spcAft>
              <a:buClr>
                <a:schemeClr val="dk1"/>
              </a:buClr>
              <a:buSzPts val="1013"/>
              <a:buFont typeface="Arial"/>
              <a:buNone/>
            </a:pPr>
            <a:r>
              <a:t/>
            </a:r>
            <a:endParaRPr sz="1013">
              <a:solidFill>
                <a:srgbClr val="8197A6"/>
              </a:solidFill>
              <a:latin typeface="Arial"/>
              <a:ea typeface="Arial"/>
              <a:cs typeface="Arial"/>
              <a:sym typeface="Arial"/>
            </a:endParaRPr>
          </a:p>
        </p:txBody>
      </p:sp>
      <p:sp>
        <p:nvSpPr>
          <p:cNvPr id="1075" name="Google Shape;1075;g1520e9a61d8_1_124"/>
          <p:cNvSpPr txBox="1"/>
          <p:nvPr>
            <p:ph idx="1" type="body"/>
          </p:nvPr>
        </p:nvSpPr>
        <p:spPr>
          <a:xfrm>
            <a:off x="4686306" y="2041527"/>
            <a:ext cx="2819405" cy="2359024"/>
          </a:xfrm>
          <a:prstGeom prst="rect">
            <a:avLst/>
          </a:prstGeom>
          <a:noFill/>
          <a:ln>
            <a:noFill/>
          </a:ln>
        </p:spPr>
        <p:txBody>
          <a:bodyPr anchorCtr="0" anchor="t" bIns="45700" lIns="91425" spcFirstLastPara="1" rIns="91425" wrap="square" tIns="45700">
            <a:normAutofit/>
          </a:bodyPr>
          <a:lstStyle>
            <a:lvl1pPr indent="-228600" lvl="0" marL="457200" algn="l">
              <a:lnSpc>
                <a:spcPct val="119000"/>
              </a:lnSpc>
              <a:spcBef>
                <a:spcPts val="428"/>
              </a:spcBef>
              <a:spcAft>
                <a:spcPts val="0"/>
              </a:spcAft>
              <a:buSzPts val="2140"/>
              <a:buNone/>
              <a:defRPr b="0" sz="2140">
                <a:solidFill>
                  <a:srgbClr val="003249"/>
                </a:solidFill>
                <a:latin typeface="Arial"/>
                <a:ea typeface="Arial"/>
                <a:cs typeface="Arial"/>
                <a:sym typeface="Arial"/>
              </a:defRPr>
            </a:lvl1pPr>
            <a:lvl2pPr indent="-228600" lvl="1" marL="914400" algn="l">
              <a:lnSpc>
                <a:spcPct val="119000"/>
              </a:lnSpc>
              <a:spcBef>
                <a:spcPts val="289"/>
              </a:spcBef>
              <a:spcAft>
                <a:spcPts val="0"/>
              </a:spcAft>
              <a:buSzPts val="1447"/>
              <a:buNone/>
              <a:defRPr b="1" sz="1447"/>
            </a:lvl2pPr>
            <a:lvl3pPr indent="-228600" lvl="2" marL="1371600" algn="l">
              <a:lnSpc>
                <a:spcPct val="119000"/>
              </a:lnSpc>
              <a:spcBef>
                <a:spcPts val="260"/>
              </a:spcBef>
              <a:spcAft>
                <a:spcPts val="0"/>
              </a:spcAft>
              <a:buSzPts val="1302"/>
              <a:buNone/>
              <a:defRPr b="1" sz="1302"/>
            </a:lvl3pPr>
            <a:lvl4pPr indent="-228600" lvl="3" marL="1828800" algn="l">
              <a:lnSpc>
                <a:spcPct val="119000"/>
              </a:lnSpc>
              <a:spcBef>
                <a:spcPts val="231"/>
              </a:spcBef>
              <a:spcAft>
                <a:spcPts val="0"/>
              </a:spcAft>
              <a:buSzPts val="1157"/>
              <a:buNone/>
              <a:defRPr b="1" sz="1157"/>
            </a:lvl4pPr>
            <a:lvl5pPr indent="-228600" lvl="4" marL="2286000" algn="l">
              <a:lnSpc>
                <a:spcPct val="119000"/>
              </a:lnSpc>
              <a:spcBef>
                <a:spcPts val="231"/>
              </a:spcBef>
              <a:spcAft>
                <a:spcPts val="0"/>
              </a:spcAft>
              <a:buSzPts val="1157"/>
              <a:buNone/>
              <a:defRPr b="1" sz="1157"/>
            </a:lvl5pPr>
            <a:lvl6pPr indent="-228600" lvl="5" marL="2743200" algn="l">
              <a:lnSpc>
                <a:spcPct val="119000"/>
              </a:lnSpc>
              <a:spcBef>
                <a:spcPts val="231"/>
              </a:spcBef>
              <a:spcAft>
                <a:spcPts val="0"/>
              </a:spcAft>
              <a:buSzPts val="1157"/>
              <a:buNone/>
              <a:defRPr b="1" sz="1157"/>
            </a:lvl6pPr>
            <a:lvl7pPr indent="-228600" lvl="6" marL="3200400" algn="l">
              <a:lnSpc>
                <a:spcPct val="119000"/>
              </a:lnSpc>
              <a:spcBef>
                <a:spcPts val="231"/>
              </a:spcBef>
              <a:spcAft>
                <a:spcPts val="0"/>
              </a:spcAft>
              <a:buSzPts val="1157"/>
              <a:buNone/>
              <a:defRPr b="1" sz="1157"/>
            </a:lvl7pPr>
            <a:lvl8pPr indent="-228600" lvl="7" marL="3657600" algn="l">
              <a:lnSpc>
                <a:spcPct val="119000"/>
              </a:lnSpc>
              <a:spcBef>
                <a:spcPts val="231"/>
              </a:spcBef>
              <a:spcAft>
                <a:spcPts val="0"/>
              </a:spcAft>
              <a:buSzPts val="1157"/>
              <a:buNone/>
              <a:defRPr b="1" sz="1157"/>
            </a:lvl8pPr>
            <a:lvl9pPr indent="-228600" lvl="8" marL="4114800" algn="l">
              <a:lnSpc>
                <a:spcPct val="119000"/>
              </a:lnSpc>
              <a:spcBef>
                <a:spcPts val="231"/>
              </a:spcBef>
              <a:spcAft>
                <a:spcPts val="0"/>
              </a:spcAft>
              <a:buSzPts val="1157"/>
              <a:buNone/>
              <a:defRPr b="1" sz="1157"/>
            </a:lvl9pPr>
          </a:lstStyle>
          <a:p/>
        </p:txBody>
      </p:sp>
      <p:sp>
        <p:nvSpPr>
          <p:cNvPr id="1076" name="Google Shape;1076;g1520e9a61d8_1_124"/>
          <p:cNvSpPr txBox="1"/>
          <p:nvPr/>
        </p:nvSpPr>
        <p:spPr>
          <a:xfrm>
            <a:off x="4686306" y="1740025"/>
            <a:ext cx="2819405" cy="261521"/>
          </a:xfrm>
          <a:prstGeom prst="rect">
            <a:avLst/>
          </a:prstGeom>
          <a:noFill/>
          <a:ln>
            <a:noFill/>
          </a:ln>
        </p:spPr>
        <p:txBody>
          <a:bodyPr anchorCtr="0" anchor="t" bIns="33075" lIns="66150" spcFirstLastPara="1" rIns="66150" wrap="square" tIns="33075">
            <a:noAutofit/>
          </a:bodyPr>
          <a:lstStyle/>
          <a:p>
            <a:pPr indent="0" lvl="0" marL="0" marR="0" rtl="0" algn="l">
              <a:lnSpc>
                <a:spcPct val="90000"/>
              </a:lnSpc>
              <a:spcBef>
                <a:spcPts val="0"/>
              </a:spcBef>
              <a:spcAft>
                <a:spcPts val="0"/>
              </a:spcAft>
              <a:buClr>
                <a:srgbClr val="8197A6"/>
              </a:buClr>
              <a:buSzPts val="796"/>
              <a:buFont typeface="Arial"/>
              <a:buNone/>
            </a:pPr>
            <a:r>
              <a:rPr lang="en-GB" sz="796">
                <a:solidFill>
                  <a:srgbClr val="8197A6"/>
                </a:solidFill>
                <a:latin typeface="Arial"/>
                <a:ea typeface="Arial"/>
                <a:cs typeface="Arial"/>
                <a:sym typeface="Arial"/>
              </a:rPr>
              <a:t>Produced by</a:t>
            </a:r>
            <a:endParaRPr sz="796">
              <a:solidFill>
                <a:srgbClr val="8197A6"/>
              </a:solidFill>
              <a:latin typeface="Arial"/>
              <a:ea typeface="Arial"/>
              <a:cs typeface="Arial"/>
              <a:sym typeface="Arial"/>
            </a:endParaRPr>
          </a:p>
        </p:txBody>
      </p:sp>
      <p:sp>
        <p:nvSpPr>
          <p:cNvPr id="1077" name="Google Shape;1077;g1520e9a61d8_1_124"/>
          <p:cNvSpPr txBox="1"/>
          <p:nvPr>
            <p:ph idx="2" type="body"/>
          </p:nvPr>
        </p:nvSpPr>
        <p:spPr>
          <a:xfrm>
            <a:off x="4686306" y="4406774"/>
            <a:ext cx="2819405" cy="423565"/>
          </a:xfrm>
          <a:prstGeom prst="rect">
            <a:avLst/>
          </a:prstGeom>
          <a:noFill/>
          <a:ln>
            <a:noFill/>
          </a:ln>
        </p:spPr>
        <p:txBody>
          <a:bodyPr anchorCtr="0" anchor="ctr" bIns="45700" lIns="91425" spcFirstLastPara="1" rIns="91425" wrap="square" tIns="45700">
            <a:noAutofit/>
          </a:bodyPr>
          <a:lstStyle>
            <a:lvl1pPr indent="-228600" lvl="0" marL="457200" algn="l">
              <a:lnSpc>
                <a:spcPct val="119000"/>
              </a:lnSpc>
              <a:spcBef>
                <a:spcPts val="300"/>
              </a:spcBef>
              <a:spcAft>
                <a:spcPts val="0"/>
              </a:spcAft>
              <a:buSzPts val="1500"/>
              <a:buNone/>
              <a:defRPr b="0" sz="1500">
                <a:solidFill>
                  <a:srgbClr val="003249"/>
                </a:solidFill>
                <a:latin typeface="Arial"/>
                <a:ea typeface="Arial"/>
                <a:cs typeface="Arial"/>
                <a:sym typeface="Arial"/>
              </a:defRPr>
            </a:lvl1pPr>
            <a:lvl2pPr indent="-228600" lvl="1" marL="914400" algn="l">
              <a:lnSpc>
                <a:spcPct val="119000"/>
              </a:lnSpc>
              <a:spcBef>
                <a:spcPts val="289"/>
              </a:spcBef>
              <a:spcAft>
                <a:spcPts val="0"/>
              </a:spcAft>
              <a:buSzPts val="1447"/>
              <a:buNone/>
              <a:defRPr b="1" sz="1447"/>
            </a:lvl2pPr>
            <a:lvl3pPr indent="-228600" lvl="2" marL="1371600" algn="l">
              <a:lnSpc>
                <a:spcPct val="119000"/>
              </a:lnSpc>
              <a:spcBef>
                <a:spcPts val="260"/>
              </a:spcBef>
              <a:spcAft>
                <a:spcPts val="0"/>
              </a:spcAft>
              <a:buSzPts val="1302"/>
              <a:buNone/>
              <a:defRPr b="1" sz="1302"/>
            </a:lvl3pPr>
            <a:lvl4pPr indent="-228600" lvl="3" marL="1828800" algn="l">
              <a:lnSpc>
                <a:spcPct val="119000"/>
              </a:lnSpc>
              <a:spcBef>
                <a:spcPts val="231"/>
              </a:spcBef>
              <a:spcAft>
                <a:spcPts val="0"/>
              </a:spcAft>
              <a:buSzPts val="1157"/>
              <a:buNone/>
              <a:defRPr b="1" sz="1157"/>
            </a:lvl4pPr>
            <a:lvl5pPr indent="-228600" lvl="4" marL="2286000" algn="l">
              <a:lnSpc>
                <a:spcPct val="119000"/>
              </a:lnSpc>
              <a:spcBef>
                <a:spcPts val="231"/>
              </a:spcBef>
              <a:spcAft>
                <a:spcPts val="0"/>
              </a:spcAft>
              <a:buSzPts val="1157"/>
              <a:buNone/>
              <a:defRPr b="1" sz="1157"/>
            </a:lvl5pPr>
            <a:lvl6pPr indent="-228600" lvl="5" marL="2743200" algn="l">
              <a:lnSpc>
                <a:spcPct val="119000"/>
              </a:lnSpc>
              <a:spcBef>
                <a:spcPts val="231"/>
              </a:spcBef>
              <a:spcAft>
                <a:spcPts val="0"/>
              </a:spcAft>
              <a:buSzPts val="1157"/>
              <a:buNone/>
              <a:defRPr b="1" sz="1157"/>
            </a:lvl6pPr>
            <a:lvl7pPr indent="-228600" lvl="6" marL="3200400" algn="l">
              <a:lnSpc>
                <a:spcPct val="119000"/>
              </a:lnSpc>
              <a:spcBef>
                <a:spcPts val="231"/>
              </a:spcBef>
              <a:spcAft>
                <a:spcPts val="0"/>
              </a:spcAft>
              <a:buSzPts val="1157"/>
              <a:buNone/>
              <a:defRPr b="1" sz="1157"/>
            </a:lvl7pPr>
            <a:lvl8pPr indent="-228600" lvl="7" marL="3657600" algn="l">
              <a:lnSpc>
                <a:spcPct val="119000"/>
              </a:lnSpc>
              <a:spcBef>
                <a:spcPts val="231"/>
              </a:spcBef>
              <a:spcAft>
                <a:spcPts val="0"/>
              </a:spcAft>
              <a:buSzPts val="1157"/>
              <a:buNone/>
              <a:defRPr b="1" sz="1157"/>
            </a:lvl8pPr>
            <a:lvl9pPr indent="-228600" lvl="8" marL="4114800" algn="l">
              <a:lnSpc>
                <a:spcPct val="119000"/>
              </a:lnSpc>
              <a:spcBef>
                <a:spcPts val="231"/>
              </a:spcBef>
              <a:spcAft>
                <a:spcPts val="0"/>
              </a:spcAft>
              <a:buSzPts val="1157"/>
              <a:buNone/>
              <a:defRPr b="1" sz="1157"/>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White">
  <p:cSld name="Blank_White">
    <p:spTree>
      <p:nvGrpSpPr>
        <p:cNvPr id="66" name="Shape 66"/>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tx">
  <p:cSld name="TITLE_AND_BODY">
    <p:spTree>
      <p:nvGrpSpPr>
        <p:cNvPr id="1082" name="Shape 1082"/>
        <p:cNvGrpSpPr/>
        <p:nvPr/>
      </p:nvGrpSpPr>
      <p:grpSpPr>
        <a:xfrm>
          <a:off x="0" y="0"/>
          <a:ext cx="0" cy="0"/>
          <a:chOff x="0" y="0"/>
          <a:chExt cx="0" cy="0"/>
        </a:xfrm>
      </p:grpSpPr>
      <p:sp>
        <p:nvSpPr>
          <p:cNvPr id="1083" name="Google Shape;1083;g152f6255668_2_4"/>
          <p:cNvSpPr txBox="1"/>
          <p:nvPr>
            <p:ph idx="12" type="sldNum"/>
          </p:nvPr>
        </p:nvSpPr>
        <p:spPr>
          <a:xfrm>
            <a:off x="5929315" y="6505291"/>
            <a:ext cx="321481" cy="316673"/>
          </a:xfrm>
          <a:prstGeom prst="rect">
            <a:avLst/>
          </a:prstGeom>
          <a:noFill/>
          <a:ln>
            <a:noFill/>
          </a:ln>
        </p:spPr>
        <p:txBody>
          <a:bodyPr anchorCtr="0" anchor="t" bIns="42500" lIns="42500" spcFirstLastPara="1" rIns="42500" wrap="square" tIns="42500">
            <a:sp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Subtitle" type="title">
  <p:cSld name="TITLE">
    <p:spTree>
      <p:nvGrpSpPr>
        <p:cNvPr id="1084" name="Shape 1084"/>
        <p:cNvGrpSpPr/>
        <p:nvPr/>
      </p:nvGrpSpPr>
      <p:grpSpPr>
        <a:xfrm>
          <a:off x="0" y="0"/>
          <a:ext cx="0" cy="0"/>
          <a:chOff x="0" y="0"/>
          <a:chExt cx="0" cy="0"/>
        </a:xfrm>
      </p:grpSpPr>
      <p:sp>
        <p:nvSpPr>
          <p:cNvPr id="1085" name="Google Shape;1085;g152f6255668_2_6"/>
          <p:cNvSpPr txBox="1"/>
          <p:nvPr>
            <p:ph type="title"/>
          </p:nvPr>
        </p:nvSpPr>
        <p:spPr>
          <a:xfrm>
            <a:off x="1190632" y="1151941"/>
            <a:ext cx="9810751" cy="2321719"/>
          </a:xfrm>
          <a:prstGeom prst="rect">
            <a:avLst/>
          </a:prstGeom>
          <a:noFill/>
          <a:ln>
            <a:noFill/>
          </a:ln>
        </p:spPr>
        <p:txBody>
          <a:bodyPr anchorCtr="0" anchor="b" bIns="42500" lIns="42500" spcFirstLastPara="1" rIns="42500" wrap="square" tIns="4250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086" name="Google Shape;1086;g152f6255668_2_6"/>
          <p:cNvSpPr txBox="1"/>
          <p:nvPr>
            <p:ph idx="1" type="body"/>
          </p:nvPr>
        </p:nvSpPr>
        <p:spPr>
          <a:xfrm>
            <a:off x="1190632" y="3536156"/>
            <a:ext cx="9810751" cy="794742"/>
          </a:xfrm>
          <a:prstGeom prst="rect">
            <a:avLst/>
          </a:prstGeom>
          <a:noFill/>
          <a:ln>
            <a:noFill/>
          </a:ln>
        </p:spPr>
        <p:txBody>
          <a:bodyPr anchorCtr="0" anchor="t" bIns="42500" lIns="42500" spcFirstLastPara="1" rIns="42500" wrap="square" tIns="42500">
            <a:normAutofit/>
          </a:bodyPr>
          <a:lstStyle>
            <a:lvl1pPr indent="-228600" lvl="0" marL="457200" algn="ctr">
              <a:lnSpc>
                <a:spcPct val="100000"/>
              </a:lnSpc>
              <a:spcBef>
                <a:spcPts val="0"/>
              </a:spcBef>
              <a:spcAft>
                <a:spcPts val="0"/>
              </a:spcAft>
              <a:buClr>
                <a:srgbClr val="000000"/>
              </a:buClr>
              <a:buSzPts val="2700"/>
              <a:buFont typeface="Helvetica Neue Light"/>
              <a:buNone/>
              <a:defRPr sz="2700"/>
            </a:lvl1pPr>
            <a:lvl2pPr indent="-228600" lvl="1" marL="914400" algn="ctr">
              <a:lnSpc>
                <a:spcPct val="100000"/>
              </a:lnSpc>
              <a:spcBef>
                <a:spcPts val="0"/>
              </a:spcBef>
              <a:spcAft>
                <a:spcPts val="0"/>
              </a:spcAft>
              <a:buClr>
                <a:srgbClr val="000000"/>
              </a:buClr>
              <a:buSzPts val="2700"/>
              <a:buFont typeface="Helvetica Neue Light"/>
              <a:buNone/>
              <a:defRPr sz="2700"/>
            </a:lvl2pPr>
            <a:lvl3pPr indent="-228600" lvl="2" marL="1371600" algn="ctr">
              <a:lnSpc>
                <a:spcPct val="100000"/>
              </a:lnSpc>
              <a:spcBef>
                <a:spcPts val="0"/>
              </a:spcBef>
              <a:spcAft>
                <a:spcPts val="0"/>
              </a:spcAft>
              <a:buClr>
                <a:srgbClr val="000000"/>
              </a:buClr>
              <a:buSzPts val="2700"/>
              <a:buFont typeface="Helvetica Neue Light"/>
              <a:buNone/>
              <a:defRPr sz="2700"/>
            </a:lvl3pPr>
            <a:lvl4pPr indent="-228600" lvl="3" marL="1828800" algn="ctr">
              <a:lnSpc>
                <a:spcPct val="100000"/>
              </a:lnSpc>
              <a:spcBef>
                <a:spcPts val="0"/>
              </a:spcBef>
              <a:spcAft>
                <a:spcPts val="0"/>
              </a:spcAft>
              <a:buClr>
                <a:srgbClr val="000000"/>
              </a:buClr>
              <a:buSzPts val="2700"/>
              <a:buFont typeface="Helvetica Neue Light"/>
              <a:buNone/>
              <a:defRPr sz="2700"/>
            </a:lvl4pPr>
            <a:lvl5pPr indent="-228600" lvl="4" marL="2286000" algn="ctr">
              <a:lnSpc>
                <a:spcPct val="100000"/>
              </a:lnSpc>
              <a:spcBef>
                <a:spcPts val="0"/>
              </a:spcBef>
              <a:spcAft>
                <a:spcPts val="0"/>
              </a:spcAft>
              <a:buClr>
                <a:srgbClr val="000000"/>
              </a:buClr>
              <a:buSzPts val="2700"/>
              <a:buFont typeface="Helvetica Neue Light"/>
              <a:buNone/>
              <a:defRPr sz="2700"/>
            </a:lvl5pPr>
            <a:lvl6pPr indent="-314325" lvl="5" marL="2743200" algn="l">
              <a:lnSpc>
                <a:spcPct val="100000"/>
              </a:lnSpc>
              <a:spcBef>
                <a:spcPts val="3515"/>
              </a:spcBef>
              <a:spcAft>
                <a:spcPts val="0"/>
              </a:spcAft>
              <a:buClr>
                <a:srgbClr val="000000"/>
              </a:buClr>
              <a:buSzPts val="1350"/>
              <a:buChar char="•"/>
              <a:defRPr/>
            </a:lvl6pPr>
            <a:lvl7pPr indent="-314325" lvl="6" marL="3200400" algn="l">
              <a:lnSpc>
                <a:spcPct val="100000"/>
              </a:lnSpc>
              <a:spcBef>
                <a:spcPts val="3515"/>
              </a:spcBef>
              <a:spcAft>
                <a:spcPts val="0"/>
              </a:spcAft>
              <a:buClr>
                <a:srgbClr val="000000"/>
              </a:buClr>
              <a:buSzPts val="1350"/>
              <a:buChar char="•"/>
              <a:defRPr/>
            </a:lvl7pPr>
            <a:lvl8pPr indent="-314325" lvl="7" marL="3657600" algn="l">
              <a:lnSpc>
                <a:spcPct val="100000"/>
              </a:lnSpc>
              <a:spcBef>
                <a:spcPts val="3515"/>
              </a:spcBef>
              <a:spcAft>
                <a:spcPts val="0"/>
              </a:spcAft>
              <a:buClr>
                <a:srgbClr val="000000"/>
              </a:buClr>
              <a:buSzPts val="1350"/>
              <a:buChar char="•"/>
              <a:defRPr/>
            </a:lvl8pPr>
            <a:lvl9pPr indent="-314325" lvl="8" marL="4114800" algn="l">
              <a:lnSpc>
                <a:spcPct val="100000"/>
              </a:lnSpc>
              <a:spcBef>
                <a:spcPts val="3515"/>
              </a:spcBef>
              <a:spcAft>
                <a:spcPts val="0"/>
              </a:spcAft>
              <a:buClr>
                <a:srgbClr val="000000"/>
              </a:buClr>
              <a:buSzPts val="1350"/>
              <a:buChar char="•"/>
              <a:defRPr/>
            </a:lvl9pPr>
          </a:lstStyle>
          <a:p/>
        </p:txBody>
      </p:sp>
      <p:sp>
        <p:nvSpPr>
          <p:cNvPr id="1087" name="Google Shape;1087;g152f6255668_2_6"/>
          <p:cNvSpPr txBox="1"/>
          <p:nvPr>
            <p:ph idx="12" type="sldNum"/>
          </p:nvPr>
        </p:nvSpPr>
        <p:spPr>
          <a:xfrm>
            <a:off x="5929315" y="6505291"/>
            <a:ext cx="321481" cy="316673"/>
          </a:xfrm>
          <a:prstGeom prst="rect">
            <a:avLst/>
          </a:prstGeom>
          <a:noFill/>
          <a:ln>
            <a:noFill/>
          </a:ln>
        </p:spPr>
        <p:txBody>
          <a:bodyPr anchorCtr="0" anchor="t" bIns="42500" lIns="42500" spcFirstLastPara="1" rIns="42500" wrap="square" tIns="42500">
            <a:sp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 Horizontal">
  <p:cSld name="Photo - Horizontal">
    <p:spTree>
      <p:nvGrpSpPr>
        <p:cNvPr id="1088" name="Shape 1088"/>
        <p:cNvGrpSpPr/>
        <p:nvPr/>
      </p:nvGrpSpPr>
      <p:grpSpPr>
        <a:xfrm>
          <a:off x="0" y="0"/>
          <a:ext cx="0" cy="0"/>
          <a:chOff x="0" y="0"/>
          <a:chExt cx="0" cy="0"/>
        </a:xfrm>
      </p:grpSpPr>
      <p:sp>
        <p:nvSpPr>
          <p:cNvPr id="1089" name="Google Shape;1089;g152f6255668_2_10"/>
          <p:cNvSpPr/>
          <p:nvPr>
            <p:ph idx="2" type="pic"/>
          </p:nvPr>
        </p:nvSpPr>
        <p:spPr>
          <a:xfrm>
            <a:off x="1506152" y="446485"/>
            <a:ext cx="9167813" cy="4161234"/>
          </a:xfrm>
          <a:prstGeom prst="rect">
            <a:avLst/>
          </a:prstGeom>
          <a:noFill/>
          <a:ln>
            <a:noFill/>
          </a:ln>
        </p:spPr>
      </p:sp>
      <p:sp>
        <p:nvSpPr>
          <p:cNvPr id="1090" name="Google Shape;1090;g152f6255668_2_10"/>
          <p:cNvSpPr txBox="1"/>
          <p:nvPr>
            <p:ph type="title"/>
          </p:nvPr>
        </p:nvSpPr>
        <p:spPr>
          <a:xfrm>
            <a:off x="1190632" y="4723817"/>
            <a:ext cx="9810751" cy="1000125"/>
          </a:xfrm>
          <a:prstGeom prst="rect">
            <a:avLst/>
          </a:prstGeom>
          <a:noFill/>
          <a:ln>
            <a:noFill/>
          </a:ln>
        </p:spPr>
        <p:txBody>
          <a:bodyPr anchorCtr="0" anchor="b" bIns="42500" lIns="42500" spcFirstLastPara="1" rIns="42500" wrap="square" tIns="4250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091" name="Google Shape;1091;g152f6255668_2_10"/>
          <p:cNvSpPr txBox="1"/>
          <p:nvPr>
            <p:ph idx="1" type="body"/>
          </p:nvPr>
        </p:nvSpPr>
        <p:spPr>
          <a:xfrm>
            <a:off x="1190632" y="5759649"/>
            <a:ext cx="9810751" cy="794742"/>
          </a:xfrm>
          <a:prstGeom prst="rect">
            <a:avLst/>
          </a:prstGeom>
          <a:noFill/>
          <a:ln>
            <a:noFill/>
          </a:ln>
        </p:spPr>
        <p:txBody>
          <a:bodyPr anchorCtr="0" anchor="t" bIns="42500" lIns="42500" spcFirstLastPara="1" rIns="42500" wrap="square" tIns="42500">
            <a:normAutofit/>
          </a:bodyPr>
          <a:lstStyle>
            <a:lvl1pPr indent="-228600" lvl="0" marL="457200" algn="ctr">
              <a:lnSpc>
                <a:spcPct val="100000"/>
              </a:lnSpc>
              <a:spcBef>
                <a:spcPts val="0"/>
              </a:spcBef>
              <a:spcAft>
                <a:spcPts val="0"/>
              </a:spcAft>
              <a:buClr>
                <a:srgbClr val="000000"/>
              </a:buClr>
              <a:buSzPts val="2700"/>
              <a:buFont typeface="Helvetica Neue Light"/>
              <a:buNone/>
              <a:defRPr sz="2700"/>
            </a:lvl1pPr>
            <a:lvl2pPr indent="-228600" lvl="1" marL="914400" algn="ctr">
              <a:lnSpc>
                <a:spcPct val="100000"/>
              </a:lnSpc>
              <a:spcBef>
                <a:spcPts val="0"/>
              </a:spcBef>
              <a:spcAft>
                <a:spcPts val="0"/>
              </a:spcAft>
              <a:buClr>
                <a:srgbClr val="000000"/>
              </a:buClr>
              <a:buSzPts val="2700"/>
              <a:buFont typeface="Helvetica Neue Light"/>
              <a:buNone/>
              <a:defRPr sz="2700"/>
            </a:lvl2pPr>
            <a:lvl3pPr indent="-228600" lvl="2" marL="1371600" algn="ctr">
              <a:lnSpc>
                <a:spcPct val="100000"/>
              </a:lnSpc>
              <a:spcBef>
                <a:spcPts val="0"/>
              </a:spcBef>
              <a:spcAft>
                <a:spcPts val="0"/>
              </a:spcAft>
              <a:buClr>
                <a:srgbClr val="000000"/>
              </a:buClr>
              <a:buSzPts val="2700"/>
              <a:buFont typeface="Helvetica Neue Light"/>
              <a:buNone/>
              <a:defRPr sz="2700"/>
            </a:lvl3pPr>
            <a:lvl4pPr indent="-228600" lvl="3" marL="1828800" algn="ctr">
              <a:lnSpc>
                <a:spcPct val="100000"/>
              </a:lnSpc>
              <a:spcBef>
                <a:spcPts val="0"/>
              </a:spcBef>
              <a:spcAft>
                <a:spcPts val="0"/>
              </a:spcAft>
              <a:buClr>
                <a:srgbClr val="000000"/>
              </a:buClr>
              <a:buSzPts val="2700"/>
              <a:buFont typeface="Helvetica Neue Light"/>
              <a:buNone/>
              <a:defRPr sz="2700"/>
            </a:lvl4pPr>
            <a:lvl5pPr indent="-228600" lvl="4" marL="2286000" algn="ctr">
              <a:lnSpc>
                <a:spcPct val="100000"/>
              </a:lnSpc>
              <a:spcBef>
                <a:spcPts val="0"/>
              </a:spcBef>
              <a:spcAft>
                <a:spcPts val="0"/>
              </a:spcAft>
              <a:buClr>
                <a:srgbClr val="000000"/>
              </a:buClr>
              <a:buSzPts val="2700"/>
              <a:buFont typeface="Helvetica Neue Light"/>
              <a:buNone/>
              <a:defRPr sz="2700"/>
            </a:lvl5pPr>
            <a:lvl6pPr indent="-314325" lvl="5" marL="2743200" algn="l">
              <a:lnSpc>
                <a:spcPct val="100000"/>
              </a:lnSpc>
              <a:spcBef>
                <a:spcPts val="3515"/>
              </a:spcBef>
              <a:spcAft>
                <a:spcPts val="0"/>
              </a:spcAft>
              <a:buClr>
                <a:srgbClr val="000000"/>
              </a:buClr>
              <a:buSzPts val="1350"/>
              <a:buChar char="•"/>
              <a:defRPr/>
            </a:lvl6pPr>
            <a:lvl7pPr indent="-314325" lvl="6" marL="3200400" algn="l">
              <a:lnSpc>
                <a:spcPct val="100000"/>
              </a:lnSpc>
              <a:spcBef>
                <a:spcPts val="3515"/>
              </a:spcBef>
              <a:spcAft>
                <a:spcPts val="0"/>
              </a:spcAft>
              <a:buClr>
                <a:srgbClr val="000000"/>
              </a:buClr>
              <a:buSzPts val="1350"/>
              <a:buChar char="•"/>
              <a:defRPr/>
            </a:lvl7pPr>
            <a:lvl8pPr indent="-314325" lvl="7" marL="3657600" algn="l">
              <a:lnSpc>
                <a:spcPct val="100000"/>
              </a:lnSpc>
              <a:spcBef>
                <a:spcPts val="3515"/>
              </a:spcBef>
              <a:spcAft>
                <a:spcPts val="0"/>
              </a:spcAft>
              <a:buClr>
                <a:srgbClr val="000000"/>
              </a:buClr>
              <a:buSzPts val="1350"/>
              <a:buChar char="•"/>
              <a:defRPr/>
            </a:lvl8pPr>
            <a:lvl9pPr indent="-314325" lvl="8" marL="4114800" algn="l">
              <a:lnSpc>
                <a:spcPct val="100000"/>
              </a:lnSpc>
              <a:spcBef>
                <a:spcPts val="3515"/>
              </a:spcBef>
              <a:spcAft>
                <a:spcPts val="0"/>
              </a:spcAft>
              <a:buClr>
                <a:srgbClr val="000000"/>
              </a:buClr>
              <a:buSzPts val="1350"/>
              <a:buChar char="•"/>
              <a:defRPr/>
            </a:lvl9pPr>
          </a:lstStyle>
          <a:p/>
        </p:txBody>
      </p:sp>
      <p:sp>
        <p:nvSpPr>
          <p:cNvPr id="1092" name="Google Shape;1092;g152f6255668_2_10"/>
          <p:cNvSpPr txBox="1"/>
          <p:nvPr>
            <p:ph idx="12" type="sldNum"/>
          </p:nvPr>
        </p:nvSpPr>
        <p:spPr>
          <a:xfrm>
            <a:off x="5929291" y="6500825"/>
            <a:ext cx="321482" cy="316673"/>
          </a:xfrm>
          <a:prstGeom prst="rect">
            <a:avLst/>
          </a:prstGeom>
          <a:noFill/>
          <a:ln>
            <a:noFill/>
          </a:ln>
        </p:spPr>
        <p:txBody>
          <a:bodyPr anchorCtr="0" anchor="t" bIns="42500" lIns="42500" spcFirstLastPara="1" rIns="42500" wrap="square" tIns="42500">
            <a:sp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Center">
  <p:cSld name="Title - Center">
    <p:spTree>
      <p:nvGrpSpPr>
        <p:cNvPr id="1093" name="Shape 1093"/>
        <p:cNvGrpSpPr/>
        <p:nvPr/>
      </p:nvGrpSpPr>
      <p:grpSpPr>
        <a:xfrm>
          <a:off x="0" y="0"/>
          <a:ext cx="0" cy="0"/>
          <a:chOff x="0" y="0"/>
          <a:chExt cx="0" cy="0"/>
        </a:xfrm>
      </p:grpSpPr>
      <p:sp>
        <p:nvSpPr>
          <p:cNvPr id="1094" name="Google Shape;1094;g152f6255668_2_15"/>
          <p:cNvSpPr txBox="1"/>
          <p:nvPr>
            <p:ph type="title"/>
          </p:nvPr>
        </p:nvSpPr>
        <p:spPr>
          <a:xfrm>
            <a:off x="1190632" y="2268144"/>
            <a:ext cx="9810751" cy="2321719"/>
          </a:xfrm>
          <a:prstGeom prst="rect">
            <a:avLst/>
          </a:prstGeom>
          <a:noFill/>
          <a:ln>
            <a:noFill/>
          </a:ln>
        </p:spPr>
        <p:txBody>
          <a:bodyPr anchorCtr="0" anchor="ctr" bIns="42500" lIns="42500" spcFirstLastPara="1" rIns="42500" wrap="square" tIns="4250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095" name="Google Shape;1095;g152f6255668_2_15"/>
          <p:cNvSpPr txBox="1"/>
          <p:nvPr>
            <p:ph idx="12" type="sldNum"/>
          </p:nvPr>
        </p:nvSpPr>
        <p:spPr>
          <a:xfrm>
            <a:off x="5929315" y="6505291"/>
            <a:ext cx="321481" cy="316673"/>
          </a:xfrm>
          <a:prstGeom prst="rect">
            <a:avLst/>
          </a:prstGeom>
          <a:noFill/>
          <a:ln>
            <a:noFill/>
          </a:ln>
        </p:spPr>
        <p:txBody>
          <a:bodyPr anchorCtr="0" anchor="t" bIns="42500" lIns="42500" spcFirstLastPara="1" rIns="42500" wrap="square" tIns="42500">
            <a:sp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 Vertical">
  <p:cSld name="Photo - Vertical">
    <p:spTree>
      <p:nvGrpSpPr>
        <p:cNvPr id="1096" name="Shape 1096"/>
        <p:cNvGrpSpPr/>
        <p:nvPr/>
      </p:nvGrpSpPr>
      <p:grpSpPr>
        <a:xfrm>
          <a:off x="0" y="0"/>
          <a:ext cx="0" cy="0"/>
          <a:chOff x="0" y="0"/>
          <a:chExt cx="0" cy="0"/>
        </a:xfrm>
      </p:grpSpPr>
      <p:sp>
        <p:nvSpPr>
          <p:cNvPr id="1097" name="Google Shape;1097;g152f6255668_2_18"/>
          <p:cNvSpPr/>
          <p:nvPr>
            <p:ph idx="2" type="pic"/>
          </p:nvPr>
        </p:nvSpPr>
        <p:spPr>
          <a:xfrm>
            <a:off x="6298417" y="446484"/>
            <a:ext cx="5000625" cy="5786438"/>
          </a:xfrm>
          <a:prstGeom prst="rect">
            <a:avLst/>
          </a:prstGeom>
          <a:noFill/>
          <a:ln>
            <a:noFill/>
          </a:ln>
        </p:spPr>
      </p:sp>
      <p:sp>
        <p:nvSpPr>
          <p:cNvPr id="1098" name="Google Shape;1098;g152f6255668_2_18"/>
          <p:cNvSpPr txBox="1"/>
          <p:nvPr>
            <p:ph type="title"/>
          </p:nvPr>
        </p:nvSpPr>
        <p:spPr>
          <a:xfrm>
            <a:off x="892978" y="446484"/>
            <a:ext cx="5000625" cy="2803922"/>
          </a:xfrm>
          <a:prstGeom prst="rect">
            <a:avLst/>
          </a:prstGeom>
          <a:noFill/>
          <a:ln>
            <a:noFill/>
          </a:ln>
        </p:spPr>
        <p:txBody>
          <a:bodyPr anchorCtr="0" anchor="b" bIns="42500" lIns="42500" spcFirstLastPara="1" rIns="42500" wrap="square" tIns="42500">
            <a:normAutofit/>
          </a:bodyPr>
          <a:lstStyle>
            <a:lvl1pPr lvl="0" algn="ctr">
              <a:lnSpc>
                <a:spcPct val="100000"/>
              </a:lnSpc>
              <a:spcBef>
                <a:spcPts val="0"/>
              </a:spcBef>
              <a:spcAft>
                <a:spcPts val="0"/>
              </a:spcAft>
              <a:buClr>
                <a:srgbClr val="000000"/>
              </a:buClr>
              <a:buSzPts val="5000"/>
              <a:buFont typeface="Helvetica Neue Light"/>
              <a:buNone/>
              <a:defRPr sz="5000"/>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099" name="Google Shape;1099;g152f6255668_2_18"/>
          <p:cNvSpPr txBox="1"/>
          <p:nvPr>
            <p:ph idx="1" type="body"/>
          </p:nvPr>
        </p:nvSpPr>
        <p:spPr>
          <a:xfrm>
            <a:off x="892978" y="3348645"/>
            <a:ext cx="5000625" cy="2884289"/>
          </a:xfrm>
          <a:prstGeom prst="rect">
            <a:avLst/>
          </a:prstGeom>
          <a:noFill/>
          <a:ln>
            <a:noFill/>
          </a:ln>
        </p:spPr>
        <p:txBody>
          <a:bodyPr anchorCtr="0" anchor="t" bIns="42500" lIns="42500" spcFirstLastPara="1" rIns="42500" wrap="square" tIns="42500">
            <a:normAutofit/>
          </a:bodyPr>
          <a:lstStyle>
            <a:lvl1pPr indent="-228600" lvl="0" marL="457200" algn="ctr">
              <a:lnSpc>
                <a:spcPct val="100000"/>
              </a:lnSpc>
              <a:spcBef>
                <a:spcPts val="0"/>
              </a:spcBef>
              <a:spcAft>
                <a:spcPts val="0"/>
              </a:spcAft>
              <a:buClr>
                <a:srgbClr val="000000"/>
              </a:buClr>
              <a:buSzPts val="2700"/>
              <a:buFont typeface="Helvetica Neue Light"/>
              <a:buNone/>
              <a:defRPr sz="2700"/>
            </a:lvl1pPr>
            <a:lvl2pPr indent="-228600" lvl="1" marL="914400" algn="ctr">
              <a:lnSpc>
                <a:spcPct val="100000"/>
              </a:lnSpc>
              <a:spcBef>
                <a:spcPts val="0"/>
              </a:spcBef>
              <a:spcAft>
                <a:spcPts val="0"/>
              </a:spcAft>
              <a:buClr>
                <a:srgbClr val="000000"/>
              </a:buClr>
              <a:buSzPts val="2700"/>
              <a:buFont typeface="Helvetica Neue Light"/>
              <a:buNone/>
              <a:defRPr sz="2700"/>
            </a:lvl2pPr>
            <a:lvl3pPr indent="-228600" lvl="2" marL="1371600" algn="ctr">
              <a:lnSpc>
                <a:spcPct val="100000"/>
              </a:lnSpc>
              <a:spcBef>
                <a:spcPts val="0"/>
              </a:spcBef>
              <a:spcAft>
                <a:spcPts val="0"/>
              </a:spcAft>
              <a:buClr>
                <a:srgbClr val="000000"/>
              </a:buClr>
              <a:buSzPts val="2700"/>
              <a:buFont typeface="Helvetica Neue Light"/>
              <a:buNone/>
              <a:defRPr sz="2700"/>
            </a:lvl3pPr>
            <a:lvl4pPr indent="-228600" lvl="3" marL="1828800" algn="ctr">
              <a:lnSpc>
                <a:spcPct val="100000"/>
              </a:lnSpc>
              <a:spcBef>
                <a:spcPts val="0"/>
              </a:spcBef>
              <a:spcAft>
                <a:spcPts val="0"/>
              </a:spcAft>
              <a:buClr>
                <a:srgbClr val="000000"/>
              </a:buClr>
              <a:buSzPts val="2700"/>
              <a:buFont typeface="Helvetica Neue Light"/>
              <a:buNone/>
              <a:defRPr sz="2700"/>
            </a:lvl4pPr>
            <a:lvl5pPr indent="-228600" lvl="4" marL="2286000" algn="ctr">
              <a:lnSpc>
                <a:spcPct val="100000"/>
              </a:lnSpc>
              <a:spcBef>
                <a:spcPts val="0"/>
              </a:spcBef>
              <a:spcAft>
                <a:spcPts val="0"/>
              </a:spcAft>
              <a:buClr>
                <a:srgbClr val="000000"/>
              </a:buClr>
              <a:buSzPts val="2700"/>
              <a:buFont typeface="Helvetica Neue Light"/>
              <a:buNone/>
              <a:defRPr sz="2700"/>
            </a:lvl5pPr>
            <a:lvl6pPr indent="-314325" lvl="5" marL="2743200" algn="l">
              <a:lnSpc>
                <a:spcPct val="100000"/>
              </a:lnSpc>
              <a:spcBef>
                <a:spcPts val="3515"/>
              </a:spcBef>
              <a:spcAft>
                <a:spcPts val="0"/>
              </a:spcAft>
              <a:buClr>
                <a:srgbClr val="000000"/>
              </a:buClr>
              <a:buSzPts val="1350"/>
              <a:buChar char="•"/>
              <a:defRPr/>
            </a:lvl6pPr>
            <a:lvl7pPr indent="-314325" lvl="6" marL="3200400" algn="l">
              <a:lnSpc>
                <a:spcPct val="100000"/>
              </a:lnSpc>
              <a:spcBef>
                <a:spcPts val="3515"/>
              </a:spcBef>
              <a:spcAft>
                <a:spcPts val="0"/>
              </a:spcAft>
              <a:buClr>
                <a:srgbClr val="000000"/>
              </a:buClr>
              <a:buSzPts val="1350"/>
              <a:buChar char="•"/>
              <a:defRPr/>
            </a:lvl7pPr>
            <a:lvl8pPr indent="-314325" lvl="7" marL="3657600" algn="l">
              <a:lnSpc>
                <a:spcPct val="100000"/>
              </a:lnSpc>
              <a:spcBef>
                <a:spcPts val="3515"/>
              </a:spcBef>
              <a:spcAft>
                <a:spcPts val="0"/>
              </a:spcAft>
              <a:buClr>
                <a:srgbClr val="000000"/>
              </a:buClr>
              <a:buSzPts val="1350"/>
              <a:buChar char="•"/>
              <a:defRPr/>
            </a:lvl8pPr>
            <a:lvl9pPr indent="-314325" lvl="8" marL="4114800" algn="l">
              <a:lnSpc>
                <a:spcPct val="100000"/>
              </a:lnSpc>
              <a:spcBef>
                <a:spcPts val="3515"/>
              </a:spcBef>
              <a:spcAft>
                <a:spcPts val="0"/>
              </a:spcAft>
              <a:buClr>
                <a:srgbClr val="000000"/>
              </a:buClr>
              <a:buSzPts val="1350"/>
              <a:buChar char="•"/>
              <a:defRPr/>
            </a:lvl9pPr>
          </a:lstStyle>
          <a:p/>
        </p:txBody>
      </p:sp>
      <p:sp>
        <p:nvSpPr>
          <p:cNvPr id="1100" name="Google Shape;1100;g152f6255668_2_18"/>
          <p:cNvSpPr txBox="1"/>
          <p:nvPr>
            <p:ph idx="12" type="sldNum"/>
          </p:nvPr>
        </p:nvSpPr>
        <p:spPr>
          <a:xfrm>
            <a:off x="5929315" y="6505291"/>
            <a:ext cx="321481" cy="316673"/>
          </a:xfrm>
          <a:prstGeom prst="rect">
            <a:avLst/>
          </a:prstGeom>
          <a:noFill/>
          <a:ln>
            <a:noFill/>
          </a:ln>
        </p:spPr>
        <p:txBody>
          <a:bodyPr anchorCtr="0" anchor="t" bIns="42500" lIns="42500" spcFirstLastPara="1" rIns="42500" wrap="square" tIns="42500">
            <a:sp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op">
  <p:cSld name="Title - Top">
    <p:spTree>
      <p:nvGrpSpPr>
        <p:cNvPr id="1101" name="Shape 1101"/>
        <p:cNvGrpSpPr/>
        <p:nvPr/>
      </p:nvGrpSpPr>
      <p:grpSpPr>
        <a:xfrm>
          <a:off x="0" y="0"/>
          <a:ext cx="0" cy="0"/>
          <a:chOff x="0" y="0"/>
          <a:chExt cx="0" cy="0"/>
        </a:xfrm>
      </p:grpSpPr>
      <p:sp>
        <p:nvSpPr>
          <p:cNvPr id="1102" name="Google Shape;1102;g152f6255668_2_23"/>
          <p:cNvSpPr txBox="1"/>
          <p:nvPr>
            <p:ph type="title"/>
          </p:nvPr>
        </p:nvSpPr>
        <p:spPr>
          <a:xfrm>
            <a:off x="892976" y="312552"/>
            <a:ext cx="10406063" cy="1518047"/>
          </a:xfrm>
          <a:prstGeom prst="rect">
            <a:avLst/>
          </a:prstGeom>
          <a:noFill/>
          <a:ln>
            <a:noFill/>
          </a:ln>
        </p:spPr>
        <p:txBody>
          <a:bodyPr anchorCtr="0" anchor="ctr" bIns="42500" lIns="42500" spcFirstLastPara="1" rIns="42500" wrap="square" tIns="4250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103" name="Google Shape;1103;g152f6255668_2_23"/>
          <p:cNvSpPr txBox="1"/>
          <p:nvPr>
            <p:ph idx="12" type="sldNum"/>
          </p:nvPr>
        </p:nvSpPr>
        <p:spPr>
          <a:xfrm>
            <a:off x="5929315" y="6505291"/>
            <a:ext cx="321481" cy="316673"/>
          </a:xfrm>
          <a:prstGeom prst="rect">
            <a:avLst/>
          </a:prstGeom>
          <a:noFill/>
          <a:ln>
            <a:noFill/>
          </a:ln>
        </p:spPr>
        <p:txBody>
          <a:bodyPr anchorCtr="0" anchor="t" bIns="42500" lIns="42500" spcFirstLastPara="1" rIns="42500" wrap="square" tIns="42500">
            <a:sp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ullets">
  <p:cSld name="Title &amp; Bullets">
    <p:spTree>
      <p:nvGrpSpPr>
        <p:cNvPr id="1104" name="Shape 1104"/>
        <p:cNvGrpSpPr/>
        <p:nvPr/>
      </p:nvGrpSpPr>
      <p:grpSpPr>
        <a:xfrm>
          <a:off x="0" y="0"/>
          <a:ext cx="0" cy="0"/>
          <a:chOff x="0" y="0"/>
          <a:chExt cx="0" cy="0"/>
        </a:xfrm>
      </p:grpSpPr>
      <p:sp>
        <p:nvSpPr>
          <p:cNvPr id="1105" name="Google Shape;1105;g152f6255668_2_26"/>
          <p:cNvSpPr txBox="1"/>
          <p:nvPr>
            <p:ph type="title"/>
          </p:nvPr>
        </p:nvSpPr>
        <p:spPr>
          <a:xfrm>
            <a:off x="892976" y="312552"/>
            <a:ext cx="10406063" cy="1518047"/>
          </a:xfrm>
          <a:prstGeom prst="rect">
            <a:avLst/>
          </a:prstGeom>
          <a:noFill/>
          <a:ln>
            <a:noFill/>
          </a:ln>
        </p:spPr>
        <p:txBody>
          <a:bodyPr anchorCtr="0" anchor="ctr" bIns="42500" lIns="42500" spcFirstLastPara="1" rIns="42500" wrap="square" tIns="4250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106" name="Google Shape;1106;g152f6255668_2_26"/>
          <p:cNvSpPr txBox="1"/>
          <p:nvPr>
            <p:ph idx="1" type="body"/>
          </p:nvPr>
        </p:nvSpPr>
        <p:spPr>
          <a:xfrm>
            <a:off x="892976" y="1830593"/>
            <a:ext cx="10406063" cy="4420195"/>
          </a:xfrm>
          <a:prstGeom prst="rect">
            <a:avLst/>
          </a:prstGeom>
          <a:noFill/>
          <a:ln>
            <a:noFill/>
          </a:ln>
        </p:spPr>
        <p:txBody>
          <a:bodyPr anchorCtr="0" anchor="ctr" bIns="42500" lIns="42500" spcFirstLastPara="1" rIns="42500" wrap="square" tIns="42500">
            <a:normAutofit/>
          </a:bodyPr>
          <a:lstStyle>
            <a:lvl1pPr indent="-314325" lvl="0" marL="457200" algn="l">
              <a:lnSpc>
                <a:spcPct val="100000"/>
              </a:lnSpc>
              <a:spcBef>
                <a:spcPts val="3515"/>
              </a:spcBef>
              <a:spcAft>
                <a:spcPts val="0"/>
              </a:spcAft>
              <a:buClr>
                <a:srgbClr val="000000"/>
              </a:buClr>
              <a:buSzPts val="1350"/>
              <a:buChar char="•"/>
              <a:defRPr/>
            </a:lvl1pPr>
            <a:lvl2pPr indent="-314325" lvl="1" marL="914400" algn="l">
              <a:lnSpc>
                <a:spcPct val="100000"/>
              </a:lnSpc>
              <a:spcBef>
                <a:spcPts val="3515"/>
              </a:spcBef>
              <a:spcAft>
                <a:spcPts val="0"/>
              </a:spcAft>
              <a:buClr>
                <a:srgbClr val="000000"/>
              </a:buClr>
              <a:buSzPts val="1350"/>
              <a:buChar char="•"/>
              <a:defRPr/>
            </a:lvl2pPr>
            <a:lvl3pPr indent="-314325" lvl="2" marL="1371600" algn="l">
              <a:lnSpc>
                <a:spcPct val="100000"/>
              </a:lnSpc>
              <a:spcBef>
                <a:spcPts val="3515"/>
              </a:spcBef>
              <a:spcAft>
                <a:spcPts val="0"/>
              </a:spcAft>
              <a:buClr>
                <a:srgbClr val="000000"/>
              </a:buClr>
              <a:buSzPts val="1350"/>
              <a:buChar char="•"/>
              <a:defRPr/>
            </a:lvl3pPr>
            <a:lvl4pPr indent="-314325" lvl="3" marL="1828800" algn="l">
              <a:lnSpc>
                <a:spcPct val="100000"/>
              </a:lnSpc>
              <a:spcBef>
                <a:spcPts val="3515"/>
              </a:spcBef>
              <a:spcAft>
                <a:spcPts val="0"/>
              </a:spcAft>
              <a:buClr>
                <a:srgbClr val="000000"/>
              </a:buClr>
              <a:buSzPts val="1350"/>
              <a:buChar char="•"/>
              <a:defRPr/>
            </a:lvl4pPr>
            <a:lvl5pPr indent="-314325" lvl="4" marL="2286000" algn="l">
              <a:lnSpc>
                <a:spcPct val="100000"/>
              </a:lnSpc>
              <a:spcBef>
                <a:spcPts val="3515"/>
              </a:spcBef>
              <a:spcAft>
                <a:spcPts val="0"/>
              </a:spcAft>
              <a:buClr>
                <a:srgbClr val="000000"/>
              </a:buClr>
              <a:buSzPts val="1350"/>
              <a:buChar char="•"/>
              <a:defRPr/>
            </a:lvl5pPr>
            <a:lvl6pPr indent="-314325" lvl="5" marL="2743200" algn="l">
              <a:lnSpc>
                <a:spcPct val="100000"/>
              </a:lnSpc>
              <a:spcBef>
                <a:spcPts val="3515"/>
              </a:spcBef>
              <a:spcAft>
                <a:spcPts val="0"/>
              </a:spcAft>
              <a:buClr>
                <a:srgbClr val="000000"/>
              </a:buClr>
              <a:buSzPts val="1350"/>
              <a:buChar char="•"/>
              <a:defRPr/>
            </a:lvl6pPr>
            <a:lvl7pPr indent="-314325" lvl="6" marL="3200400" algn="l">
              <a:lnSpc>
                <a:spcPct val="100000"/>
              </a:lnSpc>
              <a:spcBef>
                <a:spcPts val="3515"/>
              </a:spcBef>
              <a:spcAft>
                <a:spcPts val="0"/>
              </a:spcAft>
              <a:buClr>
                <a:srgbClr val="000000"/>
              </a:buClr>
              <a:buSzPts val="1350"/>
              <a:buChar char="•"/>
              <a:defRPr/>
            </a:lvl7pPr>
            <a:lvl8pPr indent="-314325" lvl="7" marL="3657600" algn="l">
              <a:lnSpc>
                <a:spcPct val="100000"/>
              </a:lnSpc>
              <a:spcBef>
                <a:spcPts val="3515"/>
              </a:spcBef>
              <a:spcAft>
                <a:spcPts val="0"/>
              </a:spcAft>
              <a:buClr>
                <a:srgbClr val="000000"/>
              </a:buClr>
              <a:buSzPts val="1350"/>
              <a:buChar char="•"/>
              <a:defRPr/>
            </a:lvl8pPr>
            <a:lvl9pPr indent="-314325" lvl="8" marL="4114800" algn="l">
              <a:lnSpc>
                <a:spcPct val="100000"/>
              </a:lnSpc>
              <a:spcBef>
                <a:spcPts val="3515"/>
              </a:spcBef>
              <a:spcAft>
                <a:spcPts val="0"/>
              </a:spcAft>
              <a:buClr>
                <a:srgbClr val="000000"/>
              </a:buClr>
              <a:buSzPts val="1350"/>
              <a:buChar char="•"/>
              <a:defRPr/>
            </a:lvl9pPr>
          </a:lstStyle>
          <a:p/>
        </p:txBody>
      </p:sp>
      <p:sp>
        <p:nvSpPr>
          <p:cNvPr id="1107" name="Google Shape;1107;g152f6255668_2_26"/>
          <p:cNvSpPr txBox="1"/>
          <p:nvPr>
            <p:ph idx="12" type="sldNum"/>
          </p:nvPr>
        </p:nvSpPr>
        <p:spPr>
          <a:xfrm>
            <a:off x="5929315" y="6505291"/>
            <a:ext cx="321481" cy="316673"/>
          </a:xfrm>
          <a:prstGeom prst="rect">
            <a:avLst/>
          </a:prstGeom>
          <a:noFill/>
          <a:ln>
            <a:noFill/>
          </a:ln>
        </p:spPr>
        <p:txBody>
          <a:bodyPr anchorCtr="0" anchor="t" bIns="42500" lIns="42500" spcFirstLastPara="1" rIns="42500" wrap="square" tIns="42500">
            <a:sp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ullets &amp; Photo">
  <p:cSld name="Title, Bullets &amp; Photo">
    <p:spTree>
      <p:nvGrpSpPr>
        <p:cNvPr id="1108" name="Shape 1108"/>
        <p:cNvGrpSpPr/>
        <p:nvPr/>
      </p:nvGrpSpPr>
      <p:grpSpPr>
        <a:xfrm>
          <a:off x="0" y="0"/>
          <a:ext cx="0" cy="0"/>
          <a:chOff x="0" y="0"/>
          <a:chExt cx="0" cy="0"/>
        </a:xfrm>
      </p:grpSpPr>
      <p:sp>
        <p:nvSpPr>
          <p:cNvPr id="1109" name="Google Shape;1109;g152f6255668_2_30"/>
          <p:cNvSpPr/>
          <p:nvPr>
            <p:ph idx="2" type="pic"/>
          </p:nvPr>
        </p:nvSpPr>
        <p:spPr>
          <a:xfrm>
            <a:off x="6298417" y="1830593"/>
            <a:ext cx="5000625" cy="4420195"/>
          </a:xfrm>
          <a:prstGeom prst="rect">
            <a:avLst/>
          </a:prstGeom>
          <a:noFill/>
          <a:ln>
            <a:noFill/>
          </a:ln>
        </p:spPr>
      </p:sp>
      <p:sp>
        <p:nvSpPr>
          <p:cNvPr id="1110" name="Google Shape;1110;g152f6255668_2_30"/>
          <p:cNvSpPr txBox="1"/>
          <p:nvPr>
            <p:ph type="title"/>
          </p:nvPr>
        </p:nvSpPr>
        <p:spPr>
          <a:xfrm>
            <a:off x="892976" y="312552"/>
            <a:ext cx="10406063" cy="1518047"/>
          </a:xfrm>
          <a:prstGeom prst="rect">
            <a:avLst/>
          </a:prstGeom>
          <a:noFill/>
          <a:ln>
            <a:noFill/>
          </a:ln>
        </p:spPr>
        <p:txBody>
          <a:bodyPr anchorCtr="0" anchor="ctr" bIns="42500" lIns="42500" spcFirstLastPara="1" rIns="42500" wrap="square" tIns="4250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111" name="Google Shape;1111;g152f6255668_2_30"/>
          <p:cNvSpPr txBox="1"/>
          <p:nvPr>
            <p:ph idx="1" type="body"/>
          </p:nvPr>
        </p:nvSpPr>
        <p:spPr>
          <a:xfrm>
            <a:off x="892978" y="1830593"/>
            <a:ext cx="5000625" cy="4420195"/>
          </a:xfrm>
          <a:prstGeom prst="rect">
            <a:avLst/>
          </a:prstGeom>
          <a:noFill/>
          <a:ln>
            <a:noFill/>
          </a:ln>
        </p:spPr>
        <p:txBody>
          <a:bodyPr anchorCtr="0" anchor="ctr" bIns="42500" lIns="42500" spcFirstLastPara="1" rIns="42500" wrap="square" tIns="42500">
            <a:normAutofit/>
          </a:bodyPr>
          <a:lstStyle>
            <a:lvl1pPr indent="-338137" lvl="0" marL="457200" algn="l">
              <a:lnSpc>
                <a:spcPct val="100000"/>
              </a:lnSpc>
              <a:spcBef>
                <a:spcPts val="2678"/>
              </a:spcBef>
              <a:spcAft>
                <a:spcPts val="0"/>
              </a:spcAft>
              <a:buClr>
                <a:srgbClr val="000000"/>
              </a:buClr>
              <a:buSzPts val="1725"/>
              <a:buFont typeface="Helvetica Neue Light"/>
              <a:buChar char="•"/>
              <a:defRPr sz="2300"/>
            </a:lvl1pPr>
            <a:lvl2pPr indent="-338137" lvl="1" marL="914400" algn="l">
              <a:lnSpc>
                <a:spcPct val="100000"/>
              </a:lnSpc>
              <a:spcBef>
                <a:spcPts val="2678"/>
              </a:spcBef>
              <a:spcAft>
                <a:spcPts val="0"/>
              </a:spcAft>
              <a:buClr>
                <a:srgbClr val="000000"/>
              </a:buClr>
              <a:buSzPts val="1725"/>
              <a:buFont typeface="Helvetica Neue Light"/>
              <a:buChar char="•"/>
              <a:defRPr sz="2300"/>
            </a:lvl2pPr>
            <a:lvl3pPr indent="-338137" lvl="2" marL="1371600" algn="l">
              <a:lnSpc>
                <a:spcPct val="100000"/>
              </a:lnSpc>
              <a:spcBef>
                <a:spcPts val="2678"/>
              </a:spcBef>
              <a:spcAft>
                <a:spcPts val="0"/>
              </a:spcAft>
              <a:buClr>
                <a:srgbClr val="000000"/>
              </a:buClr>
              <a:buSzPts val="1725"/>
              <a:buFont typeface="Helvetica Neue Light"/>
              <a:buChar char="•"/>
              <a:defRPr sz="2300"/>
            </a:lvl3pPr>
            <a:lvl4pPr indent="-338137" lvl="3" marL="1828800" algn="l">
              <a:lnSpc>
                <a:spcPct val="100000"/>
              </a:lnSpc>
              <a:spcBef>
                <a:spcPts val="2678"/>
              </a:spcBef>
              <a:spcAft>
                <a:spcPts val="0"/>
              </a:spcAft>
              <a:buClr>
                <a:srgbClr val="000000"/>
              </a:buClr>
              <a:buSzPts val="1725"/>
              <a:buFont typeface="Helvetica Neue Light"/>
              <a:buChar char="•"/>
              <a:defRPr sz="2300"/>
            </a:lvl4pPr>
            <a:lvl5pPr indent="-338137" lvl="4" marL="2286000" algn="l">
              <a:lnSpc>
                <a:spcPct val="100000"/>
              </a:lnSpc>
              <a:spcBef>
                <a:spcPts val="2678"/>
              </a:spcBef>
              <a:spcAft>
                <a:spcPts val="0"/>
              </a:spcAft>
              <a:buClr>
                <a:srgbClr val="000000"/>
              </a:buClr>
              <a:buSzPts val="1725"/>
              <a:buFont typeface="Helvetica Neue Light"/>
              <a:buChar char="•"/>
              <a:defRPr sz="2300"/>
            </a:lvl5pPr>
            <a:lvl6pPr indent="-314325" lvl="5" marL="2743200" algn="l">
              <a:lnSpc>
                <a:spcPct val="100000"/>
              </a:lnSpc>
              <a:spcBef>
                <a:spcPts val="3515"/>
              </a:spcBef>
              <a:spcAft>
                <a:spcPts val="0"/>
              </a:spcAft>
              <a:buClr>
                <a:srgbClr val="000000"/>
              </a:buClr>
              <a:buSzPts val="1350"/>
              <a:buChar char="•"/>
              <a:defRPr/>
            </a:lvl6pPr>
            <a:lvl7pPr indent="-314325" lvl="6" marL="3200400" algn="l">
              <a:lnSpc>
                <a:spcPct val="100000"/>
              </a:lnSpc>
              <a:spcBef>
                <a:spcPts val="3515"/>
              </a:spcBef>
              <a:spcAft>
                <a:spcPts val="0"/>
              </a:spcAft>
              <a:buClr>
                <a:srgbClr val="000000"/>
              </a:buClr>
              <a:buSzPts val="1350"/>
              <a:buChar char="•"/>
              <a:defRPr/>
            </a:lvl7pPr>
            <a:lvl8pPr indent="-314325" lvl="7" marL="3657600" algn="l">
              <a:lnSpc>
                <a:spcPct val="100000"/>
              </a:lnSpc>
              <a:spcBef>
                <a:spcPts val="3515"/>
              </a:spcBef>
              <a:spcAft>
                <a:spcPts val="0"/>
              </a:spcAft>
              <a:buClr>
                <a:srgbClr val="000000"/>
              </a:buClr>
              <a:buSzPts val="1350"/>
              <a:buChar char="•"/>
              <a:defRPr/>
            </a:lvl8pPr>
            <a:lvl9pPr indent="-314325" lvl="8" marL="4114800" algn="l">
              <a:lnSpc>
                <a:spcPct val="100000"/>
              </a:lnSpc>
              <a:spcBef>
                <a:spcPts val="3515"/>
              </a:spcBef>
              <a:spcAft>
                <a:spcPts val="0"/>
              </a:spcAft>
              <a:buClr>
                <a:srgbClr val="000000"/>
              </a:buClr>
              <a:buSzPts val="1350"/>
              <a:buChar char="•"/>
              <a:defRPr/>
            </a:lvl9pPr>
          </a:lstStyle>
          <a:p/>
        </p:txBody>
      </p:sp>
      <p:sp>
        <p:nvSpPr>
          <p:cNvPr id="1112" name="Google Shape;1112;g152f6255668_2_30"/>
          <p:cNvSpPr txBox="1"/>
          <p:nvPr>
            <p:ph idx="12" type="sldNum"/>
          </p:nvPr>
        </p:nvSpPr>
        <p:spPr>
          <a:xfrm>
            <a:off x="5929315" y="6505291"/>
            <a:ext cx="321481" cy="316673"/>
          </a:xfrm>
          <a:prstGeom prst="rect">
            <a:avLst/>
          </a:prstGeom>
          <a:noFill/>
          <a:ln>
            <a:noFill/>
          </a:ln>
        </p:spPr>
        <p:txBody>
          <a:bodyPr anchorCtr="0" anchor="t" bIns="42500" lIns="42500" spcFirstLastPara="1" rIns="42500" wrap="square" tIns="42500">
            <a:sp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p:cSld name="Bullets">
    <p:spTree>
      <p:nvGrpSpPr>
        <p:cNvPr id="1113" name="Shape 1113"/>
        <p:cNvGrpSpPr/>
        <p:nvPr/>
      </p:nvGrpSpPr>
      <p:grpSpPr>
        <a:xfrm>
          <a:off x="0" y="0"/>
          <a:ext cx="0" cy="0"/>
          <a:chOff x="0" y="0"/>
          <a:chExt cx="0" cy="0"/>
        </a:xfrm>
      </p:grpSpPr>
      <p:sp>
        <p:nvSpPr>
          <p:cNvPr id="1114" name="Google Shape;1114;g152f6255668_2_35"/>
          <p:cNvSpPr txBox="1"/>
          <p:nvPr>
            <p:ph idx="1" type="body"/>
          </p:nvPr>
        </p:nvSpPr>
        <p:spPr>
          <a:xfrm>
            <a:off x="892976" y="892981"/>
            <a:ext cx="10406063" cy="5072063"/>
          </a:xfrm>
          <a:prstGeom prst="rect">
            <a:avLst/>
          </a:prstGeom>
          <a:noFill/>
          <a:ln>
            <a:noFill/>
          </a:ln>
        </p:spPr>
        <p:txBody>
          <a:bodyPr anchorCtr="0" anchor="ctr" bIns="42500" lIns="42500" spcFirstLastPara="1" rIns="42500" wrap="square" tIns="42500">
            <a:normAutofit/>
          </a:bodyPr>
          <a:lstStyle>
            <a:lvl1pPr indent="-314325" lvl="0" marL="457200" algn="l">
              <a:lnSpc>
                <a:spcPct val="100000"/>
              </a:lnSpc>
              <a:spcBef>
                <a:spcPts val="3515"/>
              </a:spcBef>
              <a:spcAft>
                <a:spcPts val="0"/>
              </a:spcAft>
              <a:buClr>
                <a:srgbClr val="000000"/>
              </a:buClr>
              <a:buSzPts val="1350"/>
              <a:buChar char="•"/>
              <a:defRPr/>
            </a:lvl1pPr>
            <a:lvl2pPr indent="-314325" lvl="1" marL="914400" algn="l">
              <a:lnSpc>
                <a:spcPct val="100000"/>
              </a:lnSpc>
              <a:spcBef>
                <a:spcPts val="3515"/>
              </a:spcBef>
              <a:spcAft>
                <a:spcPts val="0"/>
              </a:spcAft>
              <a:buClr>
                <a:srgbClr val="000000"/>
              </a:buClr>
              <a:buSzPts val="1350"/>
              <a:buChar char="•"/>
              <a:defRPr/>
            </a:lvl2pPr>
            <a:lvl3pPr indent="-314325" lvl="2" marL="1371600" algn="l">
              <a:lnSpc>
                <a:spcPct val="100000"/>
              </a:lnSpc>
              <a:spcBef>
                <a:spcPts val="3515"/>
              </a:spcBef>
              <a:spcAft>
                <a:spcPts val="0"/>
              </a:spcAft>
              <a:buClr>
                <a:srgbClr val="000000"/>
              </a:buClr>
              <a:buSzPts val="1350"/>
              <a:buChar char="•"/>
              <a:defRPr/>
            </a:lvl3pPr>
            <a:lvl4pPr indent="-314325" lvl="3" marL="1828800" algn="l">
              <a:lnSpc>
                <a:spcPct val="100000"/>
              </a:lnSpc>
              <a:spcBef>
                <a:spcPts val="3515"/>
              </a:spcBef>
              <a:spcAft>
                <a:spcPts val="0"/>
              </a:spcAft>
              <a:buClr>
                <a:srgbClr val="000000"/>
              </a:buClr>
              <a:buSzPts val="1350"/>
              <a:buChar char="•"/>
              <a:defRPr/>
            </a:lvl4pPr>
            <a:lvl5pPr indent="-314325" lvl="4" marL="2286000" algn="l">
              <a:lnSpc>
                <a:spcPct val="100000"/>
              </a:lnSpc>
              <a:spcBef>
                <a:spcPts val="3515"/>
              </a:spcBef>
              <a:spcAft>
                <a:spcPts val="0"/>
              </a:spcAft>
              <a:buClr>
                <a:srgbClr val="000000"/>
              </a:buClr>
              <a:buSzPts val="1350"/>
              <a:buChar char="•"/>
              <a:defRPr/>
            </a:lvl5pPr>
            <a:lvl6pPr indent="-314325" lvl="5" marL="2743200" algn="l">
              <a:lnSpc>
                <a:spcPct val="100000"/>
              </a:lnSpc>
              <a:spcBef>
                <a:spcPts val="3515"/>
              </a:spcBef>
              <a:spcAft>
                <a:spcPts val="0"/>
              </a:spcAft>
              <a:buClr>
                <a:srgbClr val="000000"/>
              </a:buClr>
              <a:buSzPts val="1350"/>
              <a:buChar char="•"/>
              <a:defRPr/>
            </a:lvl6pPr>
            <a:lvl7pPr indent="-314325" lvl="6" marL="3200400" algn="l">
              <a:lnSpc>
                <a:spcPct val="100000"/>
              </a:lnSpc>
              <a:spcBef>
                <a:spcPts val="3515"/>
              </a:spcBef>
              <a:spcAft>
                <a:spcPts val="0"/>
              </a:spcAft>
              <a:buClr>
                <a:srgbClr val="000000"/>
              </a:buClr>
              <a:buSzPts val="1350"/>
              <a:buChar char="•"/>
              <a:defRPr/>
            </a:lvl7pPr>
            <a:lvl8pPr indent="-314325" lvl="7" marL="3657600" algn="l">
              <a:lnSpc>
                <a:spcPct val="100000"/>
              </a:lnSpc>
              <a:spcBef>
                <a:spcPts val="3515"/>
              </a:spcBef>
              <a:spcAft>
                <a:spcPts val="0"/>
              </a:spcAft>
              <a:buClr>
                <a:srgbClr val="000000"/>
              </a:buClr>
              <a:buSzPts val="1350"/>
              <a:buChar char="•"/>
              <a:defRPr/>
            </a:lvl8pPr>
            <a:lvl9pPr indent="-314325" lvl="8" marL="4114800" algn="l">
              <a:lnSpc>
                <a:spcPct val="100000"/>
              </a:lnSpc>
              <a:spcBef>
                <a:spcPts val="3515"/>
              </a:spcBef>
              <a:spcAft>
                <a:spcPts val="0"/>
              </a:spcAft>
              <a:buClr>
                <a:srgbClr val="000000"/>
              </a:buClr>
              <a:buSzPts val="1350"/>
              <a:buChar char="•"/>
              <a:defRPr/>
            </a:lvl9pPr>
          </a:lstStyle>
          <a:p/>
        </p:txBody>
      </p:sp>
      <p:sp>
        <p:nvSpPr>
          <p:cNvPr id="1115" name="Google Shape;1115;g152f6255668_2_35"/>
          <p:cNvSpPr txBox="1"/>
          <p:nvPr>
            <p:ph idx="12" type="sldNum"/>
          </p:nvPr>
        </p:nvSpPr>
        <p:spPr>
          <a:xfrm>
            <a:off x="5929315" y="6505291"/>
            <a:ext cx="321481" cy="316673"/>
          </a:xfrm>
          <a:prstGeom prst="rect">
            <a:avLst/>
          </a:prstGeom>
          <a:noFill/>
          <a:ln>
            <a:noFill/>
          </a:ln>
        </p:spPr>
        <p:txBody>
          <a:bodyPr anchorCtr="0" anchor="t" bIns="42500" lIns="42500" spcFirstLastPara="1" rIns="42500" wrap="square" tIns="42500">
            <a:sp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 3 Up">
  <p:cSld name="Photo - 3 Up">
    <p:spTree>
      <p:nvGrpSpPr>
        <p:cNvPr id="1116" name="Shape 1116"/>
        <p:cNvGrpSpPr/>
        <p:nvPr/>
      </p:nvGrpSpPr>
      <p:grpSpPr>
        <a:xfrm>
          <a:off x="0" y="0"/>
          <a:ext cx="0" cy="0"/>
          <a:chOff x="0" y="0"/>
          <a:chExt cx="0" cy="0"/>
        </a:xfrm>
      </p:grpSpPr>
      <p:sp>
        <p:nvSpPr>
          <p:cNvPr id="1117" name="Google Shape;1117;g152f6255668_2_38"/>
          <p:cNvSpPr/>
          <p:nvPr>
            <p:ph idx="2" type="pic"/>
          </p:nvPr>
        </p:nvSpPr>
        <p:spPr>
          <a:xfrm>
            <a:off x="6298417" y="3580817"/>
            <a:ext cx="5000625" cy="2652117"/>
          </a:xfrm>
          <a:prstGeom prst="rect">
            <a:avLst/>
          </a:prstGeom>
          <a:noFill/>
          <a:ln>
            <a:noFill/>
          </a:ln>
        </p:spPr>
      </p:sp>
      <p:sp>
        <p:nvSpPr>
          <p:cNvPr id="1118" name="Google Shape;1118;g152f6255668_2_38"/>
          <p:cNvSpPr/>
          <p:nvPr>
            <p:ph idx="3" type="pic"/>
          </p:nvPr>
        </p:nvSpPr>
        <p:spPr>
          <a:xfrm>
            <a:off x="6304246" y="625081"/>
            <a:ext cx="5000627" cy="2652117"/>
          </a:xfrm>
          <a:prstGeom prst="rect">
            <a:avLst/>
          </a:prstGeom>
          <a:noFill/>
          <a:ln>
            <a:noFill/>
          </a:ln>
        </p:spPr>
      </p:sp>
      <p:sp>
        <p:nvSpPr>
          <p:cNvPr id="1119" name="Google Shape;1119;g152f6255668_2_38"/>
          <p:cNvSpPr/>
          <p:nvPr>
            <p:ph idx="4" type="pic"/>
          </p:nvPr>
        </p:nvSpPr>
        <p:spPr>
          <a:xfrm>
            <a:off x="892978" y="625078"/>
            <a:ext cx="5000625" cy="5607844"/>
          </a:xfrm>
          <a:prstGeom prst="rect">
            <a:avLst/>
          </a:prstGeom>
          <a:noFill/>
          <a:ln>
            <a:noFill/>
          </a:ln>
        </p:spPr>
      </p:sp>
      <p:sp>
        <p:nvSpPr>
          <p:cNvPr id="1120" name="Google Shape;1120;g152f6255668_2_38"/>
          <p:cNvSpPr txBox="1"/>
          <p:nvPr>
            <p:ph idx="12" type="sldNum"/>
          </p:nvPr>
        </p:nvSpPr>
        <p:spPr>
          <a:xfrm>
            <a:off x="5929315" y="6505291"/>
            <a:ext cx="321481" cy="316673"/>
          </a:xfrm>
          <a:prstGeom prst="rect">
            <a:avLst/>
          </a:prstGeom>
          <a:noFill/>
          <a:ln>
            <a:noFill/>
          </a:ln>
        </p:spPr>
        <p:txBody>
          <a:bodyPr anchorCtr="0" anchor="t" bIns="42500" lIns="42500" spcFirstLastPara="1" rIns="42500" wrap="square" tIns="42500">
            <a:sp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type="obj">
  <p:cSld name="OBJECT">
    <p:spTree>
      <p:nvGrpSpPr>
        <p:cNvPr id="67" name="Shape 67"/>
        <p:cNvGrpSpPr/>
        <p:nvPr/>
      </p:nvGrpSpPr>
      <p:grpSpPr>
        <a:xfrm>
          <a:off x="0" y="0"/>
          <a:ext cx="0" cy="0"/>
          <a:chOff x="0" y="0"/>
          <a:chExt cx="0" cy="0"/>
        </a:xfrm>
      </p:grpSpPr>
      <p:sp>
        <p:nvSpPr>
          <p:cNvPr id="68" name="Google Shape;68;g11a7c1a99f2_0_329"/>
          <p:cNvSpPr txBox="1"/>
          <p:nvPr>
            <p:ph type="title"/>
          </p:nvPr>
        </p:nvSpPr>
        <p:spPr>
          <a:xfrm>
            <a:off x="0" y="0"/>
            <a:ext cx="3999900" cy="3999900"/>
          </a:xfrm>
          <a:prstGeom prst="rect">
            <a:avLst/>
          </a:prstGeom>
          <a:noFill/>
          <a:ln>
            <a:noFill/>
          </a:ln>
        </p:spPr>
        <p:txBody>
          <a:bodyPr anchorCtr="0" anchor="t" bIns="60925" lIns="121900" spcFirstLastPara="1" rIns="121900" wrap="square" tIns="60925">
            <a:noAutofit/>
          </a:bodyPr>
          <a:lstStyle>
            <a:lvl1pPr lv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69" name="Google Shape;69;g11a7c1a99f2_0_329"/>
          <p:cNvSpPr txBox="1"/>
          <p:nvPr>
            <p:ph idx="1" type="body"/>
          </p:nvPr>
        </p:nvSpPr>
        <p:spPr>
          <a:xfrm>
            <a:off x="0" y="0"/>
            <a:ext cx="3999900" cy="3999900"/>
          </a:xfrm>
          <a:prstGeom prst="rect">
            <a:avLst/>
          </a:prstGeom>
          <a:noFill/>
          <a:ln>
            <a:noFill/>
          </a:ln>
        </p:spPr>
        <p:txBody>
          <a:bodyPr anchorCtr="0" anchor="t" bIns="60925" lIns="121900" spcFirstLastPara="1" rIns="121900" wrap="square" tIns="60925">
            <a:noAutofit/>
          </a:bodyPr>
          <a:lstStyle>
            <a:lvl1pPr indent="-228600" lvl="0" marL="45720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70" name="Google Shape;70;g11a7c1a99f2_0_329"/>
          <p:cNvSpPr txBox="1"/>
          <p:nvPr>
            <p:ph idx="10" type="dt"/>
          </p:nvPr>
        </p:nvSpPr>
        <p:spPr>
          <a:xfrm>
            <a:off x="0" y="0"/>
            <a:ext cx="3999900" cy="3999900"/>
          </a:xfrm>
          <a:prstGeom prst="rect">
            <a:avLst/>
          </a:prstGeom>
          <a:noFill/>
          <a:ln>
            <a:noFill/>
          </a:ln>
        </p:spPr>
        <p:txBody>
          <a:bodyPr anchorCtr="0" anchor="t" bIns="60925" lIns="121900" spcFirstLastPara="1" rIns="121900" wrap="square" tIns="60925">
            <a:noAutofit/>
          </a:bodyPr>
          <a:lstStyle>
            <a:lvl1pPr lv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71" name="Google Shape;71;g11a7c1a99f2_0_329"/>
          <p:cNvSpPr txBox="1"/>
          <p:nvPr>
            <p:ph idx="11" type="ftr"/>
          </p:nvPr>
        </p:nvSpPr>
        <p:spPr>
          <a:xfrm>
            <a:off x="0" y="0"/>
            <a:ext cx="3999900" cy="3999900"/>
          </a:xfrm>
          <a:prstGeom prst="rect">
            <a:avLst/>
          </a:prstGeom>
          <a:noFill/>
          <a:ln>
            <a:noFill/>
          </a:ln>
        </p:spPr>
        <p:txBody>
          <a:bodyPr anchorCtr="0" anchor="t" bIns="60925" lIns="121900" spcFirstLastPara="1" rIns="121900" wrap="square" tIns="60925">
            <a:noAutofit/>
          </a:bodyPr>
          <a:lstStyle>
            <a:lvl1pPr lv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72" name="Google Shape;72;g11a7c1a99f2_0_329"/>
          <p:cNvSpPr txBox="1"/>
          <p:nvPr>
            <p:ph idx="12" type="sldNum"/>
          </p:nvPr>
        </p:nvSpPr>
        <p:spPr>
          <a:xfrm>
            <a:off x="0" y="0"/>
            <a:ext cx="3999900" cy="3999900"/>
          </a:xfrm>
          <a:prstGeom prst="rect">
            <a:avLst/>
          </a:prstGeom>
          <a:noFill/>
          <a:ln>
            <a:noFill/>
          </a:ln>
        </p:spPr>
        <p:txBody>
          <a:bodyPr anchorCtr="0" anchor="t" bIns="60925" lIns="121900" spcFirstLastPara="1" rIns="121900" wrap="square" tIns="60925">
            <a:noAutofit/>
          </a:bodyPr>
          <a:lstStyle>
            <a:lvl1pPr indent="0" lvl="0" marL="0"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Quote">
    <p:spTree>
      <p:nvGrpSpPr>
        <p:cNvPr id="1121" name="Shape 1121"/>
        <p:cNvGrpSpPr/>
        <p:nvPr/>
      </p:nvGrpSpPr>
      <p:grpSpPr>
        <a:xfrm>
          <a:off x="0" y="0"/>
          <a:ext cx="0" cy="0"/>
          <a:chOff x="0" y="0"/>
          <a:chExt cx="0" cy="0"/>
        </a:xfrm>
      </p:grpSpPr>
      <p:sp>
        <p:nvSpPr>
          <p:cNvPr id="1122" name="Google Shape;1122;g152f6255668_2_43"/>
          <p:cNvSpPr txBox="1"/>
          <p:nvPr>
            <p:ph idx="1" type="body"/>
          </p:nvPr>
        </p:nvSpPr>
        <p:spPr>
          <a:xfrm>
            <a:off x="1190632" y="4473787"/>
            <a:ext cx="9810751" cy="393617"/>
          </a:xfrm>
          <a:prstGeom prst="rect">
            <a:avLst/>
          </a:prstGeom>
          <a:noFill/>
          <a:ln>
            <a:noFill/>
          </a:ln>
        </p:spPr>
        <p:txBody>
          <a:bodyPr anchorCtr="0" anchor="t" bIns="42500" lIns="42500" spcFirstLastPara="1" rIns="42500" wrap="square" tIns="42500">
            <a:spAutoFit/>
          </a:bodyPr>
          <a:lstStyle>
            <a:lvl1pPr indent="-228600" lvl="0" marL="457200" algn="ctr">
              <a:lnSpc>
                <a:spcPct val="100000"/>
              </a:lnSpc>
              <a:spcBef>
                <a:spcPts val="0"/>
              </a:spcBef>
              <a:spcAft>
                <a:spcPts val="0"/>
              </a:spcAft>
              <a:buClr>
                <a:srgbClr val="000000"/>
              </a:buClr>
              <a:buSzPts val="2000"/>
              <a:buFont typeface="Helvetica Neue Light"/>
              <a:buNone/>
              <a:defRPr sz="2000"/>
            </a:lvl1pPr>
            <a:lvl2pPr indent="-314325" lvl="1" marL="914400" algn="l">
              <a:lnSpc>
                <a:spcPct val="100000"/>
              </a:lnSpc>
              <a:spcBef>
                <a:spcPts val="3515"/>
              </a:spcBef>
              <a:spcAft>
                <a:spcPts val="0"/>
              </a:spcAft>
              <a:buClr>
                <a:srgbClr val="000000"/>
              </a:buClr>
              <a:buSzPts val="1350"/>
              <a:buChar char="•"/>
              <a:defRPr/>
            </a:lvl2pPr>
            <a:lvl3pPr indent="-314325" lvl="2" marL="1371600" algn="l">
              <a:lnSpc>
                <a:spcPct val="100000"/>
              </a:lnSpc>
              <a:spcBef>
                <a:spcPts val="3515"/>
              </a:spcBef>
              <a:spcAft>
                <a:spcPts val="0"/>
              </a:spcAft>
              <a:buClr>
                <a:srgbClr val="000000"/>
              </a:buClr>
              <a:buSzPts val="1350"/>
              <a:buChar char="•"/>
              <a:defRPr/>
            </a:lvl3pPr>
            <a:lvl4pPr indent="-314325" lvl="3" marL="1828800" algn="l">
              <a:lnSpc>
                <a:spcPct val="100000"/>
              </a:lnSpc>
              <a:spcBef>
                <a:spcPts val="3515"/>
              </a:spcBef>
              <a:spcAft>
                <a:spcPts val="0"/>
              </a:spcAft>
              <a:buClr>
                <a:srgbClr val="000000"/>
              </a:buClr>
              <a:buSzPts val="1350"/>
              <a:buChar char="•"/>
              <a:defRPr/>
            </a:lvl4pPr>
            <a:lvl5pPr indent="-314325" lvl="4" marL="2286000" algn="l">
              <a:lnSpc>
                <a:spcPct val="100000"/>
              </a:lnSpc>
              <a:spcBef>
                <a:spcPts val="3515"/>
              </a:spcBef>
              <a:spcAft>
                <a:spcPts val="0"/>
              </a:spcAft>
              <a:buClr>
                <a:srgbClr val="000000"/>
              </a:buClr>
              <a:buSzPts val="1350"/>
              <a:buChar char="•"/>
              <a:defRPr/>
            </a:lvl5pPr>
            <a:lvl6pPr indent="-314325" lvl="5" marL="2743200" algn="l">
              <a:lnSpc>
                <a:spcPct val="100000"/>
              </a:lnSpc>
              <a:spcBef>
                <a:spcPts val="3515"/>
              </a:spcBef>
              <a:spcAft>
                <a:spcPts val="0"/>
              </a:spcAft>
              <a:buClr>
                <a:srgbClr val="000000"/>
              </a:buClr>
              <a:buSzPts val="1350"/>
              <a:buChar char="•"/>
              <a:defRPr/>
            </a:lvl6pPr>
            <a:lvl7pPr indent="-314325" lvl="6" marL="3200400" algn="l">
              <a:lnSpc>
                <a:spcPct val="100000"/>
              </a:lnSpc>
              <a:spcBef>
                <a:spcPts val="3515"/>
              </a:spcBef>
              <a:spcAft>
                <a:spcPts val="0"/>
              </a:spcAft>
              <a:buClr>
                <a:srgbClr val="000000"/>
              </a:buClr>
              <a:buSzPts val="1350"/>
              <a:buChar char="•"/>
              <a:defRPr/>
            </a:lvl7pPr>
            <a:lvl8pPr indent="-314325" lvl="7" marL="3657600" algn="l">
              <a:lnSpc>
                <a:spcPct val="100000"/>
              </a:lnSpc>
              <a:spcBef>
                <a:spcPts val="3515"/>
              </a:spcBef>
              <a:spcAft>
                <a:spcPts val="0"/>
              </a:spcAft>
              <a:buClr>
                <a:srgbClr val="000000"/>
              </a:buClr>
              <a:buSzPts val="1350"/>
              <a:buChar char="•"/>
              <a:defRPr/>
            </a:lvl8pPr>
            <a:lvl9pPr indent="-314325" lvl="8" marL="4114800" algn="l">
              <a:lnSpc>
                <a:spcPct val="100000"/>
              </a:lnSpc>
              <a:spcBef>
                <a:spcPts val="3515"/>
              </a:spcBef>
              <a:spcAft>
                <a:spcPts val="0"/>
              </a:spcAft>
              <a:buClr>
                <a:srgbClr val="000000"/>
              </a:buClr>
              <a:buSzPts val="1350"/>
              <a:buChar char="•"/>
              <a:defRPr/>
            </a:lvl9pPr>
          </a:lstStyle>
          <a:p/>
        </p:txBody>
      </p:sp>
      <p:sp>
        <p:nvSpPr>
          <p:cNvPr id="1123" name="Google Shape;1123;g152f6255668_2_43"/>
          <p:cNvSpPr txBox="1"/>
          <p:nvPr>
            <p:ph idx="2" type="body"/>
          </p:nvPr>
        </p:nvSpPr>
        <p:spPr>
          <a:xfrm>
            <a:off x="1190632" y="2952348"/>
            <a:ext cx="9810751" cy="578283"/>
          </a:xfrm>
          <a:prstGeom prst="rect">
            <a:avLst/>
          </a:prstGeom>
          <a:noFill/>
          <a:ln>
            <a:noFill/>
          </a:ln>
        </p:spPr>
        <p:txBody>
          <a:bodyPr anchorCtr="0" anchor="ctr" bIns="42500" lIns="42500" spcFirstLastPara="1" rIns="42500" wrap="square" tIns="42500">
            <a:spAutoFit/>
          </a:bodyPr>
          <a:lstStyle>
            <a:lvl1pPr indent="-228600" lvl="0" marL="457200" algn="ctr">
              <a:lnSpc>
                <a:spcPct val="100000"/>
              </a:lnSpc>
              <a:spcBef>
                <a:spcPts val="0"/>
              </a:spcBef>
              <a:spcAft>
                <a:spcPts val="0"/>
              </a:spcAft>
              <a:buClr>
                <a:srgbClr val="000000"/>
              </a:buClr>
              <a:buSzPts val="3200"/>
              <a:buFont typeface="Helvetica Neue Light"/>
              <a:buNone/>
              <a:defRPr sz="3200"/>
            </a:lvl1pPr>
            <a:lvl2pPr indent="-314325" lvl="1" marL="914400" algn="l">
              <a:lnSpc>
                <a:spcPct val="100000"/>
              </a:lnSpc>
              <a:spcBef>
                <a:spcPts val="3515"/>
              </a:spcBef>
              <a:spcAft>
                <a:spcPts val="0"/>
              </a:spcAft>
              <a:buClr>
                <a:srgbClr val="000000"/>
              </a:buClr>
              <a:buSzPts val="1350"/>
              <a:buChar char="•"/>
              <a:defRPr/>
            </a:lvl2pPr>
            <a:lvl3pPr indent="-314325" lvl="2" marL="1371600" algn="l">
              <a:lnSpc>
                <a:spcPct val="100000"/>
              </a:lnSpc>
              <a:spcBef>
                <a:spcPts val="3515"/>
              </a:spcBef>
              <a:spcAft>
                <a:spcPts val="0"/>
              </a:spcAft>
              <a:buClr>
                <a:srgbClr val="000000"/>
              </a:buClr>
              <a:buSzPts val="1350"/>
              <a:buChar char="•"/>
              <a:defRPr/>
            </a:lvl3pPr>
            <a:lvl4pPr indent="-314325" lvl="3" marL="1828800" algn="l">
              <a:lnSpc>
                <a:spcPct val="100000"/>
              </a:lnSpc>
              <a:spcBef>
                <a:spcPts val="3515"/>
              </a:spcBef>
              <a:spcAft>
                <a:spcPts val="0"/>
              </a:spcAft>
              <a:buClr>
                <a:srgbClr val="000000"/>
              </a:buClr>
              <a:buSzPts val="1350"/>
              <a:buChar char="•"/>
              <a:defRPr/>
            </a:lvl4pPr>
            <a:lvl5pPr indent="-314325" lvl="4" marL="2286000" algn="l">
              <a:lnSpc>
                <a:spcPct val="100000"/>
              </a:lnSpc>
              <a:spcBef>
                <a:spcPts val="3515"/>
              </a:spcBef>
              <a:spcAft>
                <a:spcPts val="0"/>
              </a:spcAft>
              <a:buClr>
                <a:srgbClr val="000000"/>
              </a:buClr>
              <a:buSzPts val="1350"/>
              <a:buChar char="•"/>
              <a:defRPr/>
            </a:lvl5pPr>
            <a:lvl6pPr indent="-314325" lvl="5" marL="2743200" algn="l">
              <a:lnSpc>
                <a:spcPct val="100000"/>
              </a:lnSpc>
              <a:spcBef>
                <a:spcPts val="3515"/>
              </a:spcBef>
              <a:spcAft>
                <a:spcPts val="0"/>
              </a:spcAft>
              <a:buClr>
                <a:srgbClr val="000000"/>
              </a:buClr>
              <a:buSzPts val="1350"/>
              <a:buChar char="•"/>
              <a:defRPr/>
            </a:lvl6pPr>
            <a:lvl7pPr indent="-314325" lvl="6" marL="3200400" algn="l">
              <a:lnSpc>
                <a:spcPct val="100000"/>
              </a:lnSpc>
              <a:spcBef>
                <a:spcPts val="3515"/>
              </a:spcBef>
              <a:spcAft>
                <a:spcPts val="0"/>
              </a:spcAft>
              <a:buClr>
                <a:srgbClr val="000000"/>
              </a:buClr>
              <a:buSzPts val="1350"/>
              <a:buChar char="•"/>
              <a:defRPr/>
            </a:lvl7pPr>
            <a:lvl8pPr indent="-314325" lvl="7" marL="3657600" algn="l">
              <a:lnSpc>
                <a:spcPct val="100000"/>
              </a:lnSpc>
              <a:spcBef>
                <a:spcPts val="3515"/>
              </a:spcBef>
              <a:spcAft>
                <a:spcPts val="0"/>
              </a:spcAft>
              <a:buClr>
                <a:srgbClr val="000000"/>
              </a:buClr>
              <a:buSzPts val="1350"/>
              <a:buChar char="•"/>
              <a:defRPr/>
            </a:lvl8pPr>
            <a:lvl9pPr indent="-314325" lvl="8" marL="4114800" algn="l">
              <a:lnSpc>
                <a:spcPct val="100000"/>
              </a:lnSpc>
              <a:spcBef>
                <a:spcPts val="3515"/>
              </a:spcBef>
              <a:spcAft>
                <a:spcPts val="0"/>
              </a:spcAft>
              <a:buClr>
                <a:srgbClr val="000000"/>
              </a:buClr>
              <a:buSzPts val="1350"/>
              <a:buChar char="•"/>
              <a:defRPr/>
            </a:lvl9pPr>
          </a:lstStyle>
          <a:p/>
        </p:txBody>
      </p:sp>
      <p:sp>
        <p:nvSpPr>
          <p:cNvPr id="1124" name="Google Shape;1124;g152f6255668_2_43"/>
          <p:cNvSpPr txBox="1"/>
          <p:nvPr>
            <p:ph idx="12" type="sldNum"/>
          </p:nvPr>
        </p:nvSpPr>
        <p:spPr>
          <a:xfrm>
            <a:off x="5929315" y="6505291"/>
            <a:ext cx="321481" cy="316673"/>
          </a:xfrm>
          <a:prstGeom prst="rect">
            <a:avLst/>
          </a:prstGeom>
          <a:noFill/>
          <a:ln>
            <a:noFill/>
          </a:ln>
        </p:spPr>
        <p:txBody>
          <a:bodyPr anchorCtr="0" anchor="t" bIns="42500" lIns="42500" spcFirstLastPara="1" rIns="42500" wrap="square" tIns="42500">
            <a:sp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p:cSld name="Photo">
    <p:spTree>
      <p:nvGrpSpPr>
        <p:cNvPr id="1125" name="Shape 1125"/>
        <p:cNvGrpSpPr/>
        <p:nvPr/>
      </p:nvGrpSpPr>
      <p:grpSpPr>
        <a:xfrm>
          <a:off x="0" y="0"/>
          <a:ext cx="0" cy="0"/>
          <a:chOff x="0" y="0"/>
          <a:chExt cx="0" cy="0"/>
        </a:xfrm>
      </p:grpSpPr>
      <p:sp>
        <p:nvSpPr>
          <p:cNvPr id="1126" name="Google Shape;1126;g152f6255668_2_47"/>
          <p:cNvSpPr/>
          <p:nvPr>
            <p:ph idx="2" type="pic"/>
          </p:nvPr>
        </p:nvSpPr>
        <p:spPr>
          <a:xfrm>
            <a:off x="0" y="0"/>
            <a:ext cx="12192000" cy="6858000"/>
          </a:xfrm>
          <a:prstGeom prst="rect">
            <a:avLst/>
          </a:prstGeom>
          <a:noFill/>
          <a:ln>
            <a:noFill/>
          </a:ln>
        </p:spPr>
      </p:sp>
      <p:sp>
        <p:nvSpPr>
          <p:cNvPr id="1127" name="Google Shape;1127;g152f6255668_2_47"/>
          <p:cNvSpPr txBox="1"/>
          <p:nvPr>
            <p:ph idx="12" type="sldNum"/>
          </p:nvPr>
        </p:nvSpPr>
        <p:spPr>
          <a:xfrm>
            <a:off x="5929315" y="6505291"/>
            <a:ext cx="321481" cy="316673"/>
          </a:xfrm>
          <a:prstGeom prst="rect">
            <a:avLst/>
          </a:prstGeom>
          <a:noFill/>
          <a:ln>
            <a:noFill/>
          </a:ln>
        </p:spPr>
        <p:txBody>
          <a:bodyPr anchorCtr="0" anchor="t" bIns="42500" lIns="42500" spcFirstLastPara="1" rIns="42500" wrap="square" tIns="42500">
            <a:sp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bg>
      <p:bgPr>
        <a:blipFill>
          <a:blip r:embed="rId2">
            <a:alphaModFix amt="0"/>
          </a:blip>
          <a:stretch>
            <a:fillRect/>
          </a:stretch>
        </a:blipFill>
      </p:bgPr>
    </p:bg>
    <p:spTree>
      <p:nvGrpSpPr>
        <p:cNvPr id="1128" name="Shape 1128"/>
        <p:cNvGrpSpPr/>
        <p:nvPr/>
      </p:nvGrpSpPr>
      <p:grpSpPr>
        <a:xfrm>
          <a:off x="0" y="0"/>
          <a:ext cx="0" cy="0"/>
          <a:chOff x="0" y="0"/>
          <a:chExt cx="0" cy="0"/>
        </a:xfrm>
      </p:grpSpPr>
      <p:sp>
        <p:nvSpPr>
          <p:cNvPr id="1129" name="Google Shape;1129;g152f6255668_2_50"/>
          <p:cNvSpPr txBox="1"/>
          <p:nvPr>
            <p:ph idx="12" type="sldNum"/>
          </p:nvPr>
        </p:nvSpPr>
        <p:spPr>
          <a:xfrm>
            <a:off x="5929315" y="6505291"/>
            <a:ext cx="321481" cy="316673"/>
          </a:xfrm>
          <a:prstGeom prst="rect">
            <a:avLst/>
          </a:prstGeom>
          <a:noFill/>
          <a:ln>
            <a:noFill/>
          </a:ln>
        </p:spPr>
        <p:txBody>
          <a:bodyPr anchorCtr="0" anchor="t" bIns="42500" lIns="42500" spcFirstLastPara="1" rIns="42500" wrap="square" tIns="42500">
            <a:sp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136" name="Shape 1136"/>
        <p:cNvGrpSpPr/>
        <p:nvPr/>
      </p:nvGrpSpPr>
      <p:grpSpPr>
        <a:xfrm>
          <a:off x="0" y="0"/>
          <a:ext cx="0" cy="0"/>
          <a:chOff x="0" y="0"/>
          <a:chExt cx="0" cy="0"/>
        </a:xfrm>
      </p:grpSpPr>
      <p:sp>
        <p:nvSpPr>
          <p:cNvPr id="1137" name="Google Shape;1137;g152f6255668_2_6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38" name="Google Shape;1138;g152f6255668_2_6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39" name="Google Shape;1139;g152f6255668_2_6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40" name="Google Shape;1140;g152f6255668_2_6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41" name="Google Shape;1141;g152f6255668_2_6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42" name="Shape 1142"/>
        <p:cNvGrpSpPr/>
        <p:nvPr/>
      </p:nvGrpSpPr>
      <p:grpSpPr>
        <a:xfrm>
          <a:off x="0" y="0"/>
          <a:ext cx="0" cy="0"/>
          <a:chOff x="0" y="0"/>
          <a:chExt cx="0" cy="0"/>
        </a:xfrm>
      </p:grpSpPr>
      <p:sp>
        <p:nvSpPr>
          <p:cNvPr id="1143" name="Google Shape;1143;g152f6255668_2_7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44" name="Google Shape;1144;g152f6255668_2_7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145" name="Google Shape;1145;g152f6255668_2_7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46" name="Google Shape;1146;g152f6255668_2_7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47" name="Google Shape;1147;g152f6255668_2_7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48" name="Shape 1148"/>
        <p:cNvGrpSpPr/>
        <p:nvPr/>
      </p:nvGrpSpPr>
      <p:grpSpPr>
        <a:xfrm>
          <a:off x="0" y="0"/>
          <a:ext cx="0" cy="0"/>
          <a:chOff x="0" y="0"/>
          <a:chExt cx="0" cy="0"/>
        </a:xfrm>
      </p:grpSpPr>
      <p:sp>
        <p:nvSpPr>
          <p:cNvPr id="1149" name="Google Shape;1149;g152f6255668_2_79"/>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50" name="Google Shape;1150;g152f6255668_2_79"/>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151" name="Google Shape;1151;g152f6255668_2_7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52" name="Google Shape;1152;g152f6255668_2_7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53" name="Google Shape;1153;g152f6255668_2_7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154" name="Shape 1154"/>
        <p:cNvGrpSpPr/>
        <p:nvPr/>
      </p:nvGrpSpPr>
      <p:grpSpPr>
        <a:xfrm>
          <a:off x="0" y="0"/>
          <a:ext cx="0" cy="0"/>
          <a:chOff x="0" y="0"/>
          <a:chExt cx="0" cy="0"/>
        </a:xfrm>
      </p:grpSpPr>
      <p:sp>
        <p:nvSpPr>
          <p:cNvPr id="1155" name="Google Shape;1155;g152f6255668_2_8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56" name="Google Shape;1156;g152f6255668_2_8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57" name="Google Shape;1157;g152f6255668_2_8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58" name="Google Shape;1158;g152f6255668_2_8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59" name="Google Shape;1159;g152f6255668_2_8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60" name="Google Shape;1160;g152f6255668_2_8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61" name="Shape 1161"/>
        <p:cNvGrpSpPr/>
        <p:nvPr/>
      </p:nvGrpSpPr>
      <p:grpSpPr>
        <a:xfrm>
          <a:off x="0" y="0"/>
          <a:ext cx="0" cy="0"/>
          <a:chOff x="0" y="0"/>
          <a:chExt cx="0" cy="0"/>
        </a:xfrm>
      </p:grpSpPr>
      <p:sp>
        <p:nvSpPr>
          <p:cNvPr id="1162" name="Google Shape;1162;g152f6255668_2_9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63" name="Google Shape;1163;g152f6255668_2_9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164" name="Google Shape;1164;g152f6255668_2_9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65" name="Google Shape;1165;g152f6255668_2_9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166" name="Google Shape;1166;g152f6255668_2_9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67" name="Google Shape;1167;g152f6255668_2_9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68" name="Google Shape;1168;g152f6255668_2_9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69" name="Google Shape;1169;g152f6255668_2_9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70" name="Shape 1170"/>
        <p:cNvGrpSpPr/>
        <p:nvPr/>
      </p:nvGrpSpPr>
      <p:grpSpPr>
        <a:xfrm>
          <a:off x="0" y="0"/>
          <a:ext cx="0" cy="0"/>
          <a:chOff x="0" y="0"/>
          <a:chExt cx="0" cy="0"/>
        </a:xfrm>
      </p:grpSpPr>
      <p:sp>
        <p:nvSpPr>
          <p:cNvPr id="1171" name="Google Shape;1171;g152f6255668_2_10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72" name="Google Shape;1172;g152f6255668_2_10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73" name="Google Shape;1173;g152f6255668_2_10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74" name="Google Shape;1174;g152f6255668_2_10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75" name="Shape 1175"/>
        <p:cNvGrpSpPr/>
        <p:nvPr/>
      </p:nvGrpSpPr>
      <p:grpSpPr>
        <a:xfrm>
          <a:off x="0" y="0"/>
          <a:ext cx="0" cy="0"/>
          <a:chOff x="0" y="0"/>
          <a:chExt cx="0" cy="0"/>
        </a:xfrm>
      </p:grpSpPr>
      <p:sp>
        <p:nvSpPr>
          <p:cNvPr id="1176" name="Google Shape;1176;g152f6255668_2_10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77" name="Google Shape;1177;g152f6255668_2_10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78" name="Google Shape;1178;g152f6255668_2_10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x">
  <p:cSld name="TITLE_AND_BODY">
    <p:bg>
      <p:bgPr>
        <a:blipFill>
          <a:blip r:embed="rId2">
            <a:alphaModFix/>
          </a:blip>
          <a:stretch>
            <a:fillRect/>
          </a:stretch>
        </a:blipFill>
      </p:bgPr>
    </p:bg>
    <p:spTree>
      <p:nvGrpSpPr>
        <p:cNvPr id="73" name="Shape 73"/>
        <p:cNvGrpSpPr/>
        <p:nvPr/>
      </p:nvGrpSpPr>
      <p:grpSpPr>
        <a:xfrm>
          <a:off x="0" y="0"/>
          <a:ext cx="0" cy="0"/>
          <a:chOff x="0" y="0"/>
          <a:chExt cx="0" cy="0"/>
        </a:xfrm>
      </p:grpSpPr>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179" name="Shape 1179"/>
        <p:cNvGrpSpPr/>
        <p:nvPr/>
      </p:nvGrpSpPr>
      <p:grpSpPr>
        <a:xfrm>
          <a:off x="0" y="0"/>
          <a:ext cx="0" cy="0"/>
          <a:chOff x="0" y="0"/>
          <a:chExt cx="0" cy="0"/>
        </a:xfrm>
      </p:grpSpPr>
      <p:sp>
        <p:nvSpPr>
          <p:cNvPr id="1180" name="Google Shape;1180;g152f6255668_2_1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81" name="Google Shape;1181;g152f6255668_2_110"/>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182" name="Google Shape;1182;g152f6255668_2_110"/>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183" name="Google Shape;1183;g152f6255668_2_1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84" name="Google Shape;1184;g152f6255668_2_1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85" name="Google Shape;1185;g152f6255668_2_1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186" name="Shape 1186"/>
        <p:cNvGrpSpPr/>
        <p:nvPr/>
      </p:nvGrpSpPr>
      <p:grpSpPr>
        <a:xfrm>
          <a:off x="0" y="0"/>
          <a:ext cx="0" cy="0"/>
          <a:chOff x="0" y="0"/>
          <a:chExt cx="0" cy="0"/>
        </a:xfrm>
      </p:grpSpPr>
      <p:sp>
        <p:nvSpPr>
          <p:cNvPr id="1187" name="Google Shape;1187;g152f6255668_2_11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88" name="Google Shape;1188;g152f6255668_2_117"/>
          <p:cNvSpPr/>
          <p:nvPr>
            <p:ph idx="2" type="pic"/>
          </p:nvPr>
        </p:nvSpPr>
        <p:spPr>
          <a:xfrm>
            <a:off x="5183188" y="987425"/>
            <a:ext cx="6172200" cy="4873625"/>
          </a:xfrm>
          <a:prstGeom prst="rect">
            <a:avLst/>
          </a:prstGeom>
          <a:noFill/>
          <a:ln>
            <a:noFill/>
          </a:ln>
        </p:spPr>
      </p:sp>
      <p:sp>
        <p:nvSpPr>
          <p:cNvPr id="1189" name="Google Shape;1189;g152f6255668_2_117"/>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190" name="Google Shape;1190;g152f6255668_2_1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91" name="Google Shape;1191;g152f6255668_2_1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92" name="Google Shape;1192;g152f6255668_2_1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193" name="Shape 1193"/>
        <p:cNvGrpSpPr/>
        <p:nvPr/>
      </p:nvGrpSpPr>
      <p:grpSpPr>
        <a:xfrm>
          <a:off x="0" y="0"/>
          <a:ext cx="0" cy="0"/>
          <a:chOff x="0" y="0"/>
          <a:chExt cx="0" cy="0"/>
        </a:xfrm>
      </p:grpSpPr>
      <p:sp>
        <p:nvSpPr>
          <p:cNvPr id="1194" name="Google Shape;1194;g152f6255668_2_1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95" name="Google Shape;1195;g152f6255668_2_124"/>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96" name="Google Shape;1196;g152f6255668_2_1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97" name="Google Shape;1197;g152f6255668_2_1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98" name="Google Shape;1198;g152f6255668_2_1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199" name="Shape 1199"/>
        <p:cNvGrpSpPr/>
        <p:nvPr/>
      </p:nvGrpSpPr>
      <p:grpSpPr>
        <a:xfrm>
          <a:off x="0" y="0"/>
          <a:ext cx="0" cy="0"/>
          <a:chOff x="0" y="0"/>
          <a:chExt cx="0" cy="0"/>
        </a:xfrm>
      </p:grpSpPr>
      <p:sp>
        <p:nvSpPr>
          <p:cNvPr id="1200" name="Google Shape;1200;g152f6255668_2_130"/>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01" name="Google Shape;1201;g152f6255668_2_130"/>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02" name="Google Shape;1202;g152f6255668_2_1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03" name="Google Shape;1203;g152f6255668_2_1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04" name="Google Shape;1204;g152f6255668_2_1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13" name="Shape 1213"/>
        <p:cNvGrpSpPr/>
        <p:nvPr/>
      </p:nvGrpSpPr>
      <p:grpSpPr>
        <a:xfrm>
          <a:off x="0" y="0"/>
          <a:ext cx="0" cy="0"/>
          <a:chOff x="0" y="0"/>
          <a:chExt cx="0" cy="0"/>
        </a:xfrm>
      </p:grpSpPr>
      <p:sp>
        <p:nvSpPr>
          <p:cNvPr id="1214" name="Google Shape;1214;g152f6255668_2_168"/>
          <p:cNvSpPr txBox="1"/>
          <p:nvPr>
            <p:ph idx="10" type="dt"/>
          </p:nvPr>
        </p:nvSpPr>
        <p:spPr>
          <a:xfrm>
            <a:off x="609600" y="6245240"/>
            <a:ext cx="2844800" cy="476251"/>
          </a:xfrm>
          <a:prstGeom prst="rect">
            <a:avLst/>
          </a:prstGeom>
          <a:noFill/>
          <a:ln>
            <a:noFill/>
          </a:ln>
        </p:spPr>
        <p:txBody>
          <a:bodyPr anchorCtr="0" anchor="t" bIns="45675" lIns="91350" spcFirstLastPara="1" rIns="91350" wrap="square" tIns="456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15" name="Google Shape;1215;g152f6255668_2_168"/>
          <p:cNvSpPr txBox="1"/>
          <p:nvPr>
            <p:ph idx="11" type="ftr"/>
          </p:nvPr>
        </p:nvSpPr>
        <p:spPr>
          <a:xfrm>
            <a:off x="4165606" y="6245240"/>
            <a:ext cx="3860800" cy="476251"/>
          </a:xfrm>
          <a:prstGeom prst="rect">
            <a:avLst/>
          </a:prstGeom>
          <a:noFill/>
          <a:ln>
            <a:noFill/>
          </a:ln>
        </p:spPr>
        <p:txBody>
          <a:bodyPr anchorCtr="0" anchor="t" bIns="45675" lIns="91350" spcFirstLastPara="1" rIns="91350" wrap="square" tIns="456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16" name="Google Shape;1216;g152f6255668_2_168"/>
          <p:cNvSpPr txBox="1"/>
          <p:nvPr>
            <p:ph idx="12" type="sldNum"/>
          </p:nvPr>
        </p:nvSpPr>
        <p:spPr>
          <a:xfrm>
            <a:off x="10593919" y="6400823"/>
            <a:ext cx="1358900" cy="341313"/>
          </a:xfrm>
          <a:prstGeom prst="rect">
            <a:avLst/>
          </a:prstGeom>
          <a:noFill/>
          <a:ln>
            <a:noFill/>
          </a:ln>
        </p:spPr>
        <p:txBody>
          <a:bodyPr anchorCtr="0" anchor="t" bIns="45675" lIns="91350" spcFirstLastPara="1" rIns="91350" wrap="square" tIns="45675">
            <a:noAutofit/>
          </a:bodyPr>
          <a:lstStyle>
            <a:lvl1pPr indent="0" lvl="0" marL="0" marR="0" algn="r">
              <a:spcBef>
                <a:spcPts val="0"/>
              </a:spcBef>
              <a:buNone/>
              <a:defRPr sz="1500">
                <a:solidFill>
                  <a:schemeClr val="dk1"/>
                </a:solidFill>
                <a:latin typeface="Arial"/>
                <a:ea typeface="Arial"/>
                <a:cs typeface="Arial"/>
                <a:sym typeface="Arial"/>
              </a:defRPr>
            </a:lvl1pPr>
            <a:lvl2pPr indent="0" lvl="1" marL="0" marR="0" algn="r">
              <a:spcBef>
                <a:spcPts val="0"/>
              </a:spcBef>
              <a:buNone/>
              <a:defRPr sz="1500">
                <a:solidFill>
                  <a:schemeClr val="dk1"/>
                </a:solidFill>
                <a:latin typeface="Arial"/>
                <a:ea typeface="Arial"/>
                <a:cs typeface="Arial"/>
                <a:sym typeface="Arial"/>
              </a:defRPr>
            </a:lvl2pPr>
            <a:lvl3pPr indent="0" lvl="2" marL="0" marR="0" algn="r">
              <a:spcBef>
                <a:spcPts val="0"/>
              </a:spcBef>
              <a:buNone/>
              <a:defRPr sz="1500">
                <a:solidFill>
                  <a:schemeClr val="dk1"/>
                </a:solidFill>
                <a:latin typeface="Arial"/>
                <a:ea typeface="Arial"/>
                <a:cs typeface="Arial"/>
                <a:sym typeface="Arial"/>
              </a:defRPr>
            </a:lvl3pPr>
            <a:lvl4pPr indent="0" lvl="3" marL="0" marR="0" algn="r">
              <a:spcBef>
                <a:spcPts val="0"/>
              </a:spcBef>
              <a:buNone/>
              <a:defRPr sz="1500">
                <a:solidFill>
                  <a:schemeClr val="dk1"/>
                </a:solidFill>
                <a:latin typeface="Arial"/>
                <a:ea typeface="Arial"/>
                <a:cs typeface="Arial"/>
                <a:sym typeface="Arial"/>
              </a:defRPr>
            </a:lvl4pPr>
            <a:lvl5pPr indent="0" lvl="4" marL="0" marR="0" algn="r">
              <a:spcBef>
                <a:spcPts val="0"/>
              </a:spcBef>
              <a:buNone/>
              <a:defRPr sz="1500">
                <a:solidFill>
                  <a:schemeClr val="dk1"/>
                </a:solidFill>
                <a:latin typeface="Arial"/>
                <a:ea typeface="Arial"/>
                <a:cs typeface="Arial"/>
                <a:sym typeface="Arial"/>
              </a:defRPr>
            </a:lvl5pPr>
            <a:lvl6pPr indent="0" lvl="5" marL="0" marR="0" algn="r">
              <a:spcBef>
                <a:spcPts val="0"/>
              </a:spcBef>
              <a:buNone/>
              <a:defRPr sz="1500">
                <a:solidFill>
                  <a:schemeClr val="dk1"/>
                </a:solidFill>
                <a:latin typeface="Arial"/>
                <a:ea typeface="Arial"/>
                <a:cs typeface="Arial"/>
                <a:sym typeface="Arial"/>
              </a:defRPr>
            </a:lvl6pPr>
            <a:lvl7pPr indent="0" lvl="6" marL="0" marR="0" algn="r">
              <a:spcBef>
                <a:spcPts val="0"/>
              </a:spcBef>
              <a:buNone/>
              <a:defRPr sz="1500">
                <a:solidFill>
                  <a:schemeClr val="dk1"/>
                </a:solidFill>
                <a:latin typeface="Arial"/>
                <a:ea typeface="Arial"/>
                <a:cs typeface="Arial"/>
                <a:sym typeface="Arial"/>
              </a:defRPr>
            </a:lvl7pPr>
            <a:lvl8pPr indent="0" lvl="7" marL="0" marR="0" algn="r">
              <a:spcBef>
                <a:spcPts val="0"/>
              </a:spcBef>
              <a:buNone/>
              <a:defRPr sz="1500">
                <a:solidFill>
                  <a:schemeClr val="dk1"/>
                </a:solidFill>
                <a:latin typeface="Arial"/>
                <a:ea typeface="Arial"/>
                <a:cs typeface="Arial"/>
                <a:sym typeface="Arial"/>
              </a:defRPr>
            </a:lvl8pPr>
            <a:lvl9pPr indent="0" lvl="8" marL="0" marR="0" algn="r">
              <a:spcBef>
                <a:spcPts val="0"/>
              </a:spcBef>
              <a:buNone/>
              <a:defRPr sz="15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r>
              <a:rPr lang="en-GB"/>
              <a:t> / 10</a:t>
            </a:r>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217" name="Shape 1217"/>
        <p:cNvGrpSpPr/>
        <p:nvPr/>
      </p:nvGrpSpPr>
      <p:grpSpPr>
        <a:xfrm>
          <a:off x="0" y="0"/>
          <a:ext cx="0" cy="0"/>
          <a:chOff x="0" y="0"/>
          <a:chExt cx="0" cy="0"/>
        </a:xfrm>
      </p:grpSpPr>
      <p:sp>
        <p:nvSpPr>
          <p:cNvPr id="1218" name="Google Shape;1218;g152f6255668_2_172"/>
          <p:cNvSpPr txBox="1"/>
          <p:nvPr>
            <p:ph type="title"/>
          </p:nvPr>
        </p:nvSpPr>
        <p:spPr>
          <a:xfrm>
            <a:off x="609600" y="692166"/>
            <a:ext cx="10972800" cy="720725"/>
          </a:xfrm>
          <a:prstGeom prst="rect">
            <a:avLst/>
          </a:prstGeom>
          <a:noFill/>
          <a:ln>
            <a:noFill/>
          </a:ln>
        </p:spPr>
        <p:txBody>
          <a:bodyPr anchorCtr="0" anchor="ctr" bIns="45675" lIns="91350" spcFirstLastPara="1" rIns="91350" wrap="square" tIns="45675">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219" name="Google Shape;1219;g152f6255668_2_172"/>
          <p:cNvSpPr txBox="1"/>
          <p:nvPr>
            <p:ph idx="1" type="body"/>
          </p:nvPr>
        </p:nvSpPr>
        <p:spPr>
          <a:xfrm>
            <a:off x="609600" y="1600214"/>
            <a:ext cx="10972800" cy="4525963"/>
          </a:xfrm>
          <a:prstGeom prst="rect">
            <a:avLst/>
          </a:prstGeom>
          <a:noFill/>
          <a:ln>
            <a:noFill/>
          </a:ln>
        </p:spPr>
        <p:txBody>
          <a:bodyPr anchorCtr="0" anchor="t" bIns="45675" lIns="91350" spcFirstLastPara="1" rIns="91350" wrap="square" tIns="45675">
            <a:noAutofit/>
          </a:bodyPr>
          <a:lstStyle>
            <a:lvl1pPr indent="-342900" lvl="0" marL="457200" algn="l">
              <a:spcBef>
                <a:spcPts val="360"/>
              </a:spcBef>
              <a:spcAft>
                <a:spcPts val="0"/>
              </a:spcAft>
              <a:buClr>
                <a:srgbClr val="005FAA"/>
              </a:buClr>
              <a:buSzPts val="1800"/>
              <a:buChar char="•"/>
              <a:defRPr/>
            </a:lvl1pPr>
            <a:lvl2pPr indent="-342900" lvl="1" marL="914400" algn="l">
              <a:spcBef>
                <a:spcPts val="360"/>
              </a:spcBef>
              <a:spcAft>
                <a:spcPts val="0"/>
              </a:spcAft>
              <a:buClr>
                <a:srgbClr val="005FAA"/>
              </a:buClr>
              <a:buSzPts val="1800"/>
              <a:buChar char="–"/>
              <a:defRPr/>
            </a:lvl2pPr>
            <a:lvl3pPr indent="-342900" lvl="2" marL="1371600" algn="l">
              <a:spcBef>
                <a:spcPts val="360"/>
              </a:spcBef>
              <a:spcAft>
                <a:spcPts val="0"/>
              </a:spcAft>
              <a:buClr>
                <a:srgbClr val="005FAA"/>
              </a:buClr>
              <a:buSzPts val="1800"/>
              <a:buChar char="•"/>
              <a:defRPr/>
            </a:lvl3pPr>
            <a:lvl4pPr indent="-342900" lvl="3" marL="1828800" algn="l">
              <a:spcBef>
                <a:spcPts val="360"/>
              </a:spcBef>
              <a:spcAft>
                <a:spcPts val="0"/>
              </a:spcAft>
              <a:buClr>
                <a:srgbClr val="005FAA"/>
              </a:buClr>
              <a:buSzPts val="1800"/>
              <a:buChar char="–"/>
              <a:defRPr/>
            </a:lvl4pPr>
            <a:lvl5pPr indent="-342900" lvl="4" marL="2286000" algn="l">
              <a:spcBef>
                <a:spcPts val="360"/>
              </a:spcBef>
              <a:spcAft>
                <a:spcPts val="0"/>
              </a:spcAft>
              <a:buClr>
                <a:srgbClr val="005FAA"/>
              </a:buClr>
              <a:buSzPts val="1800"/>
              <a:buChar char="»"/>
              <a:defRPr/>
            </a:lvl5pPr>
            <a:lvl6pPr indent="-342900" lvl="5" marL="2743200" algn="l">
              <a:spcBef>
                <a:spcPts val="360"/>
              </a:spcBef>
              <a:spcAft>
                <a:spcPts val="0"/>
              </a:spcAft>
              <a:buClr>
                <a:srgbClr val="005FAA"/>
              </a:buClr>
              <a:buSzPts val="1800"/>
              <a:buChar char="»"/>
              <a:defRPr/>
            </a:lvl6pPr>
            <a:lvl7pPr indent="-342900" lvl="6" marL="3200400" algn="l">
              <a:spcBef>
                <a:spcPts val="360"/>
              </a:spcBef>
              <a:spcAft>
                <a:spcPts val="0"/>
              </a:spcAft>
              <a:buClr>
                <a:srgbClr val="005FAA"/>
              </a:buClr>
              <a:buSzPts val="1800"/>
              <a:buChar char="»"/>
              <a:defRPr/>
            </a:lvl7pPr>
            <a:lvl8pPr indent="-342900" lvl="7" marL="3657600" algn="l">
              <a:spcBef>
                <a:spcPts val="360"/>
              </a:spcBef>
              <a:spcAft>
                <a:spcPts val="0"/>
              </a:spcAft>
              <a:buClr>
                <a:srgbClr val="005FAA"/>
              </a:buClr>
              <a:buSzPts val="1800"/>
              <a:buChar char="»"/>
              <a:defRPr/>
            </a:lvl8pPr>
            <a:lvl9pPr indent="-342900" lvl="8" marL="4114800" algn="l">
              <a:spcBef>
                <a:spcPts val="360"/>
              </a:spcBef>
              <a:spcAft>
                <a:spcPts val="0"/>
              </a:spcAft>
              <a:buClr>
                <a:srgbClr val="005FAA"/>
              </a:buClr>
              <a:buSzPts val="1800"/>
              <a:buChar char="»"/>
              <a:defRPr/>
            </a:lvl9pPr>
          </a:lstStyle>
          <a:p/>
        </p:txBody>
      </p:sp>
      <p:sp>
        <p:nvSpPr>
          <p:cNvPr id="1220" name="Google Shape;1220;g152f6255668_2_172"/>
          <p:cNvSpPr txBox="1"/>
          <p:nvPr>
            <p:ph idx="10" type="dt"/>
          </p:nvPr>
        </p:nvSpPr>
        <p:spPr>
          <a:xfrm>
            <a:off x="609600" y="6245240"/>
            <a:ext cx="2844800" cy="476251"/>
          </a:xfrm>
          <a:prstGeom prst="rect">
            <a:avLst/>
          </a:prstGeom>
          <a:noFill/>
          <a:ln>
            <a:noFill/>
          </a:ln>
        </p:spPr>
        <p:txBody>
          <a:bodyPr anchorCtr="0" anchor="t" bIns="45675" lIns="91350" spcFirstLastPara="1" rIns="91350" wrap="square" tIns="456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21" name="Google Shape;1221;g152f6255668_2_172"/>
          <p:cNvSpPr txBox="1"/>
          <p:nvPr>
            <p:ph idx="11" type="ftr"/>
          </p:nvPr>
        </p:nvSpPr>
        <p:spPr>
          <a:xfrm>
            <a:off x="4165606" y="6245240"/>
            <a:ext cx="3860800" cy="476251"/>
          </a:xfrm>
          <a:prstGeom prst="rect">
            <a:avLst/>
          </a:prstGeom>
          <a:noFill/>
          <a:ln>
            <a:noFill/>
          </a:ln>
        </p:spPr>
        <p:txBody>
          <a:bodyPr anchorCtr="0" anchor="t" bIns="45675" lIns="91350" spcFirstLastPara="1" rIns="91350" wrap="square" tIns="456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22" name="Google Shape;1222;g152f6255668_2_172"/>
          <p:cNvSpPr txBox="1"/>
          <p:nvPr>
            <p:ph idx="12" type="sldNum"/>
          </p:nvPr>
        </p:nvSpPr>
        <p:spPr>
          <a:xfrm>
            <a:off x="10593919" y="6400823"/>
            <a:ext cx="1358900" cy="341313"/>
          </a:xfrm>
          <a:prstGeom prst="rect">
            <a:avLst/>
          </a:prstGeom>
          <a:noFill/>
          <a:ln>
            <a:noFill/>
          </a:ln>
        </p:spPr>
        <p:txBody>
          <a:bodyPr anchorCtr="0" anchor="t" bIns="45675" lIns="91350" spcFirstLastPara="1" rIns="91350" wrap="square" tIns="45675">
            <a:noAutofit/>
          </a:bodyPr>
          <a:lstStyle>
            <a:lvl1pPr indent="0" lvl="0" marL="0" marR="0" algn="r">
              <a:spcBef>
                <a:spcPts val="0"/>
              </a:spcBef>
              <a:buNone/>
              <a:defRPr sz="1500">
                <a:solidFill>
                  <a:schemeClr val="dk1"/>
                </a:solidFill>
                <a:latin typeface="Arial"/>
                <a:ea typeface="Arial"/>
                <a:cs typeface="Arial"/>
                <a:sym typeface="Arial"/>
              </a:defRPr>
            </a:lvl1pPr>
            <a:lvl2pPr indent="0" lvl="1" marL="0" marR="0" algn="r">
              <a:spcBef>
                <a:spcPts val="0"/>
              </a:spcBef>
              <a:buNone/>
              <a:defRPr sz="1500">
                <a:solidFill>
                  <a:schemeClr val="dk1"/>
                </a:solidFill>
                <a:latin typeface="Arial"/>
                <a:ea typeface="Arial"/>
                <a:cs typeface="Arial"/>
                <a:sym typeface="Arial"/>
              </a:defRPr>
            </a:lvl2pPr>
            <a:lvl3pPr indent="0" lvl="2" marL="0" marR="0" algn="r">
              <a:spcBef>
                <a:spcPts val="0"/>
              </a:spcBef>
              <a:buNone/>
              <a:defRPr sz="1500">
                <a:solidFill>
                  <a:schemeClr val="dk1"/>
                </a:solidFill>
                <a:latin typeface="Arial"/>
                <a:ea typeface="Arial"/>
                <a:cs typeface="Arial"/>
                <a:sym typeface="Arial"/>
              </a:defRPr>
            </a:lvl3pPr>
            <a:lvl4pPr indent="0" lvl="3" marL="0" marR="0" algn="r">
              <a:spcBef>
                <a:spcPts val="0"/>
              </a:spcBef>
              <a:buNone/>
              <a:defRPr sz="1500">
                <a:solidFill>
                  <a:schemeClr val="dk1"/>
                </a:solidFill>
                <a:latin typeface="Arial"/>
                <a:ea typeface="Arial"/>
                <a:cs typeface="Arial"/>
                <a:sym typeface="Arial"/>
              </a:defRPr>
            </a:lvl4pPr>
            <a:lvl5pPr indent="0" lvl="4" marL="0" marR="0" algn="r">
              <a:spcBef>
                <a:spcPts val="0"/>
              </a:spcBef>
              <a:buNone/>
              <a:defRPr sz="1500">
                <a:solidFill>
                  <a:schemeClr val="dk1"/>
                </a:solidFill>
                <a:latin typeface="Arial"/>
                <a:ea typeface="Arial"/>
                <a:cs typeface="Arial"/>
                <a:sym typeface="Arial"/>
              </a:defRPr>
            </a:lvl5pPr>
            <a:lvl6pPr indent="0" lvl="5" marL="0" marR="0" algn="r">
              <a:spcBef>
                <a:spcPts val="0"/>
              </a:spcBef>
              <a:buNone/>
              <a:defRPr sz="1500">
                <a:solidFill>
                  <a:schemeClr val="dk1"/>
                </a:solidFill>
                <a:latin typeface="Arial"/>
                <a:ea typeface="Arial"/>
                <a:cs typeface="Arial"/>
                <a:sym typeface="Arial"/>
              </a:defRPr>
            </a:lvl6pPr>
            <a:lvl7pPr indent="0" lvl="6" marL="0" marR="0" algn="r">
              <a:spcBef>
                <a:spcPts val="0"/>
              </a:spcBef>
              <a:buNone/>
              <a:defRPr sz="1500">
                <a:solidFill>
                  <a:schemeClr val="dk1"/>
                </a:solidFill>
                <a:latin typeface="Arial"/>
                <a:ea typeface="Arial"/>
                <a:cs typeface="Arial"/>
                <a:sym typeface="Arial"/>
              </a:defRPr>
            </a:lvl7pPr>
            <a:lvl8pPr indent="0" lvl="7" marL="0" marR="0" algn="r">
              <a:spcBef>
                <a:spcPts val="0"/>
              </a:spcBef>
              <a:buNone/>
              <a:defRPr sz="1500">
                <a:solidFill>
                  <a:schemeClr val="dk1"/>
                </a:solidFill>
                <a:latin typeface="Arial"/>
                <a:ea typeface="Arial"/>
                <a:cs typeface="Arial"/>
                <a:sym typeface="Arial"/>
              </a:defRPr>
            </a:lvl8pPr>
            <a:lvl9pPr indent="0" lvl="8" marL="0" marR="0" algn="r">
              <a:spcBef>
                <a:spcPts val="0"/>
              </a:spcBef>
              <a:buNone/>
              <a:defRPr sz="15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r>
              <a:rPr lang="en-GB"/>
              <a:t> / 10</a:t>
            </a:r>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 Dark" type="twoObj">
  <p:cSld name="TWO_OBJECTS">
    <p:spTree>
      <p:nvGrpSpPr>
        <p:cNvPr id="1223" name="Shape 1223"/>
        <p:cNvGrpSpPr/>
        <p:nvPr/>
      </p:nvGrpSpPr>
      <p:grpSpPr>
        <a:xfrm>
          <a:off x="0" y="0"/>
          <a:ext cx="0" cy="0"/>
          <a:chOff x="0" y="0"/>
          <a:chExt cx="0" cy="0"/>
        </a:xfrm>
      </p:grpSpPr>
      <p:sp>
        <p:nvSpPr>
          <p:cNvPr id="1224" name="Google Shape;1224;g152f6255668_2_178"/>
          <p:cNvSpPr txBox="1"/>
          <p:nvPr>
            <p:ph type="title"/>
          </p:nvPr>
        </p:nvSpPr>
        <p:spPr>
          <a:xfrm>
            <a:off x="497149" y="365126"/>
            <a:ext cx="11239200" cy="780120"/>
          </a:xfrm>
          <a:prstGeom prst="rect">
            <a:avLst/>
          </a:prstGeom>
          <a:noFill/>
          <a:ln>
            <a:noFill/>
          </a:ln>
        </p:spPr>
        <p:txBody>
          <a:bodyPr anchorCtr="0" anchor="ctr" bIns="35550" lIns="71100" spcFirstLastPara="1" rIns="71100" wrap="square" tIns="35550">
            <a:noAutofit/>
          </a:bodyPr>
          <a:lstStyle>
            <a:lvl1pPr lvl="0" algn="l">
              <a:lnSpc>
                <a:spcPct val="90000"/>
              </a:lnSpc>
              <a:spcBef>
                <a:spcPts val="0"/>
              </a:spcBef>
              <a:spcAft>
                <a:spcPts val="0"/>
              </a:spcAft>
              <a:buClr>
                <a:schemeClr val="accent1"/>
              </a:buClr>
              <a:buSzPts val="3400"/>
              <a:buFont typeface="Arial"/>
              <a:buNone/>
              <a:defRPr>
                <a:solidFill>
                  <a:schemeClr val="accent1"/>
                </a:solidFill>
              </a:defRPr>
            </a:lvl1pPr>
            <a:lvl2pPr lvl="1" algn="l">
              <a:lnSpc>
                <a:spcPct val="100000"/>
              </a:lnSpc>
              <a:spcBef>
                <a:spcPts val="0"/>
              </a:spcBef>
              <a:spcAft>
                <a:spcPts val="0"/>
              </a:spcAft>
              <a:buClr>
                <a:srgbClr val="005FAA"/>
              </a:buClr>
              <a:buSzPts val="1100"/>
              <a:buFont typeface="Arial Narrow"/>
              <a:buNone/>
              <a:defRPr/>
            </a:lvl2pPr>
            <a:lvl3pPr lvl="2" algn="l">
              <a:lnSpc>
                <a:spcPct val="100000"/>
              </a:lnSpc>
              <a:spcBef>
                <a:spcPts val="0"/>
              </a:spcBef>
              <a:spcAft>
                <a:spcPts val="0"/>
              </a:spcAft>
              <a:buClr>
                <a:srgbClr val="005FAA"/>
              </a:buClr>
              <a:buSzPts val="1100"/>
              <a:buFont typeface="Arial Narrow"/>
              <a:buNone/>
              <a:defRPr/>
            </a:lvl3pPr>
            <a:lvl4pPr lvl="3" algn="l">
              <a:lnSpc>
                <a:spcPct val="100000"/>
              </a:lnSpc>
              <a:spcBef>
                <a:spcPts val="0"/>
              </a:spcBef>
              <a:spcAft>
                <a:spcPts val="0"/>
              </a:spcAft>
              <a:buClr>
                <a:srgbClr val="005FAA"/>
              </a:buClr>
              <a:buSzPts val="1100"/>
              <a:buFont typeface="Arial Narrow"/>
              <a:buNone/>
              <a:defRPr/>
            </a:lvl4pPr>
            <a:lvl5pPr lvl="4" algn="l">
              <a:lnSpc>
                <a:spcPct val="100000"/>
              </a:lnSpc>
              <a:spcBef>
                <a:spcPts val="0"/>
              </a:spcBef>
              <a:spcAft>
                <a:spcPts val="0"/>
              </a:spcAft>
              <a:buClr>
                <a:srgbClr val="005FAA"/>
              </a:buClr>
              <a:buSzPts val="1100"/>
              <a:buFont typeface="Arial Narrow"/>
              <a:buNone/>
              <a:defRPr/>
            </a:lvl5pPr>
            <a:lvl6pPr lvl="5" algn="l">
              <a:lnSpc>
                <a:spcPct val="100000"/>
              </a:lnSpc>
              <a:spcBef>
                <a:spcPts val="0"/>
              </a:spcBef>
              <a:spcAft>
                <a:spcPts val="0"/>
              </a:spcAft>
              <a:buClr>
                <a:srgbClr val="005FAA"/>
              </a:buClr>
              <a:buSzPts val="1100"/>
              <a:buFont typeface="Arial"/>
              <a:buNone/>
              <a:defRPr/>
            </a:lvl6pPr>
            <a:lvl7pPr lvl="6" algn="l">
              <a:lnSpc>
                <a:spcPct val="100000"/>
              </a:lnSpc>
              <a:spcBef>
                <a:spcPts val="0"/>
              </a:spcBef>
              <a:spcAft>
                <a:spcPts val="0"/>
              </a:spcAft>
              <a:buClr>
                <a:srgbClr val="005FAA"/>
              </a:buClr>
              <a:buSzPts val="1100"/>
              <a:buFont typeface="Arial"/>
              <a:buNone/>
              <a:defRPr/>
            </a:lvl7pPr>
            <a:lvl8pPr lvl="7" algn="l">
              <a:lnSpc>
                <a:spcPct val="100000"/>
              </a:lnSpc>
              <a:spcBef>
                <a:spcPts val="0"/>
              </a:spcBef>
              <a:spcAft>
                <a:spcPts val="0"/>
              </a:spcAft>
              <a:buClr>
                <a:srgbClr val="005FAA"/>
              </a:buClr>
              <a:buSzPts val="1100"/>
              <a:buFont typeface="Arial"/>
              <a:buNone/>
              <a:defRPr/>
            </a:lvl8pPr>
            <a:lvl9pPr lvl="8" algn="l">
              <a:lnSpc>
                <a:spcPct val="100000"/>
              </a:lnSpc>
              <a:spcBef>
                <a:spcPts val="0"/>
              </a:spcBef>
              <a:spcAft>
                <a:spcPts val="0"/>
              </a:spcAft>
              <a:buClr>
                <a:srgbClr val="005FAA"/>
              </a:buClr>
              <a:buSzPts val="1100"/>
              <a:buFont typeface="Arial"/>
              <a:buNone/>
              <a:defRPr/>
            </a:lvl9pPr>
          </a:lstStyle>
          <a:p/>
        </p:txBody>
      </p:sp>
      <p:sp>
        <p:nvSpPr>
          <p:cNvPr id="1225" name="Google Shape;1225;g152f6255668_2_178"/>
          <p:cNvSpPr txBox="1"/>
          <p:nvPr>
            <p:ph idx="1" type="body"/>
          </p:nvPr>
        </p:nvSpPr>
        <p:spPr>
          <a:xfrm>
            <a:off x="497149" y="1305017"/>
            <a:ext cx="5522800" cy="4871880"/>
          </a:xfrm>
          <a:prstGeom prst="rect">
            <a:avLst/>
          </a:prstGeom>
          <a:noFill/>
          <a:ln>
            <a:noFill/>
          </a:ln>
        </p:spPr>
        <p:txBody>
          <a:bodyPr anchorCtr="0" anchor="t" bIns="35550" lIns="71100" spcFirstLastPara="1" rIns="71100" wrap="square" tIns="35550">
            <a:noAutofit/>
          </a:bodyPr>
          <a:lstStyle>
            <a:lvl1pPr indent="-317500" lvl="0" marL="457200" algn="l">
              <a:lnSpc>
                <a:spcPct val="90000"/>
              </a:lnSpc>
              <a:spcBef>
                <a:spcPts val="960"/>
              </a:spcBef>
              <a:spcAft>
                <a:spcPts val="0"/>
              </a:spcAft>
              <a:buClr>
                <a:schemeClr val="lt1"/>
              </a:buClr>
              <a:buSzPts val="1400"/>
              <a:buFont typeface="Arial Narrow"/>
              <a:buChar char="•"/>
              <a:defRPr/>
            </a:lvl1pPr>
            <a:lvl2pPr indent="-317500" lvl="1" marL="914400" algn="l">
              <a:lnSpc>
                <a:spcPct val="90000"/>
              </a:lnSpc>
              <a:spcBef>
                <a:spcPts val="480"/>
              </a:spcBef>
              <a:spcAft>
                <a:spcPts val="0"/>
              </a:spcAft>
              <a:buClr>
                <a:schemeClr val="lt1"/>
              </a:buClr>
              <a:buSzPts val="1400"/>
              <a:buFont typeface="Arial Narrow"/>
              <a:buChar char="•"/>
              <a:defRPr/>
            </a:lvl2pPr>
            <a:lvl3pPr indent="-317500" lvl="2" marL="1371600" algn="l">
              <a:lnSpc>
                <a:spcPct val="90000"/>
              </a:lnSpc>
              <a:spcBef>
                <a:spcPts val="480"/>
              </a:spcBef>
              <a:spcAft>
                <a:spcPts val="0"/>
              </a:spcAft>
              <a:buClr>
                <a:schemeClr val="lt1"/>
              </a:buClr>
              <a:buSzPts val="1400"/>
              <a:buFont typeface="Arial Narrow"/>
              <a:buChar char="•"/>
              <a:defRPr/>
            </a:lvl3pPr>
            <a:lvl4pPr indent="-317500" lvl="3" marL="1828800" algn="l">
              <a:lnSpc>
                <a:spcPct val="90000"/>
              </a:lnSpc>
              <a:spcBef>
                <a:spcPts val="480"/>
              </a:spcBef>
              <a:spcAft>
                <a:spcPts val="0"/>
              </a:spcAft>
              <a:buClr>
                <a:schemeClr val="lt1"/>
              </a:buClr>
              <a:buSzPts val="1400"/>
              <a:buFont typeface="Arial Narrow"/>
              <a:buChar char="•"/>
              <a:defRPr/>
            </a:lvl4pPr>
            <a:lvl5pPr indent="-317500" lvl="4" marL="2286000" algn="l">
              <a:lnSpc>
                <a:spcPct val="90000"/>
              </a:lnSpc>
              <a:spcBef>
                <a:spcPts val="480"/>
              </a:spcBef>
              <a:spcAft>
                <a:spcPts val="0"/>
              </a:spcAft>
              <a:buClr>
                <a:schemeClr val="lt1"/>
              </a:buClr>
              <a:buSzPts val="1400"/>
              <a:buFont typeface="Arial Narrow"/>
              <a:buChar char="•"/>
              <a:defRPr/>
            </a:lvl5pPr>
            <a:lvl6pPr indent="-317500" lvl="5" marL="2743200" algn="l">
              <a:lnSpc>
                <a:spcPct val="90000"/>
              </a:lnSpc>
              <a:spcBef>
                <a:spcPts val="480"/>
              </a:spcBef>
              <a:spcAft>
                <a:spcPts val="0"/>
              </a:spcAft>
              <a:buClr>
                <a:schemeClr val="lt1"/>
              </a:buClr>
              <a:buSzPts val="1400"/>
              <a:buFont typeface="Arial"/>
              <a:buChar char="•"/>
              <a:defRPr/>
            </a:lvl6pPr>
            <a:lvl7pPr indent="-317500" lvl="6" marL="3200400" algn="l">
              <a:lnSpc>
                <a:spcPct val="90000"/>
              </a:lnSpc>
              <a:spcBef>
                <a:spcPts val="480"/>
              </a:spcBef>
              <a:spcAft>
                <a:spcPts val="0"/>
              </a:spcAft>
              <a:buClr>
                <a:schemeClr val="lt1"/>
              </a:buClr>
              <a:buSzPts val="1400"/>
              <a:buFont typeface="Arial"/>
              <a:buChar char="•"/>
              <a:defRPr/>
            </a:lvl7pPr>
            <a:lvl8pPr indent="-317500" lvl="7" marL="3657600" algn="l">
              <a:lnSpc>
                <a:spcPct val="90000"/>
              </a:lnSpc>
              <a:spcBef>
                <a:spcPts val="480"/>
              </a:spcBef>
              <a:spcAft>
                <a:spcPts val="0"/>
              </a:spcAft>
              <a:buClr>
                <a:schemeClr val="lt1"/>
              </a:buClr>
              <a:buSzPts val="1400"/>
              <a:buFont typeface="Arial"/>
              <a:buChar char="•"/>
              <a:defRPr/>
            </a:lvl8pPr>
            <a:lvl9pPr indent="-317500" lvl="8" marL="4114800" algn="l">
              <a:lnSpc>
                <a:spcPct val="90000"/>
              </a:lnSpc>
              <a:spcBef>
                <a:spcPts val="480"/>
              </a:spcBef>
              <a:spcAft>
                <a:spcPts val="0"/>
              </a:spcAft>
              <a:buClr>
                <a:schemeClr val="lt1"/>
              </a:buClr>
              <a:buSzPts val="1400"/>
              <a:buFont typeface="Arial"/>
              <a:buChar char="•"/>
              <a:defRPr/>
            </a:lvl9pPr>
          </a:lstStyle>
          <a:p/>
        </p:txBody>
      </p:sp>
      <p:sp>
        <p:nvSpPr>
          <p:cNvPr id="1226" name="Google Shape;1226;g152f6255668_2_178"/>
          <p:cNvSpPr txBox="1"/>
          <p:nvPr>
            <p:ph idx="2" type="body"/>
          </p:nvPr>
        </p:nvSpPr>
        <p:spPr>
          <a:xfrm>
            <a:off x="6172200" y="1305017"/>
            <a:ext cx="5564000" cy="4871880"/>
          </a:xfrm>
          <a:prstGeom prst="rect">
            <a:avLst/>
          </a:prstGeom>
          <a:noFill/>
          <a:ln>
            <a:noFill/>
          </a:ln>
        </p:spPr>
        <p:txBody>
          <a:bodyPr anchorCtr="0" anchor="t" bIns="35550" lIns="71100" spcFirstLastPara="1" rIns="71100" wrap="square" tIns="35550">
            <a:noAutofit/>
          </a:bodyPr>
          <a:lstStyle>
            <a:lvl1pPr indent="-317500" lvl="0" marL="457200" algn="l">
              <a:lnSpc>
                <a:spcPct val="90000"/>
              </a:lnSpc>
              <a:spcBef>
                <a:spcPts val="960"/>
              </a:spcBef>
              <a:spcAft>
                <a:spcPts val="0"/>
              </a:spcAft>
              <a:buClr>
                <a:schemeClr val="lt1"/>
              </a:buClr>
              <a:buSzPts val="1400"/>
              <a:buFont typeface="Arial Narrow"/>
              <a:buChar char="•"/>
              <a:defRPr/>
            </a:lvl1pPr>
            <a:lvl2pPr indent="-317500" lvl="1" marL="914400" algn="l">
              <a:lnSpc>
                <a:spcPct val="90000"/>
              </a:lnSpc>
              <a:spcBef>
                <a:spcPts val="480"/>
              </a:spcBef>
              <a:spcAft>
                <a:spcPts val="0"/>
              </a:spcAft>
              <a:buClr>
                <a:schemeClr val="lt1"/>
              </a:buClr>
              <a:buSzPts val="1400"/>
              <a:buFont typeface="Arial Narrow"/>
              <a:buChar char="•"/>
              <a:defRPr/>
            </a:lvl2pPr>
            <a:lvl3pPr indent="-317500" lvl="2" marL="1371600" algn="l">
              <a:lnSpc>
                <a:spcPct val="90000"/>
              </a:lnSpc>
              <a:spcBef>
                <a:spcPts val="480"/>
              </a:spcBef>
              <a:spcAft>
                <a:spcPts val="0"/>
              </a:spcAft>
              <a:buClr>
                <a:schemeClr val="lt1"/>
              </a:buClr>
              <a:buSzPts val="1400"/>
              <a:buFont typeface="Arial Narrow"/>
              <a:buChar char="•"/>
              <a:defRPr/>
            </a:lvl3pPr>
            <a:lvl4pPr indent="-317500" lvl="3" marL="1828800" algn="l">
              <a:lnSpc>
                <a:spcPct val="90000"/>
              </a:lnSpc>
              <a:spcBef>
                <a:spcPts val="480"/>
              </a:spcBef>
              <a:spcAft>
                <a:spcPts val="0"/>
              </a:spcAft>
              <a:buClr>
                <a:schemeClr val="lt1"/>
              </a:buClr>
              <a:buSzPts val="1400"/>
              <a:buFont typeface="Arial Narrow"/>
              <a:buChar char="•"/>
              <a:defRPr/>
            </a:lvl4pPr>
            <a:lvl5pPr indent="-317500" lvl="4" marL="2286000" algn="l">
              <a:lnSpc>
                <a:spcPct val="90000"/>
              </a:lnSpc>
              <a:spcBef>
                <a:spcPts val="480"/>
              </a:spcBef>
              <a:spcAft>
                <a:spcPts val="0"/>
              </a:spcAft>
              <a:buClr>
                <a:schemeClr val="lt1"/>
              </a:buClr>
              <a:buSzPts val="1400"/>
              <a:buFont typeface="Arial Narrow"/>
              <a:buChar char="•"/>
              <a:defRPr/>
            </a:lvl5pPr>
            <a:lvl6pPr indent="-317500" lvl="5" marL="2743200" algn="l">
              <a:lnSpc>
                <a:spcPct val="90000"/>
              </a:lnSpc>
              <a:spcBef>
                <a:spcPts val="480"/>
              </a:spcBef>
              <a:spcAft>
                <a:spcPts val="0"/>
              </a:spcAft>
              <a:buClr>
                <a:schemeClr val="lt1"/>
              </a:buClr>
              <a:buSzPts val="1400"/>
              <a:buFont typeface="Arial"/>
              <a:buChar char="•"/>
              <a:defRPr/>
            </a:lvl6pPr>
            <a:lvl7pPr indent="-317500" lvl="6" marL="3200400" algn="l">
              <a:lnSpc>
                <a:spcPct val="90000"/>
              </a:lnSpc>
              <a:spcBef>
                <a:spcPts val="480"/>
              </a:spcBef>
              <a:spcAft>
                <a:spcPts val="0"/>
              </a:spcAft>
              <a:buClr>
                <a:schemeClr val="lt1"/>
              </a:buClr>
              <a:buSzPts val="1400"/>
              <a:buFont typeface="Arial"/>
              <a:buChar char="•"/>
              <a:defRPr/>
            </a:lvl7pPr>
            <a:lvl8pPr indent="-317500" lvl="7" marL="3657600" algn="l">
              <a:lnSpc>
                <a:spcPct val="90000"/>
              </a:lnSpc>
              <a:spcBef>
                <a:spcPts val="480"/>
              </a:spcBef>
              <a:spcAft>
                <a:spcPts val="0"/>
              </a:spcAft>
              <a:buClr>
                <a:schemeClr val="lt1"/>
              </a:buClr>
              <a:buSzPts val="1400"/>
              <a:buFont typeface="Arial"/>
              <a:buChar char="•"/>
              <a:defRPr/>
            </a:lvl8pPr>
            <a:lvl9pPr indent="-317500" lvl="8" marL="4114800" algn="l">
              <a:lnSpc>
                <a:spcPct val="90000"/>
              </a:lnSpc>
              <a:spcBef>
                <a:spcPts val="480"/>
              </a:spcBef>
              <a:spcAft>
                <a:spcPts val="0"/>
              </a:spcAft>
              <a:buClr>
                <a:schemeClr val="lt1"/>
              </a:buClr>
              <a:buSzPts val="1400"/>
              <a:buFont typeface="Arial"/>
              <a:buChar char="•"/>
              <a:defRPr/>
            </a:lvl9pPr>
          </a:lstStyle>
          <a:p/>
        </p:txBody>
      </p:sp>
      <p:sp>
        <p:nvSpPr>
          <p:cNvPr id="1227" name="Google Shape;1227;g152f6255668_2_178"/>
          <p:cNvSpPr txBox="1"/>
          <p:nvPr>
            <p:ph idx="12" type="sldNum"/>
          </p:nvPr>
        </p:nvSpPr>
        <p:spPr>
          <a:xfrm>
            <a:off x="280639" y="6356351"/>
            <a:ext cx="2743200" cy="365400"/>
          </a:xfrm>
          <a:prstGeom prst="rect">
            <a:avLst/>
          </a:prstGeom>
          <a:noFill/>
          <a:ln>
            <a:noFill/>
          </a:ln>
        </p:spPr>
        <p:txBody>
          <a:bodyPr anchorCtr="0" anchor="ctr" bIns="35550" lIns="71100" spcFirstLastPara="1" rIns="71100" wrap="square" tIns="35550">
            <a:noAutofit/>
          </a:bodyPr>
          <a:lstStyle>
            <a:lvl1pPr indent="0" lvl="0" marL="0" marR="0" algn="l">
              <a:lnSpc>
                <a:spcPct val="100000"/>
              </a:lnSpc>
              <a:spcBef>
                <a:spcPts val="0"/>
              </a:spcBef>
              <a:spcAft>
                <a:spcPts val="0"/>
              </a:spcAft>
              <a:buClr>
                <a:srgbClr val="000000"/>
              </a:buClr>
              <a:buSzPts val="900"/>
              <a:buFont typeface="Arial"/>
              <a:buNone/>
              <a:defRPr b="0" i="0" sz="1080" u="none" cap="none" strike="noStrike">
                <a:solidFill>
                  <a:schemeClr val="lt1"/>
                </a:solidFill>
                <a:latin typeface="Twentieth Century"/>
                <a:ea typeface="Twentieth Century"/>
                <a:cs typeface="Twentieth Century"/>
                <a:sym typeface="Twentieth Century"/>
              </a:defRPr>
            </a:lvl1pPr>
            <a:lvl2pPr indent="0" lvl="1" marL="0" marR="0" algn="l">
              <a:lnSpc>
                <a:spcPct val="100000"/>
              </a:lnSpc>
              <a:spcBef>
                <a:spcPts val="0"/>
              </a:spcBef>
              <a:spcAft>
                <a:spcPts val="0"/>
              </a:spcAft>
              <a:buClr>
                <a:srgbClr val="000000"/>
              </a:buClr>
              <a:buSzPts val="900"/>
              <a:buFont typeface="Arial"/>
              <a:buNone/>
              <a:defRPr b="0" i="0" sz="1080" u="none" cap="none" strike="noStrike">
                <a:solidFill>
                  <a:schemeClr val="lt1"/>
                </a:solidFill>
                <a:latin typeface="Twentieth Century"/>
                <a:ea typeface="Twentieth Century"/>
                <a:cs typeface="Twentieth Century"/>
                <a:sym typeface="Twentieth Century"/>
              </a:defRPr>
            </a:lvl2pPr>
            <a:lvl3pPr indent="0" lvl="2" marL="0" marR="0" algn="l">
              <a:lnSpc>
                <a:spcPct val="100000"/>
              </a:lnSpc>
              <a:spcBef>
                <a:spcPts val="0"/>
              </a:spcBef>
              <a:spcAft>
                <a:spcPts val="0"/>
              </a:spcAft>
              <a:buClr>
                <a:srgbClr val="000000"/>
              </a:buClr>
              <a:buSzPts val="900"/>
              <a:buFont typeface="Arial"/>
              <a:buNone/>
              <a:defRPr b="0" i="0" sz="1080" u="none" cap="none" strike="noStrike">
                <a:solidFill>
                  <a:schemeClr val="lt1"/>
                </a:solidFill>
                <a:latin typeface="Twentieth Century"/>
                <a:ea typeface="Twentieth Century"/>
                <a:cs typeface="Twentieth Century"/>
                <a:sym typeface="Twentieth Century"/>
              </a:defRPr>
            </a:lvl3pPr>
            <a:lvl4pPr indent="0" lvl="3" marL="0" marR="0" algn="l">
              <a:lnSpc>
                <a:spcPct val="100000"/>
              </a:lnSpc>
              <a:spcBef>
                <a:spcPts val="0"/>
              </a:spcBef>
              <a:spcAft>
                <a:spcPts val="0"/>
              </a:spcAft>
              <a:buClr>
                <a:srgbClr val="000000"/>
              </a:buClr>
              <a:buSzPts val="900"/>
              <a:buFont typeface="Arial"/>
              <a:buNone/>
              <a:defRPr b="0" i="0" sz="1080" u="none" cap="none" strike="noStrike">
                <a:solidFill>
                  <a:schemeClr val="lt1"/>
                </a:solidFill>
                <a:latin typeface="Twentieth Century"/>
                <a:ea typeface="Twentieth Century"/>
                <a:cs typeface="Twentieth Century"/>
                <a:sym typeface="Twentieth Century"/>
              </a:defRPr>
            </a:lvl4pPr>
            <a:lvl5pPr indent="0" lvl="4" marL="0" marR="0" algn="l">
              <a:lnSpc>
                <a:spcPct val="100000"/>
              </a:lnSpc>
              <a:spcBef>
                <a:spcPts val="0"/>
              </a:spcBef>
              <a:spcAft>
                <a:spcPts val="0"/>
              </a:spcAft>
              <a:buClr>
                <a:srgbClr val="000000"/>
              </a:buClr>
              <a:buSzPts val="900"/>
              <a:buFont typeface="Arial"/>
              <a:buNone/>
              <a:defRPr b="0" i="0" sz="1080" u="none" cap="none" strike="noStrike">
                <a:solidFill>
                  <a:schemeClr val="lt1"/>
                </a:solidFill>
                <a:latin typeface="Twentieth Century"/>
                <a:ea typeface="Twentieth Century"/>
                <a:cs typeface="Twentieth Century"/>
                <a:sym typeface="Twentieth Century"/>
              </a:defRPr>
            </a:lvl5pPr>
            <a:lvl6pPr indent="0" lvl="5" marL="0" marR="0" algn="l">
              <a:lnSpc>
                <a:spcPct val="100000"/>
              </a:lnSpc>
              <a:spcBef>
                <a:spcPts val="0"/>
              </a:spcBef>
              <a:spcAft>
                <a:spcPts val="0"/>
              </a:spcAft>
              <a:buClr>
                <a:srgbClr val="000000"/>
              </a:buClr>
              <a:buSzPts val="900"/>
              <a:buFont typeface="Arial"/>
              <a:buNone/>
              <a:defRPr b="0" i="0" sz="1080" u="none" cap="none" strike="noStrike">
                <a:solidFill>
                  <a:schemeClr val="lt1"/>
                </a:solidFill>
                <a:latin typeface="Twentieth Century"/>
                <a:ea typeface="Twentieth Century"/>
                <a:cs typeface="Twentieth Century"/>
                <a:sym typeface="Twentieth Century"/>
              </a:defRPr>
            </a:lvl6pPr>
            <a:lvl7pPr indent="0" lvl="6" marL="0" marR="0" algn="l">
              <a:lnSpc>
                <a:spcPct val="100000"/>
              </a:lnSpc>
              <a:spcBef>
                <a:spcPts val="0"/>
              </a:spcBef>
              <a:spcAft>
                <a:spcPts val="0"/>
              </a:spcAft>
              <a:buClr>
                <a:srgbClr val="000000"/>
              </a:buClr>
              <a:buSzPts val="900"/>
              <a:buFont typeface="Arial"/>
              <a:buNone/>
              <a:defRPr b="0" i="0" sz="1080" u="none" cap="none" strike="noStrike">
                <a:solidFill>
                  <a:schemeClr val="lt1"/>
                </a:solidFill>
                <a:latin typeface="Twentieth Century"/>
                <a:ea typeface="Twentieth Century"/>
                <a:cs typeface="Twentieth Century"/>
                <a:sym typeface="Twentieth Century"/>
              </a:defRPr>
            </a:lvl7pPr>
            <a:lvl8pPr indent="0" lvl="7" marL="0" marR="0" algn="l">
              <a:lnSpc>
                <a:spcPct val="100000"/>
              </a:lnSpc>
              <a:spcBef>
                <a:spcPts val="0"/>
              </a:spcBef>
              <a:spcAft>
                <a:spcPts val="0"/>
              </a:spcAft>
              <a:buClr>
                <a:srgbClr val="000000"/>
              </a:buClr>
              <a:buSzPts val="900"/>
              <a:buFont typeface="Arial"/>
              <a:buNone/>
              <a:defRPr b="0" i="0" sz="1080" u="none" cap="none" strike="noStrike">
                <a:solidFill>
                  <a:schemeClr val="lt1"/>
                </a:solidFill>
                <a:latin typeface="Twentieth Century"/>
                <a:ea typeface="Twentieth Century"/>
                <a:cs typeface="Twentieth Century"/>
                <a:sym typeface="Twentieth Century"/>
              </a:defRPr>
            </a:lvl8pPr>
            <a:lvl9pPr indent="0" lvl="8" marL="0" marR="0" algn="l">
              <a:lnSpc>
                <a:spcPct val="100000"/>
              </a:lnSpc>
              <a:spcBef>
                <a:spcPts val="0"/>
              </a:spcBef>
              <a:spcAft>
                <a:spcPts val="0"/>
              </a:spcAft>
              <a:buClr>
                <a:srgbClr val="000000"/>
              </a:buClr>
              <a:buSzPts val="900"/>
              <a:buFont typeface="Arial"/>
              <a:buNone/>
              <a:defRPr b="0" i="0" sz="1080" u="none" cap="none" strike="noStrike">
                <a:solidFill>
                  <a:schemeClr val="lt1"/>
                </a:solidFill>
                <a:latin typeface="Twentieth Century"/>
                <a:ea typeface="Twentieth Century"/>
                <a:cs typeface="Twentieth Century"/>
                <a:sym typeface="Twentieth Century"/>
              </a:defRPr>
            </a:lvl9pPr>
          </a:lstStyle>
          <a:p>
            <a:pPr indent="0" lvl="0" marL="0" rtl="0" algn="l">
              <a:spcBef>
                <a:spcPts val="0"/>
              </a:spcBef>
              <a:spcAft>
                <a:spcPts val="0"/>
              </a:spcAft>
              <a:buNone/>
            </a:pPr>
            <a:fld id="{00000000-1234-1234-1234-123412341234}" type="slidenum">
              <a:rPr lang="en-GB"/>
              <a:t>‹#›</a:t>
            </a:fld>
            <a:endParaRPr/>
          </a:p>
        </p:txBody>
      </p:sp>
      <p:pic>
        <p:nvPicPr>
          <p:cNvPr id="1228" name="Google Shape;1228;g152f6255668_2_178"/>
          <p:cNvPicPr preferRelativeResize="0"/>
          <p:nvPr/>
        </p:nvPicPr>
        <p:blipFill rotWithShape="1">
          <a:blip r:embed="rId2">
            <a:alphaModFix/>
          </a:blip>
          <a:srcRect b="0" l="0" r="0" t="0"/>
          <a:stretch/>
        </p:blipFill>
        <p:spPr>
          <a:xfrm>
            <a:off x="10984675" y="5647324"/>
            <a:ext cx="1207325" cy="1086593"/>
          </a:xfrm>
          <a:prstGeom prst="rect">
            <a:avLst/>
          </a:prstGeom>
          <a:noFill/>
          <a:ln>
            <a:noFill/>
          </a:ln>
        </p:spPr>
      </p:pic>
      <p:sp>
        <p:nvSpPr>
          <p:cNvPr id="1229" name="Google Shape;1229;g152f6255668_2_178"/>
          <p:cNvSpPr/>
          <p:nvPr/>
        </p:nvSpPr>
        <p:spPr>
          <a:xfrm>
            <a:off x="0" y="6771190"/>
            <a:ext cx="12192000" cy="86760"/>
          </a:xfrm>
          <a:prstGeom prst="rect">
            <a:avLst/>
          </a:prstGeom>
          <a:gradFill>
            <a:gsLst>
              <a:gs pos="0">
                <a:schemeClr val="accent2"/>
              </a:gs>
              <a:gs pos="99000">
                <a:schemeClr val="accent3"/>
              </a:gs>
              <a:gs pos="100000">
                <a:schemeClr val="accent3"/>
              </a:gs>
            </a:gsLst>
            <a:lin ang="0" scaled="0"/>
          </a:gradFill>
          <a:ln>
            <a:noFill/>
          </a:ln>
        </p:spPr>
        <p:txBody>
          <a:bodyPr anchorCtr="0" anchor="ctr" bIns="42650" lIns="85300" spcFirstLastPara="1" rIns="85300" wrap="square" tIns="4265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679"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230" name="Shape 1230"/>
        <p:cNvGrpSpPr/>
        <p:nvPr/>
      </p:nvGrpSpPr>
      <p:grpSpPr>
        <a:xfrm>
          <a:off x="0" y="0"/>
          <a:ext cx="0" cy="0"/>
          <a:chOff x="0" y="0"/>
          <a:chExt cx="0" cy="0"/>
        </a:xfrm>
      </p:grpSpPr>
      <p:sp>
        <p:nvSpPr>
          <p:cNvPr id="1231" name="Google Shape;1231;g152f6255668_2_185"/>
          <p:cNvSpPr txBox="1"/>
          <p:nvPr>
            <p:ph type="title"/>
          </p:nvPr>
        </p:nvSpPr>
        <p:spPr>
          <a:xfrm>
            <a:off x="415600" y="593366"/>
            <a:ext cx="11360800" cy="763560"/>
          </a:xfrm>
          <a:prstGeom prst="rect">
            <a:avLst/>
          </a:prstGeom>
          <a:noFill/>
          <a:ln>
            <a:noFill/>
          </a:ln>
        </p:spPr>
        <p:txBody>
          <a:bodyPr anchorCtr="0" anchor="t" bIns="91425" lIns="91425" spcFirstLastPara="1" rIns="91425" wrap="square" tIns="91425">
            <a:noAutofit/>
          </a:bodyPr>
          <a:lstStyle>
            <a:lvl1pPr lvl="0" algn="ctr">
              <a:spcBef>
                <a:spcPts val="0"/>
              </a:spcBef>
              <a:spcAft>
                <a:spcPts val="0"/>
              </a:spcAft>
              <a:buClr>
                <a:srgbClr val="005FAA"/>
              </a:buClr>
              <a:buSzPts val="2800"/>
              <a:buFont typeface="Arial Narrow"/>
              <a:buNone/>
              <a:defRPr/>
            </a:lvl1pPr>
            <a:lvl2pPr lvl="1" algn="ctr">
              <a:spcBef>
                <a:spcPts val="0"/>
              </a:spcBef>
              <a:spcAft>
                <a:spcPts val="0"/>
              </a:spcAft>
              <a:buClr>
                <a:srgbClr val="005FAA"/>
              </a:buClr>
              <a:buSzPts val="2800"/>
              <a:buFont typeface="Arial Narrow"/>
              <a:buNone/>
              <a:defRPr/>
            </a:lvl2pPr>
            <a:lvl3pPr lvl="2" algn="ctr">
              <a:spcBef>
                <a:spcPts val="0"/>
              </a:spcBef>
              <a:spcAft>
                <a:spcPts val="0"/>
              </a:spcAft>
              <a:buClr>
                <a:srgbClr val="005FAA"/>
              </a:buClr>
              <a:buSzPts val="2800"/>
              <a:buFont typeface="Arial Narrow"/>
              <a:buNone/>
              <a:defRPr/>
            </a:lvl3pPr>
            <a:lvl4pPr lvl="3" algn="ctr">
              <a:spcBef>
                <a:spcPts val="0"/>
              </a:spcBef>
              <a:spcAft>
                <a:spcPts val="0"/>
              </a:spcAft>
              <a:buClr>
                <a:srgbClr val="005FAA"/>
              </a:buClr>
              <a:buSzPts val="2800"/>
              <a:buFont typeface="Arial Narrow"/>
              <a:buNone/>
              <a:defRPr/>
            </a:lvl4pPr>
            <a:lvl5pPr lvl="4" algn="ctr">
              <a:spcBef>
                <a:spcPts val="0"/>
              </a:spcBef>
              <a:spcAft>
                <a:spcPts val="0"/>
              </a:spcAft>
              <a:buClr>
                <a:srgbClr val="005FAA"/>
              </a:buClr>
              <a:buSzPts val="2800"/>
              <a:buFont typeface="Arial Narrow"/>
              <a:buNone/>
              <a:defRPr/>
            </a:lvl5pPr>
            <a:lvl6pPr lvl="5" algn="ctr">
              <a:spcBef>
                <a:spcPts val="0"/>
              </a:spcBef>
              <a:spcAft>
                <a:spcPts val="0"/>
              </a:spcAft>
              <a:buClr>
                <a:srgbClr val="005FAA"/>
              </a:buClr>
              <a:buSzPts val="2800"/>
              <a:buFont typeface="Arial"/>
              <a:buNone/>
              <a:defRPr/>
            </a:lvl6pPr>
            <a:lvl7pPr lvl="6" algn="ctr">
              <a:spcBef>
                <a:spcPts val="0"/>
              </a:spcBef>
              <a:spcAft>
                <a:spcPts val="0"/>
              </a:spcAft>
              <a:buClr>
                <a:srgbClr val="005FAA"/>
              </a:buClr>
              <a:buSzPts val="2800"/>
              <a:buFont typeface="Arial"/>
              <a:buNone/>
              <a:defRPr/>
            </a:lvl7pPr>
            <a:lvl8pPr lvl="7" algn="ctr">
              <a:spcBef>
                <a:spcPts val="0"/>
              </a:spcBef>
              <a:spcAft>
                <a:spcPts val="0"/>
              </a:spcAft>
              <a:buClr>
                <a:srgbClr val="005FAA"/>
              </a:buClr>
              <a:buSzPts val="2800"/>
              <a:buFont typeface="Arial"/>
              <a:buNone/>
              <a:defRPr/>
            </a:lvl8pPr>
            <a:lvl9pPr lvl="8" algn="ctr">
              <a:spcBef>
                <a:spcPts val="0"/>
              </a:spcBef>
              <a:spcAft>
                <a:spcPts val="0"/>
              </a:spcAft>
              <a:buClr>
                <a:srgbClr val="005FAA"/>
              </a:buClr>
              <a:buSzPts val="2800"/>
              <a:buFont typeface="Arial"/>
              <a:buNone/>
              <a:defRPr/>
            </a:lvl9pPr>
          </a:lstStyle>
          <a:p/>
        </p:txBody>
      </p:sp>
      <p:sp>
        <p:nvSpPr>
          <p:cNvPr id="1232" name="Google Shape;1232;g152f6255668_2_185"/>
          <p:cNvSpPr txBox="1"/>
          <p:nvPr>
            <p:ph idx="1" type="body"/>
          </p:nvPr>
        </p:nvSpPr>
        <p:spPr>
          <a:xfrm>
            <a:off x="415600" y="1536634"/>
            <a:ext cx="11360800" cy="4555080"/>
          </a:xfrm>
          <a:prstGeom prst="rect">
            <a:avLst/>
          </a:prstGeom>
          <a:noFill/>
          <a:ln>
            <a:noFill/>
          </a:ln>
        </p:spPr>
        <p:txBody>
          <a:bodyPr anchorCtr="0" anchor="t" bIns="91425" lIns="91425" spcFirstLastPara="1" rIns="91425" wrap="square" tIns="91425">
            <a:noAutofit/>
          </a:bodyPr>
          <a:lstStyle>
            <a:lvl1pPr indent="-342900" lvl="0" marL="457200" algn="l">
              <a:spcBef>
                <a:spcPts val="0"/>
              </a:spcBef>
              <a:spcAft>
                <a:spcPts val="0"/>
              </a:spcAft>
              <a:buClr>
                <a:srgbClr val="005FAA"/>
              </a:buClr>
              <a:buSzPts val="1800"/>
              <a:buFont typeface="Arial Narrow"/>
              <a:buChar char="●"/>
              <a:defRPr/>
            </a:lvl1pPr>
            <a:lvl2pPr indent="-317500" lvl="1" marL="914400" algn="l">
              <a:spcBef>
                <a:spcPts val="1920"/>
              </a:spcBef>
              <a:spcAft>
                <a:spcPts val="0"/>
              </a:spcAft>
              <a:buClr>
                <a:srgbClr val="005FAA"/>
              </a:buClr>
              <a:buSzPts val="1400"/>
              <a:buFont typeface="Arial Narrow"/>
              <a:buChar char="○"/>
              <a:defRPr/>
            </a:lvl2pPr>
            <a:lvl3pPr indent="-317500" lvl="2" marL="1371600" algn="l">
              <a:spcBef>
                <a:spcPts val="1920"/>
              </a:spcBef>
              <a:spcAft>
                <a:spcPts val="0"/>
              </a:spcAft>
              <a:buClr>
                <a:srgbClr val="005FAA"/>
              </a:buClr>
              <a:buSzPts val="1400"/>
              <a:buFont typeface="Arial Narrow"/>
              <a:buChar char="■"/>
              <a:defRPr/>
            </a:lvl3pPr>
            <a:lvl4pPr indent="-317500" lvl="3" marL="1828800" algn="l">
              <a:spcBef>
                <a:spcPts val="1920"/>
              </a:spcBef>
              <a:spcAft>
                <a:spcPts val="0"/>
              </a:spcAft>
              <a:buClr>
                <a:srgbClr val="005FAA"/>
              </a:buClr>
              <a:buSzPts val="1400"/>
              <a:buFont typeface="Arial Narrow"/>
              <a:buChar char="●"/>
              <a:defRPr/>
            </a:lvl4pPr>
            <a:lvl5pPr indent="-317500" lvl="4" marL="2286000" algn="l">
              <a:spcBef>
                <a:spcPts val="1920"/>
              </a:spcBef>
              <a:spcAft>
                <a:spcPts val="0"/>
              </a:spcAft>
              <a:buClr>
                <a:srgbClr val="005FAA"/>
              </a:buClr>
              <a:buSzPts val="1400"/>
              <a:buFont typeface="Arial Narrow"/>
              <a:buChar char="○"/>
              <a:defRPr/>
            </a:lvl5pPr>
            <a:lvl6pPr indent="-317500" lvl="5" marL="2743200" algn="l">
              <a:spcBef>
                <a:spcPts val="1920"/>
              </a:spcBef>
              <a:spcAft>
                <a:spcPts val="0"/>
              </a:spcAft>
              <a:buClr>
                <a:srgbClr val="005FAA"/>
              </a:buClr>
              <a:buSzPts val="1400"/>
              <a:buFont typeface="Arial"/>
              <a:buChar char="■"/>
              <a:defRPr/>
            </a:lvl6pPr>
            <a:lvl7pPr indent="-317500" lvl="6" marL="3200400" algn="l">
              <a:spcBef>
                <a:spcPts val="1920"/>
              </a:spcBef>
              <a:spcAft>
                <a:spcPts val="0"/>
              </a:spcAft>
              <a:buClr>
                <a:srgbClr val="005FAA"/>
              </a:buClr>
              <a:buSzPts val="1400"/>
              <a:buFont typeface="Arial"/>
              <a:buChar char="●"/>
              <a:defRPr/>
            </a:lvl7pPr>
            <a:lvl8pPr indent="-317500" lvl="7" marL="3657600" algn="l">
              <a:spcBef>
                <a:spcPts val="1920"/>
              </a:spcBef>
              <a:spcAft>
                <a:spcPts val="0"/>
              </a:spcAft>
              <a:buClr>
                <a:srgbClr val="005FAA"/>
              </a:buClr>
              <a:buSzPts val="1400"/>
              <a:buFont typeface="Arial"/>
              <a:buChar char="○"/>
              <a:defRPr/>
            </a:lvl8pPr>
            <a:lvl9pPr indent="-317500" lvl="8" marL="4114800" algn="l">
              <a:spcBef>
                <a:spcPts val="1920"/>
              </a:spcBef>
              <a:spcAft>
                <a:spcPts val="1920"/>
              </a:spcAft>
              <a:buClr>
                <a:srgbClr val="005FAA"/>
              </a:buClr>
              <a:buSzPts val="1400"/>
              <a:buFont typeface="Arial"/>
              <a:buChar char="■"/>
              <a:defRPr/>
            </a:lvl9pPr>
          </a:lstStyle>
          <a:p/>
        </p:txBody>
      </p:sp>
      <p:sp>
        <p:nvSpPr>
          <p:cNvPr id="1233" name="Google Shape;1233;g152f6255668_2_185"/>
          <p:cNvSpPr txBox="1"/>
          <p:nvPr>
            <p:ph idx="12" type="sldNum"/>
          </p:nvPr>
        </p:nvSpPr>
        <p:spPr>
          <a:xfrm>
            <a:off x="11296611" y="6217622"/>
            <a:ext cx="731600" cy="524880"/>
          </a:xfrm>
          <a:prstGeom prst="rect">
            <a:avLst/>
          </a:prstGeom>
          <a:noFill/>
          <a:ln>
            <a:noFill/>
          </a:ln>
        </p:spPr>
        <p:txBody>
          <a:bodyPr anchorCtr="0" anchor="ctr" bIns="91425" lIns="91425" spcFirstLastPara="1" rIns="91425" wrap="square" tIns="91425">
            <a:noAutofit/>
          </a:bodyPr>
          <a:lstStyle>
            <a:lvl1pPr indent="0" lvl="0" marL="0" marR="0" algn="r">
              <a:buClr>
                <a:schemeClr val="dk1"/>
              </a:buClr>
              <a:buSzPts val="1500"/>
              <a:buFont typeface="Arial"/>
              <a:buNone/>
              <a:defRPr sz="1500">
                <a:solidFill>
                  <a:schemeClr val="dk1"/>
                </a:solidFill>
                <a:latin typeface="Arial"/>
                <a:ea typeface="Arial"/>
                <a:cs typeface="Arial"/>
                <a:sym typeface="Arial"/>
              </a:defRPr>
            </a:lvl1pPr>
            <a:lvl2pPr indent="0" lvl="1" marL="0" marR="0" algn="r">
              <a:buClr>
                <a:schemeClr val="dk1"/>
              </a:buClr>
              <a:buSzPts val="1500"/>
              <a:buFont typeface="Arial"/>
              <a:buNone/>
              <a:defRPr sz="1500">
                <a:solidFill>
                  <a:schemeClr val="dk1"/>
                </a:solidFill>
                <a:latin typeface="Arial"/>
                <a:ea typeface="Arial"/>
                <a:cs typeface="Arial"/>
                <a:sym typeface="Arial"/>
              </a:defRPr>
            </a:lvl2pPr>
            <a:lvl3pPr indent="0" lvl="2" marL="0" marR="0" algn="r">
              <a:buClr>
                <a:schemeClr val="dk1"/>
              </a:buClr>
              <a:buSzPts val="1500"/>
              <a:buFont typeface="Arial"/>
              <a:buNone/>
              <a:defRPr sz="1500">
                <a:solidFill>
                  <a:schemeClr val="dk1"/>
                </a:solidFill>
                <a:latin typeface="Arial"/>
                <a:ea typeface="Arial"/>
                <a:cs typeface="Arial"/>
                <a:sym typeface="Arial"/>
              </a:defRPr>
            </a:lvl3pPr>
            <a:lvl4pPr indent="0" lvl="3" marL="0" marR="0" algn="r">
              <a:buClr>
                <a:schemeClr val="dk1"/>
              </a:buClr>
              <a:buSzPts val="1500"/>
              <a:buFont typeface="Arial"/>
              <a:buNone/>
              <a:defRPr sz="1500">
                <a:solidFill>
                  <a:schemeClr val="dk1"/>
                </a:solidFill>
                <a:latin typeface="Arial"/>
                <a:ea typeface="Arial"/>
                <a:cs typeface="Arial"/>
                <a:sym typeface="Arial"/>
              </a:defRPr>
            </a:lvl4pPr>
            <a:lvl5pPr indent="0" lvl="4" marL="0" marR="0" algn="r">
              <a:buClr>
                <a:schemeClr val="dk1"/>
              </a:buClr>
              <a:buSzPts val="1500"/>
              <a:buFont typeface="Arial"/>
              <a:buNone/>
              <a:defRPr sz="1500">
                <a:solidFill>
                  <a:schemeClr val="dk1"/>
                </a:solidFill>
                <a:latin typeface="Arial"/>
                <a:ea typeface="Arial"/>
                <a:cs typeface="Arial"/>
                <a:sym typeface="Arial"/>
              </a:defRPr>
            </a:lvl5pPr>
            <a:lvl6pPr indent="0" lvl="5" marL="0" marR="0" algn="r">
              <a:buClr>
                <a:schemeClr val="dk1"/>
              </a:buClr>
              <a:buSzPts val="1500"/>
              <a:buFont typeface="Arial"/>
              <a:buNone/>
              <a:defRPr sz="1500">
                <a:solidFill>
                  <a:schemeClr val="dk1"/>
                </a:solidFill>
                <a:latin typeface="Arial"/>
                <a:ea typeface="Arial"/>
                <a:cs typeface="Arial"/>
                <a:sym typeface="Arial"/>
              </a:defRPr>
            </a:lvl6pPr>
            <a:lvl7pPr indent="0" lvl="6" marL="0" marR="0" algn="r">
              <a:buClr>
                <a:schemeClr val="dk1"/>
              </a:buClr>
              <a:buSzPts val="1500"/>
              <a:buFont typeface="Arial"/>
              <a:buNone/>
              <a:defRPr sz="1500">
                <a:solidFill>
                  <a:schemeClr val="dk1"/>
                </a:solidFill>
                <a:latin typeface="Arial"/>
                <a:ea typeface="Arial"/>
                <a:cs typeface="Arial"/>
                <a:sym typeface="Arial"/>
              </a:defRPr>
            </a:lvl7pPr>
            <a:lvl8pPr indent="0" lvl="7" marL="0" marR="0" algn="r">
              <a:buClr>
                <a:schemeClr val="dk1"/>
              </a:buClr>
              <a:buSzPts val="1500"/>
              <a:buFont typeface="Arial"/>
              <a:buNone/>
              <a:defRPr sz="1500">
                <a:solidFill>
                  <a:schemeClr val="dk1"/>
                </a:solidFill>
                <a:latin typeface="Arial"/>
                <a:ea typeface="Arial"/>
                <a:cs typeface="Arial"/>
                <a:sym typeface="Arial"/>
              </a:defRPr>
            </a:lvl8pPr>
            <a:lvl9pPr indent="0" lvl="8" marL="0" marR="0" algn="r">
              <a:buClr>
                <a:schemeClr val="dk1"/>
              </a:buClr>
              <a:buSzPts val="1500"/>
              <a:buFont typeface="Arial"/>
              <a:buNone/>
              <a:defRPr sz="15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seul" type="titleOnly">
  <p:cSld name="TITLE_ONLY">
    <p:spTree>
      <p:nvGrpSpPr>
        <p:cNvPr id="1234" name="Shape 1234"/>
        <p:cNvGrpSpPr/>
        <p:nvPr/>
      </p:nvGrpSpPr>
      <p:grpSpPr>
        <a:xfrm>
          <a:off x="0" y="0"/>
          <a:ext cx="0" cy="0"/>
          <a:chOff x="0" y="0"/>
          <a:chExt cx="0" cy="0"/>
        </a:xfrm>
      </p:grpSpPr>
      <p:sp>
        <p:nvSpPr>
          <p:cNvPr id="1235" name="Google Shape;1235;g152f6255668_2_189"/>
          <p:cNvSpPr txBox="1"/>
          <p:nvPr>
            <p:ph type="title"/>
          </p:nvPr>
        </p:nvSpPr>
        <p:spPr>
          <a:xfrm>
            <a:off x="882588" y="524923"/>
            <a:ext cx="10515600" cy="1325563"/>
          </a:xfrm>
          <a:prstGeom prst="rect">
            <a:avLst/>
          </a:prstGeom>
          <a:noFill/>
          <a:ln>
            <a:noFill/>
          </a:ln>
        </p:spPr>
        <p:txBody>
          <a:bodyPr anchorCtr="0" anchor="ctr" bIns="45675" lIns="91350" spcFirstLastPara="1" rIns="91350" wrap="square" tIns="45675">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236" name="Google Shape;1236;g152f6255668_2_189"/>
          <p:cNvSpPr txBox="1"/>
          <p:nvPr>
            <p:ph idx="12" type="sldNum"/>
          </p:nvPr>
        </p:nvSpPr>
        <p:spPr>
          <a:xfrm>
            <a:off x="10593919" y="6400823"/>
            <a:ext cx="1358900" cy="341313"/>
          </a:xfrm>
          <a:prstGeom prst="rect">
            <a:avLst/>
          </a:prstGeom>
          <a:noFill/>
          <a:ln>
            <a:noFill/>
          </a:ln>
        </p:spPr>
        <p:txBody>
          <a:bodyPr anchorCtr="0" anchor="t" bIns="45675" lIns="91350" spcFirstLastPara="1" rIns="9135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nd 2 Content" type="txAndTwoObj">
  <p:cSld name="TEXT_AND_TWO_OBJECTS">
    <p:spTree>
      <p:nvGrpSpPr>
        <p:cNvPr id="1237" name="Shape 1237"/>
        <p:cNvGrpSpPr/>
        <p:nvPr/>
      </p:nvGrpSpPr>
      <p:grpSpPr>
        <a:xfrm>
          <a:off x="0" y="0"/>
          <a:ext cx="0" cy="0"/>
          <a:chOff x="0" y="0"/>
          <a:chExt cx="0" cy="0"/>
        </a:xfrm>
      </p:grpSpPr>
      <p:sp>
        <p:nvSpPr>
          <p:cNvPr id="1238" name="Google Shape;1238;g152f6255668_2_192"/>
          <p:cNvSpPr txBox="1"/>
          <p:nvPr>
            <p:ph type="title"/>
          </p:nvPr>
        </p:nvSpPr>
        <p:spPr>
          <a:xfrm>
            <a:off x="914400" y="0"/>
            <a:ext cx="10363200" cy="914400"/>
          </a:xfrm>
          <a:prstGeom prst="rect">
            <a:avLst/>
          </a:prstGeom>
          <a:noFill/>
          <a:ln>
            <a:noFill/>
          </a:ln>
        </p:spPr>
        <p:txBody>
          <a:bodyPr anchorCtr="0" anchor="ctr" bIns="45675" lIns="91350" spcFirstLastPara="1" rIns="91350" wrap="square" tIns="45675">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239" name="Google Shape;1239;g152f6255668_2_192"/>
          <p:cNvSpPr txBox="1"/>
          <p:nvPr>
            <p:ph idx="1" type="body"/>
          </p:nvPr>
        </p:nvSpPr>
        <p:spPr>
          <a:xfrm>
            <a:off x="914400" y="1295400"/>
            <a:ext cx="5080000" cy="4800600"/>
          </a:xfrm>
          <a:prstGeom prst="rect">
            <a:avLst/>
          </a:prstGeom>
          <a:noFill/>
          <a:ln>
            <a:noFill/>
          </a:ln>
        </p:spPr>
        <p:txBody>
          <a:bodyPr anchorCtr="0" anchor="t" bIns="45675" lIns="91350" spcFirstLastPara="1" rIns="91350" wrap="square" tIns="45675">
            <a:noAutofit/>
          </a:bodyPr>
          <a:lstStyle>
            <a:lvl1pPr indent="-342900" lvl="0" marL="457200" algn="l">
              <a:spcBef>
                <a:spcPts val="360"/>
              </a:spcBef>
              <a:spcAft>
                <a:spcPts val="0"/>
              </a:spcAft>
              <a:buClr>
                <a:srgbClr val="005FAA"/>
              </a:buClr>
              <a:buSzPts val="1800"/>
              <a:buChar char="•"/>
              <a:defRPr/>
            </a:lvl1pPr>
            <a:lvl2pPr indent="-342900" lvl="1" marL="914400" algn="l">
              <a:spcBef>
                <a:spcPts val="360"/>
              </a:spcBef>
              <a:spcAft>
                <a:spcPts val="0"/>
              </a:spcAft>
              <a:buClr>
                <a:srgbClr val="005FAA"/>
              </a:buClr>
              <a:buSzPts val="1800"/>
              <a:buChar char="–"/>
              <a:defRPr/>
            </a:lvl2pPr>
            <a:lvl3pPr indent="-342900" lvl="2" marL="1371600" algn="l">
              <a:spcBef>
                <a:spcPts val="360"/>
              </a:spcBef>
              <a:spcAft>
                <a:spcPts val="0"/>
              </a:spcAft>
              <a:buClr>
                <a:srgbClr val="005FAA"/>
              </a:buClr>
              <a:buSzPts val="1800"/>
              <a:buChar char="•"/>
              <a:defRPr/>
            </a:lvl3pPr>
            <a:lvl4pPr indent="-342900" lvl="3" marL="1828800" algn="l">
              <a:spcBef>
                <a:spcPts val="360"/>
              </a:spcBef>
              <a:spcAft>
                <a:spcPts val="0"/>
              </a:spcAft>
              <a:buClr>
                <a:srgbClr val="005FAA"/>
              </a:buClr>
              <a:buSzPts val="1800"/>
              <a:buChar char="–"/>
              <a:defRPr/>
            </a:lvl4pPr>
            <a:lvl5pPr indent="-342900" lvl="4" marL="2286000" algn="l">
              <a:spcBef>
                <a:spcPts val="360"/>
              </a:spcBef>
              <a:spcAft>
                <a:spcPts val="0"/>
              </a:spcAft>
              <a:buClr>
                <a:srgbClr val="005FAA"/>
              </a:buClr>
              <a:buSzPts val="1800"/>
              <a:buChar char="»"/>
              <a:defRPr/>
            </a:lvl5pPr>
            <a:lvl6pPr indent="-342900" lvl="5" marL="2743200" algn="l">
              <a:spcBef>
                <a:spcPts val="360"/>
              </a:spcBef>
              <a:spcAft>
                <a:spcPts val="0"/>
              </a:spcAft>
              <a:buClr>
                <a:srgbClr val="005FAA"/>
              </a:buClr>
              <a:buSzPts val="1800"/>
              <a:buChar char="»"/>
              <a:defRPr/>
            </a:lvl6pPr>
            <a:lvl7pPr indent="-342900" lvl="6" marL="3200400" algn="l">
              <a:spcBef>
                <a:spcPts val="360"/>
              </a:spcBef>
              <a:spcAft>
                <a:spcPts val="0"/>
              </a:spcAft>
              <a:buClr>
                <a:srgbClr val="005FAA"/>
              </a:buClr>
              <a:buSzPts val="1800"/>
              <a:buChar char="»"/>
              <a:defRPr/>
            </a:lvl7pPr>
            <a:lvl8pPr indent="-342900" lvl="7" marL="3657600" algn="l">
              <a:spcBef>
                <a:spcPts val="360"/>
              </a:spcBef>
              <a:spcAft>
                <a:spcPts val="0"/>
              </a:spcAft>
              <a:buClr>
                <a:srgbClr val="005FAA"/>
              </a:buClr>
              <a:buSzPts val="1800"/>
              <a:buChar char="»"/>
              <a:defRPr/>
            </a:lvl8pPr>
            <a:lvl9pPr indent="-342900" lvl="8" marL="4114800" algn="l">
              <a:spcBef>
                <a:spcPts val="360"/>
              </a:spcBef>
              <a:spcAft>
                <a:spcPts val="0"/>
              </a:spcAft>
              <a:buClr>
                <a:srgbClr val="005FAA"/>
              </a:buClr>
              <a:buSzPts val="1800"/>
              <a:buChar char="»"/>
              <a:defRPr/>
            </a:lvl9pPr>
          </a:lstStyle>
          <a:p/>
        </p:txBody>
      </p:sp>
      <p:sp>
        <p:nvSpPr>
          <p:cNvPr id="1240" name="Google Shape;1240;g152f6255668_2_192"/>
          <p:cNvSpPr txBox="1"/>
          <p:nvPr>
            <p:ph idx="2" type="body"/>
          </p:nvPr>
        </p:nvSpPr>
        <p:spPr>
          <a:xfrm>
            <a:off x="6197600" y="1295401"/>
            <a:ext cx="5080000" cy="2324100"/>
          </a:xfrm>
          <a:prstGeom prst="rect">
            <a:avLst/>
          </a:prstGeom>
          <a:noFill/>
          <a:ln>
            <a:noFill/>
          </a:ln>
        </p:spPr>
        <p:txBody>
          <a:bodyPr anchorCtr="0" anchor="t" bIns="45675" lIns="91350" spcFirstLastPara="1" rIns="91350" wrap="square" tIns="45675">
            <a:noAutofit/>
          </a:bodyPr>
          <a:lstStyle>
            <a:lvl1pPr indent="-342900" lvl="0" marL="457200" algn="l">
              <a:spcBef>
                <a:spcPts val="360"/>
              </a:spcBef>
              <a:spcAft>
                <a:spcPts val="0"/>
              </a:spcAft>
              <a:buClr>
                <a:srgbClr val="005FAA"/>
              </a:buClr>
              <a:buSzPts val="1800"/>
              <a:buChar char="•"/>
              <a:defRPr/>
            </a:lvl1pPr>
            <a:lvl2pPr indent="-342900" lvl="1" marL="914400" algn="l">
              <a:spcBef>
                <a:spcPts val="360"/>
              </a:spcBef>
              <a:spcAft>
                <a:spcPts val="0"/>
              </a:spcAft>
              <a:buClr>
                <a:srgbClr val="005FAA"/>
              </a:buClr>
              <a:buSzPts val="1800"/>
              <a:buChar char="–"/>
              <a:defRPr/>
            </a:lvl2pPr>
            <a:lvl3pPr indent="-342900" lvl="2" marL="1371600" algn="l">
              <a:spcBef>
                <a:spcPts val="360"/>
              </a:spcBef>
              <a:spcAft>
                <a:spcPts val="0"/>
              </a:spcAft>
              <a:buClr>
                <a:srgbClr val="005FAA"/>
              </a:buClr>
              <a:buSzPts val="1800"/>
              <a:buChar char="•"/>
              <a:defRPr/>
            </a:lvl3pPr>
            <a:lvl4pPr indent="-342900" lvl="3" marL="1828800" algn="l">
              <a:spcBef>
                <a:spcPts val="360"/>
              </a:spcBef>
              <a:spcAft>
                <a:spcPts val="0"/>
              </a:spcAft>
              <a:buClr>
                <a:srgbClr val="005FAA"/>
              </a:buClr>
              <a:buSzPts val="1800"/>
              <a:buChar char="–"/>
              <a:defRPr/>
            </a:lvl4pPr>
            <a:lvl5pPr indent="-342900" lvl="4" marL="2286000" algn="l">
              <a:spcBef>
                <a:spcPts val="360"/>
              </a:spcBef>
              <a:spcAft>
                <a:spcPts val="0"/>
              </a:spcAft>
              <a:buClr>
                <a:srgbClr val="005FAA"/>
              </a:buClr>
              <a:buSzPts val="1800"/>
              <a:buChar char="»"/>
              <a:defRPr/>
            </a:lvl5pPr>
            <a:lvl6pPr indent="-342900" lvl="5" marL="2743200" algn="l">
              <a:spcBef>
                <a:spcPts val="360"/>
              </a:spcBef>
              <a:spcAft>
                <a:spcPts val="0"/>
              </a:spcAft>
              <a:buClr>
                <a:srgbClr val="005FAA"/>
              </a:buClr>
              <a:buSzPts val="1800"/>
              <a:buChar char="»"/>
              <a:defRPr/>
            </a:lvl6pPr>
            <a:lvl7pPr indent="-342900" lvl="6" marL="3200400" algn="l">
              <a:spcBef>
                <a:spcPts val="360"/>
              </a:spcBef>
              <a:spcAft>
                <a:spcPts val="0"/>
              </a:spcAft>
              <a:buClr>
                <a:srgbClr val="005FAA"/>
              </a:buClr>
              <a:buSzPts val="1800"/>
              <a:buChar char="»"/>
              <a:defRPr/>
            </a:lvl7pPr>
            <a:lvl8pPr indent="-342900" lvl="7" marL="3657600" algn="l">
              <a:spcBef>
                <a:spcPts val="360"/>
              </a:spcBef>
              <a:spcAft>
                <a:spcPts val="0"/>
              </a:spcAft>
              <a:buClr>
                <a:srgbClr val="005FAA"/>
              </a:buClr>
              <a:buSzPts val="1800"/>
              <a:buChar char="»"/>
              <a:defRPr/>
            </a:lvl8pPr>
            <a:lvl9pPr indent="-342900" lvl="8" marL="4114800" algn="l">
              <a:spcBef>
                <a:spcPts val="360"/>
              </a:spcBef>
              <a:spcAft>
                <a:spcPts val="0"/>
              </a:spcAft>
              <a:buClr>
                <a:srgbClr val="005FAA"/>
              </a:buClr>
              <a:buSzPts val="1800"/>
              <a:buChar char="»"/>
              <a:defRPr/>
            </a:lvl9pPr>
          </a:lstStyle>
          <a:p/>
        </p:txBody>
      </p:sp>
      <p:sp>
        <p:nvSpPr>
          <p:cNvPr id="1241" name="Google Shape;1241;g152f6255668_2_192"/>
          <p:cNvSpPr txBox="1"/>
          <p:nvPr>
            <p:ph idx="3" type="body"/>
          </p:nvPr>
        </p:nvSpPr>
        <p:spPr>
          <a:xfrm>
            <a:off x="6197600" y="3771901"/>
            <a:ext cx="5080000" cy="2324100"/>
          </a:xfrm>
          <a:prstGeom prst="rect">
            <a:avLst/>
          </a:prstGeom>
          <a:noFill/>
          <a:ln>
            <a:noFill/>
          </a:ln>
        </p:spPr>
        <p:txBody>
          <a:bodyPr anchorCtr="0" anchor="t" bIns="45675" lIns="91350" spcFirstLastPara="1" rIns="91350" wrap="square" tIns="45675">
            <a:noAutofit/>
          </a:bodyPr>
          <a:lstStyle>
            <a:lvl1pPr indent="-342900" lvl="0" marL="457200" algn="l">
              <a:spcBef>
                <a:spcPts val="360"/>
              </a:spcBef>
              <a:spcAft>
                <a:spcPts val="0"/>
              </a:spcAft>
              <a:buClr>
                <a:srgbClr val="005FAA"/>
              </a:buClr>
              <a:buSzPts val="1800"/>
              <a:buChar char="•"/>
              <a:defRPr/>
            </a:lvl1pPr>
            <a:lvl2pPr indent="-342900" lvl="1" marL="914400" algn="l">
              <a:spcBef>
                <a:spcPts val="360"/>
              </a:spcBef>
              <a:spcAft>
                <a:spcPts val="0"/>
              </a:spcAft>
              <a:buClr>
                <a:srgbClr val="005FAA"/>
              </a:buClr>
              <a:buSzPts val="1800"/>
              <a:buChar char="–"/>
              <a:defRPr/>
            </a:lvl2pPr>
            <a:lvl3pPr indent="-342900" lvl="2" marL="1371600" algn="l">
              <a:spcBef>
                <a:spcPts val="360"/>
              </a:spcBef>
              <a:spcAft>
                <a:spcPts val="0"/>
              </a:spcAft>
              <a:buClr>
                <a:srgbClr val="005FAA"/>
              </a:buClr>
              <a:buSzPts val="1800"/>
              <a:buChar char="•"/>
              <a:defRPr/>
            </a:lvl3pPr>
            <a:lvl4pPr indent="-342900" lvl="3" marL="1828800" algn="l">
              <a:spcBef>
                <a:spcPts val="360"/>
              </a:spcBef>
              <a:spcAft>
                <a:spcPts val="0"/>
              </a:spcAft>
              <a:buClr>
                <a:srgbClr val="005FAA"/>
              </a:buClr>
              <a:buSzPts val="1800"/>
              <a:buChar char="–"/>
              <a:defRPr/>
            </a:lvl4pPr>
            <a:lvl5pPr indent="-342900" lvl="4" marL="2286000" algn="l">
              <a:spcBef>
                <a:spcPts val="360"/>
              </a:spcBef>
              <a:spcAft>
                <a:spcPts val="0"/>
              </a:spcAft>
              <a:buClr>
                <a:srgbClr val="005FAA"/>
              </a:buClr>
              <a:buSzPts val="1800"/>
              <a:buChar char="»"/>
              <a:defRPr/>
            </a:lvl5pPr>
            <a:lvl6pPr indent="-342900" lvl="5" marL="2743200" algn="l">
              <a:spcBef>
                <a:spcPts val="360"/>
              </a:spcBef>
              <a:spcAft>
                <a:spcPts val="0"/>
              </a:spcAft>
              <a:buClr>
                <a:srgbClr val="005FAA"/>
              </a:buClr>
              <a:buSzPts val="1800"/>
              <a:buChar char="»"/>
              <a:defRPr/>
            </a:lvl6pPr>
            <a:lvl7pPr indent="-342900" lvl="6" marL="3200400" algn="l">
              <a:spcBef>
                <a:spcPts val="360"/>
              </a:spcBef>
              <a:spcAft>
                <a:spcPts val="0"/>
              </a:spcAft>
              <a:buClr>
                <a:srgbClr val="005FAA"/>
              </a:buClr>
              <a:buSzPts val="1800"/>
              <a:buChar char="»"/>
              <a:defRPr/>
            </a:lvl7pPr>
            <a:lvl8pPr indent="-342900" lvl="7" marL="3657600" algn="l">
              <a:spcBef>
                <a:spcPts val="360"/>
              </a:spcBef>
              <a:spcAft>
                <a:spcPts val="0"/>
              </a:spcAft>
              <a:buClr>
                <a:srgbClr val="005FAA"/>
              </a:buClr>
              <a:buSzPts val="1800"/>
              <a:buChar char="»"/>
              <a:defRPr/>
            </a:lvl8pPr>
            <a:lvl9pPr indent="-342900" lvl="8" marL="4114800" algn="l">
              <a:spcBef>
                <a:spcPts val="360"/>
              </a:spcBef>
              <a:spcAft>
                <a:spcPts val="0"/>
              </a:spcAft>
              <a:buClr>
                <a:srgbClr val="005FAA"/>
              </a:buClr>
              <a:buSzPts val="1800"/>
              <a:buChar char="»"/>
              <a:defRPr/>
            </a:lvl9pPr>
          </a:lstStyle>
          <a:p/>
        </p:txBody>
      </p:sp>
      <p:sp>
        <p:nvSpPr>
          <p:cNvPr id="1242" name="Google Shape;1242;g152f6255668_2_192"/>
          <p:cNvSpPr txBox="1"/>
          <p:nvPr>
            <p:ph idx="10" type="dt"/>
          </p:nvPr>
        </p:nvSpPr>
        <p:spPr>
          <a:xfrm>
            <a:off x="609600" y="6356351"/>
            <a:ext cx="2844800" cy="365126"/>
          </a:xfrm>
          <a:prstGeom prst="rect">
            <a:avLst/>
          </a:prstGeom>
          <a:noFill/>
          <a:ln>
            <a:noFill/>
          </a:ln>
        </p:spPr>
        <p:txBody>
          <a:bodyPr anchorCtr="0" anchor="t" bIns="45675" lIns="91350" spcFirstLastPara="1" rIns="91350" wrap="square" tIns="456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43" name="Google Shape;1243;g152f6255668_2_192"/>
          <p:cNvSpPr txBox="1"/>
          <p:nvPr>
            <p:ph idx="11" type="ftr"/>
          </p:nvPr>
        </p:nvSpPr>
        <p:spPr>
          <a:xfrm>
            <a:off x="4165600" y="6356351"/>
            <a:ext cx="3860800" cy="365126"/>
          </a:xfrm>
          <a:prstGeom prst="rect">
            <a:avLst/>
          </a:prstGeom>
          <a:noFill/>
          <a:ln>
            <a:noFill/>
          </a:ln>
        </p:spPr>
        <p:txBody>
          <a:bodyPr anchorCtr="0" anchor="t" bIns="45675" lIns="91350" spcFirstLastPara="1" rIns="91350" wrap="square" tIns="456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8.png"/><Relationship Id="rId2" Type="http://schemas.openxmlformats.org/officeDocument/2006/relationships/image" Target="../media/image7.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11" Type="http://schemas.openxmlformats.org/officeDocument/2006/relationships/slideLayout" Target="../slideLayouts/slideLayout9.xml"/><Relationship Id="rId10" Type="http://schemas.openxmlformats.org/officeDocument/2006/relationships/slideLayout" Target="../slideLayouts/slideLayout8.xml"/><Relationship Id="rId13" Type="http://schemas.openxmlformats.org/officeDocument/2006/relationships/slideLayout" Target="../slideLayouts/slideLayout11.xml"/><Relationship Id="rId12" Type="http://schemas.openxmlformats.org/officeDocument/2006/relationships/slideLayout" Target="../slideLayouts/slideLayout10.xml"/><Relationship Id="rId14" Type="http://schemas.openxmlformats.org/officeDocument/2006/relationships/theme" Target="../theme/theme8.xml"/></Relationships>
</file>

<file path=ppt/slideMasters/_rels/slideMaster10.xml.rels><?xml version="1.0" encoding="UTF-8" standalone="yes"?><Relationships xmlns="http://schemas.openxmlformats.org/package/2006/relationships"><Relationship Id="rId1" Type="http://schemas.openxmlformats.org/officeDocument/2006/relationships/image" Target="../media/image166.jpg"/><Relationship Id="rId2" Type="http://schemas.openxmlformats.org/officeDocument/2006/relationships/image" Target="../media/image168.png"/><Relationship Id="rId3" Type="http://schemas.openxmlformats.org/officeDocument/2006/relationships/slideLayout" Target="../slideLayouts/slideLayout94.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5" Type="http://schemas.openxmlformats.org/officeDocument/2006/relationships/slideLayout" Target="../slideLayouts/slideLayout96.xml"/><Relationship Id="rId6" Type="http://schemas.openxmlformats.org/officeDocument/2006/relationships/slideLayout" Target="../slideLayouts/slideLayout97.xml"/><Relationship Id="rId7" Type="http://schemas.openxmlformats.org/officeDocument/2006/relationships/slideLayout" Target="../slideLayouts/slideLayout98.xml"/><Relationship Id="rId8" Type="http://schemas.openxmlformats.org/officeDocument/2006/relationships/slideLayout" Target="../slideLayouts/slideLayout99.xml"/><Relationship Id="rId11" Type="http://schemas.openxmlformats.org/officeDocument/2006/relationships/theme" Target="../theme/theme14.xml"/><Relationship Id="rId10" Type="http://schemas.openxmlformats.org/officeDocument/2006/relationships/slideLayout" Target="../slideLayouts/slideLayout101.xml"/></Relationships>
</file>

<file path=ppt/slideMasters/_rels/slideMaster11.xml.rels><?xml version="1.0" encoding="UTF-8" standalone="yes"?><Relationships xmlns="http://schemas.openxmlformats.org/package/2006/relationships"><Relationship Id="rId1" Type="http://schemas.openxmlformats.org/officeDocument/2006/relationships/image" Target="../media/image8.png"/><Relationship Id="rId2" Type="http://schemas.openxmlformats.org/officeDocument/2006/relationships/image" Target="../media/image7.png"/><Relationship Id="rId3" Type="http://schemas.openxmlformats.org/officeDocument/2006/relationships/slideLayout" Target="../slideLayouts/slideLayout102.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11" Type="http://schemas.openxmlformats.org/officeDocument/2006/relationships/theme" Target="../theme/theme9.xml"/><Relationship Id="rId10" Type="http://schemas.openxmlformats.org/officeDocument/2006/relationships/slideLayout" Target="../slideLayouts/slideLayout109.xml"/></Relationships>
</file>

<file path=ppt/slideMasters/_rels/slideMaster12.xml.rels><?xml version="1.0" encoding="UTF-8" standalone="yes"?><Relationships xmlns="http://schemas.openxmlformats.org/package/2006/relationships"><Relationship Id="rId1" Type="http://schemas.openxmlformats.org/officeDocument/2006/relationships/image" Target="../media/image8.png"/><Relationship Id="rId2" Type="http://schemas.openxmlformats.org/officeDocument/2006/relationships/image" Target="../media/image7.png"/><Relationship Id="rId3" Type="http://schemas.openxmlformats.org/officeDocument/2006/relationships/slideLayout" Target="../slideLayouts/slideLayout110.xml"/><Relationship Id="rId4" Type="http://schemas.openxmlformats.org/officeDocument/2006/relationships/slideLayout" Target="../slideLayouts/slideLayout111.xml"/><Relationship Id="rId5" Type="http://schemas.openxmlformats.org/officeDocument/2006/relationships/slideLayout" Target="../slideLayouts/slideLayout112.xml"/><Relationship Id="rId6" Type="http://schemas.openxmlformats.org/officeDocument/2006/relationships/slideLayout" Target="../slideLayouts/slideLayout113.xml"/><Relationship Id="rId7" Type="http://schemas.openxmlformats.org/officeDocument/2006/relationships/slideLayout" Target="../slideLayouts/slideLayout114.xml"/><Relationship Id="rId8" Type="http://schemas.openxmlformats.org/officeDocument/2006/relationships/theme" Target="../theme/theme15.xml"/></Relationships>
</file>

<file path=ppt/slideMasters/_rels/slideMaster13.xml.rels><?xml version="1.0" encoding="UTF-8" standalone="yes"?><Relationships xmlns="http://schemas.openxmlformats.org/package/2006/relationships"><Relationship Id="rId1" Type="http://schemas.openxmlformats.org/officeDocument/2006/relationships/image" Target="../media/image8.png"/><Relationship Id="rId2" Type="http://schemas.openxmlformats.org/officeDocument/2006/relationships/image" Target="../media/image7.png"/><Relationship Id="rId3" Type="http://schemas.openxmlformats.org/officeDocument/2006/relationships/slideLayout" Target="../slideLayouts/slideLayout115.xml"/><Relationship Id="rId4" Type="http://schemas.openxmlformats.org/officeDocument/2006/relationships/slideLayout" Target="../slideLayouts/slideLayout116.xml"/><Relationship Id="rId5" Type="http://schemas.openxmlformats.org/officeDocument/2006/relationships/slideLayout" Target="../slideLayouts/slideLayout117.xml"/><Relationship Id="rId6" Type="http://schemas.openxmlformats.org/officeDocument/2006/relationships/slideLayout" Target="../slideLayouts/slideLayout118.xml"/><Relationship Id="rId7" Type="http://schemas.openxmlformats.org/officeDocument/2006/relationships/slideLayout" Target="../slideLayouts/slideLayout119.xml"/><Relationship Id="rId8" Type="http://schemas.openxmlformats.org/officeDocument/2006/relationships/theme" Target="../theme/theme18.xml"/></Relationships>
</file>

<file path=ppt/slideMasters/_rels/slideMaster14.xml.rels><?xml version="1.0" encoding="UTF-8" standalone="yes"?><Relationships xmlns="http://schemas.openxmlformats.org/package/2006/relationships"><Relationship Id="rId1" Type="http://schemas.openxmlformats.org/officeDocument/2006/relationships/slideLayout" Target="../slideLayouts/slideLayout120.xml"/><Relationship Id="rId2" Type="http://schemas.openxmlformats.org/officeDocument/2006/relationships/slideLayout" Target="../slideLayouts/slideLayout121.xml"/><Relationship Id="rId3" Type="http://schemas.openxmlformats.org/officeDocument/2006/relationships/slideLayout" Target="../slideLayouts/slideLayout122.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5" Type="http://schemas.openxmlformats.org/officeDocument/2006/relationships/slideLayout" Target="../slideLayouts/slideLayout124.xml"/><Relationship Id="rId6" Type="http://schemas.openxmlformats.org/officeDocument/2006/relationships/slideLayout" Target="../slideLayouts/slideLayout125.xml"/><Relationship Id="rId7" Type="http://schemas.openxmlformats.org/officeDocument/2006/relationships/slideLayout" Target="../slideLayouts/slideLayout126.xml"/><Relationship Id="rId8" Type="http://schemas.openxmlformats.org/officeDocument/2006/relationships/slideLayout" Target="../slideLayouts/slideLayout127.xml"/><Relationship Id="rId11" Type="http://schemas.openxmlformats.org/officeDocument/2006/relationships/slideLayout" Target="../slideLayouts/slideLayout130.xml"/><Relationship Id="rId10" Type="http://schemas.openxmlformats.org/officeDocument/2006/relationships/slideLayout" Target="../slideLayouts/slideLayout129.xml"/><Relationship Id="rId12" Type="http://schemas.openxmlformats.org/officeDocument/2006/relationships/theme" Target="../theme/theme7.xml"/></Relationships>
</file>

<file path=ppt/slideMasters/_rels/slideMaster15.xml.rels><?xml version="1.0" encoding="UTF-8" standalone="yes"?><Relationships xmlns="http://schemas.openxmlformats.org/package/2006/relationships"><Relationship Id="rId1" Type="http://schemas.openxmlformats.org/officeDocument/2006/relationships/image" Target="../media/image197.png"/><Relationship Id="rId2" Type="http://schemas.openxmlformats.org/officeDocument/2006/relationships/slideLayout" Target="../slideLayouts/slideLayout131.xml"/><Relationship Id="rId3" Type="http://schemas.openxmlformats.org/officeDocument/2006/relationships/slideLayout" Target="../slideLayouts/slideLayout132.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5" Type="http://schemas.openxmlformats.org/officeDocument/2006/relationships/slideLayout" Target="../slideLayouts/slideLayout134.xml"/><Relationship Id="rId6" Type="http://schemas.openxmlformats.org/officeDocument/2006/relationships/slideLayout" Target="../slideLayouts/slideLayout135.xml"/><Relationship Id="rId7" Type="http://schemas.openxmlformats.org/officeDocument/2006/relationships/slideLayout" Target="../slideLayouts/slideLayout136.xml"/><Relationship Id="rId8" Type="http://schemas.openxmlformats.org/officeDocument/2006/relationships/slideLayout" Target="../slideLayouts/slideLayout137.xml"/><Relationship Id="rId11" Type="http://schemas.openxmlformats.org/officeDocument/2006/relationships/slideLayout" Target="../slideLayouts/slideLayout140.xml"/><Relationship Id="rId10" Type="http://schemas.openxmlformats.org/officeDocument/2006/relationships/slideLayout" Target="../slideLayouts/slideLayout139.xml"/><Relationship Id="rId12" Type="http://schemas.openxmlformats.org/officeDocument/2006/relationships/theme" Target="../theme/theme11.xml"/></Relationships>
</file>

<file path=ppt/slideMasters/_rels/slideMaster16.xml.rels><?xml version="1.0" encoding="UTF-8" standalone="yes"?><Relationships xmlns="http://schemas.openxmlformats.org/package/2006/relationships"><Relationship Id="rId1" Type="http://schemas.openxmlformats.org/officeDocument/2006/relationships/image" Target="../media/image8.png"/><Relationship Id="rId2" Type="http://schemas.openxmlformats.org/officeDocument/2006/relationships/image" Target="../media/image7.png"/><Relationship Id="rId3" Type="http://schemas.openxmlformats.org/officeDocument/2006/relationships/slideLayout" Target="../slideLayouts/slideLayout141.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5" Type="http://schemas.openxmlformats.org/officeDocument/2006/relationships/slideLayout" Target="../slideLayouts/slideLayout143.xml"/><Relationship Id="rId6" Type="http://schemas.openxmlformats.org/officeDocument/2006/relationships/slideLayout" Target="../slideLayouts/slideLayout144.xml"/><Relationship Id="rId7" Type="http://schemas.openxmlformats.org/officeDocument/2006/relationships/slideLayout" Target="../slideLayouts/slideLayout145.xml"/><Relationship Id="rId8" Type="http://schemas.openxmlformats.org/officeDocument/2006/relationships/slideLayout" Target="../slideLayouts/slideLayout146.xml"/><Relationship Id="rId10" Type="http://schemas.openxmlformats.org/officeDocument/2006/relationships/theme" Target="../theme/theme17.xml"/></Relationships>
</file>

<file path=ppt/slideMasters/_rels/slideMaster17.xml.rels><?xml version="1.0" encoding="UTF-8" standalone="yes"?><Relationships xmlns="http://schemas.openxmlformats.org/package/2006/relationships"><Relationship Id="rId1" Type="http://schemas.openxmlformats.org/officeDocument/2006/relationships/image" Target="../media/image8.png"/><Relationship Id="rId2" Type="http://schemas.openxmlformats.org/officeDocument/2006/relationships/image" Target="../media/image7.png"/><Relationship Id="rId3" Type="http://schemas.openxmlformats.org/officeDocument/2006/relationships/slideLayout" Target="../slideLayouts/slideLayout148.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5" Type="http://schemas.openxmlformats.org/officeDocument/2006/relationships/slideLayout" Target="../slideLayouts/slideLayout150.xml"/><Relationship Id="rId6" Type="http://schemas.openxmlformats.org/officeDocument/2006/relationships/slideLayout" Target="../slideLayouts/slideLayout151.xml"/><Relationship Id="rId7" Type="http://schemas.openxmlformats.org/officeDocument/2006/relationships/slideLayout" Target="../slideLayouts/slideLayout152.xml"/><Relationship Id="rId8" Type="http://schemas.openxmlformats.org/officeDocument/2006/relationships/slideLayout" Target="../slideLayouts/slideLayout153.xml"/><Relationship Id="rId11" Type="http://schemas.openxmlformats.org/officeDocument/2006/relationships/theme" Target="../theme/theme19.xml"/><Relationship Id="rId10" Type="http://schemas.openxmlformats.org/officeDocument/2006/relationships/slideLayout" Target="../slideLayouts/slideLayout155.xml"/></Relationships>
</file>

<file path=ppt/slideMasters/_rels/slideMaster18.xml.rels><?xml version="1.0" encoding="UTF-8" standalone="yes"?><Relationships xmlns="http://schemas.openxmlformats.org/package/2006/relationships"><Relationship Id="rId1" Type="http://schemas.openxmlformats.org/officeDocument/2006/relationships/slideLayout" Target="../slideLayouts/slideLayout156.xml"/><Relationship Id="rId2" Type="http://schemas.openxmlformats.org/officeDocument/2006/relationships/slideLayout" Target="../slideLayouts/slideLayout157.xml"/><Relationship Id="rId3" Type="http://schemas.openxmlformats.org/officeDocument/2006/relationships/slideLayout" Target="../slideLayouts/slideLayout158.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5" Type="http://schemas.openxmlformats.org/officeDocument/2006/relationships/slideLayout" Target="../slideLayouts/slideLayout160.xml"/><Relationship Id="rId6" Type="http://schemas.openxmlformats.org/officeDocument/2006/relationships/slideLayout" Target="../slideLayouts/slideLayout161.xml"/><Relationship Id="rId7" Type="http://schemas.openxmlformats.org/officeDocument/2006/relationships/slideLayout" Target="../slideLayouts/slideLayout162.xml"/><Relationship Id="rId8" Type="http://schemas.openxmlformats.org/officeDocument/2006/relationships/slideLayout" Target="../slideLayouts/slideLayout163.xml"/><Relationship Id="rId11" Type="http://schemas.openxmlformats.org/officeDocument/2006/relationships/slideLayout" Target="../slideLayouts/slideLayout166.xml"/><Relationship Id="rId10" Type="http://schemas.openxmlformats.org/officeDocument/2006/relationships/slideLayout" Target="../slideLayouts/slideLayout165.xml"/><Relationship Id="rId13" Type="http://schemas.openxmlformats.org/officeDocument/2006/relationships/slideLayout" Target="../slideLayouts/slideLayout168.xml"/><Relationship Id="rId12" Type="http://schemas.openxmlformats.org/officeDocument/2006/relationships/slideLayout" Target="../slideLayouts/slideLayout167.xml"/><Relationship Id="rId15" Type="http://schemas.openxmlformats.org/officeDocument/2006/relationships/theme" Target="../theme/theme2.xml"/><Relationship Id="rId14" Type="http://schemas.openxmlformats.org/officeDocument/2006/relationships/slideLayout" Target="../slideLayouts/slideLayout169.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8.png"/><Relationship Id="rId2" Type="http://schemas.openxmlformats.org/officeDocument/2006/relationships/image" Target="../media/image7.png"/><Relationship Id="rId3" Type="http://schemas.openxmlformats.org/officeDocument/2006/relationships/slideLayout" Target="../slideLayouts/slideLayout12.xml"/><Relationship Id="rId4" Type="http://schemas.openxmlformats.org/officeDocument/2006/relationships/slideLayout" Target="../slideLayouts/slideLayout13.xml"/><Relationship Id="rId9" Type="http://schemas.openxmlformats.org/officeDocument/2006/relationships/theme" Target="../theme/theme10.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8.png"/><Relationship Id="rId2" Type="http://schemas.openxmlformats.org/officeDocument/2006/relationships/image" Target="../media/image7.png"/><Relationship Id="rId3" Type="http://schemas.openxmlformats.org/officeDocument/2006/relationships/slideLayout" Target="../slideLayouts/slideLayout18.xml"/><Relationship Id="rId4" Type="http://schemas.openxmlformats.org/officeDocument/2006/relationships/slideLayout" Target="../slideLayouts/slideLayout19.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theme" Target="../theme/theme1.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slideLayout" Target="../slideLayouts/slideLayout23.xml"/><Relationship Id="rId3" Type="http://schemas.openxmlformats.org/officeDocument/2006/relationships/slideLayout" Target="../slideLayouts/slideLayout24.xml"/><Relationship Id="rId4" Type="http://schemas.openxmlformats.org/officeDocument/2006/relationships/slideLayout" Target="../slideLayouts/slideLayout25.xml"/><Relationship Id="rId9" Type="http://schemas.openxmlformats.org/officeDocument/2006/relationships/slideLayout" Target="../slideLayouts/slideLayout30.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 Id="rId11" Type="http://schemas.openxmlformats.org/officeDocument/2006/relationships/slideLayout" Target="../slideLayouts/slideLayout32.xml"/><Relationship Id="rId10" Type="http://schemas.openxmlformats.org/officeDocument/2006/relationships/slideLayout" Target="../slideLayouts/slideLayout31.xml"/><Relationship Id="rId12" Type="http://schemas.openxmlformats.org/officeDocument/2006/relationships/theme" Target="../theme/theme13.xml"/></Relationships>
</file>

<file path=ppt/slideMasters/_rels/slideMaster5.xml.rels><?xml version="1.0" encoding="UTF-8" standalone="yes"?><Relationships xmlns="http://schemas.openxmlformats.org/package/2006/relationships"><Relationship Id="rId40" Type="http://schemas.openxmlformats.org/officeDocument/2006/relationships/slideLayout" Target="../slideLayouts/slideLayout44.xml"/><Relationship Id="rId20" Type="http://schemas.openxmlformats.org/officeDocument/2006/relationships/image" Target="../media/image80.png"/><Relationship Id="rId42" Type="http://schemas.openxmlformats.org/officeDocument/2006/relationships/slideLayout" Target="../slideLayouts/slideLayout46.xml"/><Relationship Id="rId41" Type="http://schemas.openxmlformats.org/officeDocument/2006/relationships/slideLayout" Target="../slideLayouts/slideLayout45.xml"/><Relationship Id="rId22" Type="http://schemas.openxmlformats.org/officeDocument/2006/relationships/image" Target="../media/image83.png"/><Relationship Id="rId44" Type="http://schemas.openxmlformats.org/officeDocument/2006/relationships/slideLayout" Target="../slideLayouts/slideLayout48.xml"/><Relationship Id="rId21" Type="http://schemas.openxmlformats.org/officeDocument/2006/relationships/image" Target="../media/image79.png"/><Relationship Id="rId43" Type="http://schemas.openxmlformats.org/officeDocument/2006/relationships/slideLayout" Target="../slideLayouts/slideLayout47.xml"/><Relationship Id="rId24" Type="http://schemas.openxmlformats.org/officeDocument/2006/relationships/image" Target="../media/image57.png"/><Relationship Id="rId46" Type="http://schemas.openxmlformats.org/officeDocument/2006/relationships/slideLayout" Target="../slideLayouts/slideLayout50.xml"/><Relationship Id="rId23" Type="http://schemas.openxmlformats.org/officeDocument/2006/relationships/image" Target="../media/image88.png"/><Relationship Id="rId45" Type="http://schemas.openxmlformats.org/officeDocument/2006/relationships/slideLayout" Target="../slideLayouts/slideLayout49.xml"/><Relationship Id="rId1" Type="http://schemas.openxmlformats.org/officeDocument/2006/relationships/image" Target="../media/image64.png"/><Relationship Id="rId2" Type="http://schemas.openxmlformats.org/officeDocument/2006/relationships/image" Target="../media/image69.png"/><Relationship Id="rId3" Type="http://schemas.openxmlformats.org/officeDocument/2006/relationships/image" Target="../media/image36.png"/><Relationship Id="rId4" Type="http://schemas.openxmlformats.org/officeDocument/2006/relationships/image" Target="../media/image63.png"/><Relationship Id="rId9" Type="http://schemas.openxmlformats.org/officeDocument/2006/relationships/image" Target="../media/image70.png"/><Relationship Id="rId26" Type="http://schemas.openxmlformats.org/officeDocument/2006/relationships/image" Target="../media/image86.png"/><Relationship Id="rId25" Type="http://schemas.openxmlformats.org/officeDocument/2006/relationships/image" Target="../media/image82.png"/><Relationship Id="rId47" Type="http://schemas.openxmlformats.org/officeDocument/2006/relationships/theme" Target="../theme/theme6.xml"/><Relationship Id="rId28" Type="http://schemas.openxmlformats.org/officeDocument/2006/relationships/image" Target="../media/image62.png"/><Relationship Id="rId27" Type="http://schemas.openxmlformats.org/officeDocument/2006/relationships/image" Target="../media/image71.png"/><Relationship Id="rId5" Type="http://schemas.openxmlformats.org/officeDocument/2006/relationships/image" Target="../media/image67.png"/><Relationship Id="rId6" Type="http://schemas.openxmlformats.org/officeDocument/2006/relationships/image" Target="../media/image66.png"/><Relationship Id="rId29" Type="http://schemas.openxmlformats.org/officeDocument/2006/relationships/slideLayout" Target="../slideLayouts/slideLayout33.xml"/><Relationship Id="rId7" Type="http://schemas.openxmlformats.org/officeDocument/2006/relationships/image" Target="../media/image59.png"/><Relationship Id="rId8" Type="http://schemas.openxmlformats.org/officeDocument/2006/relationships/image" Target="../media/image74.png"/><Relationship Id="rId31" Type="http://schemas.openxmlformats.org/officeDocument/2006/relationships/slideLayout" Target="../slideLayouts/slideLayout35.xml"/><Relationship Id="rId30" Type="http://schemas.openxmlformats.org/officeDocument/2006/relationships/slideLayout" Target="../slideLayouts/slideLayout34.xml"/><Relationship Id="rId11" Type="http://schemas.openxmlformats.org/officeDocument/2006/relationships/image" Target="../media/image81.png"/><Relationship Id="rId33" Type="http://schemas.openxmlformats.org/officeDocument/2006/relationships/slideLayout" Target="../slideLayouts/slideLayout37.xml"/><Relationship Id="rId10" Type="http://schemas.openxmlformats.org/officeDocument/2006/relationships/image" Target="../media/image76.png"/><Relationship Id="rId32" Type="http://schemas.openxmlformats.org/officeDocument/2006/relationships/slideLayout" Target="../slideLayouts/slideLayout36.xml"/><Relationship Id="rId13" Type="http://schemas.openxmlformats.org/officeDocument/2006/relationships/image" Target="../media/image77.png"/><Relationship Id="rId35" Type="http://schemas.openxmlformats.org/officeDocument/2006/relationships/slideLayout" Target="../slideLayouts/slideLayout39.xml"/><Relationship Id="rId12" Type="http://schemas.openxmlformats.org/officeDocument/2006/relationships/image" Target="../media/image75.png"/><Relationship Id="rId34" Type="http://schemas.openxmlformats.org/officeDocument/2006/relationships/slideLayout" Target="../slideLayouts/slideLayout38.xml"/><Relationship Id="rId15" Type="http://schemas.openxmlformats.org/officeDocument/2006/relationships/image" Target="../media/image72.png"/><Relationship Id="rId37" Type="http://schemas.openxmlformats.org/officeDocument/2006/relationships/slideLayout" Target="../slideLayouts/slideLayout41.xml"/><Relationship Id="rId14" Type="http://schemas.openxmlformats.org/officeDocument/2006/relationships/image" Target="../media/image85.png"/><Relationship Id="rId36" Type="http://schemas.openxmlformats.org/officeDocument/2006/relationships/slideLayout" Target="../slideLayouts/slideLayout40.xml"/><Relationship Id="rId17" Type="http://schemas.openxmlformats.org/officeDocument/2006/relationships/image" Target="../media/image87.png"/><Relationship Id="rId39" Type="http://schemas.openxmlformats.org/officeDocument/2006/relationships/slideLayout" Target="../slideLayouts/slideLayout43.xml"/><Relationship Id="rId16" Type="http://schemas.openxmlformats.org/officeDocument/2006/relationships/image" Target="../media/image84.png"/><Relationship Id="rId38" Type="http://schemas.openxmlformats.org/officeDocument/2006/relationships/slideLayout" Target="../slideLayouts/slideLayout42.xml"/><Relationship Id="rId19" Type="http://schemas.openxmlformats.org/officeDocument/2006/relationships/image" Target="../media/image78.png"/><Relationship Id="rId18" Type="http://schemas.openxmlformats.org/officeDocument/2006/relationships/image" Target="../media/image52.png"/></Relationships>
</file>

<file path=ppt/slideMasters/_rels/slideMaster6.xml.rels><?xml version="1.0" encoding="UTF-8" standalone="yes"?><Relationships xmlns="http://schemas.openxmlformats.org/package/2006/relationships"><Relationship Id="rId1" Type="http://schemas.openxmlformats.org/officeDocument/2006/relationships/image" Target="../media/image8.png"/><Relationship Id="rId2" Type="http://schemas.openxmlformats.org/officeDocument/2006/relationships/image" Target="../media/image7.png"/><Relationship Id="rId3" Type="http://schemas.openxmlformats.org/officeDocument/2006/relationships/slideLayout" Target="../slideLayouts/slideLayout51.xml"/><Relationship Id="rId4" Type="http://schemas.openxmlformats.org/officeDocument/2006/relationships/slideLayout" Target="../slideLayouts/slideLayout52.xml"/><Relationship Id="rId9" Type="http://schemas.openxmlformats.org/officeDocument/2006/relationships/slideLayout" Target="../slideLayouts/slideLayout57.xml"/><Relationship Id="rId5" Type="http://schemas.openxmlformats.org/officeDocument/2006/relationships/slideLayout" Target="../slideLayouts/slideLayout53.xml"/><Relationship Id="rId6" Type="http://schemas.openxmlformats.org/officeDocument/2006/relationships/slideLayout" Target="../slideLayouts/slideLayout54.xml"/><Relationship Id="rId7" Type="http://schemas.openxmlformats.org/officeDocument/2006/relationships/slideLayout" Target="../slideLayouts/slideLayout55.xml"/><Relationship Id="rId8" Type="http://schemas.openxmlformats.org/officeDocument/2006/relationships/slideLayout" Target="../slideLayouts/slideLayout56.xml"/><Relationship Id="rId11" Type="http://schemas.openxmlformats.org/officeDocument/2006/relationships/theme" Target="../theme/theme3.xml"/><Relationship Id="rId10"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40" Type="http://schemas.openxmlformats.org/officeDocument/2006/relationships/theme" Target="../theme/theme12.xml"/><Relationship Id="rId20" Type="http://schemas.openxmlformats.org/officeDocument/2006/relationships/image" Target="../media/image52.png"/><Relationship Id="rId22" Type="http://schemas.openxmlformats.org/officeDocument/2006/relationships/image" Target="../media/image80.png"/><Relationship Id="rId21" Type="http://schemas.openxmlformats.org/officeDocument/2006/relationships/image" Target="../media/image150.png"/><Relationship Id="rId24" Type="http://schemas.openxmlformats.org/officeDocument/2006/relationships/image" Target="../media/image83.png"/><Relationship Id="rId23" Type="http://schemas.openxmlformats.org/officeDocument/2006/relationships/image" Target="../media/image79.png"/><Relationship Id="rId1" Type="http://schemas.openxmlformats.org/officeDocument/2006/relationships/image" Target="../media/image109.png"/><Relationship Id="rId2" Type="http://schemas.openxmlformats.org/officeDocument/2006/relationships/image" Target="../media/image108.png"/><Relationship Id="rId3" Type="http://schemas.openxmlformats.org/officeDocument/2006/relationships/image" Target="../media/image64.png"/><Relationship Id="rId4" Type="http://schemas.openxmlformats.org/officeDocument/2006/relationships/image" Target="../media/image135.png"/><Relationship Id="rId9" Type="http://schemas.openxmlformats.org/officeDocument/2006/relationships/image" Target="../media/image59.png"/><Relationship Id="rId26" Type="http://schemas.openxmlformats.org/officeDocument/2006/relationships/image" Target="../media/image57.png"/><Relationship Id="rId25" Type="http://schemas.openxmlformats.org/officeDocument/2006/relationships/image" Target="../media/image88.png"/><Relationship Id="rId28" Type="http://schemas.openxmlformats.org/officeDocument/2006/relationships/image" Target="../media/image86.png"/><Relationship Id="rId27" Type="http://schemas.openxmlformats.org/officeDocument/2006/relationships/image" Target="../media/image82.png"/><Relationship Id="rId5" Type="http://schemas.openxmlformats.org/officeDocument/2006/relationships/image" Target="../media/image133.png"/><Relationship Id="rId6" Type="http://schemas.openxmlformats.org/officeDocument/2006/relationships/image" Target="../media/image63.png"/><Relationship Id="rId29" Type="http://schemas.openxmlformats.org/officeDocument/2006/relationships/slideLayout" Target="../slideLayouts/slideLayout59.xml"/><Relationship Id="rId7" Type="http://schemas.openxmlformats.org/officeDocument/2006/relationships/image" Target="../media/image136.png"/><Relationship Id="rId8" Type="http://schemas.openxmlformats.org/officeDocument/2006/relationships/image" Target="../media/image66.png"/><Relationship Id="rId31" Type="http://schemas.openxmlformats.org/officeDocument/2006/relationships/slideLayout" Target="../slideLayouts/slideLayout61.xml"/><Relationship Id="rId30" Type="http://schemas.openxmlformats.org/officeDocument/2006/relationships/slideLayout" Target="../slideLayouts/slideLayout60.xml"/><Relationship Id="rId11" Type="http://schemas.openxmlformats.org/officeDocument/2006/relationships/image" Target="../media/image70.png"/><Relationship Id="rId33" Type="http://schemas.openxmlformats.org/officeDocument/2006/relationships/slideLayout" Target="../slideLayouts/slideLayout63.xml"/><Relationship Id="rId10" Type="http://schemas.openxmlformats.org/officeDocument/2006/relationships/image" Target="../media/image141.png"/><Relationship Id="rId32" Type="http://schemas.openxmlformats.org/officeDocument/2006/relationships/slideLayout" Target="../slideLayouts/slideLayout62.xml"/><Relationship Id="rId13" Type="http://schemas.openxmlformats.org/officeDocument/2006/relationships/image" Target="../media/image147.png"/><Relationship Id="rId35" Type="http://schemas.openxmlformats.org/officeDocument/2006/relationships/slideLayout" Target="../slideLayouts/slideLayout65.xml"/><Relationship Id="rId12" Type="http://schemas.openxmlformats.org/officeDocument/2006/relationships/image" Target="../media/image151.png"/><Relationship Id="rId34" Type="http://schemas.openxmlformats.org/officeDocument/2006/relationships/slideLayout" Target="../slideLayouts/slideLayout64.xml"/><Relationship Id="rId15" Type="http://schemas.openxmlformats.org/officeDocument/2006/relationships/image" Target="../media/image148.png"/><Relationship Id="rId37" Type="http://schemas.openxmlformats.org/officeDocument/2006/relationships/slideLayout" Target="../slideLayouts/slideLayout67.xml"/><Relationship Id="rId14" Type="http://schemas.openxmlformats.org/officeDocument/2006/relationships/image" Target="../media/image144.png"/><Relationship Id="rId36" Type="http://schemas.openxmlformats.org/officeDocument/2006/relationships/slideLayout" Target="../slideLayouts/slideLayout66.xml"/><Relationship Id="rId17" Type="http://schemas.openxmlformats.org/officeDocument/2006/relationships/image" Target="../media/image72.png"/><Relationship Id="rId39" Type="http://schemas.openxmlformats.org/officeDocument/2006/relationships/slideLayout" Target="../slideLayouts/slideLayout69.xml"/><Relationship Id="rId16" Type="http://schemas.openxmlformats.org/officeDocument/2006/relationships/image" Target="../media/image85.png"/><Relationship Id="rId38" Type="http://schemas.openxmlformats.org/officeDocument/2006/relationships/slideLayout" Target="../slideLayouts/slideLayout68.xml"/><Relationship Id="rId19" Type="http://schemas.openxmlformats.org/officeDocument/2006/relationships/image" Target="../media/image87.png"/><Relationship Id="rId18" Type="http://schemas.openxmlformats.org/officeDocument/2006/relationships/image" Target="../media/image161.png"/></Relationships>
</file>

<file path=ppt/slideMasters/_rels/slideMaster8.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slideLayout" Target="../slideLayouts/slideLayout71.xml"/><Relationship Id="rId3" Type="http://schemas.openxmlformats.org/officeDocument/2006/relationships/slideLayout" Target="../slideLayouts/slideLayout72.xml"/><Relationship Id="rId4" Type="http://schemas.openxmlformats.org/officeDocument/2006/relationships/slideLayout" Target="../slideLayouts/slideLayout73.xml"/><Relationship Id="rId9" Type="http://schemas.openxmlformats.org/officeDocument/2006/relationships/slideLayout" Target="../slideLayouts/slideLayout78.xml"/><Relationship Id="rId5" Type="http://schemas.openxmlformats.org/officeDocument/2006/relationships/slideLayout" Target="../slideLayouts/slideLayout74.xml"/><Relationship Id="rId6" Type="http://schemas.openxmlformats.org/officeDocument/2006/relationships/slideLayout" Target="../slideLayouts/slideLayout75.xml"/><Relationship Id="rId7" Type="http://schemas.openxmlformats.org/officeDocument/2006/relationships/slideLayout" Target="../slideLayouts/slideLayout76.xml"/><Relationship Id="rId8" Type="http://schemas.openxmlformats.org/officeDocument/2006/relationships/slideLayout" Target="../slideLayouts/slideLayout77.xml"/><Relationship Id="rId11" Type="http://schemas.openxmlformats.org/officeDocument/2006/relationships/slideLayout" Target="../slideLayouts/slideLayout80.xml"/><Relationship Id="rId10" Type="http://schemas.openxmlformats.org/officeDocument/2006/relationships/slideLayout" Target="../slideLayouts/slideLayout79.xml"/><Relationship Id="rId13" Type="http://schemas.openxmlformats.org/officeDocument/2006/relationships/slideLayout" Target="../slideLayouts/slideLayout82.xml"/><Relationship Id="rId12" Type="http://schemas.openxmlformats.org/officeDocument/2006/relationships/slideLayout" Target="../slideLayouts/slideLayout81.xml"/><Relationship Id="rId14" Type="http://schemas.openxmlformats.org/officeDocument/2006/relationships/theme" Target="../theme/theme4.xml"/></Relationships>
</file>

<file path=ppt/slideMasters/_rels/slideMaster9.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slideLayout" Target="../slideLayouts/slideLayout84.xml"/><Relationship Id="rId3" Type="http://schemas.openxmlformats.org/officeDocument/2006/relationships/slideLayout" Target="../slideLayouts/slideLayout85.xml"/><Relationship Id="rId4" Type="http://schemas.openxmlformats.org/officeDocument/2006/relationships/slideLayout" Target="../slideLayouts/slideLayout86.xml"/><Relationship Id="rId9" Type="http://schemas.openxmlformats.org/officeDocument/2006/relationships/slideLayout" Target="../slideLayouts/slideLayout91.xml"/><Relationship Id="rId5" Type="http://schemas.openxmlformats.org/officeDocument/2006/relationships/slideLayout" Target="../slideLayouts/slideLayout87.xml"/><Relationship Id="rId6" Type="http://schemas.openxmlformats.org/officeDocument/2006/relationships/slideLayout" Target="../slideLayouts/slideLayout88.xml"/><Relationship Id="rId7" Type="http://schemas.openxmlformats.org/officeDocument/2006/relationships/slideLayout" Target="../slideLayouts/slideLayout89.xml"/><Relationship Id="rId8" Type="http://schemas.openxmlformats.org/officeDocument/2006/relationships/slideLayout" Target="../slideLayouts/slideLayout90.xml"/><Relationship Id="rId11" Type="http://schemas.openxmlformats.org/officeDocument/2006/relationships/slideLayout" Target="../slideLayouts/slideLayout93.xml"/><Relationship Id="rId10" Type="http://schemas.openxmlformats.org/officeDocument/2006/relationships/slideLayout" Target="../slideLayouts/slideLayout92.xml"/><Relationship Id="rId12" Type="http://schemas.openxmlformats.org/officeDocument/2006/relationships/theme" Target="../theme/theme1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6"/>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7" name="Google Shape;7;p6"/>
          <p:cNvPicPr preferRelativeResize="0"/>
          <p:nvPr/>
        </p:nvPicPr>
        <p:blipFill rotWithShape="1">
          <a:blip r:embed="rId1">
            <a:alphaModFix amt="34000"/>
          </a:blip>
          <a:srcRect b="35419" l="51339" r="-2839" t="39269"/>
          <a:stretch/>
        </p:blipFill>
        <p:spPr>
          <a:xfrm flipH="1">
            <a:off x="9304422" y="0"/>
            <a:ext cx="2887578" cy="1037492"/>
          </a:xfrm>
          <a:prstGeom prst="rect">
            <a:avLst/>
          </a:prstGeom>
          <a:noFill/>
          <a:ln>
            <a:noFill/>
          </a:ln>
        </p:spPr>
      </p:pic>
      <p:pic>
        <p:nvPicPr>
          <p:cNvPr id="8" name="Google Shape;8;p6"/>
          <p:cNvPicPr preferRelativeResize="0"/>
          <p:nvPr/>
        </p:nvPicPr>
        <p:blipFill rotWithShape="1">
          <a:blip r:embed="rId2">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9" name="Google Shape;9;p6"/>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0" name="Google Shape;10;p6"/>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05" name="Shape 1205"/>
        <p:cNvGrpSpPr/>
        <p:nvPr/>
      </p:nvGrpSpPr>
      <p:grpSpPr>
        <a:xfrm>
          <a:off x="0" y="0"/>
          <a:ext cx="0" cy="0"/>
          <a:chOff x="0" y="0"/>
          <a:chExt cx="0" cy="0"/>
        </a:xfrm>
      </p:grpSpPr>
      <p:sp>
        <p:nvSpPr>
          <p:cNvPr id="1206" name="Google Shape;1206;g152f6255668_2_160"/>
          <p:cNvSpPr txBox="1"/>
          <p:nvPr>
            <p:ph type="title"/>
          </p:nvPr>
        </p:nvSpPr>
        <p:spPr>
          <a:xfrm>
            <a:off x="609600" y="692166"/>
            <a:ext cx="10972800" cy="720725"/>
          </a:xfrm>
          <a:prstGeom prst="rect">
            <a:avLst/>
          </a:prstGeom>
          <a:noFill/>
          <a:ln>
            <a:noFill/>
          </a:ln>
        </p:spPr>
        <p:txBody>
          <a:bodyPr anchorCtr="0" anchor="ctr" bIns="45675" lIns="91350" spcFirstLastPara="1" rIns="91350" wrap="square" tIns="45675">
            <a:noAutofit/>
          </a:bodyPr>
          <a:lstStyle>
            <a:lvl1pPr lvl="0" marR="0" rtl="0" algn="ctr">
              <a:spcBef>
                <a:spcPts val="0"/>
              </a:spcBef>
              <a:spcAft>
                <a:spcPts val="0"/>
              </a:spcAft>
              <a:buSzPts val="1400"/>
              <a:buNone/>
              <a:defRPr b="1" i="0" sz="3200" u="none" cap="none" strike="noStrike">
                <a:solidFill>
                  <a:srgbClr val="005FAA"/>
                </a:solidFill>
                <a:latin typeface="Arial Narrow"/>
                <a:ea typeface="Arial Narrow"/>
                <a:cs typeface="Arial Narrow"/>
                <a:sym typeface="Arial Narrow"/>
              </a:defRPr>
            </a:lvl1pPr>
            <a:lvl2pPr lvl="1" marR="0" rtl="0" algn="ctr">
              <a:spcBef>
                <a:spcPts val="0"/>
              </a:spcBef>
              <a:spcAft>
                <a:spcPts val="0"/>
              </a:spcAft>
              <a:buSzPts val="1400"/>
              <a:buNone/>
              <a:defRPr b="1" i="0" sz="3200" u="none" cap="none" strike="noStrike">
                <a:solidFill>
                  <a:srgbClr val="005FAA"/>
                </a:solidFill>
                <a:latin typeface="Arial Narrow"/>
                <a:ea typeface="Arial Narrow"/>
                <a:cs typeface="Arial Narrow"/>
                <a:sym typeface="Arial Narrow"/>
              </a:defRPr>
            </a:lvl2pPr>
            <a:lvl3pPr lvl="2" marR="0" rtl="0" algn="ctr">
              <a:spcBef>
                <a:spcPts val="0"/>
              </a:spcBef>
              <a:spcAft>
                <a:spcPts val="0"/>
              </a:spcAft>
              <a:buSzPts val="1400"/>
              <a:buNone/>
              <a:defRPr b="1" i="0" sz="3200" u="none" cap="none" strike="noStrike">
                <a:solidFill>
                  <a:srgbClr val="005FAA"/>
                </a:solidFill>
                <a:latin typeface="Arial Narrow"/>
                <a:ea typeface="Arial Narrow"/>
                <a:cs typeface="Arial Narrow"/>
                <a:sym typeface="Arial Narrow"/>
              </a:defRPr>
            </a:lvl3pPr>
            <a:lvl4pPr lvl="3" marR="0" rtl="0" algn="ctr">
              <a:spcBef>
                <a:spcPts val="0"/>
              </a:spcBef>
              <a:spcAft>
                <a:spcPts val="0"/>
              </a:spcAft>
              <a:buSzPts val="1400"/>
              <a:buNone/>
              <a:defRPr b="1" i="0" sz="3200" u="none" cap="none" strike="noStrike">
                <a:solidFill>
                  <a:srgbClr val="005FAA"/>
                </a:solidFill>
                <a:latin typeface="Arial Narrow"/>
                <a:ea typeface="Arial Narrow"/>
                <a:cs typeface="Arial Narrow"/>
                <a:sym typeface="Arial Narrow"/>
              </a:defRPr>
            </a:lvl4pPr>
            <a:lvl5pPr lvl="4" marR="0" rtl="0" algn="ctr">
              <a:spcBef>
                <a:spcPts val="0"/>
              </a:spcBef>
              <a:spcAft>
                <a:spcPts val="0"/>
              </a:spcAft>
              <a:buSzPts val="1400"/>
              <a:buNone/>
              <a:defRPr b="1" i="0" sz="3200" u="none" cap="none" strike="noStrike">
                <a:solidFill>
                  <a:srgbClr val="005FAA"/>
                </a:solidFill>
                <a:latin typeface="Arial Narrow"/>
                <a:ea typeface="Arial Narrow"/>
                <a:cs typeface="Arial Narrow"/>
                <a:sym typeface="Arial Narrow"/>
              </a:defRPr>
            </a:lvl5pPr>
            <a:lvl6pPr lvl="5" marR="0" rtl="0" algn="ctr">
              <a:spcBef>
                <a:spcPts val="0"/>
              </a:spcBef>
              <a:spcAft>
                <a:spcPts val="0"/>
              </a:spcAft>
              <a:buSzPts val="1400"/>
              <a:buNone/>
              <a:defRPr b="1" i="0" sz="3200" u="none" cap="none" strike="noStrike">
                <a:solidFill>
                  <a:srgbClr val="005FAA"/>
                </a:solidFill>
                <a:latin typeface="Arial"/>
                <a:ea typeface="Arial"/>
                <a:cs typeface="Arial"/>
                <a:sym typeface="Arial"/>
              </a:defRPr>
            </a:lvl6pPr>
            <a:lvl7pPr lvl="6" marR="0" rtl="0" algn="ctr">
              <a:spcBef>
                <a:spcPts val="0"/>
              </a:spcBef>
              <a:spcAft>
                <a:spcPts val="0"/>
              </a:spcAft>
              <a:buSzPts val="1400"/>
              <a:buNone/>
              <a:defRPr b="1" i="0" sz="3200" u="none" cap="none" strike="noStrike">
                <a:solidFill>
                  <a:srgbClr val="005FAA"/>
                </a:solidFill>
                <a:latin typeface="Arial"/>
                <a:ea typeface="Arial"/>
                <a:cs typeface="Arial"/>
                <a:sym typeface="Arial"/>
              </a:defRPr>
            </a:lvl7pPr>
            <a:lvl8pPr lvl="7" marR="0" rtl="0" algn="ctr">
              <a:spcBef>
                <a:spcPts val="0"/>
              </a:spcBef>
              <a:spcAft>
                <a:spcPts val="0"/>
              </a:spcAft>
              <a:buSzPts val="1400"/>
              <a:buNone/>
              <a:defRPr b="1" i="0" sz="3200" u="none" cap="none" strike="noStrike">
                <a:solidFill>
                  <a:srgbClr val="005FAA"/>
                </a:solidFill>
                <a:latin typeface="Arial"/>
                <a:ea typeface="Arial"/>
                <a:cs typeface="Arial"/>
                <a:sym typeface="Arial"/>
              </a:defRPr>
            </a:lvl8pPr>
            <a:lvl9pPr lvl="8" marR="0" rtl="0" algn="ctr">
              <a:spcBef>
                <a:spcPts val="0"/>
              </a:spcBef>
              <a:spcAft>
                <a:spcPts val="0"/>
              </a:spcAft>
              <a:buSzPts val="1400"/>
              <a:buNone/>
              <a:defRPr b="1" i="0" sz="3200" u="none" cap="none" strike="noStrike">
                <a:solidFill>
                  <a:srgbClr val="005FAA"/>
                </a:solidFill>
                <a:latin typeface="Arial"/>
                <a:ea typeface="Arial"/>
                <a:cs typeface="Arial"/>
                <a:sym typeface="Arial"/>
              </a:defRPr>
            </a:lvl9pPr>
          </a:lstStyle>
          <a:p/>
        </p:txBody>
      </p:sp>
      <p:sp>
        <p:nvSpPr>
          <p:cNvPr id="1207" name="Google Shape;1207;g152f6255668_2_160"/>
          <p:cNvSpPr txBox="1"/>
          <p:nvPr>
            <p:ph idx="1" type="body"/>
          </p:nvPr>
        </p:nvSpPr>
        <p:spPr>
          <a:xfrm>
            <a:off x="609600" y="1600214"/>
            <a:ext cx="10972800" cy="4525963"/>
          </a:xfrm>
          <a:prstGeom prst="rect">
            <a:avLst/>
          </a:prstGeom>
          <a:noFill/>
          <a:ln>
            <a:noFill/>
          </a:ln>
        </p:spPr>
        <p:txBody>
          <a:bodyPr anchorCtr="0" anchor="t" bIns="45675" lIns="91350" spcFirstLastPara="1" rIns="91350" wrap="square" tIns="45675">
            <a:noAutofit/>
          </a:bodyPr>
          <a:lstStyle>
            <a:lvl1pPr indent="-406400" lvl="0" marL="457200" marR="0" rtl="0" algn="l">
              <a:spcBef>
                <a:spcPts val="560"/>
              </a:spcBef>
              <a:spcAft>
                <a:spcPts val="0"/>
              </a:spcAft>
              <a:buClr>
                <a:srgbClr val="005FAA"/>
              </a:buClr>
              <a:buSzPts val="2800"/>
              <a:buFont typeface="Arial Narrow"/>
              <a:buChar char="•"/>
              <a:defRPr b="1" i="0" sz="2800" u="none" cap="none" strike="noStrike">
                <a:solidFill>
                  <a:srgbClr val="005FAA"/>
                </a:solidFill>
                <a:latin typeface="Arial Narrow"/>
                <a:ea typeface="Arial Narrow"/>
                <a:cs typeface="Arial Narrow"/>
                <a:sym typeface="Arial Narrow"/>
              </a:defRPr>
            </a:lvl1pPr>
            <a:lvl2pPr indent="-381000" lvl="1" marL="914400" marR="0" rtl="0" algn="l">
              <a:spcBef>
                <a:spcPts val="480"/>
              </a:spcBef>
              <a:spcAft>
                <a:spcPts val="0"/>
              </a:spcAft>
              <a:buClr>
                <a:srgbClr val="005FAA"/>
              </a:buClr>
              <a:buSzPts val="2400"/>
              <a:buFont typeface="Arial Narrow"/>
              <a:buChar char="–"/>
              <a:defRPr b="1" i="0" sz="2400" u="none" cap="none" strike="noStrike">
                <a:solidFill>
                  <a:srgbClr val="005FAA"/>
                </a:solidFill>
                <a:latin typeface="Arial Narrow"/>
                <a:ea typeface="Arial Narrow"/>
                <a:cs typeface="Arial Narrow"/>
                <a:sym typeface="Arial Narrow"/>
              </a:defRPr>
            </a:lvl2pPr>
            <a:lvl3pPr indent="-355600" lvl="2" marL="1371600" marR="0" rtl="0" algn="l">
              <a:spcBef>
                <a:spcPts val="400"/>
              </a:spcBef>
              <a:spcAft>
                <a:spcPts val="0"/>
              </a:spcAft>
              <a:buClr>
                <a:srgbClr val="005FAA"/>
              </a:buClr>
              <a:buSzPts val="2000"/>
              <a:buFont typeface="Arial Narrow"/>
              <a:buChar char="•"/>
              <a:defRPr b="1" i="0" sz="2000" u="none" cap="none" strike="noStrike">
                <a:solidFill>
                  <a:srgbClr val="005FAA"/>
                </a:solidFill>
                <a:latin typeface="Arial Narrow"/>
                <a:ea typeface="Arial Narrow"/>
                <a:cs typeface="Arial Narrow"/>
                <a:sym typeface="Arial Narrow"/>
              </a:defRPr>
            </a:lvl3pPr>
            <a:lvl4pPr indent="-342900" lvl="3" marL="1828800" marR="0" rtl="0" algn="l">
              <a:spcBef>
                <a:spcPts val="360"/>
              </a:spcBef>
              <a:spcAft>
                <a:spcPts val="0"/>
              </a:spcAft>
              <a:buClr>
                <a:srgbClr val="005FAA"/>
              </a:buClr>
              <a:buSzPts val="1800"/>
              <a:buFont typeface="Arial Narrow"/>
              <a:buChar char="–"/>
              <a:defRPr b="1" i="0" sz="1800" u="none" cap="none" strike="noStrike">
                <a:solidFill>
                  <a:srgbClr val="005FAA"/>
                </a:solidFill>
                <a:latin typeface="Arial Narrow"/>
                <a:ea typeface="Arial Narrow"/>
                <a:cs typeface="Arial Narrow"/>
                <a:sym typeface="Arial Narrow"/>
              </a:defRPr>
            </a:lvl4pPr>
            <a:lvl5pPr indent="-342900" lvl="4" marL="2286000" marR="0" rtl="0" algn="l">
              <a:spcBef>
                <a:spcPts val="360"/>
              </a:spcBef>
              <a:spcAft>
                <a:spcPts val="0"/>
              </a:spcAft>
              <a:buClr>
                <a:srgbClr val="005FAA"/>
              </a:buClr>
              <a:buSzPts val="1800"/>
              <a:buFont typeface="Arial Narrow"/>
              <a:buChar char="»"/>
              <a:defRPr b="1" i="0" sz="1800" u="none" cap="none" strike="noStrike">
                <a:solidFill>
                  <a:srgbClr val="005FAA"/>
                </a:solidFill>
                <a:latin typeface="Arial Narrow"/>
                <a:ea typeface="Arial Narrow"/>
                <a:cs typeface="Arial Narrow"/>
                <a:sym typeface="Arial Narrow"/>
              </a:defRPr>
            </a:lvl5pPr>
            <a:lvl6pPr indent="-342900" lvl="5" marL="2743200" marR="0" rtl="0" algn="l">
              <a:spcBef>
                <a:spcPts val="360"/>
              </a:spcBef>
              <a:spcAft>
                <a:spcPts val="0"/>
              </a:spcAft>
              <a:buClr>
                <a:srgbClr val="005FAA"/>
              </a:buClr>
              <a:buSzPts val="1800"/>
              <a:buFont typeface="Arial"/>
              <a:buChar char="»"/>
              <a:defRPr b="1" i="0" sz="1800" u="none" cap="none" strike="noStrike">
                <a:solidFill>
                  <a:srgbClr val="005FAA"/>
                </a:solidFill>
                <a:latin typeface="Arial"/>
                <a:ea typeface="Arial"/>
                <a:cs typeface="Arial"/>
                <a:sym typeface="Arial"/>
              </a:defRPr>
            </a:lvl6pPr>
            <a:lvl7pPr indent="-342900" lvl="6" marL="3200400" marR="0" rtl="0" algn="l">
              <a:spcBef>
                <a:spcPts val="360"/>
              </a:spcBef>
              <a:spcAft>
                <a:spcPts val="0"/>
              </a:spcAft>
              <a:buClr>
                <a:srgbClr val="005FAA"/>
              </a:buClr>
              <a:buSzPts val="1800"/>
              <a:buFont typeface="Arial"/>
              <a:buChar char="»"/>
              <a:defRPr b="1" i="0" sz="1800" u="none" cap="none" strike="noStrike">
                <a:solidFill>
                  <a:srgbClr val="005FAA"/>
                </a:solidFill>
                <a:latin typeface="Arial"/>
                <a:ea typeface="Arial"/>
                <a:cs typeface="Arial"/>
                <a:sym typeface="Arial"/>
              </a:defRPr>
            </a:lvl7pPr>
            <a:lvl8pPr indent="-342900" lvl="7" marL="3657600" marR="0" rtl="0" algn="l">
              <a:spcBef>
                <a:spcPts val="360"/>
              </a:spcBef>
              <a:spcAft>
                <a:spcPts val="0"/>
              </a:spcAft>
              <a:buClr>
                <a:srgbClr val="005FAA"/>
              </a:buClr>
              <a:buSzPts val="1800"/>
              <a:buFont typeface="Arial"/>
              <a:buChar char="»"/>
              <a:defRPr b="1" i="0" sz="1800" u="none" cap="none" strike="noStrike">
                <a:solidFill>
                  <a:srgbClr val="005FAA"/>
                </a:solidFill>
                <a:latin typeface="Arial"/>
                <a:ea typeface="Arial"/>
                <a:cs typeface="Arial"/>
                <a:sym typeface="Arial"/>
              </a:defRPr>
            </a:lvl8pPr>
            <a:lvl9pPr indent="-342900" lvl="8" marL="4114800" marR="0" rtl="0" algn="l">
              <a:spcBef>
                <a:spcPts val="360"/>
              </a:spcBef>
              <a:spcAft>
                <a:spcPts val="0"/>
              </a:spcAft>
              <a:buClr>
                <a:srgbClr val="005FAA"/>
              </a:buClr>
              <a:buSzPts val="1800"/>
              <a:buFont typeface="Arial"/>
              <a:buChar char="»"/>
              <a:defRPr b="1" i="0" sz="1800" u="none" cap="none" strike="noStrike">
                <a:solidFill>
                  <a:srgbClr val="005FAA"/>
                </a:solidFill>
                <a:latin typeface="Arial"/>
                <a:ea typeface="Arial"/>
                <a:cs typeface="Arial"/>
                <a:sym typeface="Arial"/>
              </a:defRPr>
            </a:lvl9pPr>
          </a:lstStyle>
          <a:p/>
        </p:txBody>
      </p:sp>
      <p:sp>
        <p:nvSpPr>
          <p:cNvPr id="1208" name="Google Shape;1208;g152f6255668_2_160"/>
          <p:cNvSpPr txBox="1"/>
          <p:nvPr>
            <p:ph idx="10" type="dt"/>
          </p:nvPr>
        </p:nvSpPr>
        <p:spPr>
          <a:xfrm>
            <a:off x="609600" y="6245240"/>
            <a:ext cx="2844800" cy="476251"/>
          </a:xfrm>
          <a:prstGeom prst="rect">
            <a:avLst/>
          </a:prstGeom>
          <a:noFill/>
          <a:ln>
            <a:noFill/>
          </a:ln>
        </p:spPr>
        <p:txBody>
          <a:bodyPr anchorCtr="0" anchor="t" bIns="45675" lIns="91350" spcFirstLastPara="1" rIns="91350" wrap="square" tIns="45675">
            <a:noAutofit/>
          </a:bodyPr>
          <a:lstStyle>
            <a:lvl1pPr lvl="0" marR="0" rtl="0" algn="l">
              <a:spcBef>
                <a:spcPts val="0"/>
              </a:spcBef>
              <a:spcAft>
                <a:spcPts val="0"/>
              </a:spcAft>
              <a:buSzPts val="1400"/>
              <a:buNone/>
              <a:defRPr sz="15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209" name="Google Shape;1209;g152f6255668_2_160"/>
          <p:cNvSpPr txBox="1"/>
          <p:nvPr>
            <p:ph idx="11" type="ftr"/>
          </p:nvPr>
        </p:nvSpPr>
        <p:spPr>
          <a:xfrm>
            <a:off x="4165606" y="6245240"/>
            <a:ext cx="3860800" cy="476251"/>
          </a:xfrm>
          <a:prstGeom prst="rect">
            <a:avLst/>
          </a:prstGeom>
          <a:noFill/>
          <a:ln>
            <a:noFill/>
          </a:ln>
        </p:spPr>
        <p:txBody>
          <a:bodyPr anchorCtr="0" anchor="t" bIns="45675" lIns="91350" spcFirstLastPara="1" rIns="91350" wrap="square" tIns="45675">
            <a:noAutofit/>
          </a:bodyPr>
          <a:lstStyle>
            <a:lvl1pPr lvl="0" marR="0" rtl="0" algn="ctr">
              <a:spcBef>
                <a:spcPts val="0"/>
              </a:spcBef>
              <a:spcAft>
                <a:spcPts val="0"/>
              </a:spcAft>
              <a:buSzPts val="1400"/>
              <a:buNone/>
              <a:defRPr sz="15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210" name="Google Shape;1210;g152f6255668_2_160"/>
          <p:cNvSpPr txBox="1"/>
          <p:nvPr>
            <p:ph idx="12" type="sldNum"/>
          </p:nvPr>
        </p:nvSpPr>
        <p:spPr>
          <a:xfrm>
            <a:off x="10593919" y="6400823"/>
            <a:ext cx="1358900" cy="341313"/>
          </a:xfrm>
          <a:prstGeom prst="rect">
            <a:avLst/>
          </a:prstGeom>
          <a:noFill/>
          <a:ln>
            <a:noFill/>
          </a:ln>
        </p:spPr>
        <p:txBody>
          <a:bodyPr anchorCtr="0" anchor="t" bIns="45675" lIns="91350" spcFirstLastPara="1" rIns="91350" wrap="square" tIns="45675">
            <a:noAutofit/>
          </a:bodyPr>
          <a:lstStyle>
            <a:lvl1pPr indent="0" lvl="0" marL="0" marR="0" rtl="0" algn="r">
              <a:spcBef>
                <a:spcPts val="0"/>
              </a:spcBef>
              <a:buNone/>
              <a:defRPr sz="1500">
                <a:solidFill>
                  <a:schemeClr val="dk1"/>
                </a:solidFill>
                <a:latin typeface="Arial"/>
                <a:ea typeface="Arial"/>
                <a:cs typeface="Arial"/>
                <a:sym typeface="Arial"/>
              </a:defRPr>
            </a:lvl1pPr>
            <a:lvl2pPr indent="0" lvl="1" marL="0" marR="0" rtl="0" algn="r">
              <a:spcBef>
                <a:spcPts val="0"/>
              </a:spcBef>
              <a:buNone/>
              <a:defRPr sz="1500">
                <a:solidFill>
                  <a:schemeClr val="dk1"/>
                </a:solidFill>
                <a:latin typeface="Arial"/>
                <a:ea typeface="Arial"/>
                <a:cs typeface="Arial"/>
                <a:sym typeface="Arial"/>
              </a:defRPr>
            </a:lvl2pPr>
            <a:lvl3pPr indent="0" lvl="2" marL="0" marR="0" rtl="0" algn="r">
              <a:spcBef>
                <a:spcPts val="0"/>
              </a:spcBef>
              <a:buNone/>
              <a:defRPr sz="1500">
                <a:solidFill>
                  <a:schemeClr val="dk1"/>
                </a:solidFill>
                <a:latin typeface="Arial"/>
                <a:ea typeface="Arial"/>
                <a:cs typeface="Arial"/>
                <a:sym typeface="Arial"/>
              </a:defRPr>
            </a:lvl3pPr>
            <a:lvl4pPr indent="0" lvl="3" marL="0" marR="0" rtl="0" algn="r">
              <a:spcBef>
                <a:spcPts val="0"/>
              </a:spcBef>
              <a:buNone/>
              <a:defRPr sz="1500">
                <a:solidFill>
                  <a:schemeClr val="dk1"/>
                </a:solidFill>
                <a:latin typeface="Arial"/>
                <a:ea typeface="Arial"/>
                <a:cs typeface="Arial"/>
                <a:sym typeface="Arial"/>
              </a:defRPr>
            </a:lvl4pPr>
            <a:lvl5pPr indent="0" lvl="4" marL="0" marR="0" rtl="0" algn="r">
              <a:spcBef>
                <a:spcPts val="0"/>
              </a:spcBef>
              <a:buNone/>
              <a:defRPr sz="1500">
                <a:solidFill>
                  <a:schemeClr val="dk1"/>
                </a:solidFill>
                <a:latin typeface="Arial"/>
                <a:ea typeface="Arial"/>
                <a:cs typeface="Arial"/>
                <a:sym typeface="Arial"/>
              </a:defRPr>
            </a:lvl5pPr>
            <a:lvl6pPr indent="0" lvl="5" marL="0" marR="0" rtl="0" algn="r">
              <a:spcBef>
                <a:spcPts val="0"/>
              </a:spcBef>
              <a:buNone/>
              <a:defRPr sz="1500">
                <a:solidFill>
                  <a:schemeClr val="dk1"/>
                </a:solidFill>
                <a:latin typeface="Arial"/>
                <a:ea typeface="Arial"/>
                <a:cs typeface="Arial"/>
                <a:sym typeface="Arial"/>
              </a:defRPr>
            </a:lvl6pPr>
            <a:lvl7pPr indent="0" lvl="6" marL="0" marR="0" rtl="0" algn="r">
              <a:spcBef>
                <a:spcPts val="0"/>
              </a:spcBef>
              <a:buNone/>
              <a:defRPr sz="1500">
                <a:solidFill>
                  <a:schemeClr val="dk1"/>
                </a:solidFill>
                <a:latin typeface="Arial"/>
                <a:ea typeface="Arial"/>
                <a:cs typeface="Arial"/>
                <a:sym typeface="Arial"/>
              </a:defRPr>
            </a:lvl7pPr>
            <a:lvl8pPr indent="0" lvl="7" marL="0" marR="0" rtl="0" algn="r">
              <a:spcBef>
                <a:spcPts val="0"/>
              </a:spcBef>
              <a:buNone/>
              <a:defRPr sz="1500">
                <a:solidFill>
                  <a:schemeClr val="dk1"/>
                </a:solidFill>
                <a:latin typeface="Arial"/>
                <a:ea typeface="Arial"/>
                <a:cs typeface="Arial"/>
                <a:sym typeface="Arial"/>
              </a:defRPr>
            </a:lvl8pPr>
            <a:lvl9pPr indent="0" lvl="8" marL="0" marR="0" rtl="0" algn="r">
              <a:spcBef>
                <a:spcPts val="0"/>
              </a:spcBef>
              <a:buNone/>
              <a:defRPr sz="15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r>
              <a:rPr lang="en-GB"/>
              <a:t> / 10</a:t>
            </a:r>
            <a:endParaRPr sz="1400">
              <a:solidFill>
                <a:srgbClr val="000000"/>
              </a:solidFill>
            </a:endParaRPr>
          </a:p>
        </p:txBody>
      </p:sp>
      <p:pic>
        <p:nvPicPr>
          <p:cNvPr id="1211" name="Google Shape;1211;g152f6255668_2_160"/>
          <p:cNvPicPr preferRelativeResize="0"/>
          <p:nvPr/>
        </p:nvPicPr>
        <p:blipFill rotWithShape="1">
          <a:blip r:embed="rId1">
            <a:alphaModFix/>
          </a:blip>
          <a:srcRect b="0" l="0" r="0" t="0"/>
          <a:stretch/>
        </p:blipFill>
        <p:spPr>
          <a:xfrm>
            <a:off x="9001338" y="22078"/>
            <a:ext cx="2855317" cy="656263"/>
          </a:xfrm>
          <a:prstGeom prst="rect">
            <a:avLst/>
          </a:prstGeom>
          <a:noFill/>
          <a:ln>
            <a:noFill/>
          </a:ln>
        </p:spPr>
      </p:pic>
      <p:pic>
        <p:nvPicPr>
          <p:cNvPr id="1212" name="Google Shape;1212;g152f6255668_2_160"/>
          <p:cNvPicPr preferRelativeResize="0"/>
          <p:nvPr/>
        </p:nvPicPr>
        <p:blipFill rotWithShape="1">
          <a:blip r:embed="rId2">
            <a:alphaModFix/>
          </a:blip>
          <a:srcRect b="0" l="0" r="0" t="0"/>
          <a:stretch/>
        </p:blipFill>
        <p:spPr>
          <a:xfrm>
            <a:off x="335360" y="47040"/>
            <a:ext cx="2304256" cy="599107"/>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53" name="Shape 1253"/>
        <p:cNvGrpSpPr/>
        <p:nvPr/>
      </p:nvGrpSpPr>
      <p:grpSpPr>
        <a:xfrm>
          <a:off x="0" y="0"/>
          <a:ext cx="0" cy="0"/>
          <a:chOff x="0" y="0"/>
          <a:chExt cx="0" cy="0"/>
        </a:xfrm>
      </p:grpSpPr>
      <p:sp>
        <p:nvSpPr>
          <p:cNvPr id="1254" name="Google Shape;1254;g1565a82d2e4_4_0"/>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1255" name="Google Shape;1255;g1565a82d2e4_4_0"/>
          <p:cNvPicPr preferRelativeResize="0"/>
          <p:nvPr/>
        </p:nvPicPr>
        <p:blipFill rotWithShape="1">
          <a:blip r:embed="rId1">
            <a:alphaModFix amt="34000"/>
          </a:blip>
          <a:srcRect b="35419" l="51339" r="-2839" t="39269"/>
          <a:stretch/>
        </p:blipFill>
        <p:spPr>
          <a:xfrm flipH="1">
            <a:off x="9304422" y="0"/>
            <a:ext cx="2887578" cy="1037492"/>
          </a:xfrm>
          <a:prstGeom prst="rect">
            <a:avLst/>
          </a:prstGeom>
          <a:noFill/>
          <a:ln>
            <a:noFill/>
          </a:ln>
        </p:spPr>
      </p:pic>
      <p:pic>
        <p:nvPicPr>
          <p:cNvPr id="1256" name="Google Shape;1256;g1565a82d2e4_4_0"/>
          <p:cNvPicPr preferRelativeResize="0"/>
          <p:nvPr/>
        </p:nvPicPr>
        <p:blipFill rotWithShape="1">
          <a:blip r:embed="rId2">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1257" name="Google Shape;1257;g1565a82d2e4_4_0"/>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258" name="Google Shape;1258;g1565a82d2e4_4_0"/>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21" name="Shape 1321"/>
        <p:cNvGrpSpPr/>
        <p:nvPr/>
      </p:nvGrpSpPr>
      <p:grpSpPr>
        <a:xfrm>
          <a:off x="0" y="0"/>
          <a:ext cx="0" cy="0"/>
          <a:chOff x="0" y="0"/>
          <a:chExt cx="0" cy="0"/>
        </a:xfrm>
      </p:grpSpPr>
      <p:sp>
        <p:nvSpPr>
          <p:cNvPr id="1322" name="Google Shape;1322;g1565a82d2e4_4_77"/>
          <p:cNvSpPr/>
          <p:nvPr/>
        </p:nvSpPr>
        <p:spPr>
          <a:xfrm>
            <a:off x="0" y="1"/>
            <a:ext cx="12192000" cy="1037492"/>
          </a:xfrm>
          <a:prstGeom prst="rect">
            <a:avLst/>
          </a:prstGeom>
          <a:solidFill>
            <a:schemeClr val="accent1"/>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350" u="none" cap="none" strike="noStrike">
              <a:solidFill>
                <a:schemeClr val="dk2"/>
              </a:solidFill>
              <a:latin typeface="Arial"/>
              <a:ea typeface="Arial"/>
              <a:cs typeface="Arial"/>
              <a:sym typeface="Arial"/>
            </a:endParaRPr>
          </a:p>
        </p:txBody>
      </p:sp>
      <p:pic>
        <p:nvPicPr>
          <p:cNvPr id="1323" name="Google Shape;1323;g1565a82d2e4_4_77"/>
          <p:cNvPicPr preferRelativeResize="0"/>
          <p:nvPr/>
        </p:nvPicPr>
        <p:blipFill rotWithShape="1">
          <a:blip r:embed="rId1">
            <a:alphaModFix amt="34000"/>
          </a:blip>
          <a:srcRect b="35419" l="51339" r="-2839" t="39269"/>
          <a:stretch/>
        </p:blipFill>
        <p:spPr>
          <a:xfrm flipH="1">
            <a:off x="9304421" y="0"/>
            <a:ext cx="2887579" cy="1037492"/>
          </a:xfrm>
          <a:prstGeom prst="rect">
            <a:avLst/>
          </a:prstGeom>
          <a:noFill/>
          <a:ln>
            <a:noFill/>
          </a:ln>
        </p:spPr>
      </p:pic>
      <p:pic>
        <p:nvPicPr>
          <p:cNvPr id="1324" name="Google Shape;1324;g1565a82d2e4_4_77"/>
          <p:cNvPicPr preferRelativeResize="0"/>
          <p:nvPr/>
        </p:nvPicPr>
        <p:blipFill rotWithShape="1">
          <a:blip r:embed="rId2">
            <a:alphaModFix/>
          </a:blip>
          <a:srcRect b="0" l="0" r="0" t="0"/>
          <a:stretch/>
        </p:blipFill>
        <p:spPr>
          <a:xfrm>
            <a:off x="9791700" y="111657"/>
            <a:ext cx="2027900" cy="803439"/>
          </a:xfrm>
          <a:prstGeom prst="rect">
            <a:avLst/>
          </a:prstGeom>
          <a:noFill/>
          <a:ln>
            <a:noFill/>
          </a:ln>
          <a:effectLst>
            <a:outerShdw blurRad="50800" rotWithShape="0" algn="tl" dir="2700000" dist="38100">
              <a:srgbClr val="000000">
                <a:alpha val="40000"/>
              </a:srgbClr>
            </a:outerShdw>
          </a:effectLst>
        </p:spPr>
      </p:pic>
      <p:sp>
        <p:nvSpPr>
          <p:cNvPr id="1325" name="Google Shape;1325;g1565a82d2e4_4_77"/>
          <p:cNvSpPr/>
          <p:nvPr/>
        </p:nvSpPr>
        <p:spPr>
          <a:xfrm>
            <a:off x="-1777" y="6574604"/>
            <a:ext cx="12193777" cy="283396"/>
          </a:xfrm>
          <a:prstGeom prst="rect">
            <a:avLst/>
          </a:prstGeom>
          <a:solidFill>
            <a:schemeClr val="accent4"/>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350" u="none" cap="none" strike="noStrike">
              <a:solidFill>
                <a:schemeClr val="dk2"/>
              </a:solidFill>
              <a:latin typeface="Arial"/>
              <a:ea typeface="Arial"/>
              <a:cs typeface="Arial"/>
              <a:sym typeface="Arial"/>
            </a:endParaRPr>
          </a:p>
        </p:txBody>
      </p:sp>
      <p:sp>
        <p:nvSpPr>
          <p:cNvPr id="1326" name="Google Shape;1326;g1565a82d2e4_4_77"/>
          <p:cNvSpPr/>
          <p:nvPr/>
        </p:nvSpPr>
        <p:spPr>
          <a:xfrm flipH="1" rot="10800000">
            <a:off x="-4504" y="6540437"/>
            <a:ext cx="12196504" cy="59527"/>
          </a:xfrm>
          <a:prstGeom prst="rect">
            <a:avLst/>
          </a:prstGeom>
          <a:solidFill>
            <a:schemeClr val="accent1"/>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350" u="none" cap="none" strike="noStrike">
              <a:solidFill>
                <a:schemeClr val="dk2"/>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769" r:id="rId3"/>
    <p:sldLayoutId id="2147483770" r:id="rId4"/>
    <p:sldLayoutId id="2147483771" r:id="rId5"/>
    <p:sldLayoutId id="2147483772" r:id="rId6"/>
    <p:sldLayoutId id="2147483773"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78" name="Shape 1378"/>
        <p:cNvGrpSpPr/>
        <p:nvPr/>
      </p:nvGrpSpPr>
      <p:grpSpPr>
        <a:xfrm>
          <a:off x="0" y="0"/>
          <a:ext cx="0" cy="0"/>
          <a:chOff x="0" y="0"/>
          <a:chExt cx="0" cy="0"/>
        </a:xfrm>
      </p:grpSpPr>
      <p:sp>
        <p:nvSpPr>
          <p:cNvPr id="1379" name="Google Shape;1379;g1541dd6c274_3_0"/>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1380" name="Google Shape;1380;g1541dd6c274_3_0"/>
          <p:cNvPicPr preferRelativeResize="0"/>
          <p:nvPr/>
        </p:nvPicPr>
        <p:blipFill rotWithShape="1">
          <a:blip r:embed="rId1">
            <a:alphaModFix amt="34000"/>
          </a:blip>
          <a:srcRect b="35419" l="51339" r="-2839" t="39269"/>
          <a:stretch/>
        </p:blipFill>
        <p:spPr>
          <a:xfrm flipH="1">
            <a:off x="9304422" y="0"/>
            <a:ext cx="2887578" cy="1037492"/>
          </a:xfrm>
          <a:prstGeom prst="rect">
            <a:avLst/>
          </a:prstGeom>
          <a:noFill/>
          <a:ln>
            <a:noFill/>
          </a:ln>
        </p:spPr>
      </p:pic>
      <p:pic>
        <p:nvPicPr>
          <p:cNvPr id="1381" name="Google Shape;1381;g1541dd6c274_3_0"/>
          <p:cNvPicPr preferRelativeResize="0"/>
          <p:nvPr/>
        </p:nvPicPr>
        <p:blipFill rotWithShape="1">
          <a:blip r:embed="rId2">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1382" name="Google Shape;1382;g1541dd6c274_3_0"/>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383" name="Google Shape;1383;g1541dd6c274_3_0"/>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775" r:id="rId3"/>
    <p:sldLayoutId id="2147483776" r:id="rId4"/>
    <p:sldLayoutId id="2147483777" r:id="rId5"/>
    <p:sldLayoutId id="2147483778" r:id="rId6"/>
    <p:sldLayoutId id="2147483779"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35" name="Shape 1435"/>
        <p:cNvGrpSpPr/>
        <p:nvPr/>
      </p:nvGrpSpPr>
      <p:grpSpPr>
        <a:xfrm>
          <a:off x="0" y="0"/>
          <a:ext cx="0" cy="0"/>
          <a:chOff x="0" y="0"/>
          <a:chExt cx="0" cy="0"/>
        </a:xfrm>
      </p:grpSpPr>
      <p:sp>
        <p:nvSpPr>
          <p:cNvPr id="1436" name="Google Shape;1436;g154064e066c_2_0"/>
          <p:cNvSpPr txBox="1"/>
          <p:nvPr>
            <p:ph type="title"/>
          </p:nvPr>
        </p:nvSpPr>
        <p:spPr>
          <a:xfrm>
            <a:off x="522514" y="0"/>
            <a:ext cx="11669486" cy="862149"/>
          </a:xfrm>
          <a:prstGeom prst="rect">
            <a:avLst/>
          </a:prstGeom>
          <a:solidFill>
            <a:srgbClr val="0A8F9D"/>
          </a:solidFill>
          <a:ln>
            <a:noFill/>
          </a:ln>
        </p:spPr>
        <p:txBody>
          <a:bodyPr anchorCtr="0" anchor="ctr" bIns="45700" lIns="91425" spcFirstLastPara="1" rIns="91425" wrap="square" tIns="45700">
            <a:normAutofit/>
          </a:bodyPr>
          <a:lstStyle>
            <a:lvl1pPr lvl="0" marR="0" rtl="0" algn="r">
              <a:lnSpc>
                <a:spcPct val="90000"/>
              </a:lnSpc>
              <a:spcBef>
                <a:spcPts val="0"/>
              </a:spcBef>
              <a:spcAft>
                <a:spcPts val="0"/>
              </a:spcAft>
              <a:buClr>
                <a:schemeClr val="lt1"/>
              </a:buClr>
              <a:buSzPts val="3600"/>
              <a:buFont typeface="Calibri"/>
              <a:buNone/>
              <a:defRPr b="1" i="0" sz="3600" u="none" cap="none" strike="noStrik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437" name="Google Shape;1437;g154064e066c_2_0"/>
          <p:cNvSpPr txBox="1"/>
          <p:nvPr>
            <p:ph idx="1" type="body"/>
          </p:nvPr>
        </p:nvSpPr>
        <p:spPr>
          <a:xfrm>
            <a:off x="838200" y="1045028"/>
            <a:ext cx="10515600" cy="5603965"/>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ransition>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95" name="Shape 1495"/>
        <p:cNvGrpSpPr/>
        <p:nvPr/>
      </p:nvGrpSpPr>
      <p:grpSpPr>
        <a:xfrm>
          <a:off x="0" y="0"/>
          <a:ext cx="0" cy="0"/>
          <a:chOff x="0" y="0"/>
          <a:chExt cx="0" cy="0"/>
        </a:xfrm>
      </p:grpSpPr>
      <p:sp>
        <p:nvSpPr>
          <p:cNvPr id="1496" name="Google Shape;1496;g154064e066c_7_0"/>
          <p:cNvSpPr txBox="1"/>
          <p:nvPr>
            <p:ph type="title"/>
          </p:nvPr>
        </p:nvSpPr>
        <p:spPr>
          <a:xfrm>
            <a:off x="0" y="5011"/>
            <a:ext cx="12192000" cy="726829"/>
          </a:xfrm>
          <a:prstGeom prst="rect">
            <a:avLst/>
          </a:prstGeom>
          <a:solidFill>
            <a:srgbClr val="08909D"/>
          </a:solidFill>
          <a:ln>
            <a:noFill/>
          </a:ln>
        </p:spPr>
        <p:txBody>
          <a:bodyPr anchorCtr="0" anchor="ctr" bIns="45700" lIns="91425" spcFirstLastPara="1" rIns="91425" wrap="square" tIns="45700">
            <a:normAutofit/>
          </a:bodyPr>
          <a:lstStyle>
            <a:lvl1pPr lvl="0" marR="0" rtl="0" algn="r">
              <a:spcBef>
                <a:spcPts val="0"/>
              </a:spcBef>
              <a:spcAft>
                <a:spcPts val="0"/>
              </a:spcAft>
              <a:buClr>
                <a:schemeClr val="lt1"/>
              </a:buClr>
              <a:buSzPts val="2025"/>
              <a:buFont typeface="Arimo"/>
              <a:buNone/>
              <a:defRPr b="1" i="0" sz="2025" u="none" cap="none" strike="noStrike">
                <a:solidFill>
                  <a:schemeClr val="lt1"/>
                </a:solidFill>
                <a:latin typeface="Arimo"/>
                <a:ea typeface="Arimo"/>
                <a:cs typeface="Arimo"/>
                <a:sym typeface="Arim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497" name="Google Shape;1497;g154064e066c_7_0"/>
          <p:cNvSpPr txBox="1"/>
          <p:nvPr>
            <p:ph idx="1" type="body"/>
          </p:nvPr>
        </p:nvSpPr>
        <p:spPr>
          <a:xfrm>
            <a:off x="609600" y="996463"/>
            <a:ext cx="10972800" cy="5129702"/>
          </a:xfrm>
          <a:prstGeom prst="rect">
            <a:avLst/>
          </a:prstGeom>
          <a:noFill/>
          <a:ln>
            <a:noFill/>
          </a:ln>
        </p:spPr>
        <p:txBody>
          <a:bodyPr anchorCtr="0" anchor="t" bIns="45700" lIns="91425" spcFirstLastPara="1" rIns="91425" wrap="square" tIns="45700">
            <a:normAutofit/>
          </a:bodyPr>
          <a:lstStyle>
            <a:lvl1pPr indent="-342900" lvl="0" marL="457200" marR="0" rtl="0" algn="l">
              <a:lnSpc>
                <a:spcPct val="114000"/>
              </a:lnSpc>
              <a:spcBef>
                <a:spcPts val="0"/>
              </a:spcBef>
              <a:spcAft>
                <a:spcPts val="0"/>
              </a:spcAft>
              <a:buClr>
                <a:schemeClr val="dk1"/>
              </a:buClr>
              <a:buSzPts val="1800"/>
              <a:buFont typeface="Arial"/>
              <a:buChar char="•"/>
              <a:defRPr b="0" i="0" sz="1800" u="none" cap="none" strike="noStrike">
                <a:solidFill>
                  <a:schemeClr val="dk1"/>
                </a:solidFill>
                <a:latin typeface="Arimo"/>
                <a:ea typeface="Arimo"/>
                <a:cs typeface="Arimo"/>
                <a:sym typeface="Arimo"/>
              </a:defRPr>
            </a:lvl1pPr>
            <a:lvl2pPr indent="-328612" lvl="1" marL="914400" marR="0" rtl="0" algn="l">
              <a:lnSpc>
                <a:spcPct val="114000"/>
              </a:lnSpc>
              <a:spcBef>
                <a:spcPts val="0"/>
              </a:spcBef>
              <a:spcAft>
                <a:spcPts val="0"/>
              </a:spcAft>
              <a:buClr>
                <a:schemeClr val="dk1"/>
              </a:buClr>
              <a:buSzPts val="1575"/>
              <a:buFont typeface="Arial"/>
              <a:buChar char="–"/>
              <a:defRPr b="0" i="0" sz="1575" u="none" cap="none" strike="noStrike">
                <a:solidFill>
                  <a:schemeClr val="dk1"/>
                </a:solidFill>
                <a:latin typeface="Arimo"/>
                <a:ea typeface="Arimo"/>
                <a:cs typeface="Arimo"/>
                <a:sym typeface="Arimo"/>
              </a:defRPr>
            </a:lvl2pPr>
            <a:lvl3pPr indent="-314325" lvl="2" marL="1371600" marR="0" rtl="0" algn="l">
              <a:lnSpc>
                <a:spcPct val="114000"/>
              </a:lnSpc>
              <a:spcBef>
                <a:spcPts val="0"/>
              </a:spcBef>
              <a:spcAft>
                <a:spcPts val="0"/>
              </a:spcAft>
              <a:buClr>
                <a:schemeClr val="dk1"/>
              </a:buClr>
              <a:buSzPts val="1350"/>
              <a:buFont typeface="Arial"/>
              <a:buChar char="•"/>
              <a:defRPr b="0" i="0" sz="1350" u="none" cap="none" strike="noStrike">
                <a:solidFill>
                  <a:schemeClr val="dk1"/>
                </a:solidFill>
                <a:latin typeface="Arimo"/>
                <a:ea typeface="Arimo"/>
                <a:cs typeface="Arimo"/>
                <a:sym typeface="Arimo"/>
              </a:defRPr>
            </a:lvl3pPr>
            <a:lvl4pPr indent="-300037" lvl="3" marL="1828800" marR="0" rtl="0" algn="l">
              <a:lnSpc>
                <a:spcPct val="114000"/>
              </a:lnSpc>
              <a:spcBef>
                <a:spcPts val="0"/>
              </a:spcBef>
              <a:spcAft>
                <a:spcPts val="0"/>
              </a:spcAft>
              <a:buClr>
                <a:schemeClr val="dk1"/>
              </a:buClr>
              <a:buSzPts val="1125"/>
              <a:buFont typeface="Arial"/>
              <a:buChar char="–"/>
              <a:defRPr b="0" i="0" sz="1125" u="none" cap="none" strike="noStrike">
                <a:solidFill>
                  <a:schemeClr val="dk1"/>
                </a:solidFill>
                <a:latin typeface="Arimo"/>
                <a:ea typeface="Arimo"/>
                <a:cs typeface="Arimo"/>
                <a:sym typeface="Arimo"/>
              </a:defRPr>
            </a:lvl4pPr>
            <a:lvl5pPr indent="-300037" lvl="4" marL="2286000" marR="0" rtl="0" algn="l">
              <a:lnSpc>
                <a:spcPct val="114000"/>
              </a:lnSpc>
              <a:spcBef>
                <a:spcPts val="0"/>
              </a:spcBef>
              <a:spcAft>
                <a:spcPts val="0"/>
              </a:spcAft>
              <a:buClr>
                <a:schemeClr val="dk1"/>
              </a:buClr>
              <a:buSzPts val="1125"/>
              <a:buFont typeface="Arial"/>
              <a:buChar char="»"/>
              <a:defRPr b="0" i="0" sz="1125" u="none" cap="none" strike="noStrike">
                <a:solidFill>
                  <a:schemeClr val="dk1"/>
                </a:solidFill>
                <a:latin typeface="Arimo"/>
                <a:ea typeface="Arimo"/>
                <a:cs typeface="Arimo"/>
                <a:sym typeface="Arimo"/>
              </a:defRPr>
            </a:lvl5pPr>
            <a:lvl6pPr indent="-300037" lvl="5" marL="2743200" marR="0" rtl="0" algn="l">
              <a:spcBef>
                <a:spcPts val="225"/>
              </a:spcBef>
              <a:spcAft>
                <a:spcPts val="0"/>
              </a:spcAft>
              <a:buClr>
                <a:schemeClr val="dk1"/>
              </a:buClr>
              <a:buSzPts val="1125"/>
              <a:buFont typeface="Arial"/>
              <a:buChar char="•"/>
              <a:defRPr b="0" i="0" sz="1125" u="none" cap="none" strike="noStrike">
                <a:solidFill>
                  <a:schemeClr val="dk1"/>
                </a:solidFill>
                <a:latin typeface="Calibri"/>
                <a:ea typeface="Calibri"/>
                <a:cs typeface="Calibri"/>
                <a:sym typeface="Calibri"/>
              </a:defRPr>
            </a:lvl6pPr>
            <a:lvl7pPr indent="-300037" lvl="6" marL="3200400" marR="0" rtl="0" algn="l">
              <a:spcBef>
                <a:spcPts val="225"/>
              </a:spcBef>
              <a:spcAft>
                <a:spcPts val="0"/>
              </a:spcAft>
              <a:buClr>
                <a:schemeClr val="dk1"/>
              </a:buClr>
              <a:buSzPts val="1125"/>
              <a:buFont typeface="Arial"/>
              <a:buChar char="•"/>
              <a:defRPr b="0" i="0" sz="1125" u="none" cap="none" strike="noStrike">
                <a:solidFill>
                  <a:schemeClr val="dk1"/>
                </a:solidFill>
                <a:latin typeface="Calibri"/>
                <a:ea typeface="Calibri"/>
                <a:cs typeface="Calibri"/>
                <a:sym typeface="Calibri"/>
              </a:defRPr>
            </a:lvl7pPr>
            <a:lvl8pPr indent="-300037" lvl="7" marL="3657600" marR="0" rtl="0" algn="l">
              <a:spcBef>
                <a:spcPts val="225"/>
              </a:spcBef>
              <a:spcAft>
                <a:spcPts val="0"/>
              </a:spcAft>
              <a:buClr>
                <a:schemeClr val="dk1"/>
              </a:buClr>
              <a:buSzPts val="1125"/>
              <a:buFont typeface="Arial"/>
              <a:buChar char="•"/>
              <a:defRPr b="0" i="0" sz="1125" u="none" cap="none" strike="noStrike">
                <a:solidFill>
                  <a:schemeClr val="dk1"/>
                </a:solidFill>
                <a:latin typeface="Calibri"/>
                <a:ea typeface="Calibri"/>
                <a:cs typeface="Calibri"/>
                <a:sym typeface="Calibri"/>
              </a:defRPr>
            </a:lvl8pPr>
            <a:lvl9pPr indent="-300037" lvl="8" marL="4114800" marR="0" rtl="0" algn="l">
              <a:spcBef>
                <a:spcPts val="225"/>
              </a:spcBef>
              <a:spcAft>
                <a:spcPts val="0"/>
              </a:spcAft>
              <a:buClr>
                <a:schemeClr val="dk1"/>
              </a:buClr>
              <a:buSzPts val="1125"/>
              <a:buFont typeface="Arial"/>
              <a:buChar char="•"/>
              <a:defRPr b="0" i="0" sz="1125" u="none" cap="none" strike="noStrike">
                <a:solidFill>
                  <a:schemeClr val="dk1"/>
                </a:solidFill>
                <a:latin typeface="Calibri"/>
                <a:ea typeface="Calibri"/>
                <a:cs typeface="Calibri"/>
                <a:sym typeface="Calibri"/>
              </a:defRPr>
            </a:lvl9pPr>
          </a:lstStyle>
          <a:p/>
        </p:txBody>
      </p:sp>
      <p:sp>
        <p:nvSpPr>
          <p:cNvPr id="1498" name="Google Shape;1498;g154064e066c_7_0"/>
          <p:cNvSpPr txBox="1"/>
          <p:nvPr>
            <p:ph idx="12" type="sldNum"/>
          </p:nvPr>
        </p:nvSpPr>
        <p:spPr>
          <a:xfrm>
            <a:off x="8737600" y="6356355"/>
            <a:ext cx="28448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675" u="none" cap="none" strike="noStrike">
                <a:solidFill>
                  <a:srgbClr val="888888"/>
                </a:solidFill>
                <a:latin typeface="Calibri"/>
                <a:ea typeface="Calibri"/>
                <a:cs typeface="Calibri"/>
                <a:sym typeface="Calibri"/>
              </a:defRPr>
            </a:lvl1pPr>
            <a:lvl2pPr indent="0" lvl="1" marL="0" marR="0" rtl="0" algn="r">
              <a:spcBef>
                <a:spcPts val="0"/>
              </a:spcBef>
              <a:buNone/>
              <a:defRPr b="0" i="0" sz="675" u="none" cap="none" strike="noStrike">
                <a:solidFill>
                  <a:srgbClr val="888888"/>
                </a:solidFill>
                <a:latin typeface="Calibri"/>
                <a:ea typeface="Calibri"/>
                <a:cs typeface="Calibri"/>
                <a:sym typeface="Calibri"/>
              </a:defRPr>
            </a:lvl2pPr>
            <a:lvl3pPr indent="0" lvl="2" marL="0" marR="0" rtl="0" algn="r">
              <a:spcBef>
                <a:spcPts val="0"/>
              </a:spcBef>
              <a:buNone/>
              <a:defRPr b="0" i="0" sz="675" u="none" cap="none" strike="noStrike">
                <a:solidFill>
                  <a:srgbClr val="888888"/>
                </a:solidFill>
                <a:latin typeface="Calibri"/>
                <a:ea typeface="Calibri"/>
                <a:cs typeface="Calibri"/>
                <a:sym typeface="Calibri"/>
              </a:defRPr>
            </a:lvl3pPr>
            <a:lvl4pPr indent="0" lvl="3" marL="0" marR="0" rtl="0" algn="r">
              <a:spcBef>
                <a:spcPts val="0"/>
              </a:spcBef>
              <a:buNone/>
              <a:defRPr b="0" i="0" sz="675" u="none" cap="none" strike="noStrike">
                <a:solidFill>
                  <a:srgbClr val="888888"/>
                </a:solidFill>
                <a:latin typeface="Calibri"/>
                <a:ea typeface="Calibri"/>
                <a:cs typeface="Calibri"/>
                <a:sym typeface="Calibri"/>
              </a:defRPr>
            </a:lvl4pPr>
            <a:lvl5pPr indent="0" lvl="4" marL="0" marR="0" rtl="0" algn="r">
              <a:spcBef>
                <a:spcPts val="0"/>
              </a:spcBef>
              <a:buNone/>
              <a:defRPr b="0" i="0" sz="675" u="none" cap="none" strike="noStrike">
                <a:solidFill>
                  <a:srgbClr val="888888"/>
                </a:solidFill>
                <a:latin typeface="Calibri"/>
                <a:ea typeface="Calibri"/>
                <a:cs typeface="Calibri"/>
                <a:sym typeface="Calibri"/>
              </a:defRPr>
            </a:lvl5pPr>
            <a:lvl6pPr indent="0" lvl="5" marL="0" marR="0" rtl="0" algn="r">
              <a:spcBef>
                <a:spcPts val="0"/>
              </a:spcBef>
              <a:buNone/>
              <a:defRPr b="0" i="0" sz="675" u="none" cap="none" strike="noStrike">
                <a:solidFill>
                  <a:srgbClr val="888888"/>
                </a:solidFill>
                <a:latin typeface="Calibri"/>
                <a:ea typeface="Calibri"/>
                <a:cs typeface="Calibri"/>
                <a:sym typeface="Calibri"/>
              </a:defRPr>
            </a:lvl6pPr>
            <a:lvl7pPr indent="0" lvl="6" marL="0" marR="0" rtl="0" algn="r">
              <a:spcBef>
                <a:spcPts val="0"/>
              </a:spcBef>
              <a:buNone/>
              <a:defRPr b="0" i="0" sz="675" u="none" cap="none" strike="noStrike">
                <a:solidFill>
                  <a:srgbClr val="888888"/>
                </a:solidFill>
                <a:latin typeface="Calibri"/>
                <a:ea typeface="Calibri"/>
                <a:cs typeface="Calibri"/>
                <a:sym typeface="Calibri"/>
              </a:defRPr>
            </a:lvl7pPr>
            <a:lvl8pPr indent="0" lvl="7" marL="0" marR="0" rtl="0" algn="r">
              <a:spcBef>
                <a:spcPts val="0"/>
              </a:spcBef>
              <a:buNone/>
              <a:defRPr b="0" i="0" sz="675" u="none" cap="none" strike="noStrike">
                <a:solidFill>
                  <a:srgbClr val="888888"/>
                </a:solidFill>
                <a:latin typeface="Calibri"/>
                <a:ea typeface="Calibri"/>
                <a:cs typeface="Calibri"/>
                <a:sym typeface="Calibri"/>
              </a:defRPr>
            </a:lvl8pPr>
            <a:lvl9pPr indent="0" lvl="8" marL="0" marR="0" rtl="0" algn="r">
              <a:spcBef>
                <a:spcPts val="0"/>
              </a:spcBef>
              <a:buNone/>
              <a:defRPr b="0" i="0" sz="675"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pic>
        <p:nvPicPr>
          <p:cNvPr id="1499" name="Google Shape;1499;g154064e066c_7_0"/>
          <p:cNvPicPr preferRelativeResize="0"/>
          <p:nvPr/>
        </p:nvPicPr>
        <p:blipFill rotWithShape="1">
          <a:blip r:embed="rId1">
            <a:alphaModFix/>
          </a:blip>
          <a:srcRect b="0" l="0" r="0" t="0"/>
          <a:stretch/>
        </p:blipFill>
        <p:spPr>
          <a:xfrm>
            <a:off x="160565" y="6351506"/>
            <a:ext cx="3159579" cy="506497"/>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ransition>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52" name="Shape 1552"/>
        <p:cNvGrpSpPr/>
        <p:nvPr/>
      </p:nvGrpSpPr>
      <p:grpSpPr>
        <a:xfrm>
          <a:off x="0" y="0"/>
          <a:ext cx="0" cy="0"/>
          <a:chOff x="0" y="0"/>
          <a:chExt cx="0" cy="0"/>
        </a:xfrm>
      </p:grpSpPr>
      <p:sp>
        <p:nvSpPr>
          <p:cNvPr id="1553" name="Google Shape;1553;g154064e066c_26_0"/>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1554" name="Google Shape;1554;g154064e066c_26_0"/>
          <p:cNvPicPr preferRelativeResize="0"/>
          <p:nvPr/>
        </p:nvPicPr>
        <p:blipFill rotWithShape="1">
          <a:blip r:embed="rId1">
            <a:alphaModFix amt="34000"/>
          </a:blip>
          <a:srcRect b="35419" l="51339" r="-2839" t="39269"/>
          <a:stretch/>
        </p:blipFill>
        <p:spPr>
          <a:xfrm flipH="1">
            <a:off x="9304422" y="0"/>
            <a:ext cx="2887578" cy="1037492"/>
          </a:xfrm>
          <a:prstGeom prst="rect">
            <a:avLst/>
          </a:prstGeom>
          <a:noFill/>
          <a:ln>
            <a:noFill/>
          </a:ln>
        </p:spPr>
      </p:pic>
      <p:pic>
        <p:nvPicPr>
          <p:cNvPr id="1555" name="Google Shape;1555;g154064e066c_26_0"/>
          <p:cNvPicPr preferRelativeResize="0"/>
          <p:nvPr/>
        </p:nvPicPr>
        <p:blipFill rotWithShape="1">
          <a:blip r:embed="rId2">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1556" name="Google Shape;1556;g154064e066c_26_0"/>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557" name="Google Shape;1557;g154064e066c_26_0"/>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804" r:id="rId3"/>
    <p:sldLayoutId id="2147483805" r:id="rId4"/>
    <p:sldLayoutId id="2147483806" r:id="rId5"/>
    <p:sldLayoutId id="2147483807" r:id="rId6"/>
    <p:sldLayoutId id="2147483808" r:id="rId7"/>
    <p:sldLayoutId id="2147483809" r:id="rId8"/>
    <p:sldLayoutId id="2147483810"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19" name="Shape 1619"/>
        <p:cNvGrpSpPr/>
        <p:nvPr/>
      </p:nvGrpSpPr>
      <p:grpSpPr>
        <a:xfrm>
          <a:off x="0" y="0"/>
          <a:ext cx="0" cy="0"/>
          <a:chOff x="0" y="0"/>
          <a:chExt cx="0" cy="0"/>
        </a:xfrm>
      </p:grpSpPr>
      <p:sp>
        <p:nvSpPr>
          <p:cNvPr id="1620" name="Google Shape;1620;g154064e066c_60_0"/>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1621" name="Google Shape;1621;g154064e066c_60_0"/>
          <p:cNvPicPr preferRelativeResize="0"/>
          <p:nvPr/>
        </p:nvPicPr>
        <p:blipFill rotWithShape="1">
          <a:blip r:embed="rId1">
            <a:alphaModFix amt="34000"/>
          </a:blip>
          <a:srcRect b="35419" l="51339" r="-2839" t="39269"/>
          <a:stretch/>
        </p:blipFill>
        <p:spPr>
          <a:xfrm flipH="1">
            <a:off x="9304422" y="0"/>
            <a:ext cx="2887578" cy="1037492"/>
          </a:xfrm>
          <a:prstGeom prst="rect">
            <a:avLst/>
          </a:prstGeom>
          <a:noFill/>
          <a:ln>
            <a:noFill/>
          </a:ln>
        </p:spPr>
      </p:pic>
      <p:pic>
        <p:nvPicPr>
          <p:cNvPr id="1622" name="Google Shape;1622;g154064e066c_60_0"/>
          <p:cNvPicPr preferRelativeResize="0"/>
          <p:nvPr/>
        </p:nvPicPr>
        <p:blipFill rotWithShape="1">
          <a:blip r:embed="rId2">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1623" name="Google Shape;1623;g154064e066c_60_0"/>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624" name="Google Shape;1624;g154064e066c_60_0"/>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687" name="Shape 1687"/>
        <p:cNvGrpSpPr/>
        <p:nvPr/>
      </p:nvGrpSpPr>
      <p:grpSpPr>
        <a:xfrm>
          <a:off x="0" y="0"/>
          <a:ext cx="0" cy="0"/>
          <a:chOff x="0" y="0"/>
          <a:chExt cx="0" cy="0"/>
        </a:xfrm>
      </p:grpSpPr>
      <p:sp>
        <p:nvSpPr>
          <p:cNvPr id="1688" name="Google Shape;1688;g154064e066c_70_0"/>
          <p:cNvSpPr txBox="1"/>
          <p:nvPr>
            <p:ph type="title"/>
          </p:nvPr>
        </p:nvSpPr>
        <p:spPr>
          <a:xfrm>
            <a:off x="844551" y="476251"/>
            <a:ext cx="10502900" cy="1143000"/>
          </a:xfrm>
          <a:prstGeom prst="rect">
            <a:avLst/>
          </a:prstGeom>
          <a:noFill/>
          <a:ln>
            <a:noFill/>
          </a:ln>
        </p:spPr>
        <p:txBody>
          <a:bodyPr anchorCtr="0" anchor="ctr" bIns="25400" lIns="25400" spcFirstLastPara="1" rIns="25400" wrap="square" tIns="25400">
            <a:noAutofit/>
          </a:bodyPr>
          <a:lstStyle>
            <a:lvl1pPr lvl="0" marR="0" rtl="0" algn="ctr">
              <a:lnSpc>
                <a:spcPct val="100000"/>
              </a:lnSpc>
              <a:spcBef>
                <a:spcPts val="0"/>
              </a:spcBef>
              <a:spcAft>
                <a:spcPts val="0"/>
              </a:spcAft>
              <a:buClr>
                <a:srgbClr val="000000"/>
              </a:buClr>
              <a:buSzPts val="5600"/>
              <a:buFont typeface="Helvetica Neue Light"/>
              <a:buNone/>
              <a:defRPr b="0" i="0" sz="5600" u="none" cap="none" strike="noStrike">
                <a:solidFill>
                  <a:srgbClr val="000000"/>
                </a:solidFill>
                <a:latin typeface="Helvetica Neue Light"/>
                <a:ea typeface="Helvetica Neue Light"/>
                <a:cs typeface="Helvetica Neue Light"/>
                <a:sym typeface="Helvetica Neue Light"/>
              </a:defRPr>
            </a:lvl1pPr>
            <a:lvl2pPr lvl="1" marR="0" rtl="0" algn="ctr">
              <a:lnSpc>
                <a:spcPct val="100000"/>
              </a:lnSpc>
              <a:spcBef>
                <a:spcPts val="0"/>
              </a:spcBef>
              <a:spcAft>
                <a:spcPts val="0"/>
              </a:spcAft>
              <a:buClr>
                <a:srgbClr val="000000"/>
              </a:buClr>
              <a:buSzPts val="5600"/>
              <a:buFont typeface="Helvetica Neue Light"/>
              <a:buNone/>
              <a:defRPr b="0" i="0" sz="56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5600"/>
              <a:buFont typeface="Helvetica Neue Light"/>
              <a:buNone/>
              <a:defRPr b="0" i="0" sz="56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5600"/>
              <a:buFont typeface="Helvetica Neue Light"/>
              <a:buNone/>
              <a:defRPr b="0" i="0" sz="56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5600"/>
              <a:buFont typeface="Helvetica Neue Light"/>
              <a:buNone/>
              <a:defRPr b="0" i="0" sz="56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5600"/>
              <a:buFont typeface="Helvetica Neue Light"/>
              <a:buNone/>
              <a:defRPr b="0" i="0" sz="56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5600"/>
              <a:buFont typeface="Helvetica Neue Light"/>
              <a:buNone/>
              <a:defRPr b="0" i="0" sz="56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5600"/>
              <a:buFont typeface="Helvetica Neue Light"/>
              <a:buNone/>
              <a:defRPr b="0" i="0" sz="56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5600"/>
              <a:buFont typeface="Helvetica Neue Light"/>
              <a:buNone/>
              <a:defRPr b="0" i="0" sz="5600" u="none" cap="none" strike="noStrike">
                <a:solidFill>
                  <a:srgbClr val="000000"/>
                </a:solidFill>
                <a:latin typeface="Helvetica Neue Light"/>
                <a:ea typeface="Helvetica Neue Light"/>
                <a:cs typeface="Helvetica Neue Light"/>
                <a:sym typeface="Helvetica Neue Light"/>
              </a:defRPr>
            </a:lvl9pPr>
          </a:lstStyle>
          <a:p/>
        </p:txBody>
      </p:sp>
      <p:sp>
        <p:nvSpPr>
          <p:cNvPr id="1689" name="Google Shape;1689;g154064e066c_70_0"/>
          <p:cNvSpPr txBox="1"/>
          <p:nvPr>
            <p:ph idx="1" type="body"/>
          </p:nvPr>
        </p:nvSpPr>
        <p:spPr>
          <a:xfrm>
            <a:off x="844551" y="1619251"/>
            <a:ext cx="10502900" cy="4603749"/>
          </a:xfrm>
          <a:prstGeom prst="rect">
            <a:avLst/>
          </a:prstGeom>
          <a:noFill/>
          <a:ln>
            <a:noFill/>
          </a:ln>
        </p:spPr>
        <p:txBody>
          <a:bodyPr anchorCtr="0" anchor="ctr" bIns="25400" lIns="25400" spcFirstLastPara="1" rIns="25400" wrap="square" tIns="25400">
            <a:noAutofit/>
          </a:bodyPr>
          <a:lstStyle>
            <a:lvl1pPr indent="-355600" lvl="0" marL="457200" marR="0" rtl="0" algn="l">
              <a:lnSpc>
                <a:spcPct val="100000"/>
              </a:lnSpc>
              <a:spcBef>
                <a:spcPts val="2900"/>
              </a:spcBef>
              <a:spcAft>
                <a:spcPts val="0"/>
              </a:spcAft>
              <a:buClr>
                <a:srgbClr val="000000"/>
              </a:buClr>
              <a:buSzPts val="2000"/>
              <a:buFont typeface="Helvetica Neue Light"/>
              <a:buChar char="•"/>
              <a:defRPr b="0" i="0" sz="2700" u="none" cap="none" strike="noStrike">
                <a:solidFill>
                  <a:srgbClr val="000000"/>
                </a:solidFill>
                <a:latin typeface="Helvetica Neue Light"/>
                <a:ea typeface="Helvetica Neue Light"/>
                <a:cs typeface="Helvetica Neue Light"/>
                <a:sym typeface="Helvetica Neue Light"/>
              </a:defRPr>
            </a:lvl1pPr>
            <a:lvl2pPr indent="-355600" lvl="1" marL="914400" marR="0" rtl="0" algn="l">
              <a:lnSpc>
                <a:spcPct val="100000"/>
              </a:lnSpc>
              <a:spcBef>
                <a:spcPts val="2900"/>
              </a:spcBef>
              <a:spcAft>
                <a:spcPts val="0"/>
              </a:spcAft>
              <a:buClr>
                <a:srgbClr val="000000"/>
              </a:buClr>
              <a:buSzPts val="2000"/>
              <a:buFont typeface="Helvetica Neue Light"/>
              <a:buChar char="•"/>
              <a:defRPr b="0" i="0" sz="2700" u="none" cap="none" strike="noStrike">
                <a:solidFill>
                  <a:srgbClr val="000000"/>
                </a:solidFill>
                <a:latin typeface="Helvetica Neue Light"/>
                <a:ea typeface="Helvetica Neue Light"/>
                <a:cs typeface="Helvetica Neue Light"/>
                <a:sym typeface="Helvetica Neue Light"/>
              </a:defRPr>
            </a:lvl2pPr>
            <a:lvl3pPr indent="-355600" lvl="2" marL="1371600" marR="0" rtl="0" algn="l">
              <a:lnSpc>
                <a:spcPct val="100000"/>
              </a:lnSpc>
              <a:spcBef>
                <a:spcPts val="2900"/>
              </a:spcBef>
              <a:spcAft>
                <a:spcPts val="0"/>
              </a:spcAft>
              <a:buClr>
                <a:srgbClr val="000000"/>
              </a:buClr>
              <a:buSzPts val="2000"/>
              <a:buFont typeface="Helvetica Neue Light"/>
              <a:buChar char="•"/>
              <a:defRPr b="0" i="0" sz="2700" u="none" cap="none" strike="noStrike">
                <a:solidFill>
                  <a:srgbClr val="000000"/>
                </a:solidFill>
                <a:latin typeface="Helvetica Neue Light"/>
                <a:ea typeface="Helvetica Neue Light"/>
                <a:cs typeface="Helvetica Neue Light"/>
                <a:sym typeface="Helvetica Neue Light"/>
              </a:defRPr>
            </a:lvl3pPr>
            <a:lvl4pPr indent="-355600" lvl="3" marL="1828800" marR="0" rtl="0" algn="l">
              <a:lnSpc>
                <a:spcPct val="100000"/>
              </a:lnSpc>
              <a:spcBef>
                <a:spcPts val="2900"/>
              </a:spcBef>
              <a:spcAft>
                <a:spcPts val="0"/>
              </a:spcAft>
              <a:buClr>
                <a:srgbClr val="000000"/>
              </a:buClr>
              <a:buSzPts val="2000"/>
              <a:buFont typeface="Helvetica Neue Light"/>
              <a:buChar char="•"/>
              <a:defRPr b="0" i="0" sz="2700" u="none" cap="none" strike="noStrike">
                <a:solidFill>
                  <a:srgbClr val="000000"/>
                </a:solidFill>
                <a:latin typeface="Helvetica Neue Light"/>
                <a:ea typeface="Helvetica Neue Light"/>
                <a:cs typeface="Helvetica Neue Light"/>
                <a:sym typeface="Helvetica Neue Light"/>
              </a:defRPr>
            </a:lvl4pPr>
            <a:lvl5pPr indent="-355600" lvl="4" marL="2286000" marR="0" rtl="0" algn="l">
              <a:lnSpc>
                <a:spcPct val="100000"/>
              </a:lnSpc>
              <a:spcBef>
                <a:spcPts val="2900"/>
              </a:spcBef>
              <a:spcAft>
                <a:spcPts val="0"/>
              </a:spcAft>
              <a:buClr>
                <a:srgbClr val="000000"/>
              </a:buClr>
              <a:buSzPts val="2000"/>
              <a:buFont typeface="Helvetica Neue Light"/>
              <a:buChar char="•"/>
              <a:defRPr b="0" i="0" sz="2700" u="none" cap="none" strike="noStrike">
                <a:solidFill>
                  <a:srgbClr val="000000"/>
                </a:solidFill>
                <a:latin typeface="Helvetica Neue Light"/>
                <a:ea typeface="Helvetica Neue Light"/>
                <a:cs typeface="Helvetica Neue Light"/>
                <a:sym typeface="Helvetica Neue Light"/>
              </a:defRPr>
            </a:lvl5pPr>
            <a:lvl6pPr indent="-355600" lvl="5" marL="2743200" marR="0" rtl="0" algn="l">
              <a:lnSpc>
                <a:spcPct val="100000"/>
              </a:lnSpc>
              <a:spcBef>
                <a:spcPts val="2900"/>
              </a:spcBef>
              <a:spcAft>
                <a:spcPts val="0"/>
              </a:spcAft>
              <a:buClr>
                <a:srgbClr val="000000"/>
              </a:buClr>
              <a:buSzPts val="2000"/>
              <a:buFont typeface="Helvetica Neue Light"/>
              <a:buChar char="•"/>
              <a:defRPr b="0" i="0" sz="2700" u="none" cap="none" strike="noStrike">
                <a:solidFill>
                  <a:srgbClr val="000000"/>
                </a:solidFill>
                <a:latin typeface="Helvetica Neue Light"/>
                <a:ea typeface="Helvetica Neue Light"/>
                <a:cs typeface="Helvetica Neue Light"/>
                <a:sym typeface="Helvetica Neue Light"/>
              </a:defRPr>
            </a:lvl6pPr>
            <a:lvl7pPr indent="-355600" lvl="6" marL="3200400" marR="0" rtl="0" algn="l">
              <a:lnSpc>
                <a:spcPct val="100000"/>
              </a:lnSpc>
              <a:spcBef>
                <a:spcPts val="2900"/>
              </a:spcBef>
              <a:spcAft>
                <a:spcPts val="0"/>
              </a:spcAft>
              <a:buClr>
                <a:srgbClr val="000000"/>
              </a:buClr>
              <a:buSzPts val="2000"/>
              <a:buFont typeface="Helvetica Neue Light"/>
              <a:buChar char="•"/>
              <a:defRPr b="0" i="0" sz="2700" u="none" cap="none" strike="noStrike">
                <a:solidFill>
                  <a:srgbClr val="000000"/>
                </a:solidFill>
                <a:latin typeface="Helvetica Neue Light"/>
                <a:ea typeface="Helvetica Neue Light"/>
                <a:cs typeface="Helvetica Neue Light"/>
                <a:sym typeface="Helvetica Neue Light"/>
              </a:defRPr>
            </a:lvl7pPr>
            <a:lvl8pPr indent="-355600" lvl="7" marL="3657600" marR="0" rtl="0" algn="l">
              <a:lnSpc>
                <a:spcPct val="100000"/>
              </a:lnSpc>
              <a:spcBef>
                <a:spcPts val="2900"/>
              </a:spcBef>
              <a:spcAft>
                <a:spcPts val="0"/>
              </a:spcAft>
              <a:buClr>
                <a:srgbClr val="000000"/>
              </a:buClr>
              <a:buSzPts val="2000"/>
              <a:buFont typeface="Helvetica Neue Light"/>
              <a:buChar char="•"/>
              <a:defRPr b="0" i="0" sz="2700" u="none" cap="none" strike="noStrike">
                <a:solidFill>
                  <a:srgbClr val="000000"/>
                </a:solidFill>
                <a:latin typeface="Helvetica Neue Light"/>
                <a:ea typeface="Helvetica Neue Light"/>
                <a:cs typeface="Helvetica Neue Light"/>
                <a:sym typeface="Helvetica Neue Light"/>
              </a:defRPr>
            </a:lvl8pPr>
            <a:lvl9pPr indent="-355600" lvl="8" marL="4114800" marR="0" rtl="0" algn="l">
              <a:lnSpc>
                <a:spcPct val="100000"/>
              </a:lnSpc>
              <a:spcBef>
                <a:spcPts val="2900"/>
              </a:spcBef>
              <a:spcAft>
                <a:spcPts val="0"/>
              </a:spcAft>
              <a:buClr>
                <a:srgbClr val="000000"/>
              </a:buClr>
              <a:buSzPts val="2000"/>
              <a:buFont typeface="Helvetica Neue Light"/>
              <a:buChar char="•"/>
              <a:defRPr b="0" i="0" sz="2700" u="none" cap="none" strike="noStrike">
                <a:solidFill>
                  <a:srgbClr val="000000"/>
                </a:solidFill>
                <a:latin typeface="Helvetica Neue Light"/>
                <a:ea typeface="Helvetica Neue Light"/>
                <a:cs typeface="Helvetica Neue Light"/>
                <a:sym typeface="Helvetica Neue Light"/>
              </a:defRPr>
            </a:lvl9pPr>
          </a:lstStyle>
          <a:p/>
        </p:txBody>
      </p:sp>
      <p:sp>
        <p:nvSpPr>
          <p:cNvPr id="1690" name="Google Shape;1690;g154064e066c_70_0"/>
          <p:cNvSpPr txBox="1"/>
          <p:nvPr>
            <p:ph idx="12" type="sldNum"/>
          </p:nvPr>
        </p:nvSpPr>
        <p:spPr>
          <a:xfrm>
            <a:off x="5979516" y="6540500"/>
            <a:ext cx="226619" cy="234949"/>
          </a:xfrm>
          <a:prstGeom prst="rect">
            <a:avLst/>
          </a:prstGeom>
          <a:noFill/>
          <a:ln>
            <a:noFill/>
          </a:ln>
        </p:spPr>
        <p:txBody>
          <a:bodyPr anchorCtr="0" anchor="t" bIns="25400" lIns="25400" spcFirstLastPara="1" rIns="25400" wrap="square" tIns="25400">
            <a:noAutofit/>
          </a:bodyPr>
          <a:lstStyle>
            <a:lvl1pPr indent="0" lvl="0" marL="0" marR="0" rtl="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 id="2147483833" r:id="rId13"/>
    <p:sldLayoutId id="2147483834"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4" name="Shape 84"/>
        <p:cNvGrpSpPr/>
        <p:nvPr/>
      </p:nvGrpSpPr>
      <p:grpSpPr>
        <a:xfrm>
          <a:off x="0" y="0"/>
          <a:ext cx="0" cy="0"/>
          <a:chOff x="0" y="0"/>
          <a:chExt cx="0" cy="0"/>
        </a:xfrm>
      </p:grpSpPr>
      <p:sp>
        <p:nvSpPr>
          <p:cNvPr id="85" name="Google Shape;85;g11f1ced136f_2_0"/>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86" name="Google Shape;86;g11f1ced136f_2_0"/>
          <p:cNvPicPr preferRelativeResize="0"/>
          <p:nvPr/>
        </p:nvPicPr>
        <p:blipFill rotWithShape="1">
          <a:blip r:embed="rId1">
            <a:alphaModFix amt="34000"/>
          </a:blip>
          <a:srcRect b="35419" l="51339" r="-2839" t="39269"/>
          <a:stretch/>
        </p:blipFill>
        <p:spPr>
          <a:xfrm flipH="1">
            <a:off x="9304422" y="0"/>
            <a:ext cx="2887578" cy="1037492"/>
          </a:xfrm>
          <a:prstGeom prst="rect">
            <a:avLst/>
          </a:prstGeom>
          <a:noFill/>
          <a:ln>
            <a:noFill/>
          </a:ln>
        </p:spPr>
      </p:pic>
      <p:pic>
        <p:nvPicPr>
          <p:cNvPr id="87" name="Google Shape;87;g11f1ced136f_2_0"/>
          <p:cNvPicPr preferRelativeResize="0"/>
          <p:nvPr/>
        </p:nvPicPr>
        <p:blipFill rotWithShape="1">
          <a:blip r:embed="rId2">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88" name="Google Shape;88;g11f1ced136f_2_0"/>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89" name="Google Shape;89;g11f1ced136f_2_0"/>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61" r:id="rId3"/>
    <p:sldLayoutId id="2147483662" r:id="rId4"/>
    <p:sldLayoutId id="2147483663" r:id="rId5"/>
    <p:sldLayoutId id="2147483664" r:id="rId6"/>
    <p:sldLayoutId id="2147483665" r:id="rId7"/>
    <p:sldLayoutId id="2147483666"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7" name="Shape 157"/>
        <p:cNvGrpSpPr/>
        <p:nvPr/>
      </p:nvGrpSpPr>
      <p:grpSpPr>
        <a:xfrm>
          <a:off x="0" y="0"/>
          <a:ext cx="0" cy="0"/>
          <a:chOff x="0" y="0"/>
          <a:chExt cx="0" cy="0"/>
        </a:xfrm>
      </p:grpSpPr>
      <p:sp>
        <p:nvSpPr>
          <p:cNvPr id="158" name="Google Shape;158;g149f0f8907f_2_0"/>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159" name="Google Shape;159;g149f0f8907f_2_0"/>
          <p:cNvPicPr preferRelativeResize="0"/>
          <p:nvPr/>
        </p:nvPicPr>
        <p:blipFill rotWithShape="1">
          <a:blip r:embed="rId1">
            <a:alphaModFix amt="34000"/>
          </a:blip>
          <a:srcRect b="35419" l="51339" r="-2839" t="39269"/>
          <a:stretch/>
        </p:blipFill>
        <p:spPr>
          <a:xfrm flipH="1">
            <a:off x="9304422" y="0"/>
            <a:ext cx="2887578" cy="1037492"/>
          </a:xfrm>
          <a:prstGeom prst="rect">
            <a:avLst/>
          </a:prstGeom>
          <a:noFill/>
          <a:ln>
            <a:noFill/>
          </a:ln>
        </p:spPr>
      </p:pic>
      <p:pic>
        <p:nvPicPr>
          <p:cNvPr id="160" name="Google Shape;160;g149f0f8907f_2_0"/>
          <p:cNvPicPr preferRelativeResize="0"/>
          <p:nvPr/>
        </p:nvPicPr>
        <p:blipFill rotWithShape="1">
          <a:blip r:embed="rId2">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161" name="Google Shape;161;g149f0f8907f_2_0"/>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62" name="Google Shape;162;g149f0f8907f_2_0"/>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68" r:id="rId3"/>
    <p:sldLayoutId id="2147483669" r:id="rId4"/>
    <p:sldLayoutId id="2147483670" r:id="rId5"/>
    <p:sldLayoutId id="2147483671"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8" name="Shape 208"/>
        <p:cNvGrpSpPr/>
        <p:nvPr/>
      </p:nvGrpSpPr>
      <p:grpSpPr>
        <a:xfrm>
          <a:off x="0" y="0"/>
          <a:ext cx="0" cy="0"/>
          <a:chOff x="0" y="0"/>
          <a:chExt cx="0" cy="0"/>
        </a:xfrm>
      </p:grpSpPr>
      <p:sp>
        <p:nvSpPr>
          <p:cNvPr id="209" name="Google Shape;209;g149f0f8907f_2_6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10" name="Google Shape;210;g149f0f8907f_2_6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11" name="Google Shape;211;g149f0f8907f_2_6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212" name="Google Shape;212;g149f0f8907f_2_6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213" name="Google Shape;213;g149f0f8907f_2_6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3" name="Shape 283"/>
        <p:cNvGrpSpPr/>
        <p:nvPr/>
      </p:nvGrpSpPr>
      <p:grpSpPr>
        <a:xfrm>
          <a:off x="0" y="0"/>
          <a:ext cx="0" cy="0"/>
          <a:chOff x="0" y="0"/>
          <a:chExt cx="0" cy="0"/>
        </a:xfrm>
      </p:grpSpPr>
      <p:sp>
        <p:nvSpPr>
          <p:cNvPr id="284" name="Google Shape;284;g149f0f8907f_2_266"/>
          <p:cNvSpPr/>
          <p:nvPr/>
        </p:nvSpPr>
        <p:spPr>
          <a:xfrm>
            <a:off x="-6566" y="-2"/>
            <a:ext cx="12198566" cy="6858002"/>
          </a:xfrm>
          <a:prstGeom prst="rect">
            <a:avLst/>
          </a:prstGeom>
          <a:solidFill>
            <a:srgbClr val="00324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nvGrpSpPr>
          <p:cNvPr id="285" name="Google Shape;285;g149f0f8907f_2_266"/>
          <p:cNvGrpSpPr/>
          <p:nvPr/>
        </p:nvGrpSpPr>
        <p:grpSpPr>
          <a:xfrm>
            <a:off x="226688" y="6569736"/>
            <a:ext cx="9628745" cy="144114"/>
            <a:chOff x="1076500" y="4469696"/>
            <a:chExt cx="9628745" cy="144114"/>
          </a:xfrm>
        </p:grpSpPr>
        <p:pic>
          <p:nvPicPr>
            <p:cNvPr descr="de.png" id="286" name="Google Shape;286;g149f0f8907f_2_266"/>
            <p:cNvPicPr preferRelativeResize="0"/>
            <p:nvPr/>
          </p:nvPicPr>
          <p:blipFill rotWithShape="1">
            <a:blip r:embed="rId1">
              <a:alphaModFix/>
            </a:blip>
            <a:srcRect b="0" l="0" r="0" t="0"/>
            <a:stretch/>
          </p:blipFill>
          <p:spPr>
            <a:xfrm>
              <a:off x="1076500" y="4469696"/>
              <a:ext cx="217977" cy="144114"/>
            </a:xfrm>
            <a:prstGeom prst="rect">
              <a:avLst/>
            </a:prstGeom>
            <a:noFill/>
            <a:ln>
              <a:noFill/>
            </a:ln>
          </p:spPr>
        </p:pic>
        <p:pic>
          <p:nvPicPr>
            <p:cNvPr descr="at.png" id="287" name="Google Shape;287;g149f0f8907f_2_266"/>
            <p:cNvPicPr preferRelativeResize="0"/>
            <p:nvPr/>
          </p:nvPicPr>
          <p:blipFill rotWithShape="1">
            <a:blip r:embed="rId2">
              <a:alphaModFix/>
            </a:blip>
            <a:srcRect b="0" l="0" r="0" t="0"/>
            <a:stretch/>
          </p:blipFill>
          <p:spPr>
            <a:xfrm>
              <a:off x="1447640" y="4469696"/>
              <a:ext cx="217977" cy="144114"/>
            </a:xfrm>
            <a:prstGeom prst="rect">
              <a:avLst/>
            </a:prstGeom>
            <a:noFill/>
            <a:ln>
              <a:noFill/>
            </a:ln>
          </p:spPr>
        </p:pic>
        <p:pic>
          <p:nvPicPr>
            <p:cNvPr descr="be.png" id="288" name="Google Shape;288;g149f0f8907f_2_266"/>
            <p:cNvPicPr preferRelativeResize="0"/>
            <p:nvPr/>
          </p:nvPicPr>
          <p:blipFill rotWithShape="1">
            <a:blip r:embed="rId3">
              <a:alphaModFix/>
            </a:blip>
            <a:srcRect b="0" l="0" r="0" t="0"/>
            <a:stretch/>
          </p:blipFill>
          <p:spPr>
            <a:xfrm>
              <a:off x="1818780" y="4469696"/>
              <a:ext cx="217977" cy="144114"/>
            </a:xfrm>
            <a:prstGeom prst="rect">
              <a:avLst/>
            </a:prstGeom>
            <a:noFill/>
            <a:ln>
              <a:noFill/>
            </a:ln>
          </p:spPr>
        </p:pic>
        <p:pic>
          <p:nvPicPr>
            <p:cNvPr descr="dk.png" id="289" name="Google Shape;289;g149f0f8907f_2_266"/>
            <p:cNvPicPr preferRelativeResize="0"/>
            <p:nvPr/>
          </p:nvPicPr>
          <p:blipFill rotWithShape="1">
            <a:blip r:embed="rId4">
              <a:alphaModFix/>
            </a:blip>
            <a:srcRect b="0" l="0" r="0" t="0"/>
            <a:stretch/>
          </p:blipFill>
          <p:spPr>
            <a:xfrm>
              <a:off x="2189920" y="4469696"/>
              <a:ext cx="217977" cy="144114"/>
            </a:xfrm>
            <a:prstGeom prst="rect">
              <a:avLst/>
            </a:prstGeom>
            <a:noFill/>
            <a:ln>
              <a:noFill/>
            </a:ln>
          </p:spPr>
        </p:pic>
        <p:pic>
          <p:nvPicPr>
            <p:cNvPr descr="es.png" id="290" name="Google Shape;290;g149f0f8907f_2_266"/>
            <p:cNvPicPr preferRelativeResize="0"/>
            <p:nvPr/>
          </p:nvPicPr>
          <p:blipFill rotWithShape="1">
            <a:blip r:embed="rId5">
              <a:alphaModFix/>
            </a:blip>
            <a:srcRect b="0" l="0" r="0" t="0"/>
            <a:stretch/>
          </p:blipFill>
          <p:spPr>
            <a:xfrm>
              <a:off x="2561060" y="4469696"/>
              <a:ext cx="217977" cy="144114"/>
            </a:xfrm>
            <a:prstGeom prst="rect">
              <a:avLst/>
            </a:prstGeom>
            <a:noFill/>
            <a:ln>
              <a:noFill/>
            </a:ln>
          </p:spPr>
        </p:pic>
        <p:pic>
          <p:nvPicPr>
            <p:cNvPr descr="ee.png" id="291" name="Google Shape;291;g149f0f8907f_2_266"/>
            <p:cNvPicPr preferRelativeResize="0"/>
            <p:nvPr/>
          </p:nvPicPr>
          <p:blipFill rotWithShape="1">
            <a:blip r:embed="rId6">
              <a:alphaModFix/>
            </a:blip>
            <a:srcRect b="0" l="0" r="0" t="0"/>
            <a:stretch/>
          </p:blipFill>
          <p:spPr>
            <a:xfrm>
              <a:off x="2932200" y="4469696"/>
              <a:ext cx="217977" cy="144114"/>
            </a:xfrm>
            <a:prstGeom prst="rect">
              <a:avLst/>
            </a:prstGeom>
            <a:noFill/>
            <a:ln>
              <a:noFill/>
            </a:ln>
          </p:spPr>
        </p:pic>
        <p:pic>
          <p:nvPicPr>
            <p:cNvPr descr="fi.png" id="292" name="Google Shape;292;g149f0f8907f_2_266"/>
            <p:cNvPicPr preferRelativeResize="0"/>
            <p:nvPr/>
          </p:nvPicPr>
          <p:blipFill rotWithShape="1">
            <a:blip r:embed="rId7">
              <a:alphaModFix/>
            </a:blip>
            <a:srcRect b="0" l="0" r="0" t="0"/>
            <a:stretch/>
          </p:blipFill>
          <p:spPr>
            <a:xfrm>
              <a:off x="3303340" y="4469696"/>
              <a:ext cx="217977" cy="144114"/>
            </a:xfrm>
            <a:prstGeom prst="rect">
              <a:avLst/>
            </a:prstGeom>
            <a:noFill/>
            <a:ln>
              <a:noFill/>
            </a:ln>
          </p:spPr>
        </p:pic>
        <p:pic>
          <p:nvPicPr>
            <p:cNvPr descr="fr.png" id="293" name="Google Shape;293;g149f0f8907f_2_266"/>
            <p:cNvPicPr preferRelativeResize="0"/>
            <p:nvPr/>
          </p:nvPicPr>
          <p:blipFill rotWithShape="1">
            <a:blip r:embed="rId8">
              <a:alphaModFix/>
            </a:blip>
            <a:srcRect b="0" l="0" r="0" t="0"/>
            <a:stretch/>
          </p:blipFill>
          <p:spPr>
            <a:xfrm>
              <a:off x="3674480" y="4469696"/>
              <a:ext cx="217977" cy="144114"/>
            </a:xfrm>
            <a:prstGeom prst="rect">
              <a:avLst/>
            </a:prstGeom>
            <a:noFill/>
            <a:ln>
              <a:noFill/>
            </a:ln>
          </p:spPr>
        </p:pic>
        <p:pic>
          <p:nvPicPr>
            <p:cNvPr descr="gr.png" id="294" name="Google Shape;294;g149f0f8907f_2_266"/>
            <p:cNvPicPr preferRelativeResize="0"/>
            <p:nvPr/>
          </p:nvPicPr>
          <p:blipFill rotWithShape="1">
            <a:blip r:embed="rId9">
              <a:alphaModFix/>
            </a:blip>
            <a:srcRect b="0" l="0" r="0" t="0"/>
            <a:stretch/>
          </p:blipFill>
          <p:spPr>
            <a:xfrm>
              <a:off x="4045620" y="4469696"/>
              <a:ext cx="217977" cy="144114"/>
            </a:xfrm>
            <a:prstGeom prst="rect">
              <a:avLst/>
            </a:prstGeom>
            <a:noFill/>
            <a:ln>
              <a:noFill/>
            </a:ln>
          </p:spPr>
        </p:pic>
        <p:pic>
          <p:nvPicPr>
            <p:cNvPr descr="hu.png" id="295" name="Google Shape;295;g149f0f8907f_2_266"/>
            <p:cNvPicPr preferRelativeResize="0"/>
            <p:nvPr/>
          </p:nvPicPr>
          <p:blipFill rotWithShape="1">
            <a:blip r:embed="rId10">
              <a:alphaModFix/>
            </a:blip>
            <a:srcRect b="0" l="0" r="0" t="0"/>
            <a:stretch/>
          </p:blipFill>
          <p:spPr>
            <a:xfrm>
              <a:off x="4416760" y="4469696"/>
              <a:ext cx="217977" cy="144114"/>
            </a:xfrm>
            <a:prstGeom prst="rect">
              <a:avLst/>
            </a:prstGeom>
            <a:noFill/>
            <a:ln>
              <a:noFill/>
            </a:ln>
          </p:spPr>
        </p:pic>
        <p:pic>
          <p:nvPicPr>
            <p:cNvPr descr="ie.png" id="296" name="Google Shape;296;g149f0f8907f_2_266"/>
            <p:cNvPicPr preferRelativeResize="0"/>
            <p:nvPr/>
          </p:nvPicPr>
          <p:blipFill rotWithShape="1">
            <a:blip r:embed="rId11">
              <a:alphaModFix/>
            </a:blip>
            <a:srcRect b="0" l="0" r="0" t="0"/>
            <a:stretch/>
          </p:blipFill>
          <p:spPr>
            <a:xfrm>
              <a:off x="4787900" y="4469696"/>
              <a:ext cx="217977" cy="144114"/>
            </a:xfrm>
            <a:prstGeom prst="rect">
              <a:avLst/>
            </a:prstGeom>
            <a:noFill/>
            <a:ln>
              <a:noFill/>
            </a:ln>
          </p:spPr>
        </p:pic>
        <p:pic>
          <p:nvPicPr>
            <p:cNvPr descr="it.png" id="297" name="Google Shape;297;g149f0f8907f_2_266"/>
            <p:cNvPicPr preferRelativeResize="0"/>
            <p:nvPr/>
          </p:nvPicPr>
          <p:blipFill rotWithShape="1">
            <a:blip r:embed="rId12">
              <a:alphaModFix/>
            </a:blip>
            <a:srcRect b="0" l="0" r="0" t="0"/>
            <a:stretch/>
          </p:blipFill>
          <p:spPr>
            <a:xfrm>
              <a:off x="5159040" y="4469696"/>
              <a:ext cx="217977" cy="144114"/>
            </a:xfrm>
            <a:prstGeom prst="rect">
              <a:avLst/>
            </a:prstGeom>
            <a:noFill/>
            <a:ln>
              <a:noFill/>
            </a:ln>
          </p:spPr>
        </p:pic>
        <p:pic>
          <p:nvPicPr>
            <p:cNvPr descr="lu.png" id="298" name="Google Shape;298;g149f0f8907f_2_266"/>
            <p:cNvPicPr preferRelativeResize="0"/>
            <p:nvPr/>
          </p:nvPicPr>
          <p:blipFill rotWithShape="1">
            <a:blip r:embed="rId13">
              <a:alphaModFix/>
            </a:blip>
            <a:srcRect b="0" l="0" r="0" t="0"/>
            <a:stretch/>
          </p:blipFill>
          <p:spPr>
            <a:xfrm>
              <a:off x="5530180" y="4469696"/>
              <a:ext cx="217977" cy="144114"/>
            </a:xfrm>
            <a:prstGeom prst="rect">
              <a:avLst/>
            </a:prstGeom>
            <a:noFill/>
            <a:ln>
              <a:noFill/>
            </a:ln>
          </p:spPr>
        </p:pic>
        <p:pic>
          <p:nvPicPr>
            <p:cNvPr descr="no.png" id="299" name="Google Shape;299;g149f0f8907f_2_266"/>
            <p:cNvPicPr preferRelativeResize="0"/>
            <p:nvPr/>
          </p:nvPicPr>
          <p:blipFill rotWithShape="1">
            <a:blip r:embed="rId14">
              <a:alphaModFix/>
            </a:blip>
            <a:srcRect b="0" l="0" r="0" t="0"/>
            <a:stretch/>
          </p:blipFill>
          <p:spPr>
            <a:xfrm>
              <a:off x="5901320" y="4469696"/>
              <a:ext cx="217977" cy="144114"/>
            </a:xfrm>
            <a:prstGeom prst="rect">
              <a:avLst/>
            </a:prstGeom>
            <a:noFill/>
            <a:ln>
              <a:noFill/>
            </a:ln>
          </p:spPr>
        </p:pic>
        <p:pic>
          <p:nvPicPr>
            <p:cNvPr descr="nl.png" id="300" name="Google Shape;300;g149f0f8907f_2_266"/>
            <p:cNvPicPr preferRelativeResize="0"/>
            <p:nvPr/>
          </p:nvPicPr>
          <p:blipFill rotWithShape="1">
            <a:blip r:embed="rId15">
              <a:alphaModFix/>
            </a:blip>
            <a:srcRect b="0" l="0" r="0" t="0"/>
            <a:stretch/>
          </p:blipFill>
          <p:spPr>
            <a:xfrm>
              <a:off x="6272460" y="4469696"/>
              <a:ext cx="217977" cy="144114"/>
            </a:xfrm>
            <a:prstGeom prst="rect">
              <a:avLst/>
            </a:prstGeom>
            <a:noFill/>
            <a:ln>
              <a:noFill/>
            </a:ln>
          </p:spPr>
        </p:pic>
        <p:pic>
          <p:nvPicPr>
            <p:cNvPr descr="pl.png" id="301" name="Google Shape;301;g149f0f8907f_2_266"/>
            <p:cNvPicPr preferRelativeResize="0"/>
            <p:nvPr/>
          </p:nvPicPr>
          <p:blipFill rotWithShape="1">
            <a:blip r:embed="rId16">
              <a:alphaModFix/>
            </a:blip>
            <a:srcRect b="0" l="0" r="0" t="0"/>
            <a:stretch/>
          </p:blipFill>
          <p:spPr>
            <a:xfrm>
              <a:off x="6643600" y="4469696"/>
              <a:ext cx="217977" cy="144114"/>
            </a:xfrm>
            <a:prstGeom prst="rect">
              <a:avLst/>
            </a:prstGeom>
            <a:noFill/>
            <a:ln>
              <a:noFill/>
            </a:ln>
          </p:spPr>
        </p:pic>
        <p:pic>
          <p:nvPicPr>
            <p:cNvPr descr="pt.png" id="302" name="Google Shape;302;g149f0f8907f_2_266"/>
            <p:cNvPicPr preferRelativeResize="0"/>
            <p:nvPr/>
          </p:nvPicPr>
          <p:blipFill rotWithShape="1">
            <a:blip r:embed="rId17">
              <a:alphaModFix/>
            </a:blip>
            <a:srcRect b="0" l="0" r="0" t="0"/>
            <a:stretch/>
          </p:blipFill>
          <p:spPr>
            <a:xfrm>
              <a:off x="7014740" y="4469696"/>
              <a:ext cx="217977" cy="144114"/>
            </a:xfrm>
            <a:prstGeom prst="rect">
              <a:avLst/>
            </a:prstGeom>
            <a:noFill/>
            <a:ln>
              <a:noFill/>
            </a:ln>
          </p:spPr>
        </p:pic>
        <p:pic>
          <p:nvPicPr>
            <p:cNvPr descr="cz.png" id="303" name="Google Shape;303;g149f0f8907f_2_266"/>
            <p:cNvPicPr preferRelativeResize="0"/>
            <p:nvPr/>
          </p:nvPicPr>
          <p:blipFill rotWithShape="1">
            <a:blip r:embed="rId18">
              <a:alphaModFix/>
            </a:blip>
            <a:srcRect b="0" l="0" r="0" t="0"/>
            <a:stretch/>
          </p:blipFill>
          <p:spPr>
            <a:xfrm>
              <a:off x="7385880" y="4469696"/>
              <a:ext cx="217977" cy="144114"/>
            </a:xfrm>
            <a:prstGeom prst="rect">
              <a:avLst/>
            </a:prstGeom>
            <a:noFill/>
            <a:ln>
              <a:noFill/>
            </a:ln>
          </p:spPr>
        </p:pic>
        <p:pic>
          <p:nvPicPr>
            <p:cNvPr descr="ro.png" id="304" name="Google Shape;304;g149f0f8907f_2_266"/>
            <p:cNvPicPr preferRelativeResize="0"/>
            <p:nvPr/>
          </p:nvPicPr>
          <p:blipFill rotWithShape="1">
            <a:blip r:embed="rId19">
              <a:alphaModFix/>
            </a:blip>
            <a:srcRect b="0" l="0" r="0" t="0"/>
            <a:stretch/>
          </p:blipFill>
          <p:spPr>
            <a:xfrm>
              <a:off x="7757020" y="4469696"/>
              <a:ext cx="217977" cy="144114"/>
            </a:xfrm>
            <a:prstGeom prst="rect">
              <a:avLst/>
            </a:prstGeom>
            <a:noFill/>
            <a:ln>
              <a:noFill/>
            </a:ln>
          </p:spPr>
        </p:pic>
        <p:pic>
          <p:nvPicPr>
            <p:cNvPr descr="se.png" id="305" name="Google Shape;305;g149f0f8907f_2_266"/>
            <p:cNvPicPr preferRelativeResize="0"/>
            <p:nvPr/>
          </p:nvPicPr>
          <p:blipFill rotWithShape="1">
            <a:blip r:embed="rId20">
              <a:alphaModFix/>
            </a:blip>
            <a:srcRect b="0" l="0" r="0" t="0"/>
            <a:stretch/>
          </p:blipFill>
          <p:spPr>
            <a:xfrm>
              <a:off x="8499300" y="4469696"/>
              <a:ext cx="217977" cy="144114"/>
            </a:xfrm>
            <a:prstGeom prst="rect">
              <a:avLst/>
            </a:prstGeom>
            <a:noFill/>
            <a:ln>
              <a:noFill/>
            </a:ln>
          </p:spPr>
        </p:pic>
        <p:pic>
          <p:nvPicPr>
            <p:cNvPr descr="ch.png" id="306" name="Google Shape;306;g149f0f8907f_2_266"/>
            <p:cNvPicPr preferRelativeResize="0"/>
            <p:nvPr/>
          </p:nvPicPr>
          <p:blipFill rotWithShape="1">
            <a:blip r:embed="rId21">
              <a:alphaModFix/>
            </a:blip>
            <a:srcRect b="0" l="0" r="0" t="0"/>
            <a:stretch/>
          </p:blipFill>
          <p:spPr>
            <a:xfrm>
              <a:off x="8870442" y="4469696"/>
              <a:ext cx="217977" cy="144114"/>
            </a:xfrm>
            <a:prstGeom prst="rect">
              <a:avLst/>
            </a:prstGeom>
            <a:noFill/>
            <a:ln>
              <a:noFill/>
            </a:ln>
          </p:spPr>
        </p:pic>
        <p:pic>
          <p:nvPicPr>
            <p:cNvPr descr="uk.png" id="307" name="Google Shape;307;g149f0f8907f_2_266"/>
            <p:cNvPicPr preferRelativeResize="0"/>
            <p:nvPr/>
          </p:nvPicPr>
          <p:blipFill rotWithShape="1">
            <a:blip r:embed="rId22">
              <a:alphaModFix/>
            </a:blip>
            <a:srcRect b="0" l="0" r="0" t="0"/>
            <a:stretch/>
          </p:blipFill>
          <p:spPr>
            <a:xfrm>
              <a:off x="8128160" y="4469696"/>
              <a:ext cx="217977" cy="144114"/>
            </a:xfrm>
            <a:prstGeom prst="rect">
              <a:avLst/>
            </a:prstGeom>
            <a:noFill/>
            <a:ln>
              <a:noFill/>
            </a:ln>
          </p:spPr>
        </p:pic>
        <p:pic>
          <p:nvPicPr>
            <p:cNvPr id="308" name="Google Shape;308;g149f0f8907f_2_266"/>
            <p:cNvPicPr preferRelativeResize="0"/>
            <p:nvPr/>
          </p:nvPicPr>
          <p:blipFill rotWithShape="1">
            <a:blip r:embed="rId23">
              <a:alphaModFix/>
            </a:blip>
            <a:srcRect b="0" l="0" r="0" t="0"/>
            <a:stretch/>
          </p:blipFill>
          <p:spPr>
            <a:xfrm>
              <a:off x="9408598" y="4469696"/>
              <a:ext cx="216000" cy="144000"/>
            </a:xfrm>
            <a:prstGeom prst="rect">
              <a:avLst/>
            </a:prstGeom>
            <a:noFill/>
            <a:ln>
              <a:noFill/>
            </a:ln>
          </p:spPr>
        </p:pic>
        <p:pic>
          <p:nvPicPr>
            <p:cNvPr id="309" name="Google Shape;309;g149f0f8907f_2_266"/>
            <p:cNvPicPr preferRelativeResize="0"/>
            <p:nvPr/>
          </p:nvPicPr>
          <p:blipFill rotWithShape="1">
            <a:blip r:embed="rId24">
              <a:alphaModFix/>
            </a:blip>
            <a:srcRect b="0" l="0" r="0" t="0"/>
            <a:stretch/>
          </p:blipFill>
          <p:spPr>
            <a:xfrm>
              <a:off x="9768386" y="4469696"/>
              <a:ext cx="216000" cy="144000"/>
            </a:xfrm>
            <a:prstGeom prst="rect">
              <a:avLst/>
            </a:prstGeom>
            <a:noFill/>
            <a:ln>
              <a:noFill/>
            </a:ln>
          </p:spPr>
        </p:pic>
        <p:pic>
          <p:nvPicPr>
            <p:cNvPr descr="ca.png" id="310" name="Google Shape;310;g149f0f8907f_2_266"/>
            <p:cNvPicPr preferRelativeResize="0"/>
            <p:nvPr/>
          </p:nvPicPr>
          <p:blipFill rotWithShape="1">
            <a:blip r:embed="rId25">
              <a:alphaModFix/>
            </a:blip>
            <a:srcRect b="0" l="0" r="0" t="0"/>
            <a:stretch/>
          </p:blipFill>
          <p:spPr>
            <a:xfrm>
              <a:off x="10489245" y="4469696"/>
              <a:ext cx="216000" cy="142807"/>
            </a:xfrm>
            <a:prstGeom prst="rect">
              <a:avLst/>
            </a:prstGeom>
            <a:noFill/>
            <a:ln>
              <a:noFill/>
            </a:ln>
          </p:spPr>
        </p:pic>
        <p:pic>
          <p:nvPicPr>
            <p:cNvPr descr="si.png" id="311" name="Google Shape;311;g149f0f8907f_2_266"/>
            <p:cNvPicPr preferRelativeResize="0"/>
            <p:nvPr/>
          </p:nvPicPr>
          <p:blipFill rotWithShape="1">
            <a:blip r:embed="rId26">
              <a:alphaModFix/>
            </a:blip>
            <a:srcRect b="0" l="0" r="0" t="0"/>
            <a:stretch/>
          </p:blipFill>
          <p:spPr>
            <a:xfrm>
              <a:off x="10128174" y="4469696"/>
              <a:ext cx="217284" cy="143656"/>
            </a:xfrm>
            <a:prstGeom prst="rect">
              <a:avLst/>
            </a:prstGeom>
            <a:noFill/>
            <a:ln>
              <a:noFill/>
            </a:ln>
          </p:spPr>
        </p:pic>
      </p:grpSp>
      <p:pic>
        <p:nvPicPr>
          <p:cNvPr id="312" name="Google Shape;312;g149f0f8907f_2_266"/>
          <p:cNvPicPr preferRelativeResize="0"/>
          <p:nvPr/>
        </p:nvPicPr>
        <p:blipFill rotWithShape="1">
          <a:blip r:embed="rId27">
            <a:alphaModFix/>
          </a:blip>
          <a:srcRect b="0" l="0" r="0" t="0"/>
          <a:stretch/>
        </p:blipFill>
        <p:spPr>
          <a:xfrm>
            <a:off x="10343245" y="6585917"/>
            <a:ext cx="1636920" cy="105918"/>
          </a:xfrm>
          <a:prstGeom prst="rect">
            <a:avLst/>
          </a:prstGeom>
          <a:noFill/>
          <a:ln>
            <a:noFill/>
          </a:ln>
        </p:spPr>
      </p:pic>
      <p:sp>
        <p:nvSpPr>
          <p:cNvPr id="313" name="Google Shape;313;g149f0f8907f_2_266"/>
          <p:cNvSpPr txBox="1"/>
          <p:nvPr>
            <p:ph idx="1" type="body"/>
          </p:nvPr>
        </p:nvSpPr>
        <p:spPr>
          <a:xfrm>
            <a:off x="218262" y="882192"/>
            <a:ext cx="11763662" cy="553496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9000"/>
              </a:lnSpc>
              <a:spcBef>
                <a:spcPts val="360"/>
              </a:spcBef>
              <a:spcAft>
                <a:spcPts val="0"/>
              </a:spcAft>
              <a:buSzPts val="1400"/>
              <a:buNone/>
              <a:defRPr b="0" i="0" sz="1800" u="none" cap="none" strike="noStrike">
                <a:solidFill>
                  <a:srgbClr val="8197A6"/>
                </a:solidFill>
                <a:latin typeface="Arial"/>
                <a:ea typeface="Arial"/>
                <a:cs typeface="Arial"/>
                <a:sym typeface="Arial"/>
              </a:defRPr>
            </a:lvl1pPr>
            <a:lvl2pPr indent="-228600" lvl="1" marL="914400" marR="0" rtl="0" algn="l">
              <a:lnSpc>
                <a:spcPct val="119000"/>
              </a:lnSpc>
              <a:spcBef>
                <a:spcPts val="360"/>
              </a:spcBef>
              <a:spcAft>
                <a:spcPts val="0"/>
              </a:spcAft>
              <a:buSzPts val="1400"/>
              <a:buNone/>
              <a:defRPr b="0" i="0" sz="1800" u="none" cap="none" strike="noStrike">
                <a:solidFill>
                  <a:srgbClr val="8197A6"/>
                </a:solidFill>
                <a:latin typeface="Arial"/>
                <a:ea typeface="Arial"/>
                <a:cs typeface="Arial"/>
                <a:sym typeface="Arial"/>
              </a:defRPr>
            </a:lvl2pPr>
            <a:lvl3pPr indent="-228600" lvl="2" marL="1371600" marR="0" rtl="0" algn="l">
              <a:lnSpc>
                <a:spcPct val="119000"/>
              </a:lnSpc>
              <a:spcBef>
                <a:spcPts val="360"/>
              </a:spcBef>
              <a:spcAft>
                <a:spcPts val="0"/>
              </a:spcAft>
              <a:buSzPts val="1400"/>
              <a:buNone/>
              <a:defRPr b="0" i="0" sz="1800" u="none" cap="none" strike="noStrike">
                <a:solidFill>
                  <a:srgbClr val="8197A6"/>
                </a:solidFill>
                <a:latin typeface="Arial"/>
                <a:ea typeface="Arial"/>
                <a:cs typeface="Arial"/>
                <a:sym typeface="Arial"/>
              </a:defRPr>
            </a:lvl3pPr>
            <a:lvl4pPr indent="-228600" lvl="3" marL="1828800" marR="0" rtl="0" algn="l">
              <a:lnSpc>
                <a:spcPct val="119000"/>
              </a:lnSpc>
              <a:spcBef>
                <a:spcPts val="360"/>
              </a:spcBef>
              <a:spcAft>
                <a:spcPts val="0"/>
              </a:spcAft>
              <a:buSzPts val="1400"/>
              <a:buNone/>
              <a:defRPr b="0" i="0" sz="1800" u="none" cap="none" strike="noStrike">
                <a:solidFill>
                  <a:srgbClr val="8197A6"/>
                </a:solidFill>
                <a:latin typeface="Arial"/>
                <a:ea typeface="Arial"/>
                <a:cs typeface="Arial"/>
                <a:sym typeface="Arial"/>
              </a:defRPr>
            </a:lvl4pPr>
            <a:lvl5pPr indent="-228600" lvl="4" marL="2286000" marR="0" rtl="0" algn="l">
              <a:lnSpc>
                <a:spcPct val="119000"/>
              </a:lnSpc>
              <a:spcBef>
                <a:spcPts val="360"/>
              </a:spcBef>
              <a:spcAft>
                <a:spcPts val="0"/>
              </a:spcAft>
              <a:buSzPts val="1400"/>
              <a:buNone/>
              <a:defRPr b="0" i="0" sz="1800" u="none" cap="none" strike="noStrike">
                <a:solidFill>
                  <a:srgbClr val="8197A6"/>
                </a:solidFill>
                <a:latin typeface="Arial"/>
                <a:ea typeface="Arial"/>
                <a:cs typeface="Arial"/>
                <a:sym typeface="Arial"/>
              </a:defRPr>
            </a:lvl5pPr>
            <a:lvl6pPr indent="-330200" lvl="5" marL="2743200" marR="0" rtl="0" algn="l">
              <a:lnSpc>
                <a:spcPct val="119000"/>
              </a:lnSpc>
              <a:spcBef>
                <a:spcPts val="320"/>
              </a:spcBef>
              <a:spcAft>
                <a:spcPts val="0"/>
              </a:spcAft>
              <a:buClr>
                <a:schemeClr val="accent1"/>
              </a:buClr>
              <a:buSzPts val="1600"/>
              <a:buFont typeface="Verdana"/>
              <a:buChar char="–"/>
              <a:defRPr b="0" i="0" sz="1600" u="none" cap="none" strike="noStrike">
                <a:solidFill>
                  <a:schemeClr val="lt2"/>
                </a:solidFill>
                <a:latin typeface="Arial"/>
                <a:ea typeface="Arial"/>
                <a:cs typeface="Arial"/>
                <a:sym typeface="Arial"/>
              </a:defRPr>
            </a:lvl6pPr>
            <a:lvl7pPr indent="-330200" lvl="6" marL="3200400" marR="0" rtl="0" algn="l">
              <a:lnSpc>
                <a:spcPct val="119000"/>
              </a:lnSpc>
              <a:spcBef>
                <a:spcPts val="320"/>
              </a:spcBef>
              <a:spcAft>
                <a:spcPts val="0"/>
              </a:spcAft>
              <a:buClr>
                <a:schemeClr val="accent1"/>
              </a:buClr>
              <a:buSzPts val="1600"/>
              <a:buFont typeface="Verdana"/>
              <a:buChar char="–"/>
              <a:defRPr b="0" i="0" sz="1600" u="none" cap="none" strike="noStrike">
                <a:solidFill>
                  <a:schemeClr val="lt2"/>
                </a:solidFill>
                <a:latin typeface="Arial"/>
                <a:ea typeface="Arial"/>
                <a:cs typeface="Arial"/>
                <a:sym typeface="Arial"/>
              </a:defRPr>
            </a:lvl7pPr>
            <a:lvl8pPr indent="-330200" lvl="7" marL="3657600" marR="0" rtl="0" algn="l">
              <a:lnSpc>
                <a:spcPct val="119000"/>
              </a:lnSpc>
              <a:spcBef>
                <a:spcPts val="320"/>
              </a:spcBef>
              <a:spcAft>
                <a:spcPts val="0"/>
              </a:spcAft>
              <a:buClr>
                <a:schemeClr val="accent1"/>
              </a:buClr>
              <a:buSzPts val="1600"/>
              <a:buFont typeface="Verdana"/>
              <a:buChar char="–"/>
              <a:defRPr b="0" i="0" sz="1600" u="none" cap="none" strike="noStrike">
                <a:solidFill>
                  <a:schemeClr val="lt2"/>
                </a:solidFill>
                <a:latin typeface="Arial"/>
                <a:ea typeface="Arial"/>
                <a:cs typeface="Arial"/>
                <a:sym typeface="Arial"/>
              </a:defRPr>
            </a:lvl8pPr>
            <a:lvl9pPr indent="-330200" lvl="8" marL="4114800" marR="0" rtl="0" algn="l">
              <a:lnSpc>
                <a:spcPct val="119000"/>
              </a:lnSpc>
              <a:spcBef>
                <a:spcPts val="320"/>
              </a:spcBef>
              <a:spcAft>
                <a:spcPts val="0"/>
              </a:spcAft>
              <a:buClr>
                <a:schemeClr val="accent1"/>
              </a:buClr>
              <a:buSzPts val="1600"/>
              <a:buFont typeface="Verdana"/>
              <a:buChar char="–"/>
              <a:defRPr b="0" i="0" sz="1600" u="none" cap="none" strike="noStrike">
                <a:solidFill>
                  <a:schemeClr val="lt2"/>
                </a:solidFill>
                <a:latin typeface="Arial"/>
                <a:ea typeface="Arial"/>
                <a:cs typeface="Arial"/>
                <a:sym typeface="Arial"/>
              </a:defRPr>
            </a:lvl9pPr>
          </a:lstStyle>
          <a:p/>
        </p:txBody>
      </p:sp>
      <p:sp>
        <p:nvSpPr>
          <p:cNvPr id="314" name="Google Shape;314;g149f0f8907f_2_266"/>
          <p:cNvSpPr txBox="1"/>
          <p:nvPr/>
        </p:nvSpPr>
        <p:spPr>
          <a:xfrm>
            <a:off x="8205939" y="6201716"/>
            <a:ext cx="3751495" cy="215444"/>
          </a:xfrm>
          <a:prstGeom prst="rect">
            <a:avLst/>
          </a:prstGeom>
          <a:noFill/>
          <a:ln>
            <a:noFill/>
          </a:ln>
        </p:spPr>
        <p:txBody>
          <a:bodyPr anchorCtr="0" anchor="t" bIns="45700" lIns="0" spcFirstLastPara="1" rIns="0" wrap="square" tIns="45700">
            <a:spAutoFit/>
          </a:bodyPr>
          <a:lstStyle/>
          <a:p>
            <a:pPr indent="0" lvl="2" marL="0" marR="0" rtl="0" algn="r">
              <a:lnSpc>
                <a:spcPct val="100000"/>
              </a:lnSpc>
              <a:spcBef>
                <a:spcPts val="0"/>
              </a:spcBef>
              <a:spcAft>
                <a:spcPts val="0"/>
              </a:spcAft>
              <a:buNone/>
            </a:pPr>
            <a:fld id="{00000000-1234-1234-1234-123412341234}" type="slidenum">
              <a:rPr b="0" i="0" lang="en-GB" sz="800" u="none" cap="none" strike="noStrike">
                <a:solidFill>
                  <a:srgbClr val="8197A6"/>
                </a:solidFill>
                <a:latin typeface="Arial"/>
                <a:ea typeface="Arial"/>
                <a:cs typeface="Arial"/>
                <a:sym typeface="Arial"/>
              </a:rPr>
              <a:t>‹#›</a:t>
            </a:fld>
            <a:endParaRPr b="0" i="0" sz="800" u="none" cap="none" strike="noStrike">
              <a:solidFill>
                <a:srgbClr val="8197A6"/>
              </a:solidFill>
              <a:latin typeface="Arial"/>
              <a:ea typeface="Arial"/>
              <a:cs typeface="Arial"/>
              <a:sym typeface="Arial"/>
            </a:endParaRPr>
          </a:p>
        </p:txBody>
      </p:sp>
      <p:pic>
        <p:nvPicPr>
          <p:cNvPr id="315" name="Google Shape;315;g149f0f8907f_2_266"/>
          <p:cNvPicPr preferRelativeResize="0"/>
          <p:nvPr/>
        </p:nvPicPr>
        <p:blipFill rotWithShape="1">
          <a:blip r:embed="rId28">
            <a:alphaModFix/>
          </a:blip>
          <a:srcRect b="0" l="0" r="0" t="0"/>
          <a:stretch/>
        </p:blipFill>
        <p:spPr>
          <a:xfrm>
            <a:off x="10331489" y="-216085"/>
            <a:ext cx="2093892" cy="1314000"/>
          </a:xfrm>
          <a:prstGeom prst="rect">
            <a:avLst/>
          </a:prstGeom>
          <a:noFill/>
          <a:ln>
            <a:noFill/>
          </a:ln>
        </p:spPr>
      </p:pic>
      <p:cxnSp>
        <p:nvCxnSpPr>
          <p:cNvPr id="316" name="Google Shape;316;g149f0f8907f_2_266"/>
          <p:cNvCxnSpPr/>
          <p:nvPr/>
        </p:nvCxnSpPr>
        <p:spPr>
          <a:xfrm>
            <a:off x="221435" y="6422971"/>
            <a:ext cx="11736000" cy="0"/>
          </a:xfrm>
          <a:prstGeom prst="straightConnector1">
            <a:avLst/>
          </a:prstGeom>
          <a:noFill/>
          <a:ln cap="flat" cmpd="sng" w="9525">
            <a:solidFill>
              <a:schemeClr val="lt1"/>
            </a:solidFill>
            <a:prstDash val="solid"/>
            <a:round/>
            <a:headEnd len="sm" w="sm" type="none"/>
            <a:tailEnd len="sm" w="sm" type="none"/>
          </a:ln>
        </p:spPr>
      </p:cxnSp>
      <p:sp>
        <p:nvSpPr>
          <p:cNvPr id="317" name="Google Shape;317;g149f0f8907f_2_266"/>
          <p:cNvSpPr txBox="1"/>
          <p:nvPr>
            <p:ph type="title"/>
          </p:nvPr>
        </p:nvSpPr>
        <p:spPr>
          <a:xfrm>
            <a:off x="216425" y="156382"/>
            <a:ext cx="10108850" cy="563779"/>
          </a:xfrm>
          <a:prstGeom prst="rect">
            <a:avLst/>
          </a:prstGeom>
          <a:noFill/>
          <a:ln>
            <a:noFill/>
          </a:ln>
        </p:spPr>
        <p:txBody>
          <a:bodyPr anchorCtr="0" anchor="ctr" bIns="45700" lIns="0" spcFirstLastPara="1" rIns="0" wrap="square" tIns="45700">
            <a:normAutofit/>
          </a:bodyPr>
          <a:lstStyle>
            <a:lvl1pPr lvl="0" marR="0" rtl="0" algn="l">
              <a:spcBef>
                <a:spcPts val="0"/>
              </a:spcBef>
              <a:spcAft>
                <a:spcPts val="0"/>
              </a:spcAft>
              <a:buSzPts val="1400"/>
              <a:buNone/>
              <a:defRPr b="1" i="0" sz="3000" u="none" cap="none" strike="noStrike">
                <a:solidFill>
                  <a:schemeClr val="lt1"/>
                </a:solidFill>
                <a:latin typeface="Arial"/>
                <a:ea typeface="Arial"/>
                <a:cs typeface="Arial"/>
                <a:sym typeface="Arial"/>
              </a:defRPr>
            </a:lvl1pPr>
            <a:lvl2pPr lvl="1" marR="0" rtl="0" algn="l">
              <a:spcBef>
                <a:spcPts val="0"/>
              </a:spcBef>
              <a:spcAft>
                <a:spcPts val="0"/>
              </a:spcAft>
              <a:buSzPts val="1400"/>
              <a:buNone/>
              <a:defRPr b="0" i="0" sz="2200" u="none" cap="none" strike="noStrike">
                <a:solidFill>
                  <a:srgbClr val="0070C0"/>
                </a:solidFill>
                <a:latin typeface="Arial"/>
                <a:ea typeface="Arial"/>
                <a:cs typeface="Arial"/>
                <a:sym typeface="Arial"/>
              </a:defRPr>
            </a:lvl2pPr>
            <a:lvl3pPr lvl="2" marR="0" rtl="0" algn="l">
              <a:spcBef>
                <a:spcPts val="0"/>
              </a:spcBef>
              <a:spcAft>
                <a:spcPts val="0"/>
              </a:spcAft>
              <a:buSzPts val="1400"/>
              <a:buNone/>
              <a:defRPr b="0" i="0" sz="2200" u="none" cap="none" strike="noStrike">
                <a:solidFill>
                  <a:srgbClr val="0070C0"/>
                </a:solidFill>
                <a:latin typeface="Arial"/>
                <a:ea typeface="Arial"/>
                <a:cs typeface="Arial"/>
                <a:sym typeface="Arial"/>
              </a:defRPr>
            </a:lvl3pPr>
            <a:lvl4pPr lvl="3" marR="0" rtl="0" algn="l">
              <a:spcBef>
                <a:spcPts val="0"/>
              </a:spcBef>
              <a:spcAft>
                <a:spcPts val="0"/>
              </a:spcAft>
              <a:buSzPts val="1400"/>
              <a:buNone/>
              <a:defRPr b="0" i="0" sz="2200" u="none" cap="none" strike="noStrike">
                <a:solidFill>
                  <a:srgbClr val="0070C0"/>
                </a:solidFill>
                <a:latin typeface="Arial"/>
                <a:ea typeface="Arial"/>
                <a:cs typeface="Arial"/>
                <a:sym typeface="Arial"/>
              </a:defRPr>
            </a:lvl4pPr>
            <a:lvl5pPr lvl="4" marR="0" rtl="0" algn="l">
              <a:spcBef>
                <a:spcPts val="0"/>
              </a:spcBef>
              <a:spcAft>
                <a:spcPts val="0"/>
              </a:spcAft>
              <a:buSzPts val="1400"/>
              <a:buNone/>
              <a:defRPr b="0" i="0" sz="2200" u="none" cap="none" strike="noStrike">
                <a:solidFill>
                  <a:srgbClr val="0070C0"/>
                </a:solidFill>
                <a:latin typeface="Arial"/>
                <a:ea typeface="Arial"/>
                <a:cs typeface="Arial"/>
                <a:sym typeface="Arial"/>
              </a:defRPr>
            </a:lvl5pPr>
            <a:lvl6pPr lvl="5" marR="0" rtl="0" algn="l">
              <a:spcBef>
                <a:spcPts val="0"/>
              </a:spcBef>
              <a:spcAft>
                <a:spcPts val="0"/>
              </a:spcAft>
              <a:buSzPts val="1400"/>
              <a:buNone/>
              <a:defRPr b="1" i="0" sz="2200" u="none" cap="none" strike="noStrike">
                <a:solidFill>
                  <a:schemeClr val="lt1"/>
                </a:solidFill>
                <a:latin typeface="Verdana"/>
                <a:ea typeface="Verdana"/>
                <a:cs typeface="Verdana"/>
                <a:sym typeface="Verdana"/>
              </a:defRPr>
            </a:lvl6pPr>
            <a:lvl7pPr lvl="6" marR="0" rtl="0" algn="l">
              <a:spcBef>
                <a:spcPts val="0"/>
              </a:spcBef>
              <a:spcAft>
                <a:spcPts val="0"/>
              </a:spcAft>
              <a:buSzPts val="1400"/>
              <a:buNone/>
              <a:defRPr b="1" i="0" sz="2200" u="none" cap="none" strike="noStrike">
                <a:solidFill>
                  <a:schemeClr val="lt1"/>
                </a:solidFill>
                <a:latin typeface="Verdana"/>
                <a:ea typeface="Verdana"/>
                <a:cs typeface="Verdana"/>
                <a:sym typeface="Verdana"/>
              </a:defRPr>
            </a:lvl7pPr>
            <a:lvl8pPr lvl="7" marR="0" rtl="0" algn="l">
              <a:spcBef>
                <a:spcPts val="0"/>
              </a:spcBef>
              <a:spcAft>
                <a:spcPts val="0"/>
              </a:spcAft>
              <a:buSzPts val="1400"/>
              <a:buNone/>
              <a:defRPr b="1" i="0" sz="2200" u="none" cap="none" strike="noStrike">
                <a:solidFill>
                  <a:schemeClr val="lt1"/>
                </a:solidFill>
                <a:latin typeface="Verdana"/>
                <a:ea typeface="Verdana"/>
                <a:cs typeface="Verdana"/>
                <a:sym typeface="Verdana"/>
              </a:defRPr>
            </a:lvl8pPr>
            <a:lvl9pPr lvl="8" marR="0" rtl="0" algn="l">
              <a:spcBef>
                <a:spcPts val="0"/>
              </a:spcBef>
              <a:spcAft>
                <a:spcPts val="0"/>
              </a:spcAft>
              <a:buSzPts val="1400"/>
              <a:buNone/>
              <a:defRPr b="1" i="0" sz="2200" u="none" cap="none" strike="noStrike">
                <a:solidFill>
                  <a:schemeClr val="lt1"/>
                </a:solidFill>
                <a:latin typeface="Verdana"/>
                <a:ea typeface="Verdana"/>
                <a:cs typeface="Verdana"/>
                <a:sym typeface="Verdana"/>
              </a:defRPr>
            </a:lvl9pPr>
          </a:lstStyle>
          <a:p/>
        </p:txBody>
      </p:sp>
    </p:spTree>
  </p:cSld>
  <p:clrMap accent1="accent1" accent2="accent2" accent3="accent3" accent4="accent4" accent5="accent5" accent6="accent6" bg1="lt1" bg2="dk2" tx1="dk1" tx2="lt2" folHlink="folHlink" hlink="hlink"/>
  <p:sldLayoutIdLst>
    <p:sldLayoutId id="2147483685" r:id="rId29"/>
    <p:sldLayoutId id="2147483686" r:id="rId30"/>
    <p:sldLayoutId id="2147483687" r:id="rId31"/>
    <p:sldLayoutId id="2147483688" r:id="rId32"/>
    <p:sldLayoutId id="2147483689" r:id="rId33"/>
    <p:sldLayoutId id="2147483690" r:id="rId34"/>
    <p:sldLayoutId id="2147483691" r:id="rId35"/>
    <p:sldLayoutId id="2147483692" r:id="rId36"/>
    <p:sldLayoutId id="2147483693" r:id="rId37"/>
    <p:sldLayoutId id="2147483694" r:id="rId38"/>
    <p:sldLayoutId id="2147483695" r:id="rId39"/>
    <p:sldLayoutId id="2147483696" r:id="rId40"/>
    <p:sldLayoutId id="2147483697" r:id="rId41"/>
    <p:sldLayoutId id="2147483698" r:id="rId42"/>
    <p:sldLayoutId id="2147483699" r:id="rId43"/>
    <p:sldLayoutId id="2147483700" r:id="rId44"/>
    <p:sldLayoutId id="2147483701" r:id="rId45"/>
    <p:sldLayoutId id="2147483702" r:id="rId4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78" name="Shape 878"/>
        <p:cNvGrpSpPr/>
        <p:nvPr/>
      </p:nvGrpSpPr>
      <p:grpSpPr>
        <a:xfrm>
          <a:off x="0" y="0"/>
          <a:ext cx="0" cy="0"/>
          <a:chOff x="0" y="0"/>
          <a:chExt cx="0" cy="0"/>
        </a:xfrm>
      </p:grpSpPr>
      <p:sp>
        <p:nvSpPr>
          <p:cNvPr id="879" name="Google Shape;879;g15143813555_0_159"/>
          <p:cNvSpPr/>
          <p:nvPr/>
        </p:nvSpPr>
        <p:spPr>
          <a:xfrm>
            <a:off x="0" y="1"/>
            <a:ext cx="12192000" cy="1037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880" name="Google Shape;880;g15143813555_0_159"/>
          <p:cNvPicPr preferRelativeResize="0"/>
          <p:nvPr/>
        </p:nvPicPr>
        <p:blipFill rotWithShape="1">
          <a:blip r:embed="rId1">
            <a:alphaModFix amt="34000"/>
          </a:blip>
          <a:srcRect b="35419" l="51341" r="-2842" t="39268"/>
          <a:stretch/>
        </p:blipFill>
        <p:spPr>
          <a:xfrm flipH="1">
            <a:off x="9304423" y="0"/>
            <a:ext cx="2887577" cy="1037492"/>
          </a:xfrm>
          <a:prstGeom prst="rect">
            <a:avLst/>
          </a:prstGeom>
          <a:noFill/>
          <a:ln>
            <a:noFill/>
          </a:ln>
        </p:spPr>
      </p:pic>
      <p:pic>
        <p:nvPicPr>
          <p:cNvPr id="881" name="Google Shape;881;g15143813555_0_159"/>
          <p:cNvPicPr preferRelativeResize="0"/>
          <p:nvPr/>
        </p:nvPicPr>
        <p:blipFill rotWithShape="1">
          <a:blip r:embed="rId2">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882" name="Google Shape;882;g15143813555_0_159"/>
          <p:cNvSpPr/>
          <p:nvPr/>
        </p:nvSpPr>
        <p:spPr>
          <a:xfrm>
            <a:off x="-1778" y="6574604"/>
            <a:ext cx="12193800" cy="283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883" name="Google Shape;883;g15143813555_0_159"/>
          <p:cNvSpPr/>
          <p:nvPr/>
        </p:nvSpPr>
        <p:spPr>
          <a:xfrm flipH="1" rot="10800000">
            <a:off x="-4504" y="6540563"/>
            <a:ext cx="12196500" cy="59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47" name="Shape 947"/>
        <p:cNvGrpSpPr/>
        <p:nvPr/>
      </p:nvGrpSpPr>
      <p:grpSpPr>
        <a:xfrm>
          <a:off x="0" y="0"/>
          <a:ext cx="0" cy="0"/>
          <a:chOff x="0" y="0"/>
          <a:chExt cx="0" cy="0"/>
        </a:xfrm>
      </p:grpSpPr>
      <p:sp>
        <p:nvSpPr>
          <p:cNvPr id="948" name="Google Shape;948;g1520e9a61d8_1_0"/>
          <p:cNvSpPr txBox="1"/>
          <p:nvPr/>
        </p:nvSpPr>
        <p:spPr>
          <a:xfrm>
            <a:off x="770888" y="447366"/>
            <a:ext cx="6688674" cy="21114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b="0" i="0" sz="772" u="none" cap="none" strike="noStrike">
              <a:solidFill>
                <a:schemeClr val="dk1"/>
              </a:solidFill>
              <a:latin typeface="Verdana"/>
              <a:ea typeface="Verdana"/>
              <a:cs typeface="Verdana"/>
              <a:sym typeface="Verdana"/>
            </a:endParaRPr>
          </a:p>
        </p:txBody>
      </p:sp>
      <p:sp>
        <p:nvSpPr>
          <p:cNvPr id="949" name="Google Shape;949;g1520e9a61d8_1_0"/>
          <p:cNvSpPr txBox="1"/>
          <p:nvPr>
            <p:ph type="title"/>
          </p:nvPr>
        </p:nvSpPr>
        <p:spPr>
          <a:xfrm>
            <a:off x="215411" y="154800"/>
            <a:ext cx="10081244" cy="565200"/>
          </a:xfrm>
          <a:prstGeom prst="rect">
            <a:avLst/>
          </a:prstGeom>
          <a:noFill/>
          <a:ln>
            <a:noFill/>
          </a:ln>
        </p:spPr>
        <p:txBody>
          <a:bodyPr anchorCtr="0" anchor="ctr" bIns="45700" lIns="91425" spcFirstLastPara="1" rIns="91425" wrap="square" tIns="45700">
            <a:spAutoFit/>
          </a:bodyPr>
          <a:lstStyle>
            <a:lvl1pPr lvl="0" marR="0" rtl="0" algn="just">
              <a:spcBef>
                <a:spcPts val="0"/>
              </a:spcBef>
              <a:spcAft>
                <a:spcPts val="0"/>
              </a:spcAft>
              <a:buSzPts val="1400"/>
              <a:buNone/>
              <a:defRPr b="1" i="0" sz="3000" u="none" cap="none" strike="noStrike">
                <a:solidFill>
                  <a:srgbClr val="003249"/>
                </a:solidFill>
                <a:latin typeface="Arial"/>
                <a:ea typeface="Arial"/>
                <a:cs typeface="Arial"/>
                <a:sym typeface="Arial"/>
              </a:defRPr>
            </a:lvl1pPr>
            <a:lvl2pPr lvl="1" marR="0" rtl="0" algn="l">
              <a:spcBef>
                <a:spcPts val="0"/>
              </a:spcBef>
              <a:spcAft>
                <a:spcPts val="0"/>
              </a:spcAft>
              <a:buSzPts val="1400"/>
              <a:buNone/>
              <a:defRPr b="1" i="0" sz="2122" u="none" cap="none" strike="noStrike">
                <a:solidFill>
                  <a:schemeClr val="lt1"/>
                </a:solidFill>
                <a:latin typeface="Verdana"/>
                <a:ea typeface="Verdana"/>
                <a:cs typeface="Verdana"/>
                <a:sym typeface="Verdana"/>
              </a:defRPr>
            </a:lvl2pPr>
            <a:lvl3pPr lvl="2" marR="0" rtl="0" algn="l">
              <a:spcBef>
                <a:spcPts val="0"/>
              </a:spcBef>
              <a:spcAft>
                <a:spcPts val="0"/>
              </a:spcAft>
              <a:buSzPts val="1400"/>
              <a:buNone/>
              <a:defRPr b="1" i="0" sz="2122" u="none" cap="none" strike="noStrike">
                <a:solidFill>
                  <a:schemeClr val="lt1"/>
                </a:solidFill>
                <a:latin typeface="Verdana"/>
                <a:ea typeface="Verdana"/>
                <a:cs typeface="Verdana"/>
                <a:sym typeface="Verdana"/>
              </a:defRPr>
            </a:lvl3pPr>
            <a:lvl4pPr lvl="3" marR="0" rtl="0" algn="l">
              <a:spcBef>
                <a:spcPts val="0"/>
              </a:spcBef>
              <a:spcAft>
                <a:spcPts val="0"/>
              </a:spcAft>
              <a:buSzPts val="1400"/>
              <a:buNone/>
              <a:defRPr b="1" i="0" sz="2122" u="none" cap="none" strike="noStrike">
                <a:solidFill>
                  <a:schemeClr val="lt1"/>
                </a:solidFill>
                <a:latin typeface="Verdana"/>
                <a:ea typeface="Verdana"/>
                <a:cs typeface="Verdana"/>
                <a:sym typeface="Verdana"/>
              </a:defRPr>
            </a:lvl4pPr>
            <a:lvl5pPr lvl="4" marR="0" rtl="0" algn="l">
              <a:spcBef>
                <a:spcPts val="0"/>
              </a:spcBef>
              <a:spcAft>
                <a:spcPts val="0"/>
              </a:spcAft>
              <a:buSzPts val="1400"/>
              <a:buNone/>
              <a:defRPr b="1" i="0" sz="2122" u="none" cap="none" strike="noStrike">
                <a:solidFill>
                  <a:schemeClr val="lt1"/>
                </a:solidFill>
                <a:latin typeface="Verdana"/>
                <a:ea typeface="Verdana"/>
                <a:cs typeface="Verdana"/>
                <a:sym typeface="Verdana"/>
              </a:defRPr>
            </a:lvl5pPr>
            <a:lvl6pPr lvl="5" marR="0" rtl="0" algn="l">
              <a:spcBef>
                <a:spcPts val="0"/>
              </a:spcBef>
              <a:spcAft>
                <a:spcPts val="0"/>
              </a:spcAft>
              <a:buSzPts val="1400"/>
              <a:buNone/>
              <a:defRPr b="1" i="0" sz="2122" u="none" cap="none" strike="noStrike">
                <a:solidFill>
                  <a:schemeClr val="lt1"/>
                </a:solidFill>
                <a:latin typeface="Verdana"/>
                <a:ea typeface="Verdana"/>
                <a:cs typeface="Verdana"/>
                <a:sym typeface="Verdana"/>
              </a:defRPr>
            </a:lvl6pPr>
            <a:lvl7pPr lvl="6" marR="0" rtl="0" algn="l">
              <a:spcBef>
                <a:spcPts val="0"/>
              </a:spcBef>
              <a:spcAft>
                <a:spcPts val="0"/>
              </a:spcAft>
              <a:buSzPts val="1400"/>
              <a:buNone/>
              <a:defRPr b="1" i="0" sz="2122" u="none" cap="none" strike="noStrike">
                <a:solidFill>
                  <a:schemeClr val="lt1"/>
                </a:solidFill>
                <a:latin typeface="Verdana"/>
                <a:ea typeface="Verdana"/>
                <a:cs typeface="Verdana"/>
                <a:sym typeface="Verdana"/>
              </a:defRPr>
            </a:lvl7pPr>
            <a:lvl8pPr lvl="7" marR="0" rtl="0" algn="l">
              <a:spcBef>
                <a:spcPts val="0"/>
              </a:spcBef>
              <a:spcAft>
                <a:spcPts val="0"/>
              </a:spcAft>
              <a:buSzPts val="1400"/>
              <a:buNone/>
              <a:defRPr b="1" i="0" sz="2122" u="none" cap="none" strike="noStrike">
                <a:solidFill>
                  <a:schemeClr val="lt1"/>
                </a:solidFill>
                <a:latin typeface="Verdana"/>
                <a:ea typeface="Verdana"/>
                <a:cs typeface="Verdana"/>
                <a:sym typeface="Verdana"/>
              </a:defRPr>
            </a:lvl8pPr>
            <a:lvl9pPr lvl="8" marR="0" rtl="0" algn="l">
              <a:spcBef>
                <a:spcPts val="0"/>
              </a:spcBef>
              <a:spcAft>
                <a:spcPts val="0"/>
              </a:spcAft>
              <a:buSzPts val="1400"/>
              <a:buNone/>
              <a:defRPr b="1" i="0" sz="2122" u="none" cap="none" strike="noStrike">
                <a:solidFill>
                  <a:schemeClr val="lt1"/>
                </a:solidFill>
                <a:latin typeface="Verdana"/>
                <a:ea typeface="Verdana"/>
                <a:cs typeface="Verdana"/>
                <a:sym typeface="Verdana"/>
              </a:defRPr>
            </a:lvl9pPr>
          </a:lstStyle>
          <a:p/>
        </p:txBody>
      </p:sp>
      <p:sp>
        <p:nvSpPr>
          <p:cNvPr id="950" name="Google Shape;950;g1520e9a61d8_1_0"/>
          <p:cNvSpPr txBox="1"/>
          <p:nvPr>
            <p:ph idx="1" type="body"/>
          </p:nvPr>
        </p:nvSpPr>
        <p:spPr>
          <a:xfrm>
            <a:off x="219001" y="882000"/>
            <a:ext cx="11732730" cy="5328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9000"/>
              </a:lnSpc>
              <a:spcBef>
                <a:spcPts val="360"/>
              </a:spcBef>
              <a:spcAft>
                <a:spcPts val="0"/>
              </a:spcAft>
              <a:buClr>
                <a:srgbClr val="8197A6"/>
              </a:buClr>
              <a:buSzPts val="1800"/>
              <a:buFont typeface="Arial"/>
              <a:buNone/>
              <a:defRPr b="0" i="0" sz="1800" u="none" cap="none" strike="noStrike">
                <a:solidFill>
                  <a:srgbClr val="8197A6"/>
                </a:solidFill>
                <a:latin typeface="Arial"/>
                <a:ea typeface="Arial"/>
                <a:cs typeface="Arial"/>
                <a:sym typeface="Arial"/>
              </a:defRPr>
            </a:lvl1pPr>
            <a:lvl2pPr indent="-228600" lvl="1" marL="914400" marR="0" rtl="0" algn="l">
              <a:lnSpc>
                <a:spcPct val="119000"/>
              </a:lnSpc>
              <a:spcBef>
                <a:spcPts val="360"/>
              </a:spcBef>
              <a:spcAft>
                <a:spcPts val="0"/>
              </a:spcAft>
              <a:buClr>
                <a:schemeClr val="accent1"/>
              </a:buClr>
              <a:buSzPts val="1800"/>
              <a:buFont typeface="Verdana"/>
              <a:buNone/>
              <a:defRPr b="0" i="0" sz="1800" u="none" cap="none" strike="noStrike">
                <a:solidFill>
                  <a:srgbClr val="8197A6"/>
                </a:solidFill>
                <a:latin typeface="Arial"/>
                <a:ea typeface="Arial"/>
                <a:cs typeface="Arial"/>
                <a:sym typeface="Arial"/>
              </a:defRPr>
            </a:lvl2pPr>
            <a:lvl3pPr indent="-228600" lvl="2" marL="1371600" marR="0" rtl="0" algn="l">
              <a:lnSpc>
                <a:spcPct val="119000"/>
              </a:lnSpc>
              <a:spcBef>
                <a:spcPts val="360"/>
              </a:spcBef>
              <a:spcAft>
                <a:spcPts val="0"/>
              </a:spcAft>
              <a:buClr>
                <a:schemeClr val="accent1"/>
              </a:buClr>
              <a:buSzPts val="1800"/>
              <a:buFont typeface="Verdana"/>
              <a:buNone/>
              <a:defRPr b="0" i="0" sz="1800" u="none" cap="none" strike="noStrike">
                <a:solidFill>
                  <a:srgbClr val="8197A6"/>
                </a:solidFill>
                <a:latin typeface="Arial"/>
                <a:ea typeface="Arial"/>
                <a:cs typeface="Arial"/>
                <a:sym typeface="Arial"/>
              </a:defRPr>
            </a:lvl3pPr>
            <a:lvl4pPr indent="-228600" lvl="3" marL="1828800" marR="0" rtl="0" algn="l">
              <a:lnSpc>
                <a:spcPct val="119000"/>
              </a:lnSpc>
              <a:spcBef>
                <a:spcPts val="360"/>
              </a:spcBef>
              <a:spcAft>
                <a:spcPts val="0"/>
              </a:spcAft>
              <a:buClr>
                <a:schemeClr val="accent1"/>
              </a:buClr>
              <a:buSzPts val="1800"/>
              <a:buFont typeface="Verdana"/>
              <a:buNone/>
              <a:defRPr b="0" i="0" sz="1800" u="none" cap="none" strike="noStrike">
                <a:solidFill>
                  <a:srgbClr val="8197A6"/>
                </a:solidFill>
                <a:latin typeface="Arial"/>
                <a:ea typeface="Arial"/>
                <a:cs typeface="Arial"/>
                <a:sym typeface="Arial"/>
              </a:defRPr>
            </a:lvl4pPr>
            <a:lvl5pPr indent="-228600" lvl="4" marL="2286000" marR="0" rtl="0" algn="l">
              <a:lnSpc>
                <a:spcPct val="119000"/>
              </a:lnSpc>
              <a:spcBef>
                <a:spcPts val="360"/>
              </a:spcBef>
              <a:spcAft>
                <a:spcPts val="0"/>
              </a:spcAft>
              <a:buClr>
                <a:schemeClr val="accent1"/>
              </a:buClr>
              <a:buSzPts val="1800"/>
              <a:buFont typeface="Verdana"/>
              <a:buNone/>
              <a:defRPr b="0" i="0" sz="1800" u="none" cap="none" strike="noStrike">
                <a:solidFill>
                  <a:srgbClr val="8197A6"/>
                </a:solidFill>
                <a:latin typeface="Arial"/>
                <a:ea typeface="Arial"/>
                <a:cs typeface="Arial"/>
                <a:sym typeface="Arial"/>
              </a:defRPr>
            </a:lvl5pPr>
            <a:lvl6pPr indent="-326580" lvl="5" marL="2743200" marR="0" rtl="0" algn="l">
              <a:lnSpc>
                <a:spcPct val="119000"/>
              </a:lnSpc>
              <a:spcBef>
                <a:spcPts val="309"/>
              </a:spcBef>
              <a:spcAft>
                <a:spcPts val="0"/>
              </a:spcAft>
              <a:buClr>
                <a:schemeClr val="accent1"/>
              </a:buClr>
              <a:buSzPts val="1543"/>
              <a:buFont typeface="Verdana"/>
              <a:buChar char="–"/>
              <a:defRPr b="0" i="0" sz="1543" u="none" cap="none" strike="noStrike">
                <a:solidFill>
                  <a:schemeClr val="lt2"/>
                </a:solidFill>
                <a:latin typeface="Arial"/>
                <a:ea typeface="Arial"/>
                <a:cs typeface="Arial"/>
                <a:sym typeface="Arial"/>
              </a:defRPr>
            </a:lvl6pPr>
            <a:lvl7pPr indent="-326580" lvl="6" marL="3200400" marR="0" rtl="0" algn="l">
              <a:lnSpc>
                <a:spcPct val="119000"/>
              </a:lnSpc>
              <a:spcBef>
                <a:spcPts val="309"/>
              </a:spcBef>
              <a:spcAft>
                <a:spcPts val="0"/>
              </a:spcAft>
              <a:buClr>
                <a:schemeClr val="accent1"/>
              </a:buClr>
              <a:buSzPts val="1543"/>
              <a:buFont typeface="Verdana"/>
              <a:buChar char="–"/>
              <a:defRPr b="0" i="0" sz="1543" u="none" cap="none" strike="noStrike">
                <a:solidFill>
                  <a:schemeClr val="lt2"/>
                </a:solidFill>
                <a:latin typeface="Arial"/>
                <a:ea typeface="Arial"/>
                <a:cs typeface="Arial"/>
                <a:sym typeface="Arial"/>
              </a:defRPr>
            </a:lvl7pPr>
            <a:lvl8pPr indent="-326580" lvl="7" marL="3657600" marR="0" rtl="0" algn="l">
              <a:lnSpc>
                <a:spcPct val="119000"/>
              </a:lnSpc>
              <a:spcBef>
                <a:spcPts val="309"/>
              </a:spcBef>
              <a:spcAft>
                <a:spcPts val="0"/>
              </a:spcAft>
              <a:buClr>
                <a:schemeClr val="accent1"/>
              </a:buClr>
              <a:buSzPts val="1543"/>
              <a:buFont typeface="Verdana"/>
              <a:buChar char="–"/>
              <a:defRPr b="0" i="0" sz="1543" u="none" cap="none" strike="noStrike">
                <a:solidFill>
                  <a:schemeClr val="lt2"/>
                </a:solidFill>
                <a:latin typeface="Arial"/>
                <a:ea typeface="Arial"/>
                <a:cs typeface="Arial"/>
                <a:sym typeface="Arial"/>
              </a:defRPr>
            </a:lvl8pPr>
            <a:lvl9pPr indent="-326580" lvl="8" marL="4114800" marR="0" rtl="0" algn="l">
              <a:lnSpc>
                <a:spcPct val="119000"/>
              </a:lnSpc>
              <a:spcBef>
                <a:spcPts val="309"/>
              </a:spcBef>
              <a:spcAft>
                <a:spcPts val="0"/>
              </a:spcAft>
              <a:buClr>
                <a:schemeClr val="accent1"/>
              </a:buClr>
              <a:buSzPts val="1543"/>
              <a:buFont typeface="Verdana"/>
              <a:buChar char="–"/>
              <a:defRPr b="0" i="0" sz="1543" u="none" cap="none" strike="noStrike">
                <a:solidFill>
                  <a:schemeClr val="lt2"/>
                </a:solidFill>
                <a:latin typeface="Arial"/>
                <a:ea typeface="Arial"/>
                <a:cs typeface="Arial"/>
                <a:sym typeface="Arial"/>
              </a:defRPr>
            </a:lvl9pPr>
          </a:lstStyle>
          <a:p/>
        </p:txBody>
      </p:sp>
      <p:sp>
        <p:nvSpPr>
          <p:cNvPr id="951" name="Google Shape;951;g1520e9a61d8_1_0"/>
          <p:cNvSpPr txBox="1"/>
          <p:nvPr/>
        </p:nvSpPr>
        <p:spPr>
          <a:xfrm>
            <a:off x="770888" y="447366"/>
            <a:ext cx="6688674" cy="21114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b="0" i="0" sz="772" u="none" cap="none" strike="noStrike">
              <a:solidFill>
                <a:schemeClr val="dk1"/>
              </a:solidFill>
              <a:latin typeface="Verdana"/>
              <a:ea typeface="Verdana"/>
              <a:cs typeface="Verdana"/>
              <a:sym typeface="Verdana"/>
            </a:endParaRPr>
          </a:p>
        </p:txBody>
      </p:sp>
      <p:sp>
        <p:nvSpPr>
          <p:cNvPr id="952" name="Google Shape;952;g1520e9a61d8_1_0"/>
          <p:cNvSpPr txBox="1"/>
          <p:nvPr/>
        </p:nvSpPr>
        <p:spPr>
          <a:xfrm>
            <a:off x="220800" y="6202800"/>
            <a:ext cx="120857" cy="215444"/>
          </a:xfrm>
          <a:prstGeom prst="rect">
            <a:avLst/>
          </a:prstGeom>
          <a:noFill/>
          <a:ln>
            <a:noFill/>
          </a:ln>
        </p:spPr>
        <p:txBody>
          <a:bodyPr anchorCtr="0" anchor="t" bIns="45700" lIns="0" spcFirstLastPara="1" rIns="91425" wrap="square" tIns="45700">
            <a:spAutoFit/>
          </a:bodyPr>
          <a:lstStyle/>
          <a:p>
            <a:pPr indent="0" lvl="0" marL="0" marR="0" rtl="0" algn="l">
              <a:spcBef>
                <a:spcPts val="0"/>
              </a:spcBef>
              <a:spcAft>
                <a:spcPts val="0"/>
              </a:spcAft>
              <a:buNone/>
            </a:pPr>
            <a:r>
              <a:rPr b="0" i="0" lang="en-GB" sz="800" u="none" cap="none" strike="noStrike">
                <a:solidFill>
                  <a:srgbClr val="8197A6"/>
                </a:solidFill>
                <a:latin typeface="Arial"/>
                <a:ea typeface="Arial"/>
                <a:cs typeface="Arial"/>
                <a:sym typeface="Arial"/>
              </a:rPr>
              <a:t> </a:t>
            </a:r>
            <a:endParaRPr b="0" i="0" sz="800" u="none" cap="none" strike="noStrike">
              <a:solidFill>
                <a:srgbClr val="8197A6"/>
              </a:solidFill>
              <a:latin typeface="Arial"/>
              <a:ea typeface="Arial"/>
              <a:cs typeface="Arial"/>
              <a:sym typeface="Arial"/>
            </a:endParaRPr>
          </a:p>
        </p:txBody>
      </p:sp>
      <p:sp>
        <p:nvSpPr>
          <p:cNvPr id="953" name="Google Shape;953;g1520e9a61d8_1_0"/>
          <p:cNvSpPr txBox="1"/>
          <p:nvPr/>
        </p:nvSpPr>
        <p:spPr>
          <a:xfrm>
            <a:off x="8182036" y="6202800"/>
            <a:ext cx="3740975" cy="215444"/>
          </a:xfrm>
          <a:prstGeom prst="rect">
            <a:avLst/>
          </a:prstGeom>
          <a:noFill/>
          <a:ln>
            <a:noFill/>
          </a:ln>
        </p:spPr>
        <p:txBody>
          <a:bodyPr anchorCtr="0" anchor="t" bIns="45700" lIns="91425" spcFirstLastPara="1" rIns="0" wrap="square" tIns="45700">
            <a:spAutoFit/>
          </a:bodyPr>
          <a:lstStyle/>
          <a:p>
            <a:pPr indent="0" lvl="0" marL="0" marR="0" rtl="0" algn="r">
              <a:spcBef>
                <a:spcPts val="0"/>
              </a:spcBef>
              <a:spcAft>
                <a:spcPts val="0"/>
              </a:spcAft>
              <a:buNone/>
            </a:pPr>
            <a:r>
              <a:rPr b="0" i="0" lang="en-GB" sz="800" u="none" cap="none" strike="noStrike">
                <a:solidFill>
                  <a:schemeClr val="lt1"/>
                </a:solidFill>
                <a:latin typeface="Arial"/>
                <a:ea typeface="Arial"/>
                <a:cs typeface="Arial"/>
                <a:sym typeface="Arial"/>
              </a:rPr>
              <a:t>  </a:t>
            </a:r>
            <a:fld id="{00000000-1234-1234-1234-123412341234}" type="slidenum">
              <a:rPr b="0" i="0" lang="en-GB" sz="800" u="none" cap="none" strike="noStrike">
                <a:solidFill>
                  <a:srgbClr val="8197A6"/>
                </a:solidFill>
                <a:latin typeface="Arial"/>
                <a:ea typeface="Arial"/>
                <a:cs typeface="Arial"/>
                <a:sym typeface="Arial"/>
              </a:rPr>
              <a:t>‹#›</a:t>
            </a:fld>
            <a:endParaRPr b="0" i="0" sz="800" u="none" cap="none" strike="noStrike">
              <a:solidFill>
                <a:srgbClr val="8197A6"/>
              </a:solidFill>
              <a:latin typeface="Arial"/>
              <a:ea typeface="Arial"/>
              <a:cs typeface="Arial"/>
              <a:sym typeface="Arial"/>
            </a:endParaRPr>
          </a:p>
        </p:txBody>
      </p:sp>
      <p:pic>
        <p:nvPicPr>
          <p:cNvPr id="954" name="Google Shape;954;g1520e9a61d8_1_0"/>
          <p:cNvPicPr preferRelativeResize="0"/>
          <p:nvPr/>
        </p:nvPicPr>
        <p:blipFill rotWithShape="1">
          <a:blip r:embed="rId1">
            <a:alphaModFix/>
          </a:blip>
          <a:srcRect b="0" l="0" r="0" t="0"/>
          <a:stretch/>
        </p:blipFill>
        <p:spPr>
          <a:xfrm>
            <a:off x="10303326" y="-215904"/>
            <a:ext cx="2089489" cy="1310418"/>
          </a:xfrm>
          <a:prstGeom prst="rect">
            <a:avLst/>
          </a:prstGeom>
          <a:noFill/>
          <a:ln>
            <a:noFill/>
          </a:ln>
        </p:spPr>
      </p:pic>
      <p:pic>
        <p:nvPicPr>
          <p:cNvPr id="955" name="Google Shape;955;g1520e9a61d8_1_0"/>
          <p:cNvPicPr preferRelativeResize="0"/>
          <p:nvPr/>
        </p:nvPicPr>
        <p:blipFill rotWithShape="1">
          <a:blip r:embed="rId2">
            <a:alphaModFix/>
          </a:blip>
          <a:srcRect b="0" l="0" r="0" t="0"/>
          <a:stretch/>
        </p:blipFill>
        <p:spPr>
          <a:xfrm>
            <a:off x="10315050" y="6585917"/>
            <a:ext cx="1632458" cy="105918"/>
          </a:xfrm>
          <a:prstGeom prst="rect">
            <a:avLst/>
          </a:prstGeom>
          <a:noFill/>
          <a:ln>
            <a:noFill/>
          </a:ln>
        </p:spPr>
      </p:pic>
      <p:grpSp>
        <p:nvGrpSpPr>
          <p:cNvPr id="956" name="Google Shape;956;g1520e9a61d8_1_0"/>
          <p:cNvGrpSpPr/>
          <p:nvPr/>
        </p:nvGrpSpPr>
        <p:grpSpPr>
          <a:xfrm>
            <a:off x="226070" y="6569736"/>
            <a:ext cx="9602498" cy="143721"/>
            <a:chOff x="1076500" y="4469696"/>
            <a:chExt cx="9628745" cy="144114"/>
          </a:xfrm>
        </p:grpSpPr>
        <p:pic>
          <p:nvPicPr>
            <p:cNvPr descr="de.png" id="957" name="Google Shape;957;g1520e9a61d8_1_0"/>
            <p:cNvPicPr preferRelativeResize="0"/>
            <p:nvPr/>
          </p:nvPicPr>
          <p:blipFill rotWithShape="1">
            <a:blip r:embed="rId3">
              <a:alphaModFix/>
            </a:blip>
            <a:srcRect b="0" l="0" r="0" t="0"/>
            <a:stretch/>
          </p:blipFill>
          <p:spPr>
            <a:xfrm>
              <a:off x="1076500" y="4469696"/>
              <a:ext cx="217977" cy="144114"/>
            </a:xfrm>
            <a:prstGeom prst="rect">
              <a:avLst/>
            </a:prstGeom>
            <a:noFill/>
            <a:ln>
              <a:noFill/>
            </a:ln>
          </p:spPr>
        </p:pic>
        <p:pic>
          <p:nvPicPr>
            <p:cNvPr descr="at.png" id="958" name="Google Shape;958;g1520e9a61d8_1_0"/>
            <p:cNvPicPr preferRelativeResize="0"/>
            <p:nvPr/>
          </p:nvPicPr>
          <p:blipFill rotWithShape="1">
            <a:blip r:embed="rId4">
              <a:alphaModFix/>
            </a:blip>
            <a:srcRect b="0" l="0" r="0" t="0"/>
            <a:stretch/>
          </p:blipFill>
          <p:spPr>
            <a:xfrm>
              <a:off x="1447640" y="4469696"/>
              <a:ext cx="217977" cy="144114"/>
            </a:xfrm>
            <a:prstGeom prst="rect">
              <a:avLst/>
            </a:prstGeom>
            <a:noFill/>
            <a:ln>
              <a:noFill/>
            </a:ln>
          </p:spPr>
        </p:pic>
        <p:pic>
          <p:nvPicPr>
            <p:cNvPr descr="be.png" id="959" name="Google Shape;959;g1520e9a61d8_1_0"/>
            <p:cNvPicPr preferRelativeResize="0"/>
            <p:nvPr/>
          </p:nvPicPr>
          <p:blipFill rotWithShape="1">
            <a:blip r:embed="rId5">
              <a:alphaModFix/>
            </a:blip>
            <a:srcRect b="0" l="0" r="0" t="0"/>
            <a:stretch/>
          </p:blipFill>
          <p:spPr>
            <a:xfrm>
              <a:off x="1818780" y="4469696"/>
              <a:ext cx="217977" cy="144114"/>
            </a:xfrm>
            <a:prstGeom prst="rect">
              <a:avLst/>
            </a:prstGeom>
            <a:noFill/>
            <a:ln>
              <a:noFill/>
            </a:ln>
          </p:spPr>
        </p:pic>
        <p:pic>
          <p:nvPicPr>
            <p:cNvPr descr="dk.png" id="960" name="Google Shape;960;g1520e9a61d8_1_0"/>
            <p:cNvPicPr preferRelativeResize="0"/>
            <p:nvPr/>
          </p:nvPicPr>
          <p:blipFill rotWithShape="1">
            <a:blip r:embed="rId6">
              <a:alphaModFix/>
            </a:blip>
            <a:srcRect b="0" l="0" r="0" t="0"/>
            <a:stretch/>
          </p:blipFill>
          <p:spPr>
            <a:xfrm>
              <a:off x="2189920" y="4469696"/>
              <a:ext cx="217977" cy="144114"/>
            </a:xfrm>
            <a:prstGeom prst="rect">
              <a:avLst/>
            </a:prstGeom>
            <a:noFill/>
            <a:ln>
              <a:noFill/>
            </a:ln>
          </p:spPr>
        </p:pic>
        <p:pic>
          <p:nvPicPr>
            <p:cNvPr descr="es.png" id="961" name="Google Shape;961;g1520e9a61d8_1_0"/>
            <p:cNvPicPr preferRelativeResize="0"/>
            <p:nvPr/>
          </p:nvPicPr>
          <p:blipFill rotWithShape="1">
            <a:blip r:embed="rId7">
              <a:alphaModFix/>
            </a:blip>
            <a:srcRect b="0" l="0" r="0" t="0"/>
            <a:stretch/>
          </p:blipFill>
          <p:spPr>
            <a:xfrm>
              <a:off x="2561060" y="4469696"/>
              <a:ext cx="217977" cy="144114"/>
            </a:xfrm>
            <a:prstGeom prst="rect">
              <a:avLst/>
            </a:prstGeom>
            <a:noFill/>
            <a:ln>
              <a:noFill/>
            </a:ln>
          </p:spPr>
        </p:pic>
        <p:pic>
          <p:nvPicPr>
            <p:cNvPr descr="ee.png" id="962" name="Google Shape;962;g1520e9a61d8_1_0"/>
            <p:cNvPicPr preferRelativeResize="0"/>
            <p:nvPr/>
          </p:nvPicPr>
          <p:blipFill rotWithShape="1">
            <a:blip r:embed="rId8">
              <a:alphaModFix/>
            </a:blip>
            <a:srcRect b="0" l="0" r="0" t="0"/>
            <a:stretch/>
          </p:blipFill>
          <p:spPr>
            <a:xfrm>
              <a:off x="2932200" y="4469696"/>
              <a:ext cx="217977" cy="144114"/>
            </a:xfrm>
            <a:prstGeom prst="rect">
              <a:avLst/>
            </a:prstGeom>
            <a:noFill/>
            <a:ln>
              <a:noFill/>
            </a:ln>
          </p:spPr>
        </p:pic>
        <p:pic>
          <p:nvPicPr>
            <p:cNvPr descr="fi.png" id="963" name="Google Shape;963;g1520e9a61d8_1_0"/>
            <p:cNvPicPr preferRelativeResize="0"/>
            <p:nvPr/>
          </p:nvPicPr>
          <p:blipFill rotWithShape="1">
            <a:blip r:embed="rId9">
              <a:alphaModFix/>
            </a:blip>
            <a:srcRect b="0" l="0" r="0" t="0"/>
            <a:stretch/>
          </p:blipFill>
          <p:spPr>
            <a:xfrm>
              <a:off x="3303340" y="4469696"/>
              <a:ext cx="217977" cy="144114"/>
            </a:xfrm>
            <a:prstGeom prst="rect">
              <a:avLst/>
            </a:prstGeom>
            <a:noFill/>
            <a:ln>
              <a:noFill/>
            </a:ln>
          </p:spPr>
        </p:pic>
        <p:pic>
          <p:nvPicPr>
            <p:cNvPr descr="fr.png" id="964" name="Google Shape;964;g1520e9a61d8_1_0"/>
            <p:cNvPicPr preferRelativeResize="0"/>
            <p:nvPr/>
          </p:nvPicPr>
          <p:blipFill rotWithShape="1">
            <a:blip r:embed="rId10">
              <a:alphaModFix/>
            </a:blip>
            <a:srcRect b="0" l="0" r="0" t="0"/>
            <a:stretch/>
          </p:blipFill>
          <p:spPr>
            <a:xfrm>
              <a:off x="3674480" y="4469696"/>
              <a:ext cx="217977" cy="144114"/>
            </a:xfrm>
            <a:prstGeom prst="rect">
              <a:avLst/>
            </a:prstGeom>
            <a:noFill/>
            <a:ln>
              <a:noFill/>
            </a:ln>
          </p:spPr>
        </p:pic>
        <p:pic>
          <p:nvPicPr>
            <p:cNvPr descr="gr.png" id="965" name="Google Shape;965;g1520e9a61d8_1_0"/>
            <p:cNvPicPr preferRelativeResize="0"/>
            <p:nvPr/>
          </p:nvPicPr>
          <p:blipFill rotWithShape="1">
            <a:blip r:embed="rId11">
              <a:alphaModFix/>
            </a:blip>
            <a:srcRect b="0" l="0" r="0" t="0"/>
            <a:stretch/>
          </p:blipFill>
          <p:spPr>
            <a:xfrm>
              <a:off x="4045620" y="4469696"/>
              <a:ext cx="217977" cy="144114"/>
            </a:xfrm>
            <a:prstGeom prst="rect">
              <a:avLst/>
            </a:prstGeom>
            <a:noFill/>
            <a:ln>
              <a:noFill/>
            </a:ln>
          </p:spPr>
        </p:pic>
        <p:pic>
          <p:nvPicPr>
            <p:cNvPr descr="hu.png" id="966" name="Google Shape;966;g1520e9a61d8_1_0"/>
            <p:cNvPicPr preferRelativeResize="0"/>
            <p:nvPr/>
          </p:nvPicPr>
          <p:blipFill rotWithShape="1">
            <a:blip r:embed="rId12">
              <a:alphaModFix/>
            </a:blip>
            <a:srcRect b="0" l="0" r="0" t="0"/>
            <a:stretch/>
          </p:blipFill>
          <p:spPr>
            <a:xfrm>
              <a:off x="4416760" y="4469696"/>
              <a:ext cx="217977" cy="144114"/>
            </a:xfrm>
            <a:prstGeom prst="rect">
              <a:avLst/>
            </a:prstGeom>
            <a:noFill/>
            <a:ln>
              <a:noFill/>
            </a:ln>
          </p:spPr>
        </p:pic>
        <p:pic>
          <p:nvPicPr>
            <p:cNvPr descr="ie.png" id="967" name="Google Shape;967;g1520e9a61d8_1_0"/>
            <p:cNvPicPr preferRelativeResize="0"/>
            <p:nvPr/>
          </p:nvPicPr>
          <p:blipFill rotWithShape="1">
            <a:blip r:embed="rId13">
              <a:alphaModFix/>
            </a:blip>
            <a:srcRect b="0" l="0" r="0" t="0"/>
            <a:stretch/>
          </p:blipFill>
          <p:spPr>
            <a:xfrm>
              <a:off x="4787900" y="4469696"/>
              <a:ext cx="217977" cy="144114"/>
            </a:xfrm>
            <a:prstGeom prst="rect">
              <a:avLst/>
            </a:prstGeom>
            <a:noFill/>
            <a:ln>
              <a:noFill/>
            </a:ln>
          </p:spPr>
        </p:pic>
        <p:pic>
          <p:nvPicPr>
            <p:cNvPr descr="it.png" id="968" name="Google Shape;968;g1520e9a61d8_1_0"/>
            <p:cNvPicPr preferRelativeResize="0"/>
            <p:nvPr/>
          </p:nvPicPr>
          <p:blipFill rotWithShape="1">
            <a:blip r:embed="rId14">
              <a:alphaModFix/>
            </a:blip>
            <a:srcRect b="0" l="0" r="0" t="0"/>
            <a:stretch/>
          </p:blipFill>
          <p:spPr>
            <a:xfrm>
              <a:off x="5159040" y="4469696"/>
              <a:ext cx="217977" cy="144114"/>
            </a:xfrm>
            <a:prstGeom prst="rect">
              <a:avLst/>
            </a:prstGeom>
            <a:noFill/>
            <a:ln>
              <a:noFill/>
            </a:ln>
          </p:spPr>
        </p:pic>
        <p:pic>
          <p:nvPicPr>
            <p:cNvPr descr="lu.png" id="969" name="Google Shape;969;g1520e9a61d8_1_0"/>
            <p:cNvPicPr preferRelativeResize="0"/>
            <p:nvPr/>
          </p:nvPicPr>
          <p:blipFill rotWithShape="1">
            <a:blip r:embed="rId15">
              <a:alphaModFix/>
            </a:blip>
            <a:srcRect b="0" l="0" r="0" t="0"/>
            <a:stretch/>
          </p:blipFill>
          <p:spPr>
            <a:xfrm>
              <a:off x="5530180" y="4469696"/>
              <a:ext cx="217977" cy="144114"/>
            </a:xfrm>
            <a:prstGeom prst="rect">
              <a:avLst/>
            </a:prstGeom>
            <a:noFill/>
            <a:ln>
              <a:noFill/>
            </a:ln>
          </p:spPr>
        </p:pic>
        <p:pic>
          <p:nvPicPr>
            <p:cNvPr descr="no.png" id="970" name="Google Shape;970;g1520e9a61d8_1_0"/>
            <p:cNvPicPr preferRelativeResize="0"/>
            <p:nvPr/>
          </p:nvPicPr>
          <p:blipFill rotWithShape="1">
            <a:blip r:embed="rId16">
              <a:alphaModFix/>
            </a:blip>
            <a:srcRect b="0" l="0" r="0" t="0"/>
            <a:stretch/>
          </p:blipFill>
          <p:spPr>
            <a:xfrm>
              <a:off x="5901320" y="4469696"/>
              <a:ext cx="217977" cy="144114"/>
            </a:xfrm>
            <a:prstGeom prst="rect">
              <a:avLst/>
            </a:prstGeom>
            <a:noFill/>
            <a:ln>
              <a:noFill/>
            </a:ln>
          </p:spPr>
        </p:pic>
        <p:pic>
          <p:nvPicPr>
            <p:cNvPr descr="nl.png" id="971" name="Google Shape;971;g1520e9a61d8_1_0"/>
            <p:cNvPicPr preferRelativeResize="0"/>
            <p:nvPr/>
          </p:nvPicPr>
          <p:blipFill rotWithShape="1">
            <a:blip r:embed="rId17">
              <a:alphaModFix/>
            </a:blip>
            <a:srcRect b="0" l="0" r="0" t="0"/>
            <a:stretch/>
          </p:blipFill>
          <p:spPr>
            <a:xfrm>
              <a:off x="6272460" y="4469696"/>
              <a:ext cx="217977" cy="144114"/>
            </a:xfrm>
            <a:prstGeom prst="rect">
              <a:avLst/>
            </a:prstGeom>
            <a:noFill/>
            <a:ln>
              <a:noFill/>
            </a:ln>
          </p:spPr>
        </p:pic>
        <p:pic>
          <p:nvPicPr>
            <p:cNvPr descr="pl.png" id="972" name="Google Shape;972;g1520e9a61d8_1_0"/>
            <p:cNvPicPr preferRelativeResize="0"/>
            <p:nvPr/>
          </p:nvPicPr>
          <p:blipFill rotWithShape="1">
            <a:blip r:embed="rId18">
              <a:alphaModFix/>
            </a:blip>
            <a:srcRect b="0" l="0" r="0" t="0"/>
            <a:stretch/>
          </p:blipFill>
          <p:spPr>
            <a:xfrm>
              <a:off x="6643600" y="4469696"/>
              <a:ext cx="217977" cy="144114"/>
            </a:xfrm>
            <a:prstGeom prst="rect">
              <a:avLst/>
            </a:prstGeom>
            <a:noFill/>
            <a:ln>
              <a:noFill/>
            </a:ln>
          </p:spPr>
        </p:pic>
        <p:pic>
          <p:nvPicPr>
            <p:cNvPr descr="pt.png" id="973" name="Google Shape;973;g1520e9a61d8_1_0"/>
            <p:cNvPicPr preferRelativeResize="0"/>
            <p:nvPr/>
          </p:nvPicPr>
          <p:blipFill rotWithShape="1">
            <a:blip r:embed="rId19">
              <a:alphaModFix/>
            </a:blip>
            <a:srcRect b="0" l="0" r="0" t="0"/>
            <a:stretch/>
          </p:blipFill>
          <p:spPr>
            <a:xfrm>
              <a:off x="7014740" y="4469696"/>
              <a:ext cx="217977" cy="144114"/>
            </a:xfrm>
            <a:prstGeom prst="rect">
              <a:avLst/>
            </a:prstGeom>
            <a:noFill/>
            <a:ln>
              <a:noFill/>
            </a:ln>
          </p:spPr>
        </p:pic>
        <p:pic>
          <p:nvPicPr>
            <p:cNvPr descr="cz.png" id="974" name="Google Shape;974;g1520e9a61d8_1_0"/>
            <p:cNvPicPr preferRelativeResize="0"/>
            <p:nvPr/>
          </p:nvPicPr>
          <p:blipFill rotWithShape="1">
            <a:blip r:embed="rId20">
              <a:alphaModFix/>
            </a:blip>
            <a:srcRect b="0" l="0" r="0" t="0"/>
            <a:stretch/>
          </p:blipFill>
          <p:spPr>
            <a:xfrm>
              <a:off x="7385880" y="4469696"/>
              <a:ext cx="217977" cy="144114"/>
            </a:xfrm>
            <a:prstGeom prst="rect">
              <a:avLst/>
            </a:prstGeom>
            <a:noFill/>
            <a:ln>
              <a:noFill/>
            </a:ln>
          </p:spPr>
        </p:pic>
        <p:pic>
          <p:nvPicPr>
            <p:cNvPr descr="ro.png" id="975" name="Google Shape;975;g1520e9a61d8_1_0"/>
            <p:cNvPicPr preferRelativeResize="0"/>
            <p:nvPr/>
          </p:nvPicPr>
          <p:blipFill rotWithShape="1">
            <a:blip r:embed="rId21">
              <a:alphaModFix/>
            </a:blip>
            <a:srcRect b="0" l="0" r="0" t="0"/>
            <a:stretch/>
          </p:blipFill>
          <p:spPr>
            <a:xfrm>
              <a:off x="7757020" y="4469696"/>
              <a:ext cx="217977" cy="144114"/>
            </a:xfrm>
            <a:prstGeom prst="rect">
              <a:avLst/>
            </a:prstGeom>
            <a:noFill/>
            <a:ln>
              <a:noFill/>
            </a:ln>
          </p:spPr>
        </p:pic>
        <p:pic>
          <p:nvPicPr>
            <p:cNvPr descr="se.png" id="976" name="Google Shape;976;g1520e9a61d8_1_0"/>
            <p:cNvPicPr preferRelativeResize="0"/>
            <p:nvPr/>
          </p:nvPicPr>
          <p:blipFill rotWithShape="1">
            <a:blip r:embed="rId22">
              <a:alphaModFix/>
            </a:blip>
            <a:srcRect b="0" l="0" r="0" t="0"/>
            <a:stretch/>
          </p:blipFill>
          <p:spPr>
            <a:xfrm>
              <a:off x="8499300" y="4469696"/>
              <a:ext cx="217977" cy="144114"/>
            </a:xfrm>
            <a:prstGeom prst="rect">
              <a:avLst/>
            </a:prstGeom>
            <a:noFill/>
            <a:ln>
              <a:noFill/>
            </a:ln>
          </p:spPr>
        </p:pic>
        <p:pic>
          <p:nvPicPr>
            <p:cNvPr descr="ch.png" id="977" name="Google Shape;977;g1520e9a61d8_1_0"/>
            <p:cNvPicPr preferRelativeResize="0"/>
            <p:nvPr/>
          </p:nvPicPr>
          <p:blipFill rotWithShape="1">
            <a:blip r:embed="rId23">
              <a:alphaModFix/>
            </a:blip>
            <a:srcRect b="0" l="0" r="0" t="0"/>
            <a:stretch/>
          </p:blipFill>
          <p:spPr>
            <a:xfrm>
              <a:off x="8870442" y="4469696"/>
              <a:ext cx="217977" cy="144114"/>
            </a:xfrm>
            <a:prstGeom prst="rect">
              <a:avLst/>
            </a:prstGeom>
            <a:noFill/>
            <a:ln>
              <a:noFill/>
            </a:ln>
          </p:spPr>
        </p:pic>
        <p:pic>
          <p:nvPicPr>
            <p:cNvPr descr="uk.png" id="978" name="Google Shape;978;g1520e9a61d8_1_0"/>
            <p:cNvPicPr preferRelativeResize="0"/>
            <p:nvPr/>
          </p:nvPicPr>
          <p:blipFill rotWithShape="1">
            <a:blip r:embed="rId24">
              <a:alphaModFix/>
            </a:blip>
            <a:srcRect b="0" l="0" r="0" t="0"/>
            <a:stretch/>
          </p:blipFill>
          <p:spPr>
            <a:xfrm>
              <a:off x="8128160" y="4469696"/>
              <a:ext cx="217977" cy="144114"/>
            </a:xfrm>
            <a:prstGeom prst="rect">
              <a:avLst/>
            </a:prstGeom>
            <a:noFill/>
            <a:ln>
              <a:noFill/>
            </a:ln>
          </p:spPr>
        </p:pic>
        <p:pic>
          <p:nvPicPr>
            <p:cNvPr id="979" name="Google Shape;979;g1520e9a61d8_1_0"/>
            <p:cNvPicPr preferRelativeResize="0"/>
            <p:nvPr/>
          </p:nvPicPr>
          <p:blipFill rotWithShape="1">
            <a:blip r:embed="rId25">
              <a:alphaModFix/>
            </a:blip>
            <a:srcRect b="0" l="0" r="0" t="0"/>
            <a:stretch/>
          </p:blipFill>
          <p:spPr>
            <a:xfrm>
              <a:off x="9408598" y="4469696"/>
              <a:ext cx="216000" cy="144000"/>
            </a:xfrm>
            <a:prstGeom prst="rect">
              <a:avLst/>
            </a:prstGeom>
            <a:noFill/>
            <a:ln>
              <a:noFill/>
            </a:ln>
          </p:spPr>
        </p:pic>
        <p:pic>
          <p:nvPicPr>
            <p:cNvPr id="980" name="Google Shape;980;g1520e9a61d8_1_0"/>
            <p:cNvPicPr preferRelativeResize="0"/>
            <p:nvPr/>
          </p:nvPicPr>
          <p:blipFill rotWithShape="1">
            <a:blip r:embed="rId26">
              <a:alphaModFix/>
            </a:blip>
            <a:srcRect b="0" l="0" r="0" t="0"/>
            <a:stretch/>
          </p:blipFill>
          <p:spPr>
            <a:xfrm>
              <a:off x="9768386" y="4469696"/>
              <a:ext cx="216000" cy="144000"/>
            </a:xfrm>
            <a:prstGeom prst="rect">
              <a:avLst/>
            </a:prstGeom>
            <a:noFill/>
            <a:ln>
              <a:noFill/>
            </a:ln>
          </p:spPr>
        </p:pic>
        <p:pic>
          <p:nvPicPr>
            <p:cNvPr descr="ca.png" id="981" name="Google Shape;981;g1520e9a61d8_1_0"/>
            <p:cNvPicPr preferRelativeResize="0"/>
            <p:nvPr/>
          </p:nvPicPr>
          <p:blipFill rotWithShape="1">
            <a:blip r:embed="rId27">
              <a:alphaModFix/>
            </a:blip>
            <a:srcRect b="0" l="0" r="0" t="0"/>
            <a:stretch/>
          </p:blipFill>
          <p:spPr>
            <a:xfrm>
              <a:off x="10489245" y="4469696"/>
              <a:ext cx="216000" cy="142807"/>
            </a:xfrm>
            <a:prstGeom prst="rect">
              <a:avLst/>
            </a:prstGeom>
            <a:noFill/>
            <a:ln>
              <a:noFill/>
            </a:ln>
          </p:spPr>
        </p:pic>
        <p:pic>
          <p:nvPicPr>
            <p:cNvPr descr="si.png" id="982" name="Google Shape;982;g1520e9a61d8_1_0"/>
            <p:cNvPicPr preferRelativeResize="0"/>
            <p:nvPr/>
          </p:nvPicPr>
          <p:blipFill rotWithShape="1">
            <a:blip r:embed="rId28">
              <a:alphaModFix/>
            </a:blip>
            <a:srcRect b="0" l="0" r="0" t="0"/>
            <a:stretch/>
          </p:blipFill>
          <p:spPr>
            <a:xfrm>
              <a:off x="10128174" y="4469696"/>
              <a:ext cx="217284" cy="143656"/>
            </a:xfrm>
            <a:prstGeom prst="rect">
              <a:avLst/>
            </a:prstGeom>
            <a:noFill/>
            <a:ln>
              <a:noFill/>
            </a:ln>
          </p:spPr>
        </p:pic>
      </p:grpSp>
    </p:spTree>
  </p:cSld>
  <p:clrMap accent1="accent1" accent2="accent2" accent3="accent3" accent4="accent4" accent5="accent5" accent6="accent6" bg1="lt1" bg2="dk2" tx1="dk1" tx2="lt2" folHlink="folHlink" hlink="hlink"/>
  <p:sldLayoutIdLst>
    <p:sldLayoutId id="2147483713" r:id="rId29"/>
    <p:sldLayoutId id="2147483714" r:id="rId30"/>
    <p:sldLayoutId id="2147483715" r:id="rId31"/>
    <p:sldLayoutId id="2147483716" r:id="rId32"/>
    <p:sldLayoutId id="2147483717" r:id="rId33"/>
    <p:sldLayoutId id="2147483718" r:id="rId34"/>
    <p:sldLayoutId id="2147483719" r:id="rId35"/>
    <p:sldLayoutId id="2147483720" r:id="rId36"/>
    <p:sldLayoutId id="2147483721" r:id="rId37"/>
    <p:sldLayoutId id="2147483722" r:id="rId38"/>
    <p:sldLayoutId id="2147483723" r:id="rId3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4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078" name="Shape 1078"/>
        <p:cNvGrpSpPr/>
        <p:nvPr/>
      </p:nvGrpSpPr>
      <p:grpSpPr>
        <a:xfrm>
          <a:off x="0" y="0"/>
          <a:ext cx="0" cy="0"/>
          <a:chOff x="0" y="0"/>
          <a:chExt cx="0" cy="0"/>
        </a:xfrm>
      </p:grpSpPr>
      <p:sp>
        <p:nvSpPr>
          <p:cNvPr id="1079" name="Google Shape;1079;g152f6255668_2_0"/>
          <p:cNvSpPr txBox="1"/>
          <p:nvPr>
            <p:ph type="title"/>
          </p:nvPr>
        </p:nvSpPr>
        <p:spPr>
          <a:xfrm>
            <a:off x="892976" y="312552"/>
            <a:ext cx="10406063" cy="1518047"/>
          </a:xfrm>
          <a:prstGeom prst="rect">
            <a:avLst/>
          </a:prstGeom>
          <a:noFill/>
          <a:ln>
            <a:noFill/>
          </a:ln>
        </p:spPr>
        <p:txBody>
          <a:bodyPr anchorCtr="0" anchor="ctr" bIns="42500" lIns="42500" spcFirstLastPara="1" rIns="42500" wrap="square" tIns="42500">
            <a:normAutofit/>
          </a:bodyPr>
          <a:lstStyle>
            <a:lvl1pPr lvl="0" marR="0" rtl="0" algn="ctr">
              <a:lnSpc>
                <a:spcPct val="100000"/>
              </a:lnSpc>
              <a:spcBef>
                <a:spcPts val="0"/>
              </a:spcBef>
              <a:spcAft>
                <a:spcPts val="0"/>
              </a:spcAft>
              <a:buClr>
                <a:srgbClr val="000000"/>
              </a:buClr>
              <a:buSzPts val="6700"/>
              <a:buFont typeface="Helvetica Neue Light"/>
              <a:buNone/>
              <a:defRPr b="0" i="0" sz="6700" u="none" cap="none" strike="noStrike">
                <a:solidFill>
                  <a:srgbClr val="000000"/>
                </a:solidFill>
                <a:latin typeface="Helvetica Neue Light"/>
                <a:ea typeface="Helvetica Neue Light"/>
                <a:cs typeface="Helvetica Neue Light"/>
                <a:sym typeface="Helvetica Neue Light"/>
              </a:defRPr>
            </a:lvl1pPr>
            <a:lvl2pPr lvl="1" marR="0" rtl="0" algn="ctr">
              <a:lnSpc>
                <a:spcPct val="100000"/>
              </a:lnSpc>
              <a:spcBef>
                <a:spcPts val="0"/>
              </a:spcBef>
              <a:spcAft>
                <a:spcPts val="0"/>
              </a:spcAft>
              <a:buClr>
                <a:srgbClr val="000000"/>
              </a:buClr>
              <a:buSzPts val="6700"/>
              <a:buFont typeface="Helvetica Neue Light"/>
              <a:buNone/>
              <a:defRPr b="0" i="0" sz="67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6700"/>
              <a:buFont typeface="Helvetica Neue Light"/>
              <a:buNone/>
              <a:defRPr b="0" i="0" sz="67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6700"/>
              <a:buFont typeface="Helvetica Neue Light"/>
              <a:buNone/>
              <a:defRPr b="0" i="0" sz="67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6700"/>
              <a:buFont typeface="Helvetica Neue Light"/>
              <a:buNone/>
              <a:defRPr b="0" i="0" sz="67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6700"/>
              <a:buFont typeface="Helvetica Neue Light"/>
              <a:buNone/>
              <a:defRPr b="0" i="0" sz="67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6700"/>
              <a:buFont typeface="Helvetica Neue Light"/>
              <a:buNone/>
              <a:defRPr b="0" i="0" sz="67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6700"/>
              <a:buFont typeface="Helvetica Neue Light"/>
              <a:buNone/>
              <a:defRPr b="0" i="0" sz="67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6700"/>
              <a:buFont typeface="Helvetica Neue Light"/>
              <a:buNone/>
              <a:defRPr b="0" i="0" sz="6700" u="none" cap="none" strike="noStrike">
                <a:solidFill>
                  <a:srgbClr val="000000"/>
                </a:solidFill>
                <a:latin typeface="Helvetica Neue Light"/>
                <a:ea typeface="Helvetica Neue Light"/>
                <a:cs typeface="Helvetica Neue Light"/>
                <a:sym typeface="Helvetica Neue Light"/>
              </a:defRPr>
            </a:lvl9pPr>
          </a:lstStyle>
          <a:p/>
        </p:txBody>
      </p:sp>
      <p:sp>
        <p:nvSpPr>
          <p:cNvPr id="1080" name="Google Shape;1080;g152f6255668_2_0"/>
          <p:cNvSpPr txBox="1"/>
          <p:nvPr>
            <p:ph idx="1" type="body"/>
          </p:nvPr>
        </p:nvSpPr>
        <p:spPr>
          <a:xfrm>
            <a:off x="892976" y="1830593"/>
            <a:ext cx="10406063" cy="4420195"/>
          </a:xfrm>
          <a:prstGeom prst="rect">
            <a:avLst/>
          </a:prstGeom>
          <a:noFill/>
          <a:ln>
            <a:noFill/>
          </a:ln>
        </p:spPr>
        <p:txBody>
          <a:bodyPr anchorCtr="0" anchor="ctr" bIns="42500" lIns="42500" spcFirstLastPara="1" rIns="42500" wrap="square" tIns="42500">
            <a:normAutofit/>
          </a:bodyPr>
          <a:lstStyle>
            <a:lvl1pPr indent="-371475" lvl="0" marL="457200" marR="0" rtl="0" algn="l">
              <a:lnSpc>
                <a:spcPct val="100000"/>
              </a:lnSpc>
              <a:spcBef>
                <a:spcPts val="3515"/>
              </a:spcBef>
              <a:spcAft>
                <a:spcPts val="0"/>
              </a:spcAft>
              <a:buClr>
                <a:srgbClr val="000000"/>
              </a:buClr>
              <a:buSzPts val="2250"/>
              <a:buFont typeface="Helvetica Neue Light"/>
              <a:buChar char="•"/>
              <a:defRPr b="0" i="0" sz="3000" u="none" cap="none" strike="noStrike">
                <a:solidFill>
                  <a:srgbClr val="000000"/>
                </a:solidFill>
                <a:latin typeface="Helvetica Neue Light"/>
                <a:ea typeface="Helvetica Neue Light"/>
                <a:cs typeface="Helvetica Neue Light"/>
                <a:sym typeface="Helvetica Neue Light"/>
              </a:defRPr>
            </a:lvl1pPr>
            <a:lvl2pPr indent="-371475" lvl="1" marL="914400" marR="0" rtl="0" algn="l">
              <a:lnSpc>
                <a:spcPct val="100000"/>
              </a:lnSpc>
              <a:spcBef>
                <a:spcPts val="3515"/>
              </a:spcBef>
              <a:spcAft>
                <a:spcPts val="0"/>
              </a:spcAft>
              <a:buClr>
                <a:srgbClr val="000000"/>
              </a:buClr>
              <a:buSzPts val="2250"/>
              <a:buFont typeface="Helvetica Neue Light"/>
              <a:buChar char="•"/>
              <a:defRPr b="0" i="0" sz="3000" u="none" cap="none" strike="noStrike">
                <a:solidFill>
                  <a:srgbClr val="000000"/>
                </a:solidFill>
                <a:latin typeface="Helvetica Neue Light"/>
                <a:ea typeface="Helvetica Neue Light"/>
                <a:cs typeface="Helvetica Neue Light"/>
                <a:sym typeface="Helvetica Neue Light"/>
              </a:defRPr>
            </a:lvl2pPr>
            <a:lvl3pPr indent="-371475" lvl="2" marL="1371600" marR="0" rtl="0" algn="l">
              <a:lnSpc>
                <a:spcPct val="100000"/>
              </a:lnSpc>
              <a:spcBef>
                <a:spcPts val="3515"/>
              </a:spcBef>
              <a:spcAft>
                <a:spcPts val="0"/>
              </a:spcAft>
              <a:buClr>
                <a:srgbClr val="000000"/>
              </a:buClr>
              <a:buSzPts val="2250"/>
              <a:buFont typeface="Helvetica Neue Light"/>
              <a:buChar char="•"/>
              <a:defRPr b="0" i="0" sz="3000" u="none" cap="none" strike="noStrike">
                <a:solidFill>
                  <a:srgbClr val="000000"/>
                </a:solidFill>
                <a:latin typeface="Helvetica Neue Light"/>
                <a:ea typeface="Helvetica Neue Light"/>
                <a:cs typeface="Helvetica Neue Light"/>
                <a:sym typeface="Helvetica Neue Light"/>
              </a:defRPr>
            </a:lvl3pPr>
            <a:lvl4pPr indent="-371475" lvl="3" marL="1828800" marR="0" rtl="0" algn="l">
              <a:lnSpc>
                <a:spcPct val="100000"/>
              </a:lnSpc>
              <a:spcBef>
                <a:spcPts val="3515"/>
              </a:spcBef>
              <a:spcAft>
                <a:spcPts val="0"/>
              </a:spcAft>
              <a:buClr>
                <a:srgbClr val="000000"/>
              </a:buClr>
              <a:buSzPts val="2250"/>
              <a:buFont typeface="Helvetica Neue Light"/>
              <a:buChar char="•"/>
              <a:defRPr b="0" i="0" sz="3000" u="none" cap="none" strike="noStrike">
                <a:solidFill>
                  <a:srgbClr val="000000"/>
                </a:solidFill>
                <a:latin typeface="Helvetica Neue Light"/>
                <a:ea typeface="Helvetica Neue Light"/>
                <a:cs typeface="Helvetica Neue Light"/>
                <a:sym typeface="Helvetica Neue Light"/>
              </a:defRPr>
            </a:lvl4pPr>
            <a:lvl5pPr indent="-371475" lvl="4" marL="2286000" marR="0" rtl="0" algn="l">
              <a:lnSpc>
                <a:spcPct val="100000"/>
              </a:lnSpc>
              <a:spcBef>
                <a:spcPts val="3515"/>
              </a:spcBef>
              <a:spcAft>
                <a:spcPts val="0"/>
              </a:spcAft>
              <a:buClr>
                <a:srgbClr val="000000"/>
              </a:buClr>
              <a:buSzPts val="2250"/>
              <a:buFont typeface="Helvetica Neue Light"/>
              <a:buChar char="•"/>
              <a:defRPr b="0" i="0" sz="3000" u="none" cap="none" strike="noStrike">
                <a:solidFill>
                  <a:srgbClr val="000000"/>
                </a:solidFill>
                <a:latin typeface="Helvetica Neue Light"/>
                <a:ea typeface="Helvetica Neue Light"/>
                <a:cs typeface="Helvetica Neue Light"/>
                <a:sym typeface="Helvetica Neue Light"/>
              </a:defRPr>
            </a:lvl5pPr>
            <a:lvl6pPr indent="-371475" lvl="5" marL="2743200" marR="0" rtl="0" algn="l">
              <a:lnSpc>
                <a:spcPct val="100000"/>
              </a:lnSpc>
              <a:spcBef>
                <a:spcPts val="3515"/>
              </a:spcBef>
              <a:spcAft>
                <a:spcPts val="0"/>
              </a:spcAft>
              <a:buClr>
                <a:srgbClr val="000000"/>
              </a:buClr>
              <a:buSzPts val="2250"/>
              <a:buFont typeface="Helvetica Neue Light"/>
              <a:buChar char="•"/>
              <a:defRPr b="0" i="0" sz="3000" u="none" cap="none" strike="noStrike">
                <a:solidFill>
                  <a:srgbClr val="000000"/>
                </a:solidFill>
                <a:latin typeface="Helvetica Neue Light"/>
                <a:ea typeface="Helvetica Neue Light"/>
                <a:cs typeface="Helvetica Neue Light"/>
                <a:sym typeface="Helvetica Neue Light"/>
              </a:defRPr>
            </a:lvl6pPr>
            <a:lvl7pPr indent="-371475" lvl="6" marL="3200400" marR="0" rtl="0" algn="l">
              <a:lnSpc>
                <a:spcPct val="100000"/>
              </a:lnSpc>
              <a:spcBef>
                <a:spcPts val="3515"/>
              </a:spcBef>
              <a:spcAft>
                <a:spcPts val="0"/>
              </a:spcAft>
              <a:buClr>
                <a:srgbClr val="000000"/>
              </a:buClr>
              <a:buSzPts val="2250"/>
              <a:buFont typeface="Helvetica Neue Light"/>
              <a:buChar char="•"/>
              <a:defRPr b="0" i="0" sz="3000" u="none" cap="none" strike="noStrike">
                <a:solidFill>
                  <a:srgbClr val="000000"/>
                </a:solidFill>
                <a:latin typeface="Helvetica Neue Light"/>
                <a:ea typeface="Helvetica Neue Light"/>
                <a:cs typeface="Helvetica Neue Light"/>
                <a:sym typeface="Helvetica Neue Light"/>
              </a:defRPr>
            </a:lvl7pPr>
            <a:lvl8pPr indent="-371475" lvl="7" marL="3657600" marR="0" rtl="0" algn="l">
              <a:lnSpc>
                <a:spcPct val="100000"/>
              </a:lnSpc>
              <a:spcBef>
                <a:spcPts val="3515"/>
              </a:spcBef>
              <a:spcAft>
                <a:spcPts val="0"/>
              </a:spcAft>
              <a:buClr>
                <a:srgbClr val="000000"/>
              </a:buClr>
              <a:buSzPts val="2250"/>
              <a:buFont typeface="Helvetica Neue Light"/>
              <a:buChar char="•"/>
              <a:defRPr b="0" i="0" sz="3000" u="none" cap="none" strike="noStrike">
                <a:solidFill>
                  <a:srgbClr val="000000"/>
                </a:solidFill>
                <a:latin typeface="Helvetica Neue Light"/>
                <a:ea typeface="Helvetica Neue Light"/>
                <a:cs typeface="Helvetica Neue Light"/>
                <a:sym typeface="Helvetica Neue Light"/>
              </a:defRPr>
            </a:lvl8pPr>
            <a:lvl9pPr indent="-371475" lvl="8" marL="4114800" marR="0" rtl="0" algn="l">
              <a:lnSpc>
                <a:spcPct val="100000"/>
              </a:lnSpc>
              <a:spcBef>
                <a:spcPts val="3515"/>
              </a:spcBef>
              <a:spcAft>
                <a:spcPts val="0"/>
              </a:spcAft>
              <a:buClr>
                <a:srgbClr val="000000"/>
              </a:buClr>
              <a:buSzPts val="2250"/>
              <a:buFont typeface="Helvetica Neue Light"/>
              <a:buChar char="•"/>
              <a:defRPr b="0" i="0" sz="3000" u="none" cap="none" strike="noStrike">
                <a:solidFill>
                  <a:srgbClr val="000000"/>
                </a:solidFill>
                <a:latin typeface="Helvetica Neue Light"/>
                <a:ea typeface="Helvetica Neue Light"/>
                <a:cs typeface="Helvetica Neue Light"/>
                <a:sym typeface="Helvetica Neue Light"/>
              </a:defRPr>
            </a:lvl9pPr>
          </a:lstStyle>
          <a:p/>
        </p:txBody>
      </p:sp>
      <p:sp>
        <p:nvSpPr>
          <p:cNvPr id="1081" name="Google Shape;1081;g152f6255668_2_0"/>
          <p:cNvSpPr txBox="1"/>
          <p:nvPr>
            <p:ph idx="12" type="sldNum"/>
          </p:nvPr>
        </p:nvSpPr>
        <p:spPr>
          <a:xfrm>
            <a:off x="5929315" y="6505291"/>
            <a:ext cx="321481" cy="316673"/>
          </a:xfrm>
          <a:prstGeom prst="rect">
            <a:avLst/>
          </a:prstGeom>
          <a:noFill/>
          <a:ln>
            <a:noFill/>
          </a:ln>
        </p:spPr>
        <p:txBody>
          <a:bodyPr anchorCtr="0" anchor="t" bIns="42500" lIns="42500" spcFirstLastPara="1" rIns="42500" wrap="square" tIns="42500">
            <a:spAutoFit/>
          </a:bodyPr>
          <a:lstStyle>
            <a:lvl1pPr indent="0" lvl="0" marL="0" marR="0" rtl="0" algn="ctr">
              <a:spcBef>
                <a:spcPts val="0"/>
              </a:spcBef>
              <a:buNone/>
              <a:defRPr b="0" i="0" sz="1500" u="none" cap="none" strike="noStrike">
                <a:solidFill>
                  <a:srgbClr val="000000"/>
                </a:solidFill>
                <a:latin typeface="Helvetica Neue Light"/>
                <a:ea typeface="Helvetica Neue Light"/>
                <a:cs typeface="Helvetica Neue Light"/>
                <a:sym typeface="Helvetica Neue Light"/>
              </a:defRPr>
            </a:lvl1pPr>
            <a:lvl2pPr indent="0" lvl="1" marL="0" marR="0" rtl="0" algn="ctr">
              <a:spcBef>
                <a:spcPts val="0"/>
              </a:spcBef>
              <a:buNone/>
              <a:defRPr b="0" i="0" sz="1500" u="none" cap="none" strike="noStrike">
                <a:solidFill>
                  <a:srgbClr val="000000"/>
                </a:solidFill>
                <a:latin typeface="Helvetica Neue Light"/>
                <a:ea typeface="Helvetica Neue Light"/>
                <a:cs typeface="Helvetica Neue Light"/>
                <a:sym typeface="Helvetica Neue Light"/>
              </a:defRPr>
            </a:lvl2pPr>
            <a:lvl3pPr indent="0" lvl="2" marL="0" marR="0" rtl="0" algn="ctr">
              <a:spcBef>
                <a:spcPts val="0"/>
              </a:spcBef>
              <a:buNone/>
              <a:defRPr b="0" i="0" sz="1500" u="none" cap="none" strike="noStrike">
                <a:solidFill>
                  <a:srgbClr val="000000"/>
                </a:solidFill>
                <a:latin typeface="Helvetica Neue Light"/>
                <a:ea typeface="Helvetica Neue Light"/>
                <a:cs typeface="Helvetica Neue Light"/>
                <a:sym typeface="Helvetica Neue Light"/>
              </a:defRPr>
            </a:lvl3pPr>
            <a:lvl4pPr indent="0" lvl="3" marL="0" marR="0" rtl="0" algn="ctr">
              <a:spcBef>
                <a:spcPts val="0"/>
              </a:spcBef>
              <a:buNone/>
              <a:defRPr b="0" i="0" sz="1500" u="none" cap="none" strike="noStrike">
                <a:solidFill>
                  <a:srgbClr val="000000"/>
                </a:solidFill>
                <a:latin typeface="Helvetica Neue Light"/>
                <a:ea typeface="Helvetica Neue Light"/>
                <a:cs typeface="Helvetica Neue Light"/>
                <a:sym typeface="Helvetica Neue Light"/>
              </a:defRPr>
            </a:lvl4pPr>
            <a:lvl5pPr indent="0" lvl="4" marL="0" marR="0" rtl="0" algn="ctr">
              <a:spcBef>
                <a:spcPts val="0"/>
              </a:spcBef>
              <a:buNone/>
              <a:defRPr b="0" i="0" sz="1500" u="none" cap="none" strike="noStrike">
                <a:solidFill>
                  <a:srgbClr val="000000"/>
                </a:solidFill>
                <a:latin typeface="Helvetica Neue Light"/>
                <a:ea typeface="Helvetica Neue Light"/>
                <a:cs typeface="Helvetica Neue Light"/>
                <a:sym typeface="Helvetica Neue Light"/>
              </a:defRPr>
            </a:lvl5pPr>
            <a:lvl6pPr indent="0" lvl="5" marL="0" marR="0" rtl="0" algn="ctr">
              <a:spcBef>
                <a:spcPts val="0"/>
              </a:spcBef>
              <a:buNone/>
              <a:defRPr b="0" i="0" sz="1500" u="none" cap="none" strike="noStrike">
                <a:solidFill>
                  <a:srgbClr val="000000"/>
                </a:solidFill>
                <a:latin typeface="Helvetica Neue Light"/>
                <a:ea typeface="Helvetica Neue Light"/>
                <a:cs typeface="Helvetica Neue Light"/>
                <a:sym typeface="Helvetica Neue Light"/>
              </a:defRPr>
            </a:lvl6pPr>
            <a:lvl7pPr indent="0" lvl="6" marL="0" marR="0" rtl="0" algn="ctr">
              <a:spcBef>
                <a:spcPts val="0"/>
              </a:spcBef>
              <a:buNone/>
              <a:defRPr b="0" i="0" sz="1500" u="none" cap="none" strike="noStrike">
                <a:solidFill>
                  <a:srgbClr val="000000"/>
                </a:solidFill>
                <a:latin typeface="Helvetica Neue Light"/>
                <a:ea typeface="Helvetica Neue Light"/>
                <a:cs typeface="Helvetica Neue Light"/>
                <a:sym typeface="Helvetica Neue Light"/>
              </a:defRPr>
            </a:lvl7pPr>
            <a:lvl8pPr indent="0" lvl="7" marL="0" marR="0" rtl="0" algn="ctr">
              <a:spcBef>
                <a:spcPts val="0"/>
              </a:spcBef>
              <a:buNone/>
              <a:defRPr b="0" i="0" sz="1500" u="none" cap="none" strike="noStrike">
                <a:solidFill>
                  <a:srgbClr val="000000"/>
                </a:solidFill>
                <a:latin typeface="Helvetica Neue Light"/>
                <a:ea typeface="Helvetica Neue Light"/>
                <a:cs typeface="Helvetica Neue Light"/>
                <a:sym typeface="Helvetica Neue Light"/>
              </a:defRPr>
            </a:lvl8pPr>
            <a:lvl9pPr indent="0" lvl="8" marL="0" marR="0" rtl="0" algn="ctr">
              <a:spcBef>
                <a:spcPts val="0"/>
              </a:spcBef>
              <a:buNone/>
              <a:defRPr b="0" i="0" sz="15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30" name="Shape 1130"/>
        <p:cNvGrpSpPr/>
        <p:nvPr/>
      </p:nvGrpSpPr>
      <p:grpSpPr>
        <a:xfrm>
          <a:off x="0" y="0"/>
          <a:ext cx="0" cy="0"/>
          <a:chOff x="0" y="0"/>
          <a:chExt cx="0" cy="0"/>
        </a:xfrm>
      </p:grpSpPr>
      <p:sp>
        <p:nvSpPr>
          <p:cNvPr id="1131" name="Google Shape;1131;g152f6255668_2_6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32" name="Google Shape;1132;g152f6255668_2_6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33" name="Google Shape;1133;g152f6255668_2_6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34" name="Google Shape;1134;g152f6255668_2_6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35" name="Google Shape;1135;g152f6255668_2_6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56.xml"/><Relationship Id="rId2" Type="http://schemas.openxmlformats.org/officeDocument/2006/relationships/notesSlide" Target="../notesSlides/notesSlide102.xml"/><Relationship Id="rId3" Type="http://schemas.openxmlformats.org/officeDocument/2006/relationships/image" Target="../media/image276.jpg"/><Relationship Id="rId4" Type="http://schemas.openxmlformats.org/officeDocument/2006/relationships/image" Target="../media/image279.jpg"/><Relationship Id="rId5" Type="http://schemas.openxmlformats.org/officeDocument/2006/relationships/image" Target="../media/image277.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57.xml"/><Relationship Id="rId2" Type="http://schemas.openxmlformats.org/officeDocument/2006/relationships/notesSlide" Target="../notesSlides/notesSlide103.xml"/><Relationship Id="rId3" Type="http://schemas.openxmlformats.org/officeDocument/2006/relationships/image" Target="../media/image278.jpg"/><Relationship Id="rId4" Type="http://schemas.openxmlformats.org/officeDocument/2006/relationships/image" Target="../media/image280.jp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57.xml"/><Relationship Id="rId2" Type="http://schemas.openxmlformats.org/officeDocument/2006/relationships/notesSlide" Target="../notesSlides/notesSlide104.xml"/><Relationship Id="rId3" Type="http://schemas.openxmlformats.org/officeDocument/2006/relationships/image" Target="../media/image283.jp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57.xml"/><Relationship Id="rId2" Type="http://schemas.openxmlformats.org/officeDocument/2006/relationships/notesSlide" Target="../notesSlides/notesSlide105.xml"/><Relationship Id="rId3" Type="http://schemas.openxmlformats.org/officeDocument/2006/relationships/image" Target="../media/image282.jp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58.xml"/><Relationship Id="rId2" Type="http://schemas.openxmlformats.org/officeDocument/2006/relationships/notesSlide" Target="../notesSlides/notesSlide106.xml"/><Relationship Id="rId3" Type="http://schemas.openxmlformats.org/officeDocument/2006/relationships/image" Target="../media/image284.png"/><Relationship Id="rId4" Type="http://schemas.openxmlformats.org/officeDocument/2006/relationships/image" Target="../media/image289.png"/><Relationship Id="rId5" Type="http://schemas.openxmlformats.org/officeDocument/2006/relationships/image" Target="../media/image287.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58.xml"/><Relationship Id="rId2" Type="http://schemas.openxmlformats.org/officeDocument/2006/relationships/notesSlide" Target="../notesSlides/notesSlide107.xml"/><Relationship Id="rId3" Type="http://schemas.openxmlformats.org/officeDocument/2006/relationships/image" Target="../media/image286.png"/><Relationship Id="rId4" Type="http://schemas.openxmlformats.org/officeDocument/2006/relationships/image" Target="../media/image285.png"/><Relationship Id="rId9" Type="http://schemas.openxmlformats.org/officeDocument/2006/relationships/image" Target="../media/image292.jpg"/><Relationship Id="rId5" Type="http://schemas.openxmlformats.org/officeDocument/2006/relationships/image" Target="../media/image291.jpg"/><Relationship Id="rId6" Type="http://schemas.openxmlformats.org/officeDocument/2006/relationships/image" Target="../media/image288.png"/><Relationship Id="rId7" Type="http://schemas.openxmlformats.org/officeDocument/2006/relationships/image" Target="../media/image295.png"/><Relationship Id="rId8" Type="http://schemas.openxmlformats.org/officeDocument/2006/relationships/image" Target="../media/image290.jpg"/><Relationship Id="rId11" Type="http://schemas.openxmlformats.org/officeDocument/2006/relationships/image" Target="../media/image296.jpg"/><Relationship Id="rId10" Type="http://schemas.openxmlformats.org/officeDocument/2006/relationships/image" Target="../media/image293.jpg"/><Relationship Id="rId13" Type="http://schemas.openxmlformats.org/officeDocument/2006/relationships/image" Target="../media/image298.png"/><Relationship Id="rId12" Type="http://schemas.openxmlformats.org/officeDocument/2006/relationships/image" Target="../media/image294.jpg"/><Relationship Id="rId14" Type="http://schemas.openxmlformats.org/officeDocument/2006/relationships/image" Target="../media/image297.jp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59.xml"/><Relationship Id="rId2" Type="http://schemas.openxmlformats.org/officeDocument/2006/relationships/notesSlide" Target="../notesSlides/notesSlide108.xml"/><Relationship Id="rId3" Type="http://schemas.openxmlformats.org/officeDocument/2006/relationships/image" Target="../media/image302.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9.xml"/><Relationship Id="rId3" Type="http://schemas.openxmlformats.org/officeDocument/2006/relationships/image" Target="../media/image29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110.xml"/><Relationship Id="rId3" Type="http://schemas.openxmlformats.org/officeDocument/2006/relationships/image" Target="../media/image303.jpg"/><Relationship Id="rId4" Type="http://schemas.openxmlformats.org/officeDocument/2006/relationships/image" Target="../media/image300.jpg"/><Relationship Id="rId9" Type="http://schemas.openxmlformats.org/officeDocument/2006/relationships/image" Target="../media/image307.jpg"/><Relationship Id="rId5" Type="http://schemas.openxmlformats.org/officeDocument/2006/relationships/image" Target="../media/image301.png"/><Relationship Id="rId6" Type="http://schemas.openxmlformats.org/officeDocument/2006/relationships/image" Target="../media/image305.png"/><Relationship Id="rId7" Type="http://schemas.openxmlformats.org/officeDocument/2006/relationships/image" Target="../media/image304.png"/><Relationship Id="rId8" Type="http://schemas.openxmlformats.org/officeDocument/2006/relationships/image" Target="../media/image310.png"/><Relationship Id="rId11" Type="http://schemas.openxmlformats.org/officeDocument/2006/relationships/image" Target="../media/image309.png"/><Relationship Id="rId10" Type="http://schemas.openxmlformats.org/officeDocument/2006/relationships/image" Target="../media/image306.png"/><Relationship Id="rId13" Type="http://schemas.openxmlformats.org/officeDocument/2006/relationships/image" Target="../media/image320.png"/><Relationship Id="rId12" Type="http://schemas.openxmlformats.org/officeDocument/2006/relationships/image" Target="../media/image308.png"/><Relationship Id="rId14" Type="http://schemas.openxmlformats.org/officeDocument/2006/relationships/image" Target="../media/image312.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111.xml"/><Relationship Id="rId3" Type="http://schemas.openxmlformats.org/officeDocument/2006/relationships/image" Target="../media/image328.jpg"/><Relationship Id="rId4" Type="http://schemas.openxmlformats.org/officeDocument/2006/relationships/image" Target="../media/image300.jpg"/><Relationship Id="rId5" Type="http://schemas.openxmlformats.org/officeDocument/2006/relationships/image" Target="../media/image314.png"/><Relationship Id="rId6" Type="http://schemas.openxmlformats.org/officeDocument/2006/relationships/image" Target="../media/image316.jpg"/><Relationship Id="rId7" Type="http://schemas.openxmlformats.org/officeDocument/2006/relationships/image" Target="../media/image319.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113.xml"/><Relationship Id="rId3" Type="http://schemas.openxmlformats.org/officeDocument/2006/relationships/image" Target="../media/image321.jpg"/><Relationship Id="rId4" Type="http://schemas.openxmlformats.org/officeDocument/2006/relationships/image" Target="../media/image300.jpg"/><Relationship Id="rId5" Type="http://schemas.openxmlformats.org/officeDocument/2006/relationships/image" Target="../media/image318.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2.xml"/><Relationship Id="rId3" Type="http://schemas.openxmlformats.org/officeDocument/2006/relationships/image" Target="../media/image213.jpg"/><Relationship Id="rId4" Type="http://schemas.openxmlformats.org/officeDocument/2006/relationships/image" Target="../media/image210.jpg"/><Relationship Id="rId5" Type="http://schemas.openxmlformats.org/officeDocument/2006/relationships/image" Target="../media/image2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3.xml"/><Relationship Id="rId3" Type="http://schemas.openxmlformats.org/officeDocument/2006/relationships/image" Target="../media/image214.png"/><Relationship Id="rId4" Type="http://schemas.openxmlformats.org/officeDocument/2006/relationships/image" Target="../media/image222.png"/><Relationship Id="rId5" Type="http://schemas.openxmlformats.org/officeDocument/2006/relationships/image" Target="../media/image2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4.xml"/><Relationship Id="rId3" Type="http://schemas.openxmlformats.org/officeDocument/2006/relationships/image" Target="../media/image225.jpg"/><Relationship Id="rId4" Type="http://schemas.openxmlformats.org/officeDocument/2006/relationships/image" Target="../media/image216.png"/><Relationship Id="rId5" Type="http://schemas.openxmlformats.org/officeDocument/2006/relationships/image" Target="../media/image2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6.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6.xml"/><Relationship Id="rId2" Type="http://schemas.openxmlformats.org/officeDocument/2006/relationships/notesSlide" Target="../notesSlides/notesSlide20.xml"/><Relationship Id="rId3" Type="http://schemas.openxmlformats.org/officeDocument/2006/relationships/image" Target="../media/image23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6.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6.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6.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6.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6.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6.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220.png"/><Relationship Id="rId4" Type="http://schemas.openxmlformats.org/officeDocument/2006/relationships/image" Target="../media/image215.png"/><Relationship Id="rId9" Type="http://schemas.openxmlformats.org/officeDocument/2006/relationships/image" Target="../media/image226.png"/><Relationship Id="rId5" Type="http://schemas.openxmlformats.org/officeDocument/2006/relationships/image" Target="../media/image219.png"/><Relationship Id="rId6" Type="http://schemas.openxmlformats.org/officeDocument/2006/relationships/image" Target="../media/image217.png"/><Relationship Id="rId7" Type="http://schemas.openxmlformats.org/officeDocument/2006/relationships/image" Target="../media/image223.png"/><Relationship Id="rId8" Type="http://schemas.openxmlformats.org/officeDocument/2006/relationships/image" Target="../media/image23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227.png"/><Relationship Id="rId4" Type="http://schemas.openxmlformats.org/officeDocument/2006/relationships/image" Target="../media/image228.jpg"/><Relationship Id="rId5" Type="http://schemas.openxmlformats.org/officeDocument/2006/relationships/image" Target="../media/image22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0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23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3.xml"/><Relationship Id="rId2" Type="http://schemas.openxmlformats.org/officeDocument/2006/relationships/notesSlide" Target="../notesSlides/notesSlide41.xml"/><Relationship Id="rId3" Type="http://schemas.openxmlformats.org/officeDocument/2006/relationships/image" Target="../media/image243.png"/><Relationship Id="rId4" Type="http://schemas.openxmlformats.org/officeDocument/2006/relationships/image" Target="../media/image233.png"/><Relationship Id="rId5" Type="http://schemas.openxmlformats.org/officeDocument/2006/relationships/hyperlink" Target="https://ceos.org/gst/ghg.html"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notesSlide" Target="../notesSlides/notesSlide42.xml"/><Relationship Id="rId3" Type="http://schemas.openxmlformats.org/officeDocument/2006/relationships/image" Target="../media/image231.png"/><Relationship Id="rId4" Type="http://schemas.openxmlformats.org/officeDocument/2006/relationships/image" Target="../media/image232.jpg"/><Relationship Id="rId9" Type="http://schemas.openxmlformats.org/officeDocument/2006/relationships/image" Target="../media/image245.png"/><Relationship Id="rId5" Type="http://schemas.openxmlformats.org/officeDocument/2006/relationships/image" Target="../media/image235.png"/><Relationship Id="rId6" Type="http://schemas.openxmlformats.org/officeDocument/2006/relationships/image" Target="../media/image236.jpg"/><Relationship Id="rId7" Type="http://schemas.openxmlformats.org/officeDocument/2006/relationships/image" Target="../media/image241.png"/><Relationship Id="rId8" Type="http://schemas.openxmlformats.org/officeDocument/2006/relationships/image" Target="../media/image239.png"/><Relationship Id="rId11" Type="http://schemas.openxmlformats.org/officeDocument/2006/relationships/image" Target="../media/image255.png"/><Relationship Id="rId10" Type="http://schemas.openxmlformats.org/officeDocument/2006/relationships/image" Target="../media/image24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3.xml"/><Relationship Id="rId2" Type="http://schemas.openxmlformats.org/officeDocument/2006/relationships/notesSlide" Target="../notesSlides/notesSlide43.xml"/><Relationship Id="rId3" Type="http://schemas.openxmlformats.org/officeDocument/2006/relationships/image" Target="../media/image240.png"/><Relationship Id="rId4" Type="http://schemas.openxmlformats.org/officeDocument/2006/relationships/image" Target="../media/image247.png"/><Relationship Id="rId5" Type="http://schemas.openxmlformats.org/officeDocument/2006/relationships/image" Target="../media/image246.png"/><Relationship Id="rId6" Type="http://schemas.openxmlformats.org/officeDocument/2006/relationships/image" Target="../media/image24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3.xml"/><Relationship Id="rId2" Type="http://schemas.openxmlformats.org/officeDocument/2006/relationships/notesSlide" Target="../notesSlides/notesSlide44.xml"/><Relationship Id="rId3" Type="http://schemas.openxmlformats.org/officeDocument/2006/relationships/image" Target="../media/image242.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notesSlide" Target="../notesSlides/notesSlide45.xml"/><Relationship Id="rId3" Type="http://schemas.openxmlformats.org/officeDocument/2006/relationships/image" Target="../media/image248.png"/><Relationship Id="rId4" Type="http://schemas.openxmlformats.org/officeDocument/2006/relationships/image" Target="../media/image252.png"/><Relationship Id="rId5" Type="http://schemas.openxmlformats.org/officeDocument/2006/relationships/image" Target="../media/image25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notesSlide" Target="../notesSlides/notesSlide46.xml"/><Relationship Id="rId3" Type="http://schemas.openxmlformats.org/officeDocument/2006/relationships/image" Target="../media/image260.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notesSlide" Target="../notesSlides/notesSlide48.xml"/><Relationship Id="rId3" Type="http://schemas.openxmlformats.org/officeDocument/2006/relationships/image" Target="../media/image271.png"/><Relationship Id="rId4" Type="http://schemas.openxmlformats.org/officeDocument/2006/relationships/image" Target="../media/image250.png"/><Relationship Id="rId5" Type="http://schemas.openxmlformats.org/officeDocument/2006/relationships/image" Target="../media/image25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3.xml"/><Relationship Id="rId2" Type="http://schemas.openxmlformats.org/officeDocument/2006/relationships/notesSlide" Target="../notesSlides/notesSlide49.xml"/><Relationship Id="rId3" Type="http://schemas.openxmlformats.org/officeDocument/2006/relationships/image" Target="../media/image25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hyperlink" Target="https://docs.google.com/document/d/1HHQg3e7MXsCjkYut79xjxPdKifzctUIT0m1F3oK6dCU/edit?usp=sharing" TargetMode="External"/><Relationship Id="rId4" Type="http://schemas.openxmlformats.org/officeDocument/2006/relationships/hyperlink" Target="https://ceos.org/observations/documents/CEOS_CGMS_GHG_Constellation_Roadmap_V2.3_cleaned.pdf" TargetMode="External"/><Relationship Id="rId5" Type="http://schemas.openxmlformats.org/officeDocument/2006/relationships/hyperlink" Target="https://ceos.org/gst/" TargetMode="External"/><Relationship Id="rId6" Type="http://schemas.openxmlformats.org/officeDocument/2006/relationships/hyperlink" Target="https://www4.unfccc.int/sites/SubmissionsStaging/Documents/202203012343---SO-in-GST-2022-final.pdf"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256.png"/><Relationship Id="rId4" Type="http://schemas.openxmlformats.org/officeDocument/2006/relationships/image" Target="../media/image25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26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8.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9.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9.xml"/><Relationship Id="rId2" Type="http://schemas.openxmlformats.org/officeDocument/2006/relationships/notesSlide" Target="../notesSlides/notesSlide64.xml"/><Relationship Id="rId3" Type="http://schemas.openxmlformats.org/officeDocument/2006/relationships/image" Target="../media/image254.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9.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49.xml"/><Relationship Id="rId2" Type="http://schemas.openxmlformats.org/officeDocument/2006/relationships/notesSlide" Target="../notesSlides/notesSlide66.xml"/><Relationship Id="rId3" Type="http://schemas.openxmlformats.org/officeDocument/2006/relationships/image" Target="../media/image25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9.xml"/><Relationship Id="rId2" Type="http://schemas.openxmlformats.org/officeDocument/2006/relationships/notesSlide" Target="../notesSlides/notesSlide67.xml"/><Relationship Id="rId3" Type="http://schemas.openxmlformats.org/officeDocument/2006/relationships/hyperlink" Target="https://unfccc.int/topics/global-stocktake/information-portal"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49.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9.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49.xml"/><Relationship Id="rId2" Type="http://schemas.openxmlformats.org/officeDocument/2006/relationships/notesSlide" Target="../notesSlides/notesSlide70.xml"/><Relationship Id="rId3" Type="http://schemas.openxmlformats.org/officeDocument/2006/relationships/image" Target="../media/image26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1.xml"/><Relationship Id="rId2" Type="http://schemas.openxmlformats.org/officeDocument/2006/relationships/notesSlide" Target="../notesSlides/notesSlide72.xml"/><Relationship Id="rId3" Type="http://schemas.openxmlformats.org/officeDocument/2006/relationships/hyperlink" Target="https://ane4bf-datap1.s3.eu-west-1.amazonaws.com/wmod8_gcos/s3fs-public/gcos-245_2022_gcos_ecvs_requirements_low-res.pdf?V0btEylKZXkkYTypj2VrnZV0Q.4b3XZL" TargetMode="External"/><Relationship Id="rId4" Type="http://schemas.openxmlformats.org/officeDocument/2006/relationships/image" Target="../media/image263.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2.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3.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2.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4.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2.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2.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41.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42.xml"/><Relationship Id="rId2" Type="http://schemas.openxmlformats.org/officeDocument/2006/relationships/notesSlide" Target="../notesSlides/notesSlide82.xml"/><Relationship Id="rId3" Type="http://schemas.openxmlformats.org/officeDocument/2006/relationships/image" Target="../media/image325.png"/><Relationship Id="rId4" Type="http://schemas.openxmlformats.org/officeDocument/2006/relationships/image" Target="../media/image322.png"/><Relationship Id="rId5" Type="http://schemas.openxmlformats.org/officeDocument/2006/relationships/image" Target="../media/image262.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43.xml"/><Relationship Id="rId2" Type="http://schemas.openxmlformats.org/officeDocument/2006/relationships/notesSlide" Target="../notesSlides/notesSlide83.xml"/><Relationship Id="rId3" Type="http://schemas.openxmlformats.org/officeDocument/2006/relationships/image" Target="../media/image323.png"/><Relationship Id="rId4" Type="http://schemas.openxmlformats.org/officeDocument/2006/relationships/image" Target="../media/image327.png"/><Relationship Id="rId5" Type="http://schemas.openxmlformats.org/officeDocument/2006/relationships/image" Target="../media/image331.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44.xml"/><Relationship Id="rId2" Type="http://schemas.openxmlformats.org/officeDocument/2006/relationships/notesSlide" Target="../notesSlides/notesSlide84.xml"/><Relationship Id="rId3" Type="http://schemas.openxmlformats.org/officeDocument/2006/relationships/image" Target="../media/image266.jpg"/><Relationship Id="rId4" Type="http://schemas.openxmlformats.org/officeDocument/2006/relationships/image" Target="../media/image329.png"/><Relationship Id="rId5" Type="http://schemas.openxmlformats.org/officeDocument/2006/relationships/image" Target="../media/image324.png"/><Relationship Id="rId6" Type="http://schemas.openxmlformats.org/officeDocument/2006/relationships/image" Target="../media/image265.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45.xml"/><Relationship Id="rId2" Type="http://schemas.openxmlformats.org/officeDocument/2006/relationships/notesSlide" Target="../notesSlides/notesSlide85.xml"/><Relationship Id="rId3" Type="http://schemas.openxmlformats.org/officeDocument/2006/relationships/image" Target="../media/image268.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45.xml"/><Relationship Id="rId2" Type="http://schemas.openxmlformats.org/officeDocument/2006/relationships/notesSlide" Target="../notesSlides/notesSlide86.xml"/><Relationship Id="rId3" Type="http://schemas.openxmlformats.org/officeDocument/2006/relationships/image" Target="../media/image311.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45.xml"/><Relationship Id="rId2" Type="http://schemas.openxmlformats.org/officeDocument/2006/relationships/notesSlide" Target="../notesSlides/notesSlide87.xml"/><Relationship Id="rId3" Type="http://schemas.openxmlformats.org/officeDocument/2006/relationships/image" Target="../media/image267.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45.xml"/><Relationship Id="rId2" Type="http://schemas.openxmlformats.org/officeDocument/2006/relationships/notesSlide" Target="../notesSlides/notesSlide88.xml"/><Relationship Id="rId3" Type="http://schemas.openxmlformats.org/officeDocument/2006/relationships/image" Target="../media/image313.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45.xml"/><Relationship Id="rId2" Type="http://schemas.openxmlformats.org/officeDocument/2006/relationships/notesSlide" Target="../notesSlides/notesSlide89.xml"/><Relationship Id="rId3" Type="http://schemas.openxmlformats.org/officeDocument/2006/relationships/hyperlink" Target="https://padlet.com/JavierAlonsoConcha/OceanCarbonFromSpace" TargetMode="External"/><Relationship Id="rId4" Type="http://schemas.openxmlformats.org/officeDocument/2006/relationships/image" Target="../media/image33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9.xml"/><Relationship Id="rId3" Type="http://schemas.openxmlformats.org/officeDocument/2006/relationships/image" Target="../media/image218.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45.xml"/><Relationship Id="rId2" Type="http://schemas.openxmlformats.org/officeDocument/2006/relationships/notesSlide" Target="../notesSlides/notesSlide90.xml"/><Relationship Id="rId3" Type="http://schemas.openxmlformats.org/officeDocument/2006/relationships/image" Target="../media/image269.png"/><Relationship Id="rId4" Type="http://schemas.openxmlformats.org/officeDocument/2006/relationships/image" Target="../media/image270.jp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45.xml"/><Relationship Id="rId2" Type="http://schemas.openxmlformats.org/officeDocument/2006/relationships/notesSlide" Target="../notesSlides/notesSlide91.xml"/><Relationship Id="rId3" Type="http://schemas.openxmlformats.org/officeDocument/2006/relationships/image" Target="../media/image326.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45.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44.xml"/><Relationship Id="rId2" Type="http://schemas.openxmlformats.org/officeDocument/2006/relationships/notesSlide" Target="../notesSlides/notesSlide93.xml"/><Relationship Id="rId3" Type="http://schemas.openxmlformats.org/officeDocument/2006/relationships/image" Target="../media/image281.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44.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45.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43.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98.xml"/><Relationship Id="rId3" Type="http://schemas.openxmlformats.org/officeDocument/2006/relationships/image" Target="../media/image272.png"/><Relationship Id="rId4" Type="http://schemas.openxmlformats.org/officeDocument/2006/relationships/image" Target="../media/image275.png"/><Relationship Id="rId5" Type="http://schemas.openxmlformats.org/officeDocument/2006/relationships/image" Target="../media/image274.png"/><Relationship Id="rId6" Type="http://schemas.openxmlformats.org/officeDocument/2006/relationships/image" Target="../media/image273.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43.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6" name="Shape 1746"/>
        <p:cNvGrpSpPr/>
        <p:nvPr/>
      </p:nvGrpSpPr>
      <p:grpSpPr>
        <a:xfrm>
          <a:off x="0" y="0"/>
          <a:ext cx="0" cy="0"/>
          <a:chOff x="0" y="0"/>
          <a:chExt cx="0" cy="0"/>
        </a:xfrm>
      </p:grpSpPr>
      <p:sp>
        <p:nvSpPr>
          <p:cNvPr id="1747" name="Google Shape;1747;p1"/>
          <p:cNvSpPr txBox="1"/>
          <p:nvPr>
            <p:ph type="title"/>
          </p:nvPr>
        </p:nvSpPr>
        <p:spPr>
          <a:xfrm>
            <a:off x="176047" y="175938"/>
            <a:ext cx="6157185" cy="397264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8000"/>
              <a:buFont typeface="Arial"/>
              <a:buNone/>
            </a:pPr>
            <a:r>
              <a:rPr lang="en-GB"/>
              <a:t>Climate &amp; Carbon Session</a:t>
            </a:r>
            <a:endParaRPr/>
          </a:p>
        </p:txBody>
      </p:sp>
      <p:sp>
        <p:nvSpPr>
          <p:cNvPr id="1748" name="Google Shape;1748;p1"/>
          <p:cNvSpPr/>
          <p:nvPr/>
        </p:nvSpPr>
        <p:spPr>
          <a:xfrm>
            <a:off x="7222284" y="4252682"/>
            <a:ext cx="4832943" cy="2605318"/>
          </a:xfrm>
          <a:prstGeom prst="rect">
            <a:avLst/>
          </a:prstGeom>
          <a:noFill/>
          <a:ln>
            <a:noFill/>
          </a:ln>
        </p:spPr>
        <p:txBody>
          <a:bodyPr anchorCtr="0" anchor="t" bIns="0" lIns="0" spcFirstLastPara="1" rIns="0" wrap="square" tIns="0">
            <a:noAutofit/>
          </a:bodyPr>
          <a:lstStyle/>
          <a:p>
            <a:pPr indent="0" lvl="0" marL="0" marR="0" rtl="0" algn="r">
              <a:lnSpc>
                <a:spcPct val="15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rtl="0" algn="r">
              <a:lnSpc>
                <a:spcPct val="150000"/>
              </a:lnSpc>
              <a:spcBef>
                <a:spcPts val="0"/>
              </a:spcBef>
              <a:spcAft>
                <a:spcPts val="0"/>
              </a:spcAft>
              <a:buClr>
                <a:schemeClr val="dk1"/>
              </a:buClr>
              <a:buSzPts val="2200"/>
              <a:buFont typeface="Arial"/>
              <a:buNone/>
            </a:pPr>
            <a:r>
              <a:rPr b="1" lang="en-GB" sz="2200">
                <a:solidFill>
                  <a:schemeClr val="accent1"/>
                </a:solidFill>
              </a:rPr>
              <a:t>Session 3</a:t>
            </a:r>
            <a:endParaRPr>
              <a:solidFill>
                <a:schemeClr val="dk1"/>
              </a:solidFill>
            </a:endParaRPr>
          </a:p>
          <a:p>
            <a:pPr indent="0" lvl="0" marL="0" rtl="0" algn="r">
              <a:lnSpc>
                <a:spcPct val="150000"/>
              </a:lnSpc>
              <a:spcBef>
                <a:spcPts val="0"/>
              </a:spcBef>
              <a:spcAft>
                <a:spcPts val="0"/>
              </a:spcAft>
              <a:buClr>
                <a:schemeClr val="dk1"/>
              </a:buClr>
              <a:buSzPts val="2200"/>
              <a:buFont typeface="Arial"/>
              <a:buNone/>
            </a:pPr>
            <a:r>
              <a:t/>
            </a:r>
            <a:endParaRPr>
              <a:solidFill>
                <a:schemeClr val="dk1"/>
              </a:solidFill>
            </a:endParaRPr>
          </a:p>
          <a:p>
            <a:pPr indent="0" lvl="0" marL="0" rtl="0" algn="r">
              <a:lnSpc>
                <a:spcPct val="150000"/>
              </a:lnSpc>
              <a:spcBef>
                <a:spcPts val="0"/>
              </a:spcBef>
              <a:spcAft>
                <a:spcPts val="0"/>
              </a:spcAft>
              <a:buClr>
                <a:schemeClr val="dk1"/>
              </a:buClr>
              <a:buSzPts val="2200"/>
              <a:buFont typeface="Arial"/>
              <a:buNone/>
            </a:pPr>
            <a:r>
              <a:rPr b="1" lang="en-GB" sz="2200">
                <a:solidFill>
                  <a:schemeClr val="accent1"/>
                </a:solidFill>
              </a:rPr>
              <a:t>SIT TW 2022, ESA/ESRIN</a:t>
            </a:r>
            <a:endParaRPr b="1" sz="2200">
              <a:solidFill>
                <a:schemeClr val="accent1"/>
              </a:solidFill>
            </a:endParaRPr>
          </a:p>
          <a:p>
            <a:pPr indent="0" lvl="0" marL="0" rtl="0" algn="r">
              <a:lnSpc>
                <a:spcPct val="150000"/>
              </a:lnSpc>
              <a:spcBef>
                <a:spcPts val="0"/>
              </a:spcBef>
              <a:spcAft>
                <a:spcPts val="0"/>
              </a:spcAft>
              <a:buClr>
                <a:schemeClr val="dk1"/>
              </a:buClr>
              <a:buSzPts val="2200"/>
              <a:buFont typeface="Arial"/>
              <a:buNone/>
            </a:pPr>
            <a:r>
              <a:rPr b="1" lang="en-GB" sz="2200">
                <a:solidFill>
                  <a:schemeClr val="accent1"/>
                </a:solidFill>
              </a:rPr>
              <a:t>14th - 15th September 2022</a:t>
            </a:r>
            <a:endParaRPr b="1" sz="2200">
              <a:solidFill>
                <a:schemeClr val="accen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7" name="Shape 1807"/>
        <p:cNvGrpSpPr/>
        <p:nvPr/>
      </p:nvGrpSpPr>
      <p:grpSpPr>
        <a:xfrm>
          <a:off x="0" y="0"/>
          <a:ext cx="0" cy="0"/>
          <a:chOff x="0" y="0"/>
          <a:chExt cx="0" cy="0"/>
        </a:xfrm>
      </p:grpSpPr>
      <p:sp>
        <p:nvSpPr>
          <p:cNvPr id="1808" name="Google Shape;1808;g149f0f8907f_2_143"/>
          <p:cNvSpPr txBox="1"/>
          <p:nvPr>
            <p:ph idx="1" type="body"/>
          </p:nvPr>
        </p:nvSpPr>
        <p:spPr>
          <a:xfrm>
            <a:off x="324225" y="1285875"/>
            <a:ext cx="11495400" cy="4935600"/>
          </a:xfrm>
          <a:prstGeom prst="rect">
            <a:avLst/>
          </a:prstGeom>
          <a:noFill/>
          <a:ln>
            <a:noFill/>
          </a:ln>
        </p:spPr>
        <p:txBody>
          <a:bodyPr anchorCtr="0" anchor="t" bIns="45700" lIns="91425" spcFirstLastPara="1" rIns="91425" wrap="square" tIns="45700">
            <a:noAutofit/>
          </a:bodyPr>
          <a:lstStyle/>
          <a:p>
            <a:pPr indent="-50800" lvl="0" marL="228600" rtl="0" algn="l">
              <a:lnSpc>
                <a:spcPct val="90000"/>
              </a:lnSpc>
              <a:spcBef>
                <a:spcPts val="0"/>
              </a:spcBef>
              <a:spcAft>
                <a:spcPts val="0"/>
              </a:spcAft>
              <a:buSzPts val="2800"/>
              <a:buNone/>
            </a:pPr>
            <a:r>
              <a:rPr lang="en-GB" sz="2400" u="sng"/>
              <a:t>Recommendation 3</a:t>
            </a:r>
            <a:r>
              <a:rPr b="1" lang="en-GB" sz="2400"/>
              <a:t>:</a:t>
            </a:r>
            <a:r>
              <a:rPr lang="en-GB" sz="2400"/>
              <a:t> Inform the report of CEOS to UNFCCC/RSO discussion on observations to support the implementation of the Paris Agreement and should pro-actively flow into (b) the consultancy process of the UNFCCC / Ad hoc group for the Synthesis Report on Observations for the GST. CEOS should also report on this at the Earth Information Day at COP26. Actions undertaken include:</a:t>
            </a:r>
            <a:endParaRPr/>
          </a:p>
          <a:p>
            <a:pPr indent="-50800" lvl="0" marL="228600" rtl="0" algn="l">
              <a:lnSpc>
                <a:spcPct val="90000"/>
              </a:lnSpc>
              <a:spcBef>
                <a:spcPts val="0"/>
              </a:spcBef>
              <a:spcAft>
                <a:spcPts val="0"/>
              </a:spcAft>
              <a:buSzPts val="2800"/>
              <a:buNone/>
            </a:pPr>
            <a:r>
              <a:t/>
            </a:r>
            <a:endParaRPr i="1" sz="2400"/>
          </a:p>
          <a:p>
            <a:pPr indent="-342900" lvl="0" marL="520700" rtl="0" algn="l">
              <a:lnSpc>
                <a:spcPct val="90000"/>
              </a:lnSpc>
              <a:spcBef>
                <a:spcPts val="0"/>
              </a:spcBef>
              <a:spcAft>
                <a:spcPts val="0"/>
              </a:spcAft>
              <a:buSzPts val="2800"/>
              <a:buFont typeface="Noto Sans Symbols"/>
              <a:buChar char="❖"/>
            </a:pPr>
            <a:r>
              <a:rPr lang="en-GB" sz="2400"/>
              <a:t>Multiple contributions to Earth Information Day at COP26, Glasgow</a:t>
            </a:r>
            <a:endParaRPr/>
          </a:p>
          <a:p>
            <a:pPr indent="-165100" lvl="0" marL="520700" rtl="0" algn="l">
              <a:lnSpc>
                <a:spcPct val="90000"/>
              </a:lnSpc>
              <a:spcBef>
                <a:spcPts val="0"/>
              </a:spcBef>
              <a:spcAft>
                <a:spcPts val="0"/>
              </a:spcAft>
              <a:buSzPts val="2800"/>
              <a:buFont typeface="Noto Sans Symbols"/>
              <a:buNone/>
            </a:pPr>
            <a:r>
              <a:t/>
            </a:r>
            <a:endParaRPr sz="2400"/>
          </a:p>
          <a:p>
            <a:pPr indent="-342900" lvl="0" marL="520700" rtl="0" algn="l">
              <a:lnSpc>
                <a:spcPct val="90000"/>
              </a:lnSpc>
              <a:spcBef>
                <a:spcPts val="0"/>
              </a:spcBef>
              <a:spcAft>
                <a:spcPts val="0"/>
              </a:spcAft>
              <a:buSzPts val="2800"/>
              <a:buFont typeface="Noto Sans Symbols"/>
              <a:buChar char="❖"/>
            </a:pPr>
            <a:r>
              <a:rPr lang="en-GB" sz="2400"/>
              <a:t>Representation from WG Climate, GHG Task Force and AFOLU Task Team at RSO discussion at COP</a:t>
            </a:r>
            <a:endParaRPr/>
          </a:p>
          <a:p>
            <a:pPr indent="-165100" lvl="0" marL="520700" rtl="0" algn="l">
              <a:lnSpc>
                <a:spcPct val="90000"/>
              </a:lnSpc>
              <a:spcBef>
                <a:spcPts val="0"/>
              </a:spcBef>
              <a:spcAft>
                <a:spcPts val="0"/>
              </a:spcAft>
              <a:buSzPts val="2800"/>
              <a:buFont typeface="Noto Sans Symbols"/>
              <a:buNone/>
            </a:pPr>
            <a:r>
              <a:t/>
            </a:r>
            <a:endParaRPr sz="2400"/>
          </a:p>
          <a:p>
            <a:pPr indent="-342900" lvl="0" marL="520700" rtl="0" algn="l">
              <a:lnSpc>
                <a:spcPct val="90000"/>
              </a:lnSpc>
              <a:spcBef>
                <a:spcPts val="0"/>
              </a:spcBef>
              <a:spcAft>
                <a:spcPts val="0"/>
              </a:spcAft>
              <a:buSzPts val="2800"/>
              <a:buFont typeface="Noto Sans Symbols"/>
              <a:buChar char="❖"/>
            </a:pPr>
            <a:r>
              <a:rPr lang="en-GB" sz="2400"/>
              <a:t>Contributions from all these to the Synthesis Report on Systematic Observations for UNFCCC presented at SBSTA in Bonn, June 2022 </a:t>
            </a:r>
            <a:endParaRPr/>
          </a:p>
          <a:p>
            <a:pPr indent="-165100" lvl="0" marL="520700" rtl="0" algn="l">
              <a:lnSpc>
                <a:spcPct val="90000"/>
              </a:lnSpc>
              <a:spcBef>
                <a:spcPts val="0"/>
              </a:spcBef>
              <a:spcAft>
                <a:spcPts val="0"/>
              </a:spcAft>
              <a:buSzPts val="2800"/>
              <a:buFont typeface="Noto Sans Symbols"/>
              <a:buNone/>
            </a:pPr>
            <a:r>
              <a:t/>
            </a:r>
            <a:endParaRPr sz="2400"/>
          </a:p>
          <a:p>
            <a:pPr indent="-342900" lvl="0" marL="520700" rtl="0" algn="l">
              <a:lnSpc>
                <a:spcPct val="90000"/>
              </a:lnSpc>
              <a:spcBef>
                <a:spcPts val="0"/>
              </a:spcBef>
              <a:spcAft>
                <a:spcPts val="0"/>
              </a:spcAft>
              <a:buSzPts val="2800"/>
              <a:buFont typeface="Noto Sans Symbols"/>
              <a:buChar char="❖"/>
            </a:pPr>
            <a:r>
              <a:rPr lang="en-GB" sz="2400">
                <a:solidFill>
                  <a:srgbClr val="FF0000"/>
                </a:solidFill>
              </a:rPr>
              <a:t>See item 3.2</a:t>
            </a:r>
            <a:endParaRPr/>
          </a:p>
          <a:p>
            <a:pPr indent="-165100" lvl="0" marL="520700" rtl="0" algn="l">
              <a:lnSpc>
                <a:spcPct val="90000"/>
              </a:lnSpc>
              <a:spcBef>
                <a:spcPts val="0"/>
              </a:spcBef>
              <a:spcAft>
                <a:spcPts val="0"/>
              </a:spcAft>
              <a:buSzPts val="2800"/>
              <a:buFont typeface="Noto Sans Symbols"/>
              <a:buNone/>
            </a:pPr>
            <a:r>
              <a:t/>
            </a:r>
            <a:endParaRPr sz="2400"/>
          </a:p>
          <a:p>
            <a:pPr indent="-165100" lvl="0" marL="520700" rtl="0" algn="l">
              <a:lnSpc>
                <a:spcPct val="90000"/>
              </a:lnSpc>
              <a:spcBef>
                <a:spcPts val="0"/>
              </a:spcBef>
              <a:spcAft>
                <a:spcPts val="0"/>
              </a:spcAft>
              <a:buSzPts val="2800"/>
              <a:buNone/>
            </a:pPr>
            <a:r>
              <a:t/>
            </a:r>
            <a:endParaRPr i="1" sz="2400" u="sng"/>
          </a:p>
          <a:p>
            <a:pPr indent="-165100" lvl="0" marL="520700" rtl="0" algn="l">
              <a:lnSpc>
                <a:spcPct val="90000"/>
              </a:lnSpc>
              <a:spcBef>
                <a:spcPts val="0"/>
              </a:spcBef>
              <a:spcAft>
                <a:spcPts val="0"/>
              </a:spcAft>
              <a:buSzPts val="2800"/>
              <a:buNone/>
            </a:pPr>
            <a:r>
              <a:t/>
            </a:r>
            <a:endParaRPr sz="2400" u="sng"/>
          </a:p>
        </p:txBody>
      </p:sp>
      <p:sp>
        <p:nvSpPr>
          <p:cNvPr id="1809" name="Google Shape;1809;g149f0f8907f_2_143"/>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Arial"/>
              <a:buNone/>
            </a:pPr>
            <a:r>
              <a:rPr lang="en-GB"/>
              <a:t>GST Actions - update</a:t>
            </a:r>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7" name="Shape 2717"/>
        <p:cNvGrpSpPr/>
        <p:nvPr/>
      </p:nvGrpSpPr>
      <p:grpSpPr>
        <a:xfrm>
          <a:off x="0" y="0"/>
          <a:ext cx="0" cy="0"/>
          <a:chOff x="0" y="0"/>
          <a:chExt cx="0" cy="0"/>
        </a:xfrm>
      </p:grpSpPr>
      <p:sp>
        <p:nvSpPr>
          <p:cNvPr id="2718" name="Google Shape;2718;g1445f7c9ed6_0_104"/>
          <p:cNvSpPr txBox="1"/>
          <p:nvPr>
            <p:ph type="title"/>
          </p:nvPr>
        </p:nvSpPr>
        <p:spPr>
          <a:xfrm>
            <a:off x="176047" y="175938"/>
            <a:ext cx="6157200" cy="3972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8000"/>
              <a:buFont typeface="Arial"/>
              <a:buNone/>
            </a:pPr>
            <a:r>
              <a:rPr lang="en-GB" sz="5400"/>
              <a:t>WMO GHG Monitoring System</a:t>
            </a:r>
            <a:endParaRPr sz="5400"/>
          </a:p>
        </p:txBody>
      </p:sp>
      <p:sp>
        <p:nvSpPr>
          <p:cNvPr id="2719" name="Google Shape;2719;g1445f7c9ed6_0_104"/>
          <p:cNvSpPr/>
          <p:nvPr/>
        </p:nvSpPr>
        <p:spPr>
          <a:xfrm>
            <a:off x="7242234" y="4530032"/>
            <a:ext cx="4833000" cy="2605200"/>
          </a:xfrm>
          <a:prstGeom prst="rect">
            <a:avLst/>
          </a:prstGeom>
          <a:noFill/>
          <a:ln>
            <a:noFill/>
          </a:ln>
        </p:spPr>
        <p:txBody>
          <a:bodyPr anchorCtr="0" anchor="t" bIns="0" lIns="0" spcFirstLastPara="1" rIns="0" wrap="square" tIns="0">
            <a:noAutofit/>
          </a:bodyPr>
          <a:lstStyle/>
          <a:p>
            <a:pPr indent="0" lvl="0" marL="0" marR="0" rtl="0" algn="r">
              <a:lnSpc>
                <a:spcPct val="15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r">
              <a:lnSpc>
                <a:spcPct val="150000"/>
              </a:lnSpc>
              <a:spcBef>
                <a:spcPts val="0"/>
              </a:spcBef>
              <a:spcAft>
                <a:spcPts val="0"/>
              </a:spcAft>
              <a:buClr>
                <a:srgbClr val="000000"/>
              </a:buClr>
              <a:buSzPts val="2200"/>
              <a:buFont typeface="Arial"/>
              <a:buNone/>
            </a:pPr>
            <a:r>
              <a:rPr b="1" lang="en-GB" sz="1800">
                <a:solidFill>
                  <a:srgbClr val="6AA84F"/>
                </a:solidFill>
              </a:rPr>
              <a:t>Lars Peter Riishojgaard, WMO</a:t>
            </a:r>
            <a:endParaRPr b="1" i="0" sz="2200" u="none" cap="none" strike="noStrike">
              <a:solidFill>
                <a:srgbClr val="6AA84F"/>
              </a:solidFill>
              <a:latin typeface="Arial"/>
              <a:ea typeface="Arial"/>
              <a:cs typeface="Arial"/>
              <a:sym typeface="Arial"/>
            </a:endParaRPr>
          </a:p>
          <a:p>
            <a:pPr indent="0" lvl="0" marL="0" marR="0" rtl="0" algn="r">
              <a:lnSpc>
                <a:spcPct val="150000"/>
              </a:lnSpc>
              <a:spcBef>
                <a:spcPts val="0"/>
              </a:spcBef>
              <a:spcAft>
                <a:spcPts val="0"/>
              </a:spcAft>
              <a:buClr>
                <a:srgbClr val="000000"/>
              </a:buClr>
              <a:buSzPts val="2200"/>
              <a:buFont typeface="Arial"/>
              <a:buNone/>
            </a:pPr>
            <a:r>
              <a:rPr b="1" i="0" lang="en-GB" sz="2200" u="none" cap="none" strike="noStrike">
                <a:solidFill>
                  <a:schemeClr val="accent1"/>
                </a:solidFill>
                <a:latin typeface="Arial"/>
                <a:ea typeface="Arial"/>
                <a:cs typeface="Arial"/>
                <a:sym typeface="Arial"/>
              </a:rPr>
              <a:t>Agenda item </a:t>
            </a:r>
            <a:r>
              <a:rPr b="1" lang="en-GB" sz="2200">
                <a:solidFill>
                  <a:schemeClr val="accent1"/>
                </a:solidFill>
              </a:rPr>
              <a:t>3</a:t>
            </a:r>
            <a:r>
              <a:rPr b="1" i="0" lang="en-GB" sz="2200" u="none" cap="none" strike="noStrike">
                <a:solidFill>
                  <a:schemeClr val="accent1"/>
                </a:solidFill>
                <a:latin typeface="Arial"/>
                <a:ea typeface="Arial"/>
                <a:cs typeface="Arial"/>
                <a:sym typeface="Arial"/>
              </a:rPr>
              <a:t>.</a:t>
            </a:r>
            <a:r>
              <a:rPr b="1" lang="en-GB" sz="2200">
                <a:solidFill>
                  <a:schemeClr val="accent1"/>
                </a:solidFill>
              </a:rPr>
              <a:t>10</a:t>
            </a:r>
            <a:endParaRPr>
              <a:solidFill>
                <a:schemeClr val="dk1"/>
              </a:solidFill>
            </a:endParaRPr>
          </a:p>
          <a:p>
            <a:pPr indent="0" lvl="0" marL="0" rtl="0" algn="r">
              <a:lnSpc>
                <a:spcPct val="150000"/>
              </a:lnSpc>
              <a:spcBef>
                <a:spcPts val="0"/>
              </a:spcBef>
              <a:spcAft>
                <a:spcPts val="0"/>
              </a:spcAft>
              <a:buClr>
                <a:schemeClr val="dk1"/>
              </a:buClr>
              <a:buSzPts val="2200"/>
              <a:buFont typeface="Arial"/>
              <a:buNone/>
            </a:pPr>
            <a:r>
              <a:rPr b="1" lang="en-GB" sz="2200">
                <a:solidFill>
                  <a:schemeClr val="accent1"/>
                </a:solidFill>
              </a:rPr>
              <a:t>SIT TW 2022, ESA/ESRIN</a:t>
            </a:r>
            <a:endParaRPr b="1" sz="2200">
              <a:solidFill>
                <a:schemeClr val="accent1"/>
              </a:solidFill>
            </a:endParaRPr>
          </a:p>
          <a:p>
            <a:pPr indent="0" lvl="0" marL="0" rtl="0" algn="r">
              <a:lnSpc>
                <a:spcPct val="150000"/>
              </a:lnSpc>
              <a:spcBef>
                <a:spcPts val="0"/>
              </a:spcBef>
              <a:spcAft>
                <a:spcPts val="0"/>
              </a:spcAft>
              <a:buClr>
                <a:schemeClr val="dk1"/>
              </a:buClr>
              <a:buSzPts val="2200"/>
              <a:buFont typeface="Arial"/>
              <a:buNone/>
            </a:pPr>
            <a:r>
              <a:rPr b="1" lang="en-GB" sz="2200">
                <a:solidFill>
                  <a:schemeClr val="accent1"/>
                </a:solidFill>
              </a:rPr>
              <a:t>14th - 15th September 2022</a:t>
            </a:r>
            <a:endParaRPr b="1" sz="2200">
              <a:solidFill>
                <a:schemeClr val="accent1"/>
              </a:solidFill>
            </a:endParaRPr>
          </a:p>
        </p:txBody>
      </p:sp>
      <p:grpSp>
        <p:nvGrpSpPr>
          <p:cNvPr id="2720" name="Google Shape;2720;g1445f7c9ed6_0_104"/>
          <p:cNvGrpSpPr/>
          <p:nvPr/>
        </p:nvGrpSpPr>
        <p:grpSpPr>
          <a:xfrm>
            <a:off x="6889450" y="993225"/>
            <a:ext cx="6406125" cy="1238100"/>
            <a:chOff x="7740775" y="1144075"/>
            <a:chExt cx="6406125" cy="1238100"/>
          </a:xfrm>
        </p:grpSpPr>
        <p:sp>
          <p:nvSpPr>
            <p:cNvPr id="2721" name="Google Shape;2721;g1445f7c9ed6_0_104"/>
            <p:cNvSpPr/>
            <p:nvPr/>
          </p:nvSpPr>
          <p:spPr>
            <a:xfrm>
              <a:off x="7740775" y="1144075"/>
              <a:ext cx="1203900" cy="1238100"/>
            </a:xfrm>
            <a:prstGeom prst="star6">
              <a:avLst>
                <a:gd fmla="val 28868" name="adj"/>
                <a:gd fmla="val 115470" name="hf"/>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2" name="Google Shape;2722;g1445f7c9ed6_0_104"/>
            <p:cNvSpPr txBox="1"/>
            <p:nvPr/>
          </p:nvSpPr>
          <p:spPr>
            <a:xfrm>
              <a:off x="7921300" y="1563025"/>
              <a:ext cx="62256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lang="en-GB"/>
                <a:t>15</a:t>
              </a:r>
              <a:r>
                <a:rPr b="1" i="0" lang="en-GB" sz="1400" u="none" cap="none" strike="noStrike">
                  <a:solidFill>
                    <a:srgbClr val="000000"/>
                  </a:solidFill>
                  <a:latin typeface="Arial"/>
                  <a:ea typeface="Arial"/>
                  <a:cs typeface="Arial"/>
                  <a:sym typeface="Arial"/>
                </a:rPr>
                <a:t> Mins</a:t>
              </a:r>
              <a:endParaRPr b="1" i="0" sz="1400" u="none" cap="none" strike="noStrike">
                <a:solidFill>
                  <a:srgbClr val="000000"/>
                </a:solidFill>
                <a:latin typeface="Arial"/>
                <a:ea typeface="Arial"/>
                <a:cs typeface="Arial"/>
                <a:sym typeface="Arial"/>
              </a:endParaRPr>
            </a:p>
          </p:txBody>
        </p:sp>
      </p:gr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6" name="Shape 2726"/>
        <p:cNvGrpSpPr/>
        <p:nvPr/>
      </p:nvGrpSpPr>
      <p:grpSpPr>
        <a:xfrm>
          <a:off x="0" y="0"/>
          <a:ext cx="0" cy="0"/>
          <a:chOff x="0" y="0"/>
          <a:chExt cx="0" cy="0"/>
        </a:xfrm>
      </p:grpSpPr>
      <p:sp>
        <p:nvSpPr>
          <p:cNvPr id="2727" name="Google Shape;2727;g1445f7c9ed6_0_113"/>
          <p:cNvSpPr txBox="1"/>
          <p:nvPr>
            <p:ph type="title"/>
          </p:nvPr>
        </p:nvSpPr>
        <p:spPr>
          <a:xfrm>
            <a:off x="176047" y="175938"/>
            <a:ext cx="6157200" cy="3972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8000"/>
              <a:buFont typeface="Arial"/>
              <a:buNone/>
            </a:pPr>
            <a:r>
              <a:rPr lang="en-GB" sz="5400"/>
              <a:t>Adaptation item</a:t>
            </a:r>
            <a:endParaRPr sz="5400"/>
          </a:p>
        </p:txBody>
      </p:sp>
      <p:sp>
        <p:nvSpPr>
          <p:cNvPr id="2728" name="Google Shape;2728;g1445f7c9ed6_0_113"/>
          <p:cNvSpPr/>
          <p:nvPr/>
        </p:nvSpPr>
        <p:spPr>
          <a:xfrm>
            <a:off x="7257109" y="4196632"/>
            <a:ext cx="4833000" cy="2605200"/>
          </a:xfrm>
          <a:prstGeom prst="rect">
            <a:avLst/>
          </a:prstGeom>
          <a:noFill/>
          <a:ln>
            <a:noFill/>
          </a:ln>
        </p:spPr>
        <p:txBody>
          <a:bodyPr anchorCtr="0" anchor="t" bIns="0" lIns="0" spcFirstLastPara="1" rIns="0" wrap="square" tIns="0">
            <a:noAutofit/>
          </a:bodyPr>
          <a:lstStyle/>
          <a:p>
            <a:pPr indent="0" lvl="0" marL="0" marR="0" rtl="0" algn="r">
              <a:lnSpc>
                <a:spcPct val="15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r">
              <a:lnSpc>
                <a:spcPct val="150000"/>
              </a:lnSpc>
              <a:spcBef>
                <a:spcPts val="0"/>
              </a:spcBef>
              <a:spcAft>
                <a:spcPts val="0"/>
              </a:spcAft>
              <a:buClr>
                <a:srgbClr val="000000"/>
              </a:buClr>
              <a:buSzPts val="2200"/>
              <a:buFont typeface="Arial"/>
              <a:buNone/>
            </a:pPr>
            <a:r>
              <a:rPr b="1" lang="en-GB" sz="1800">
                <a:solidFill>
                  <a:srgbClr val="6AA84F"/>
                </a:solidFill>
              </a:rPr>
              <a:t>Sara Venturini, GEO Secretariat</a:t>
            </a:r>
            <a:endParaRPr b="1" sz="1800">
              <a:solidFill>
                <a:srgbClr val="6AA84F"/>
              </a:solidFill>
            </a:endParaRPr>
          </a:p>
          <a:p>
            <a:pPr indent="0" lvl="0" marL="0" marR="0" rtl="0" algn="r">
              <a:lnSpc>
                <a:spcPct val="150000"/>
              </a:lnSpc>
              <a:spcBef>
                <a:spcPts val="0"/>
              </a:spcBef>
              <a:spcAft>
                <a:spcPts val="0"/>
              </a:spcAft>
              <a:buClr>
                <a:srgbClr val="000000"/>
              </a:buClr>
              <a:buSzPts val="2200"/>
              <a:buFont typeface="Arial"/>
              <a:buNone/>
            </a:pPr>
            <a:r>
              <a:rPr b="1" lang="en-GB" sz="1800">
                <a:solidFill>
                  <a:srgbClr val="6AA84F"/>
                </a:solidFill>
              </a:rPr>
              <a:t>Ian Jarvis, GEOGLAM Secretariat</a:t>
            </a:r>
            <a:endParaRPr b="1" sz="1800">
              <a:solidFill>
                <a:srgbClr val="6AA84F"/>
              </a:solidFill>
            </a:endParaRPr>
          </a:p>
          <a:p>
            <a:pPr indent="0" lvl="0" marL="0" marR="0" rtl="0" algn="r">
              <a:lnSpc>
                <a:spcPct val="150000"/>
              </a:lnSpc>
              <a:spcBef>
                <a:spcPts val="0"/>
              </a:spcBef>
              <a:spcAft>
                <a:spcPts val="0"/>
              </a:spcAft>
              <a:buClr>
                <a:srgbClr val="000000"/>
              </a:buClr>
              <a:buSzPts val="2200"/>
              <a:buFont typeface="Arial"/>
              <a:buNone/>
            </a:pPr>
            <a:r>
              <a:rPr b="1" i="0" lang="en-GB" sz="2200" u="none" cap="none" strike="noStrike">
                <a:solidFill>
                  <a:schemeClr val="accent1"/>
                </a:solidFill>
                <a:latin typeface="Arial"/>
                <a:ea typeface="Arial"/>
                <a:cs typeface="Arial"/>
                <a:sym typeface="Arial"/>
              </a:rPr>
              <a:t>Agenda item </a:t>
            </a:r>
            <a:r>
              <a:rPr b="1" lang="en-GB" sz="2200">
                <a:solidFill>
                  <a:schemeClr val="accent1"/>
                </a:solidFill>
              </a:rPr>
              <a:t>3</a:t>
            </a:r>
            <a:r>
              <a:rPr b="1" i="0" lang="en-GB" sz="2200" u="none" cap="none" strike="noStrike">
                <a:solidFill>
                  <a:schemeClr val="accent1"/>
                </a:solidFill>
                <a:latin typeface="Arial"/>
                <a:ea typeface="Arial"/>
                <a:cs typeface="Arial"/>
                <a:sym typeface="Arial"/>
              </a:rPr>
              <a:t>.</a:t>
            </a:r>
            <a:r>
              <a:rPr b="1" lang="en-GB" sz="2200">
                <a:solidFill>
                  <a:schemeClr val="accent1"/>
                </a:solidFill>
              </a:rPr>
              <a:t>11</a:t>
            </a:r>
            <a:endParaRPr>
              <a:solidFill>
                <a:schemeClr val="dk1"/>
              </a:solidFill>
            </a:endParaRPr>
          </a:p>
          <a:p>
            <a:pPr indent="0" lvl="0" marL="0" rtl="0" algn="r">
              <a:lnSpc>
                <a:spcPct val="150000"/>
              </a:lnSpc>
              <a:spcBef>
                <a:spcPts val="0"/>
              </a:spcBef>
              <a:spcAft>
                <a:spcPts val="0"/>
              </a:spcAft>
              <a:buClr>
                <a:schemeClr val="dk1"/>
              </a:buClr>
              <a:buSzPts val="2200"/>
              <a:buFont typeface="Arial"/>
              <a:buNone/>
            </a:pPr>
            <a:r>
              <a:rPr b="1" lang="en-GB" sz="2200">
                <a:solidFill>
                  <a:schemeClr val="accent1"/>
                </a:solidFill>
              </a:rPr>
              <a:t>SIT TW 2022, ESA/ESRIN</a:t>
            </a:r>
            <a:endParaRPr b="1" sz="2200">
              <a:solidFill>
                <a:schemeClr val="accent1"/>
              </a:solidFill>
            </a:endParaRPr>
          </a:p>
          <a:p>
            <a:pPr indent="0" lvl="0" marL="0" rtl="0" algn="r">
              <a:lnSpc>
                <a:spcPct val="150000"/>
              </a:lnSpc>
              <a:spcBef>
                <a:spcPts val="0"/>
              </a:spcBef>
              <a:spcAft>
                <a:spcPts val="0"/>
              </a:spcAft>
              <a:buClr>
                <a:schemeClr val="dk1"/>
              </a:buClr>
              <a:buSzPts val="2200"/>
              <a:buFont typeface="Arial"/>
              <a:buNone/>
            </a:pPr>
            <a:r>
              <a:rPr b="1" lang="en-GB" sz="2200">
                <a:solidFill>
                  <a:schemeClr val="accent1"/>
                </a:solidFill>
              </a:rPr>
              <a:t>14th - 15th September 2022</a:t>
            </a:r>
            <a:endParaRPr b="1" sz="2200">
              <a:solidFill>
                <a:schemeClr val="accent1"/>
              </a:solidFill>
            </a:endParaRPr>
          </a:p>
        </p:txBody>
      </p:sp>
      <p:grpSp>
        <p:nvGrpSpPr>
          <p:cNvPr id="2729" name="Google Shape;2729;g1445f7c9ed6_0_113"/>
          <p:cNvGrpSpPr/>
          <p:nvPr/>
        </p:nvGrpSpPr>
        <p:grpSpPr>
          <a:xfrm>
            <a:off x="6889450" y="993225"/>
            <a:ext cx="6406125" cy="1238100"/>
            <a:chOff x="7740775" y="1144075"/>
            <a:chExt cx="6406125" cy="1238100"/>
          </a:xfrm>
        </p:grpSpPr>
        <p:sp>
          <p:nvSpPr>
            <p:cNvPr id="2730" name="Google Shape;2730;g1445f7c9ed6_0_113"/>
            <p:cNvSpPr/>
            <p:nvPr/>
          </p:nvSpPr>
          <p:spPr>
            <a:xfrm>
              <a:off x="7740775" y="1144075"/>
              <a:ext cx="1203900" cy="1238100"/>
            </a:xfrm>
            <a:prstGeom prst="star6">
              <a:avLst>
                <a:gd fmla="val 28868" name="adj"/>
                <a:gd fmla="val 115470" name="hf"/>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1" name="Google Shape;2731;g1445f7c9ed6_0_113"/>
            <p:cNvSpPr txBox="1"/>
            <p:nvPr/>
          </p:nvSpPr>
          <p:spPr>
            <a:xfrm>
              <a:off x="7921300" y="1563025"/>
              <a:ext cx="62256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lang="en-GB"/>
                <a:t>15</a:t>
              </a:r>
              <a:r>
                <a:rPr b="1" i="0" lang="en-GB" sz="1400" u="none" cap="none" strike="noStrike">
                  <a:solidFill>
                    <a:srgbClr val="000000"/>
                  </a:solidFill>
                  <a:latin typeface="Arial"/>
                  <a:ea typeface="Arial"/>
                  <a:cs typeface="Arial"/>
                  <a:sym typeface="Arial"/>
                </a:rPr>
                <a:t> Mins</a:t>
              </a:r>
              <a:endParaRPr b="1" i="0" sz="1400" u="none" cap="none" strike="noStrike">
                <a:solidFill>
                  <a:srgbClr val="000000"/>
                </a:solidFill>
                <a:latin typeface="Arial"/>
                <a:ea typeface="Arial"/>
                <a:cs typeface="Arial"/>
                <a:sym typeface="Arial"/>
              </a:endParaRPr>
            </a:p>
          </p:txBody>
        </p:sp>
      </p:gr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735" name="Shape 2735"/>
        <p:cNvGrpSpPr/>
        <p:nvPr/>
      </p:nvGrpSpPr>
      <p:grpSpPr>
        <a:xfrm>
          <a:off x="0" y="0"/>
          <a:ext cx="0" cy="0"/>
          <a:chOff x="0" y="0"/>
          <a:chExt cx="0" cy="0"/>
        </a:xfrm>
      </p:grpSpPr>
      <p:sp>
        <p:nvSpPr>
          <p:cNvPr id="2736" name="Google Shape;2736;g154064e066c_70_56"/>
          <p:cNvSpPr/>
          <p:nvPr/>
        </p:nvSpPr>
        <p:spPr>
          <a:xfrm>
            <a:off x="923250" y="2048325"/>
            <a:ext cx="7025100" cy="1615800"/>
          </a:xfrm>
          <a:prstGeom prst="rect">
            <a:avLst/>
          </a:prstGeom>
          <a:no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1D324B"/>
              </a:buClr>
              <a:buSzPts val="3300"/>
              <a:buFont typeface="Calibri"/>
              <a:buNone/>
            </a:pPr>
            <a:r>
              <a:rPr b="1" i="0" lang="en-GB" sz="3300" u="none" cap="none" strike="noStrike">
                <a:solidFill>
                  <a:srgbClr val="024B90"/>
                </a:solidFill>
                <a:latin typeface="Arial"/>
                <a:ea typeface="Arial"/>
                <a:cs typeface="Arial"/>
                <a:sym typeface="Arial"/>
              </a:rPr>
              <a:t>GEO Climate Change Working Group - Adaptation</a:t>
            </a:r>
            <a:endParaRPr b="0" i="0" sz="700" u="none" cap="none" strike="noStrike">
              <a:solidFill>
                <a:srgbClr val="024B9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2100" u="none" cap="none" strike="noStrike">
              <a:solidFill>
                <a:srgbClr val="024B90"/>
              </a:solidFill>
              <a:latin typeface="Arial"/>
              <a:ea typeface="Arial"/>
              <a:cs typeface="Arial"/>
              <a:sym typeface="Arial"/>
            </a:endParaRPr>
          </a:p>
          <a:p>
            <a:pPr indent="0" lvl="0" marL="0" marR="0" rtl="0" algn="l">
              <a:lnSpc>
                <a:spcPct val="100000"/>
              </a:lnSpc>
              <a:spcBef>
                <a:spcPts val="0"/>
              </a:spcBef>
              <a:spcAft>
                <a:spcPts val="0"/>
              </a:spcAft>
              <a:buNone/>
            </a:pPr>
            <a:r>
              <a:rPr b="0" i="0" lang="en-GB" sz="2100" u="none" cap="none" strike="noStrike">
                <a:solidFill>
                  <a:srgbClr val="024B90"/>
                </a:solidFill>
                <a:latin typeface="Arial"/>
                <a:ea typeface="Arial"/>
                <a:cs typeface="Arial"/>
                <a:sym typeface="Arial"/>
              </a:rPr>
              <a:t>14 September 2022 </a:t>
            </a:r>
            <a:endParaRPr sz="1900"/>
          </a:p>
          <a:p>
            <a:pPr indent="0" lvl="0" marL="0" marR="0" rtl="0" algn="l">
              <a:lnSpc>
                <a:spcPct val="100000"/>
              </a:lnSpc>
              <a:spcBef>
                <a:spcPts val="0"/>
              </a:spcBef>
              <a:spcAft>
                <a:spcPts val="0"/>
              </a:spcAft>
              <a:buNone/>
            </a:pPr>
            <a:r>
              <a:rPr b="0" i="0" lang="en-GB" sz="2100" u="none" cap="none" strike="noStrike">
                <a:solidFill>
                  <a:srgbClr val="024B90"/>
                </a:solidFill>
                <a:latin typeface="Arial"/>
                <a:ea typeface="Arial"/>
                <a:cs typeface="Arial"/>
                <a:sym typeface="Arial"/>
              </a:rPr>
              <a:t>CEOS SIT TW Session 3: “Climate and Carbon"</a:t>
            </a:r>
            <a:endParaRPr b="0" i="0" sz="2100" u="none" cap="none" strike="noStrike">
              <a:solidFill>
                <a:srgbClr val="024B90"/>
              </a:solidFill>
              <a:latin typeface="Arial"/>
              <a:ea typeface="Arial"/>
              <a:cs typeface="Arial"/>
              <a:sym typeface="Arial"/>
            </a:endParaRPr>
          </a:p>
        </p:txBody>
      </p:sp>
      <p:sp>
        <p:nvSpPr>
          <p:cNvPr id="2737" name="Google Shape;2737;g154064e066c_70_56"/>
          <p:cNvSpPr/>
          <p:nvPr/>
        </p:nvSpPr>
        <p:spPr>
          <a:xfrm>
            <a:off x="923245" y="4474481"/>
            <a:ext cx="9144001" cy="1931256"/>
          </a:xfrm>
          <a:prstGeom prst="rect">
            <a:avLst/>
          </a:prstGeom>
          <a:no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3E80C3"/>
              </a:buClr>
              <a:buSzPts val="2100"/>
              <a:buFont typeface="Calibri"/>
              <a:buNone/>
            </a:pPr>
            <a:r>
              <a:rPr b="0" i="0" lang="en-GB" sz="1500" u="none" cap="none" strike="noStrike">
                <a:solidFill>
                  <a:srgbClr val="3E80C3"/>
                </a:solidFill>
                <a:latin typeface="Calibri"/>
                <a:ea typeface="Calibri"/>
                <a:cs typeface="Calibri"/>
                <a:sym typeface="Calibri"/>
              </a:rPr>
              <a:t>CC-WG Co-chairs:</a:t>
            </a:r>
            <a:endParaRPr sz="1900"/>
          </a:p>
          <a:p>
            <a:pPr indent="0" lvl="0" marL="0" marR="0" rtl="0" algn="l">
              <a:lnSpc>
                <a:spcPct val="100000"/>
              </a:lnSpc>
              <a:spcBef>
                <a:spcPts val="0"/>
              </a:spcBef>
              <a:spcAft>
                <a:spcPts val="0"/>
              </a:spcAft>
              <a:buNone/>
            </a:pPr>
            <a:r>
              <a:rPr b="0" i="0" lang="en-GB" sz="1500" u="none" cap="none" strike="noStrike">
                <a:solidFill>
                  <a:srgbClr val="3E80C3"/>
                </a:solidFill>
                <a:latin typeface="Calibri"/>
                <a:ea typeface="Calibri"/>
                <a:cs typeface="Calibri"/>
                <a:sym typeface="Calibri"/>
              </a:rPr>
              <a:t>Virginia Burkett, USGS</a:t>
            </a:r>
            <a:endParaRPr b="0" i="0" sz="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GB" sz="1500" u="none" cap="none" strike="noStrike">
                <a:solidFill>
                  <a:srgbClr val="3E80C3"/>
                </a:solidFill>
                <a:latin typeface="Calibri"/>
                <a:ea typeface="Calibri"/>
                <a:cs typeface="Calibri"/>
                <a:sym typeface="Calibri"/>
              </a:rPr>
              <a:t>Mark Dowell, EC JRC</a:t>
            </a:r>
            <a:endParaRPr b="0" i="0" sz="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GB" sz="1500" u="none" cap="none" strike="noStrike">
                <a:solidFill>
                  <a:srgbClr val="3E80C3"/>
                </a:solidFill>
                <a:latin typeface="Calibri"/>
                <a:ea typeface="Calibri"/>
                <a:cs typeface="Calibri"/>
                <a:sym typeface="Calibri"/>
              </a:rPr>
              <a:t>Lucia Perugini, CMCC</a:t>
            </a:r>
            <a:endParaRPr b="0" i="0" sz="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GB" sz="1500" u="none" cap="none" strike="noStrike">
                <a:solidFill>
                  <a:srgbClr val="3E80C3"/>
                </a:solidFill>
                <a:latin typeface="Calibri"/>
                <a:ea typeface="Calibri"/>
                <a:cs typeface="Calibri"/>
                <a:sym typeface="Calibri"/>
              </a:rPr>
              <a:t>Angel Valdiviezo, ESPOL</a:t>
            </a:r>
            <a:endParaRPr sz="1900"/>
          </a:p>
          <a:p>
            <a:pPr indent="0" lvl="0" marL="0" marR="0" rtl="0" algn="l">
              <a:lnSpc>
                <a:spcPct val="100000"/>
              </a:lnSpc>
              <a:spcBef>
                <a:spcPts val="0"/>
              </a:spcBef>
              <a:spcAft>
                <a:spcPts val="0"/>
              </a:spcAft>
              <a:buNone/>
            </a:pPr>
            <a:r>
              <a:t/>
            </a:r>
            <a:endParaRPr b="0" i="0" sz="1500" u="none" cap="none" strike="noStrike">
              <a:solidFill>
                <a:srgbClr val="3E80C3"/>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0" i="0" sz="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100"/>
              <a:buFont typeface="Calibri"/>
              <a:buNone/>
            </a:pPr>
            <a:r>
              <a:rPr b="0" i="0" lang="en-GB" sz="1500" u="none" cap="none" strike="noStrike">
                <a:solidFill>
                  <a:srgbClr val="3E80C3"/>
                </a:solidFill>
                <a:latin typeface="Calibri"/>
                <a:ea typeface="Calibri"/>
                <a:cs typeface="Calibri"/>
                <a:sym typeface="Calibri"/>
              </a:rPr>
              <a:t>GEO Secretariat: </a:t>
            </a:r>
            <a:endParaRPr sz="1900"/>
          </a:p>
          <a:p>
            <a:pPr indent="0" lvl="0" marL="0" marR="0" rtl="0" algn="l">
              <a:lnSpc>
                <a:spcPct val="100000"/>
              </a:lnSpc>
              <a:spcBef>
                <a:spcPts val="0"/>
              </a:spcBef>
              <a:spcAft>
                <a:spcPts val="0"/>
              </a:spcAft>
              <a:buClr>
                <a:srgbClr val="000000"/>
              </a:buClr>
              <a:buSzPts val="2100"/>
              <a:buFont typeface="Calibri"/>
              <a:buNone/>
            </a:pPr>
            <a:r>
              <a:rPr b="0" i="0" lang="en-GB" sz="1500" u="none" cap="none" strike="noStrike">
                <a:solidFill>
                  <a:srgbClr val="3E80C3"/>
                </a:solidFill>
                <a:latin typeface="Calibri"/>
                <a:ea typeface="Calibri"/>
                <a:cs typeface="Calibri"/>
                <a:sym typeface="Calibri"/>
              </a:rPr>
              <a:t>Sara Venturini</a:t>
            </a:r>
            <a:endParaRPr b="0" i="0" sz="300" u="none" cap="none" strike="noStrike">
              <a:solidFill>
                <a:srgbClr val="000000"/>
              </a:solidFill>
              <a:latin typeface="Arial"/>
              <a:ea typeface="Arial"/>
              <a:cs typeface="Arial"/>
              <a:sym typeface="Arial"/>
            </a:endParaRPr>
          </a:p>
        </p:txBody>
      </p:sp>
      <p:sp>
        <p:nvSpPr>
          <p:cNvPr id="2738" name="Google Shape;2738;g154064e066c_70_56"/>
          <p:cNvSpPr/>
          <p:nvPr/>
        </p:nvSpPr>
        <p:spPr>
          <a:xfrm>
            <a:off x="6390580" y="218631"/>
            <a:ext cx="5664943" cy="6541517"/>
          </a:xfrm>
          <a:custGeom>
            <a:rect b="b" l="l" r="r" t="t"/>
            <a:pathLst>
              <a:path extrusionOk="0" h="21600" w="21600">
                <a:moveTo>
                  <a:pt x="21600" y="0"/>
                </a:moveTo>
                <a:lnTo>
                  <a:pt x="21600" y="21600"/>
                </a:lnTo>
                <a:lnTo>
                  <a:pt x="0" y="21600"/>
                </a:lnTo>
                <a:close/>
              </a:path>
            </a:pathLst>
          </a:custGeom>
          <a:blipFill rotWithShape="1">
            <a:blip r:embed="rId3">
              <a:alphaModFix/>
            </a:blip>
            <a:stretch>
              <a:fillRect b="0" l="0" r="0" t="0"/>
            </a:stretch>
          </a:blipFill>
          <a:ln cap="flat" cmpd="sng" w="114300">
            <a:solidFill>
              <a:srgbClr val="FFFFFF"/>
            </a:solidFill>
            <a:prstDash val="solid"/>
            <a:miter lim="400000"/>
            <a:headEnd len="sm" w="sm" type="none"/>
            <a:tailEnd len="sm" w="sm" type="none"/>
          </a:ln>
        </p:spPr>
        <p:txBody>
          <a:bodyPr anchorCtr="0" anchor="ctr" bIns="25400" lIns="25400" spcFirstLastPara="1" rIns="25400" wrap="square" tIns="25400">
            <a:noAutofit/>
          </a:bodyPr>
          <a:lstStyle/>
          <a:p>
            <a:pPr indent="0" lvl="0" marL="0" marR="0" rtl="0" algn="ctr">
              <a:lnSpc>
                <a:spcPct val="100000"/>
              </a:lnSpc>
              <a:spcBef>
                <a:spcPts val="0"/>
              </a:spcBef>
              <a:spcAft>
                <a:spcPts val="0"/>
              </a:spcAft>
              <a:buClr>
                <a:srgbClr val="000000"/>
              </a:buClr>
              <a:buSzPts val="2500"/>
              <a:buFont typeface="Helvetica Neue Light"/>
              <a:buNone/>
            </a:pPr>
            <a:r>
              <a:t/>
            </a:r>
            <a:endParaRPr b="0" i="0" sz="2500" u="none" cap="none" strike="noStrike">
              <a:solidFill>
                <a:srgbClr val="000000"/>
              </a:solidFill>
              <a:latin typeface="Helvetica Neue Light"/>
              <a:ea typeface="Helvetica Neue Light"/>
              <a:cs typeface="Helvetica Neue Light"/>
              <a:sym typeface="Helvetica Neue Light"/>
            </a:endParaRPr>
          </a:p>
        </p:txBody>
      </p:sp>
      <p:sp>
        <p:nvSpPr>
          <p:cNvPr id="2739" name="Google Shape;2739;g154064e066c_70_56"/>
          <p:cNvSpPr/>
          <p:nvPr/>
        </p:nvSpPr>
        <p:spPr>
          <a:xfrm>
            <a:off x="7948444" y="150857"/>
            <a:ext cx="4113880" cy="4735731"/>
          </a:xfrm>
          <a:custGeom>
            <a:rect b="b" l="l" r="r" t="t"/>
            <a:pathLst>
              <a:path extrusionOk="0" h="21600" w="21600">
                <a:moveTo>
                  <a:pt x="0" y="21600"/>
                </a:moveTo>
                <a:lnTo>
                  <a:pt x="0" y="0"/>
                </a:lnTo>
                <a:lnTo>
                  <a:pt x="21600" y="0"/>
                </a:lnTo>
                <a:close/>
              </a:path>
            </a:pathLst>
          </a:custGeom>
          <a:blipFill rotWithShape="1">
            <a:blip r:embed="rId4">
              <a:alphaModFix/>
            </a:blip>
            <a:stretch>
              <a:fillRect b="0" l="0" r="0" t="0"/>
            </a:stretch>
          </a:blipFill>
          <a:ln cap="flat" cmpd="sng" w="114300">
            <a:solidFill>
              <a:srgbClr val="FFFFFF"/>
            </a:solidFill>
            <a:prstDash val="solid"/>
            <a:miter lim="400000"/>
            <a:headEnd len="sm" w="sm" type="none"/>
            <a:tailEnd len="sm" w="sm" type="none"/>
          </a:ln>
        </p:spPr>
        <p:txBody>
          <a:bodyPr anchorCtr="0" anchor="ctr" bIns="25400" lIns="25400" spcFirstLastPara="1" rIns="25400" wrap="square" tIns="25400">
            <a:noAutofit/>
          </a:bodyPr>
          <a:lstStyle/>
          <a:p>
            <a:pPr indent="0" lvl="0" marL="0" marR="0" rtl="0" algn="ctr">
              <a:lnSpc>
                <a:spcPct val="100000"/>
              </a:lnSpc>
              <a:spcBef>
                <a:spcPts val="0"/>
              </a:spcBef>
              <a:spcAft>
                <a:spcPts val="0"/>
              </a:spcAft>
              <a:buClr>
                <a:srgbClr val="000000"/>
              </a:buClr>
              <a:buSzPts val="2500"/>
              <a:buFont typeface="Helvetica Neue Light"/>
              <a:buNone/>
            </a:pPr>
            <a:r>
              <a:t/>
            </a:r>
            <a:endParaRPr b="0" i="0" sz="2500" u="none" cap="none" strike="noStrike">
              <a:solidFill>
                <a:srgbClr val="000000"/>
              </a:solidFill>
              <a:latin typeface="Helvetica Neue Light"/>
              <a:ea typeface="Helvetica Neue Light"/>
              <a:cs typeface="Helvetica Neue Light"/>
              <a:sym typeface="Helvetica Neue Light"/>
            </a:endParaRPr>
          </a:p>
        </p:txBody>
      </p:sp>
      <p:pic>
        <p:nvPicPr>
          <p:cNvPr id="2740" name="Google Shape;2740;g154064e066c_70_56"/>
          <p:cNvPicPr preferRelativeResize="0"/>
          <p:nvPr/>
        </p:nvPicPr>
        <p:blipFill rotWithShape="1">
          <a:blip r:embed="rId5">
            <a:alphaModFix/>
          </a:blip>
          <a:srcRect b="0" l="0" r="0" t="0"/>
          <a:stretch/>
        </p:blipFill>
        <p:spPr>
          <a:xfrm>
            <a:off x="965405" y="1209036"/>
            <a:ext cx="1618891" cy="520055"/>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44" name="Shape 2744"/>
        <p:cNvGrpSpPr/>
        <p:nvPr/>
      </p:nvGrpSpPr>
      <p:grpSpPr>
        <a:xfrm>
          <a:off x="0" y="0"/>
          <a:ext cx="0" cy="0"/>
          <a:chOff x="0" y="0"/>
          <a:chExt cx="0" cy="0"/>
        </a:xfrm>
      </p:grpSpPr>
      <p:pic>
        <p:nvPicPr>
          <p:cNvPr descr="Website&#10;&#10;Description automatically generated with medium confidence" id="2745" name="Google Shape;2745;g154064e066c_70_65"/>
          <p:cNvPicPr preferRelativeResize="0"/>
          <p:nvPr/>
        </p:nvPicPr>
        <p:blipFill rotWithShape="1">
          <a:blip r:embed="rId3">
            <a:alphaModFix/>
          </a:blip>
          <a:srcRect b="0" l="0" r="0" t="0"/>
          <a:stretch/>
        </p:blipFill>
        <p:spPr>
          <a:xfrm>
            <a:off x="25" y="13"/>
            <a:ext cx="4636384" cy="6859200"/>
          </a:xfrm>
          <a:prstGeom prst="rect">
            <a:avLst/>
          </a:prstGeom>
          <a:noFill/>
          <a:ln>
            <a:noFill/>
          </a:ln>
        </p:spPr>
      </p:pic>
      <p:sp>
        <p:nvSpPr>
          <p:cNvPr id="2746" name="Google Shape;2746;g154064e066c_70_65"/>
          <p:cNvSpPr txBox="1"/>
          <p:nvPr>
            <p:ph type="title"/>
          </p:nvPr>
        </p:nvSpPr>
        <p:spPr>
          <a:xfrm>
            <a:off x="4965429" y="583881"/>
            <a:ext cx="7103689" cy="1215891"/>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Clr>
                <a:schemeClr val="dk1"/>
              </a:buClr>
              <a:buSzPts val="2400"/>
              <a:buNone/>
            </a:pPr>
            <a:r>
              <a:rPr lang="en-GB" sz="2400">
                <a:solidFill>
                  <a:srgbClr val="42A3FD"/>
                </a:solidFill>
                <a:latin typeface="Arial Black"/>
                <a:ea typeface="Arial Black"/>
                <a:cs typeface="Arial Black"/>
                <a:sym typeface="Arial Black"/>
              </a:rPr>
              <a:t>GEO Work Programme mapping report published in May 2022</a:t>
            </a:r>
            <a:endParaRPr sz="2400">
              <a:solidFill>
                <a:srgbClr val="42A3FD"/>
              </a:solidFill>
              <a:latin typeface="Arial Black"/>
              <a:ea typeface="Arial Black"/>
              <a:cs typeface="Arial Black"/>
              <a:sym typeface="Arial Black"/>
            </a:endParaRPr>
          </a:p>
        </p:txBody>
      </p:sp>
      <p:sp>
        <p:nvSpPr>
          <p:cNvPr id="2747" name="Google Shape;2747;g154064e066c_70_65"/>
          <p:cNvSpPr txBox="1"/>
          <p:nvPr/>
        </p:nvSpPr>
        <p:spPr>
          <a:xfrm>
            <a:off x="5585593" y="1881505"/>
            <a:ext cx="5863356" cy="689913"/>
          </a:xfrm>
          <a:prstGeom prst="rect">
            <a:avLst/>
          </a:prstGeom>
          <a:noFill/>
          <a:ln>
            <a:noFill/>
          </a:ln>
        </p:spPr>
        <p:txBody>
          <a:bodyPr anchorCtr="0" anchor="ctr" bIns="60925" lIns="121900" spcFirstLastPara="1" rIns="121900" wrap="square" tIns="60925">
            <a:normAutofit fontScale="97500"/>
          </a:bodyPr>
          <a:lstStyle/>
          <a:p>
            <a:pPr indent="0" lvl="0" marL="0" marR="0" rtl="0" algn="ctr">
              <a:lnSpc>
                <a:spcPct val="90000"/>
              </a:lnSpc>
              <a:spcBef>
                <a:spcPts val="0"/>
              </a:spcBef>
              <a:spcAft>
                <a:spcPts val="0"/>
              </a:spcAft>
              <a:buClr>
                <a:schemeClr val="dk1"/>
              </a:buClr>
              <a:buSzPct val="166666"/>
              <a:buFont typeface="Arial"/>
              <a:buNone/>
            </a:pPr>
            <a:r>
              <a:rPr b="0" i="0" lang="en-GB" sz="1500" u="none" cap="none" strike="noStrike">
                <a:solidFill>
                  <a:schemeClr val="dk1"/>
                </a:solidFill>
                <a:latin typeface="Arial Black"/>
                <a:ea typeface="Arial Black"/>
                <a:cs typeface="Arial Black"/>
                <a:sym typeface="Arial Black"/>
              </a:rPr>
              <a:t>GEO activities supporting global policy drivers</a:t>
            </a:r>
            <a:endParaRPr b="0" i="0" sz="1500" u="none" cap="none" strike="noStrike">
              <a:solidFill>
                <a:schemeClr val="dk1"/>
              </a:solidFill>
              <a:latin typeface="Arial Black"/>
              <a:ea typeface="Arial Black"/>
              <a:cs typeface="Arial Black"/>
              <a:sym typeface="Arial Black"/>
            </a:endParaRPr>
          </a:p>
        </p:txBody>
      </p:sp>
      <p:pic>
        <p:nvPicPr>
          <p:cNvPr id="2748" name="Google Shape;2748;g154064e066c_70_65"/>
          <p:cNvPicPr preferRelativeResize="0"/>
          <p:nvPr/>
        </p:nvPicPr>
        <p:blipFill rotWithShape="1">
          <a:blip r:embed="rId4">
            <a:alphaModFix/>
          </a:blip>
          <a:srcRect b="0" l="0" r="0" t="0"/>
          <a:stretch/>
        </p:blipFill>
        <p:spPr>
          <a:xfrm>
            <a:off x="5376132" y="2571419"/>
            <a:ext cx="6282281" cy="4113592"/>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3" name="Shape 2753"/>
        <p:cNvGrpSpPr/>
        <p:nvPr/>
      </p:nvGrpSpPr>
      <p:grpSpPr>
        <a:xfrm>
          <a:off x="0" y="0"/>
          <a:ext cx="0" cy="0"/>
          <a:chOff x="0" y="0"/>
          <a:chExt cx="0" cy="0"/>
        </a:xfrm>
      </p:grpSpPr>
      <p:pic>
        <p:nvPicPr>
          <p:cNvPr id="2754" name="Google Shape;2754;g154064e066c_70_72"/>
          <p:cNvPicPr preferRelativeResize="0"/>
          <p:nvPr/>
        </p:nvPicPr>
        <p:blipFill rotWithShape="1">
          <a:blip r:embed="rId3">
            <a:alphaModFix/>
          </a:blip>
          <a:srcRect b="0" l="0" r="-81" t="0"/>
          <a:stretch/>
        </p:blipFill>
        <p:spPr>
          <a:xfrm>
            <a:off x="123995" y="1813976"/>
            <a:ext cx="6932965" cy="4589271"/>
          </a:xfrm>
          <a:prstGeom prst="rect">
            <a:avLst/>
          </a:prstGeom>
          <a:noFill/>
          <a:ln>
            <a:noFill/>
          </a:ln>
        </p:spPr>
      </p:pic>
      <p:sp>
        <p:nvSpPr>
          <p:cNvPr id="2755" name="Google Shape;2755;g154064e066c_70_72"/>
          <p:cNvSpPr txBox="1"/>
          <p:nvPr>
            <p:ph type="title"/>
          </p:nvPr>
        </p:nvSpPr>
        <p:spPr>
          <a:xfrm>
            <a:off x="335360" y="583881"/>
            <a:ext cx="11733760" cy="689913"/>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Clr>
                <a:schemeClr val="dk1"/>
              </a:buClr>
              <a:buSzPts val="2400"/>
              <a:buNone/>
            </a:pPr>
            <a:r>
              <a:rPr lang="en-GB" sz="2400">
                <a:solidFill>
                  <a:srgbClr val="42A3FD"/>
                </a:solidFill>
                <a:latin typeface="Arial Black"/>
                <a:ea typeface="Arial Black"/>
                <a:cs typeface="Arial Black"/>
                <a:sym typeface="Arial Black"/>
              </a:rPr>
              <a:t>GEO Work Programme is strongly aligned with Paris Agreement workstreams – Adaptation is the most addressed but delivery needs improving </a:t>
            </a:r>
            <a:endParaRPr sz="2400">
              <a:solidFill>
                <a:srgbClr val="42A3FD"/>
              </a:solidFill>
              <a:latin typeface="Arial Black"/>
              <a:ea typeface="Arial Black"/>
              <a:cs typeface="Arial Black"/>
              <a:sym typeface="Arial Black"/>
            </a:endParaRPr>
          </a:p>
        </p:txBody>
      </p:sp>
      <p:sp>
        <p:nvSpPr>
          <p:cNvPr id="2756" name="Google Shape;2756;g154064e066c_70_72"/>
          <p:cNvSpPr txBox="1"/>
          <p:nvPr>
            <p:ph idx="12" type="sldNum"/>
          </p:nvPr>
        </p:nvSpPr>
        <p:spPr>
          <a:xfrm>
            <a:off x="10032437" y="6356351"/>
            <a:ext cx="1824203" cy="366183"/>
          </a:xfrm>
          <a:prstGeom prst="rect">
            <a:avLst/>
          </a:prstGeom>
          <a:noFill/>
          <a:ln>
            <a:noFill/>
          </a:ln>
        </p:spPr>
        <p:txBody>
          <a:bodyPr anchorCtr="0" anchor="ctr" bIns="60925" lIns="121900" spcFirstLastPara="1" rIns="121900" wrap="square" tIns="60925">
            <a:noAutofit/>
          </a:bodyPr>
          <a:lstStyle/>
          <a:p>
            <a:pPr indent="0" lvl="0" marL="0" rtl="0" algn="r">
              <a:lnSpc>
                <a:spcPct val="100000"/>
              </a:lnSpc>
              <a:spcBef>
                <a:spcPts val="0"/>
              </a:spcBef>
              <a:spcAft>
                <a:spcPts val="0"/>
              </a:spcAft>
              <a:buSzPts val="1600"/>
              <a:buNone/>
            </a:pPr>
            <a:r>
              <a:rPr lang="en-GB"/>
              <a:t>Slide </a:t>
            </a:r>
            <a:fld id="{00000000-1234-1234-1234-123412341234}" type="slidenum">
              <a:rPr lang="en-GB"/>
              <a:t>‹#›</a:t>
            </a:fld>
            <a:endParaRPr/>
          </a:p>
        </p:txBody>
      </p:sp>
      <p:sp>
        <p:nvSpPr>
          <p:cNvPr id="2757" name="Google Shape;2757;g154064e066c_70_72"/>
          <p:cNvSpPr txBox="1"/>
          <p:nvPr/>
        </p:nvSpPr>
        <p:spPr>
          <a:xfrm>
            <a:off x="5225383" y="1821504"/>
            <a:ext cx="6688115" cy="681896"/>
          </a:xfrm>
          <a:prstGeom prst="rect">
            <a:avLst/>
          </a:prstGeom>
          <a:noFill/>
          <a:ln>
            <a:noFill/>
          </a:ln>
        </p:spPr>
        <p:txBody>
          <a:bodyPr anchorCtr="0" anchor="t" bIns="60925" lIns="121900" spcFirstLastPara="1" rIns="121900" wrap="square" tIns="60925">
            <a:spAutoFit/>
          </a:bodyPr>
          <a:lstStyle/>
          <a:p>
            <a:pPr indent="0" lvl="0" marL="152400" marR="0" rtl="0" algn="l">
              <a:lnSpc>
                <a:spcPct val="110000"/>
              </a:lnSpc>
              <a:spcBef>
                <a:spcPts val="0"/>
              </a:spcBef>
              <a:spcAft>
                <a:spcPts val="0"/>
              </a:spcAft>
              <a:buNone/>
            </a:pPr>
            <a:r>
              <a:t/>
            </a:r>
            <a:endParaRPr b="0" i="0" sz="1200" u="none" cap="none" strike="noStrike">
              <a:solidFill>
                <a:srgbClr val="000000"/>
              </a:solidFill>
              <a:latin typeface="Arial"/>
              <a:ea typeface="Arial"/>
              <a:cs typeface="Arial"/>
              <a:sym typeface="Arial"/>
            </a:endParaRPr>
          </a:p>
          <a:p>
            <a:pPr indent="0" lvl="0" marL="152400" marR="0" rtl="0" algn="l">
              <a:lnSpc>
                <a:spcPct val="100000"/>
              </a:lnSpc>
              <a:spcBef>
                <a:spcPts val="1300"/>
              </a:spcBef>
              <a:spcAft>
                <a:spcPts val="0"/>
              </a:spcAft>
              <a:buNone/>
            </a:pPr>
            <a:r>
              <a:t/>
            </a:r>
            <a:endParaRPr b="0" i="0" sz="1200" u="none" cap="none" strike="noStrike">
              <a:solidFill>
                <a:srgbClr val="000000"/>
              </a:solidFill>
              <a:latin typeface="Arial"/>
              <a:ea typeface="Arial"/>
              <a:cs typeface="Arial"/>
              <a:sym typeface="Arial"/>
            </a:endParaRPr>
          </a:p>
        </p:txBody>
      </p:sp>
      <p:sp>
        <p:nvSpPr>
          <p:cNvPr id="2758" name="Google Shape;2758;g154064e066c_70_72"/>
          <p:cNvSpPr txBox="1"/>
          <p:nvPr/>
        </p:nvSpPr>
        <p:spPr>
          <a:xfrm>
            <a:off x="7324999" y="1895641"/>
            <a:ext cx="4526175" cy="4411464"/>
          </a:xfrm>
          <a:prstGeom prst="rect">
            <a:avLst/>
          </a:prstGeom>
          <a:noFill/>
          <a:ln>
            <a:noFill/>
          </a:ln>
        </p:spPr>
        <p:txBody>
          <a:bodyPr anchorCtr="0" anchor="t" bIns="60925" lIns="121900" spcFirstLastPara="1" rIns="121900" wrap="square" tIns="60925">
            <a:spAutoFit/>
          </a:bodyPr>
          <a:lstStyle/>
          <a:p>
            <a:pPr indent="-234950" lvl="1" marL="228600" marR="0" rtl="0" algn="l">
              <a:lnSpc>
                <a:spcPct val="100000"/>
              </a:lnSpc>
              <a:spcBef>
                <a:spcPts val="0"/>
              </a:spcBef>
              <a:spcAft>
                <a:spcPts val="0"/>
              </a:spcAft>
              <a:buClr>
                <a:srgbClr val="000000"/>
              </a:buClr>
              <a:buSzPts val="1500"/>
              <a:buFont typeface="Arial"/>
              <a:buChar char="•"/>
            </a:pPr>
            <a:r>
              <a:rPr b="0" i="0" lang="en-GB" sz="1500" u="none" cap="none" strike="noStrike">
                <a:solidFill>
                  <a:srgbClr val="000000"/>
                </a:solidFill>
                <a:latin typeface="Arial"/>
                <a:ea typeface="Arial"/>
                <a:cs typeface="Arial"/>
                <a:sym typeface="Arial"/>
              </a:rPr>
              <a:t>More numerous but less mature/less operational activities on Adaptation (50), Means of Implementation (43), Loss and Damage (41) </a:t>
            </a:r>
            <a:endParaRPr b="0" i="0" sz="1500" u="none" cap="none" strike="noStrike">
              <a:solidFill>
                <a:srgbClr val="000000"/>
              </a:solidFill>
              <a:latin typeface="Arial"/>
              <a:ea typeface="Arial"/>
              <a:cs typeface="Arial"/>
              <a:sym typeface="Arial"/>
            </a:endParaRPr>
          </a:p>
          <a:p>
            <a:pPr indent="-139700" lvl="1" marL="22860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a:p>
            <a:pPr indent="-234950" lvl="1" marL="228600" marR="0" rtl="0" algn="l">
              <a:lnSpc>
                <a:spcPct val="100000"/>
              </a:lnSpc>
              <a:spcBef>
                <a:spcPts val="0"/>
              </a:spcBef>
              <a:spcAft>
                <a:spcPts val="0"/>
              </a:spcAft>
              <a:buClr>
                <a:srgbClr val="000000"/>
              </a:buClr>
              <a:buSzPts val="1500"/>
              <a:buFont typeface="Arial"/>
              <a:buChar char="•"/>
            </a:pPr>
            <a:r>
              <a:rPr b="0" i="0" lang="en-GB" sz="1500" u="none" cap="none" strike="noStrike">
                <a:solidFill>
                  <a:srgbClr val="000000"/>
                </a:solidFill>
                <a:latin typeface="Arial"/>
                <a:ea typeface="Arial"/>
                <a:cs typeface="Arial"/>
                <a:sym typeface="Arial"/>
              </a:rPr>
              <a:t>Fewer Mitigation activities including REDD+ (37) but provide more concrete contribution </a:t>
            </a:r>
            <a:endParaRPr b="0" i="0" sz="1500" u="none" cap="none" strike="noStrike">
              <a:solidFill>
                <a:srgbClr val="000000"/>
              </a:solidFill>
              <a:latin typeface="Arial"/>
              <a:ea typeface="Arial"/>
              <a:cs typeface="Arial"/>
              <a:sym typeface="Arial"/>
            </a:endParaRPr>
          </a:p>
          <a:p>
            <a:pPr indent="-139700" lvl="1" marL="22860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a:p>
            <a:pPr indent="-234950" lvl="1" marL="228600" marR="0" rtl="0" algn="l">
              <a:lnSpc>
                <a:spcPct val="100000"/>
              </a:lnSpc>
              <a:spcBef>
                <a:spcPts val="0"/>
              </a:spcBef>
              <a:spcAft>
                <a:spcPts val="0"/>
              </a:spcAft>
              <a:buClr>
                <a:srgbClr val="000000"/>
              </a:buClr>
              <a:buSzPts val="1500"/>
              <a:buFont typeface="Arial"/>
              <a:buChar char="•"/>
            </a:pPr>
            <a:r>
              <a:rPr b="0" i="0" lang="en-GB" sz="1500" u="none" cap="none" strike="noStrike">
                <a:solidFill>
                  <a:srgbClr val="000000"/>
                </a:solidFill>
                <a:latin typeface="Arial"/>
                <a:ea typeface="Arial"/>
                <a:cs typeface="Arial"/>
                <a:sym typeface="Arial"/>
              </a:rPr>
              <a:t>GEO activities mostly involve: </a:t>
            </a:r>
            <a:endParaRPr sz="1900"/>
          </a:p>
          <a:p>
            <a:pPr indent="-463550" lvl="2" marL="457200" marR="0" rtl="0" algn="l">
              <a:lnSpc>
                <a:spcPct val="100000"/>
              </a:lnSpc>
              <a:spcBef>
                <a:spcPts val="0"/>
              </a:spcBef>
              <a:spcAft>
                <a:spcPts val="0"/>
              </a:spcAft>
              <a:buClr>
                <a:srgbClr val="000000"/>
              </a:buClr>
              <a:buSzPts val="1500"/>
              <a:buFont typeface="Arial"/>
              <a:buAutoNum type="arabicPeriod"/>
            </a:pPr>
            <a:r>
              <a:rPr b="0" i="0" lang="en-GB" sz="1500" u="none" cap="none" strike="noStrike">
                <a:solidFill>
                  <a:srgbClr val="000000"/>
                </a:solidFill>
                <a:latin typeface="Arial"/>
                <a:ea typeface="Arial"/>
                <a:cs typeface="Arial"/>
                <a:sym typeface="Arial"/>
              </a:rPr>
              <a:t>climate science and developing EO applications</a:t>
            </a:r>
            <a:endParaRPr b="0" i="0" sz="1500" u="none" cap="none" strike="noStrike">
              <a:solidFill>
                <a:srgbClr val="000000"/>
              </a:solidFill>
              <a:latin typeface="Arial"/>
              <a:ea typeface="Arial"/>
              <a:cs typeface="Arial"/>
              <a:sym typeface="Arial"/>
            </a:endParaRPr>
          </a:p>
          <a:p>
            <a:pPr indent="-463550" lvl="2" marL="457200" marR="0" rtl="0" algn="l">
              <a:lnSpc>
                <a:spcPct val="100000"/>
              </a:lnSpc>
              <a:spcBef>
                <a:spcPts val="0"/>
              </a:spcBef>
              <a:spcAft>
                <a:spcPts val="0"/>
              </a:spcAft>
              <a:buClr>
                <a:srgbClr val="000000"/>
              </a:buClr>
              <a:buSzPts val="1500"/>
              <a:buFont typeface="Arial"/>
              <a:buAutoNum type="arabicPeriod"/>
            </a:pPr>
            <a:r>
              <a:rPr b="0" i="0" lang="en-GB" sz="1500" u="none" cap="none" strike="noStrike">
                <a:solidFill>
                  <a:srgbClr val="000000"/>
                </a:solidFill>
                <a:latin typeface="Arial"/>
                <a:ea typeface="Arial"/>
                <a:cs typeface="Arial"/>
                <a:sym typeface="Arial"/>
              </a:rPr>
              <a:t>promoting EO technology development and transfer and capacity building in developing countries</a:t>
            </a:r>
            <a:endParaRPr b="0" i="0" sz="1500" u="none" cap="none" strike="noStrike">
              <a:solidFill>
                <a:srgbClr val="000000"/>
              </a:solidFill>
              <a:latin typeface="Arial"/>
              <a:ea typeface="Arial"/>
              <a:cs typeface="Arial"/>
              <a:sym typeface="Arial"/>
            </a:endParaRPr>
          </a:p>
          <a:p>
            <a:pPr indent="-463550" lvl="2" marL="457200" marR="0" rtl="0" algn="l">
              <a:lnSpc>
                <a:spcPct val="100000"/>
              </a:lnSpc>
              <a:spcBef>
                <a:spcPts val="0"/>
              </a:spcBef>
              <a:spcAft>
                <a:spcPts val="0"/>
              </a:spcAft>
              <a:buClr>
                <a:srgbClr val="000000"/>
              </a:buClr>
              <a:buSzPts val="1500"/>
              <a:buFont typeface="Arial"/>
              <a:buAutoNum type="arabicPeriod"/>
            </a:pPr>
            <a:r>
              <a:rPr b="0" i="0" lang="en-GB" sz="1500" u="none" cap="none" strike="noStrike">
                <a:solidFill>
                  <a:srgbClr val="000000"/>
                </a:solidFill>
                <a:latin typeface="Arial"/>
                <a:ea typeface="Arial"/>
                <a:cs typeface="Arial"/>
                <a:sym typeface="Arial"/>
              </a:rPr>
              <a:t>monitoring and assessing</a:t>
            </a:r>
            <a:r>
              <a:rPr b="0" i="1" lang="en-GB" sz="1500" u="none" cap="none" strike="noStrike">
                <a:solidFill>
                  <a:srgbClr val="000000"/>
                </a:solidFill>
                <a:latin typeface="Arial"/>
                <a:ea typeface="Arial"/>
                <a:cs typeface="Arial"/>
                <a:sym typeface="Arial"/>
              </a:rPr>
              <a:t> local</a:t>
            </a:r>
            <a:r>
              <a:rPr b="0" i="0" lang="en-GB" sz="1500" u="none" cap="none" strike="noStrike">
                <a:solidFill>
                  <a:srgbClr val="000000"/>
                </a:solidFill>
                <a:latin typeface="Arial"/>
                <a:ea typeface="Arial"/>
                <a:cs typeface="Arial"/>
                <a:sym typeface="Arial"/>
              </a:rPr>
              <a:t> climate risks, impacts and vulnerability</a:t>
            </a:r>
            <a:endParaRPr b="0" i="0" sz="1500" u="none" cap="none" strike="noStrike">
              <a:solidFill>
                <a:srgbClr val="000000"/>
              </a:solidFill>
              <a:latin typeface="Arial"/>
              <a:ea typeface="Arial"/>
              <a:cs typeface="Arial"/>
              <a:sym typeface="Arial"/>
            </a:endParaRPr>
          </a:p>
          <a:p>
            <a:pPr indent="-463550" lvl="2" marL="457200" marR="0" rtl="0" algn="l">
              <a:lnSpc>
                <a:spcPct val="100000"/>
              </a:lnSpc>
              <a:spcBef>
                <a:spcPts val="0"/>
              </a:spcBef>
              <a:spcAft>
                <a:spcPts val="0"/>
              </a:spcAft>
              <a:buClr>
                <a:srgbClr val="000000"/>
              </a:buClr>
              <a:buSzPts val="1500"/>
              <a:buFont typeface="Arial"/>
              <a:buAutoNum type="arabicPeriod"/>
            </a:pPr>
            <a:r>
              <a:rPr b="0" i="0" lang="en-GB" sz="1500" u="none" cap="none" strike="noStrike">
                <a:solidFill>
                  <a:srgbClr val="000000"/>
                </a:solidFill>
                <a:latin typeface="Arial"/>
                <a:ea typeface="Arial"/>
                <a:cs typeface="Arial"/>
                <a:sym typeface="Arial"/>
              </a:rPr>
              <a:t>supporting early warning systems and emergency preparedness</a:t>
            </a:r>
            <a:endParaRPr b="0" i="0" sz="1500" u="none" cap="none" strike="noStrike">
              <a:solidFill>
                <a:srgbClr val="000000"/>
              </a:solidFill>
              <a:latin typeface="Arial"/>
              <a:ea typeface="Arial"/>
              <a:cs typeface="Arial"/>
              <a:sym typeface="Arial"/>
            </a:endParaRPr>
          </a:p>
        </p:txBody>
      </p:sp>
      <p:sp>
        <p:nvSpPr>
          <p:cNvPr id="2759" name="Google Shape;2759;g154064e066c_70_72"/>
          <p:cNvSpPr txBox="1"/>
          <p:nvPr/>
        </p:nvSpPr>
        <p:spPr>
          <a:xfrm>
            <a:off x="4557572" y="4437007"/>
            <a:ext cx="2107004" cy="1240756"/>
          </a:xfrm>
          <a:prstGeom prst="rect">
            <a:avLst/>
          </a:prstGeom>
          <a:noFill/>
          <a:ln>
            <a:noFill/>
          </a:ln>
        </p:spPr>
        <p:txBody>
          <a:bodyPr anchorCtr="0" anchor="ctr" bIns="60925" lIns="121900" spcFirstLastPara="1" rIns="121900" wrap="square" tIns="60925">
            <a:normAutofit fontScale="97500"/>
          </a:bodyPr>
          <a:lstStyle/>
          <a:p>
            <a:pPr indent="0" lvl="0" marL="0" marR="0" rtl="0" algn="ctr">
              <a:lnSpc>
                <a:spcPct val="90000"/>
              </a:lnSpc>
              <a:spcBef>
                <a:spcPts val="0"/>
              </a:spcBef>
              <a:spcAft>
                <a:spcPts val="0"/>
              </a:spcAft>
              <a:buClr>
                <a:schemeClr val="dk1"/>
              </a:buClr>
              <a:buSzPct val="166666"/>
              <a:buFont typeface="Arial"/>
              <a:buNone/>
            </a:pPr>
            <a:r>
              <a:rPr b="0" i="0" lang="en-GB" sz="1500" u="none" cap="none" strike="noStrike">
                <a:solidFill>
                  <a:schemeClr val="dk1"/>
                </a:solidFill>
                <a:latin typeface="Arial Black"/>
                <a:ea typeface="Arial Black"/>
                <a:cs typeface="Arial Black"/>
                <a:sym typeface="Arial Black"/>
              </a:rPr>
              <a:t>Sub-areas of work under climate action </a:t>
            </a:r>
            <a:endParaRPr b="0" i="0" sz="5300" u="none" cap="none" strike="noStrike">
              <a:solidFill>
                <a:schemeClr val="dk1"/>
              </a:solidFill>
              <a:latin typeface="Arial"/>
              <a:ea typeface="Arial"/>
              <a:cs typeface="Arial"/>
              <a:sym typeface="Arial"/>
            </a:endParaRPr>
          </a:p>
          <a:p>
            <a:pPr indent="0" lvl="0" marL="0" marR="0" rtl="0" algn="ctr">
              <a:lnSpc>
                <a:spcPct val="90000"/>
              </a:lnSpc>
              <a:spcBef>
                <a:spcPts val="0"/>
              </a:spcBef>
              <a:spcAft>
                <a:spcPts val="0"/>
              </a:spcAft>
              <a:buClr>
                <a:schemeClr val="dk1"/>
              </a:buClr>
              <a:buSzPct val="166666"/>
              <a:buFont typeface="Arial"/>
              <a:buNone/>
            </a:pPr>
            <a:r>
              <a:rPr b="0" i="0" lang="en-GB" sz="1500" u="none" cap="none" strike="noStrike">
                <a:solidFill>
                  <a:schemeClr val="dk1"/>
                </a:solidFill>
                <a:latin typeface="Arial Black"/>
                <a:ea typeface="Arial Black"/>
                <a:cs typeface="Arial Black"/>
                <a:sym typeface="Arial Black"/>
              </a:rPr>
              <a:t>across GEO activities</a:t>
            </a:r>
            <a:endParaRPr b="0" i="0" sz="5300" u="none" cap="none" strike="noStrike">
              <a:solidFill>
                <a:schemeClr val="dk1"/>
              </a:solidFill>
              <a:latin typeface="Arial"/>
              <a:ea typeface="Arial"/>
              <a:cs typeface="Arial"/>
              <a:sym typeface="Arial"/>
            </a:endParaRP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4" name="Shape 2764"/>
        <p:cNvGrpSpPr/>
        <p:nvPr/>
      </p:nvGrpSpPr>
      <p:grpSpPr>
        <a:xfrm>
          <a:off x="0" y="0"/>
          <a:ext cx="0" cy="0"/>
          <a:chOff x="0" y="0"/>
          <a:chExt cx="0" cy="0"/>
        </a:xfrm>
      </p:grpSpPr>
      <p:sp>
        <p:nvSpPr>
          <p:cNvPr id="2765" name="Google Shape;2765;g154064e066c_70_82"/>
          <p:cNvSpPr txBox="1"/>
          <p:nvPr>
            <p:ph type="title"/>
          </p:nvPr>
        </p:nvSpPr>
        <p:spPr>
          <a:xfrm>
            <a:off x="609531" y="688409"/>
            <a:ext cx="11521280" cy="689913"/>
          </a:xfrm>
          <a:prstGeom prst="rect">
            <a:avLst/>
          </a:prstGeom>
          <a:noFill/>
          <a:ln>
            <a:noFill/>
          </a:ln>
        </p:spPr>
        <p:txBody>
          <a:bodyPr anchorCtr="0" anchor="ctr" bIns="60925" lIns="121900" spcFirstLastPara="1" rIns="121900" wrap="square" tIns="60925">
            <a:normAutofit fontScale="90000"/>
          </a:bodyPr>
          <a:lstStyle/>
          <a:p>
            <a:pPr indent="0" lvl="0" marL="0" rtl="0" algn="l">
              <a:lnSpc>
                <a:spcPct val="90000"/>
              </a:lnSpc>
              <a:spcBef>
                <a:spcPts val="0"/>
              </a:spcBef>
              <a:spcAft>
                <a:spcPts val="0"/>
              </a:spcAft>
              <a:buClr>
                <a:schemeClr val="dk1"/>
              </a:buClr>
              <a:buSzPct val="93103"/>
              <a:buNone/>
            </a:pPr>
            <a:r>
              <a:rPr lang="en-GB" sz="2900">
                <a:solidFill>
                  <a:srgbClr val="42A3FD"/>
                </a:solidFill>
                <a:latin typeface="Arial Black"/>
                <a:ea typeface="Arial Black"/>
                <a:cs typeface="Arial Black"/>
                <a:sym typeface="Arial Black"/>
              </a:rPr>
              <a:t>GEO activities are suitable to integrate EO into National Adaptation Plan (NAP) processes </a:t>
            </a:r>
            <a:endParaRPr/>
          </a:p>
        </p:txBody>
      </p:sp>
      <p:sp>
        <p:nvSpPr>
          <p:cNvPr id="2766" name="Google Shape;2766;g154064e066c_70_82"/>
          <p:cNvSpPr txBox="1"/>
          <p:nvPr>
            <p:ph idx="12" type="sldNum"/>
          </p:nvPr>
        </p:nvSpPr>
        <p:spPr>
          <a:xfrm>
            <a:off x="10032437" y="6356351"/>
            <a:ext cx="1824203" cy="366183"/>
          </a:xfrm>
          <a:prstGeom prst="rect">
            <a:avLst/>
          </a:prstGeom>
          <a:noFill/>
          <a:ln>
            <a:noFill/>
          </a:ln>
        </p:spPr>
        <p:txBody>
          <a:bodyPr anchorCtr="0" anchor="ctr" bIns="60925" lIns="121900" spcFirstLastPara="1" rIns="121900" wrap="square" tIns="60925">
            <a:noAutofit/>
          </a:bodyPr>
          <a:lstStyle/>
          <a:p>
            <a:pPr indent="0" lvl="0" marL="0" rtl="0" algn="r">
              <a:lnSpc>
                <a:spcPct val="100000"/>
              </a:lnSpc>
              <a:spcBef>
                <a:spcPts val="0"/>
              </a:spcBef>
              <a:spcAft>
                <a:spcPts val="0"/>
              </a:spcAft>
              <a:buSzPts val="1600"/>
              <a:buNone/>
            </a:pPr>
            <a:r>
              <a:rPr lang="en-GB"/>
              <a:t>Slide </a:t>
            </a:r>
            <a:fld id="{00000000-1234-1234-1234-123412341234}" type="slidenum">
              <a:rPr lang="en-GB"/>
              <a:t>‹#›</a:t>
            </a:fld>
            <a:endParaRPr/>
          </a:p>
        </p:txBody>
      </p:sp>
      <p:sp>
        <p:nvSpPr>
          <p:cNvPr id="2767" name="Google Shape;2767;g154064e066c_70_82"/>
          <p:cNvSpPr txBox="1"/>
          <p:nvPr/>
        </p:nvSpPr>
        <p:spPr>
          <a:xfrm>
            <a:off x="5629116" y="2039901"/>
            <a:ext cx="6152068" cy="4062651"/>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None/>
            </a:pPr>
            <a:r>
              <a:rPr b="0" i="0" lang="en-GB" sz="1600" u="none" cap="none" strike="noStrike">
                <a:solidFill>
                  <a:srgbClr val="000000"/>
                </a:solidFill>
                <a:latin typeface="Arial"/>
                <a:ea typeface="Arial"/>
                <a:cs typeface="Arial"/>
                <a:sym typeface="Arial"/>
              </a:rPr>
              <a:t>High number of  GEO activities work in the domain of climate adaptation, about 50% state</a:t>
            </a:r>
            <a:r>
              <a:rPr b="1" i="0" lang="en-GB" sz="1600" u="none" cap="none" strike="noStrike">
                <a:solidFill>
                  <a:srgbClr val="000000"/>
                </a:solidFill>
                <a:latin typeface="Arial"/>
                <a:ea typeface="Arial"/>
                <a:cs typeface="Arial"/>
                <a:sym typeface="Arial"/>
              </a:rPr>
              <a:t> suitability of work/contributions for supplementary technical guidance for developing countries </a:t>
            </a:r>
            <a:r>
              <a:rPr b="0" i="0" lang="en-GB" sz="1600" u="none" cap="none" strike="noStrike">
                <a:solidFill>
                  <a:srgbClr val="000000"/>
                </a:solidFill>
                <a:latin typeface="Arial"/>
                <a:ea typeface="Arial"/>
                <a:cs typeface="Arial"/>
                <a:sym typeface="Arial"/>
              </a:rPr>
              <a:t>to </a:t>
            </a:r>
            <a:r>
              <a:rPr b="1" i="0" lang="en-GB" sz="1600" u="none" cap="none" strike="noStrike">
                <a:solidFill>
                  <a:srgbClr val="000000"/>
                </a:solidFill>
                <a:latin typeface="Arial"/>
                <a:ea typeface="Arial"/>
                <a:cs typeface="Arial"/>
                <a:sym typeface="Arial"/>
              </a:rPr>
              <a:t>integrate EO into NAP processes</a:t>
            </a:r>
            <a:endParaRPr b="1" i="0" sz="1600" u="none" cap="none" strike="noStrike">
              <a:solidFill>
                <a:srgbClr val="000000"/>
              </a:solidFill>
              <a:latin typeface="Arial"/>
              <a:ea typeface="Arial"/>
              <a:cs typeface="Arial"/>
              <a:sym typeface="Arial"/>
            </a:endParaRPr>
          </a:p>
          <a:p>
            <a:pPr indent="-279400" lvl="0" marL="38100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a:p>
            <a:pPr indent="-381000" lvl="0" marL="381000"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000000"/>
                </a:solidFill>
                <a:latin typeface="Arial"/>
                <a:ea typeface="Arial"/>
                <a:cs typeface="Arial"/>
                <a:sym typeface="Arial"/>
              </a:rPr>
              <a:t>Key sectors for supplementary technical guidance:  agriculture, food security, land (6); marine, coastal and riverine hazards (4); urban areas (3); renewable energy (2); health (2); industrial applications (1); and mountains (1)</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600" u="none" cap="none" strike="noStrike">
              <a:solidFill>
                <a:srgbClr val="000000"/>
              </a:solidFill>
              <a:latin typeface="Arial"/>
              <a:ea typeface="Arial"/>
              <a:cs typeface="Arial"/>
              <a:sym typeface="Arial"/>
            </a:endParaRPr>
          </a:p>
          <a:p>
            <a:pPr indent="-381000" lvl="0" marL="381000"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000000"/>
                </a:solidFill>
                <a:latin typeface="Arial"/>
                <a:ea typeface="Arial"/>
                <a:cs typeface="Arial"/>
                <a:sym typeface="Arial"/>
              </a:rPr>
              <a:t>Creating leverage: focus on data to address multiple sectors or topics (6) and on-the-ground implementation through local and regional partners (4)</a:t>
            </a:r>
            <a:endParaRPr sz="1900"/>
          </a:p>
        </p:txBody>
      </p:sp>
      <p:pic>
        <p:nvPicPr>
          <p:cNvPr id="2768" name="Google Shape;2768;g154064e066c_70_82"/>
          <p:cNvPicPr preferRelativeResize="0"/>
          <p:nvPr/>
        </p:nvPicPr>
        <p:blipFill rotWithShape="1">
          <a:blip r:embed="rId3">
            <a:alphaModFix/>
          </a:blip>
          <a:srcRect b="0" l="0" r="0" t="0"/>
          <a:stretch/>
        </p:blipFill>
        <p:spPr>
          <a:xfrm>
            <a:off x="683124" y="2452981"/>
            <a:ext cx="4031067" cy="3850605"/>
          </a:xfrm>
          <a:prstGeom prst="rect">
            <a:avLst/>
          </a:prstGeom>
          <a:noFill/>
          <a:ln>
            <a:noFill/>
          </a:ln>
        </p:spPr>
      </p:pic>
      <p:sp>
        <p:nvSpPr>
          <p:cNvPr id="2769" name="Google Shape;2769;g154064e066c_70_82"/>
          <p:cNvSpPr txBox="1"/>
          <p:nvPr/>
        </p:nvSpPr>
        <p:spPr>
          <a:xfrm>
            <a:off x="387960" y="1931808"/>
            <a:ext cx="7876024" cy="689913"/>
          </a:xfrm>
          <a:prstGeom prst="rect">
            <a:avLst/>
          </a:prstGeom>
          <a:noFill/>
          <a:ln>
            <a:noFill/>
          </a:ln>
        </p:spPr>
        <p:txBody>
          <a:bodyPr anchorCtr="0" anchor="ctr" bIns="60925" lIns="121900" spcFirstLastPara="1" rIns="121900" wrap="square" tIns="60925">
            <a:normAutofit fontScale="97500"/>
          </a:bodyPr>
          <a:lstStyle/>
          <a:p>
            <a:pPr indent="0" lvl="0" marL="0" marR="0" rtl="0" algn="l">
              <a:lnSpc>
                <a:spcPct val="90000"/>
              </a:lnSpc>
              <a:spcBef>
                <a:spcPts val="0"/>
              </a:spcBef>
              <a:spcAft>
                <a:spcPts val="0"/>
              </a:spcAft>
              <a:buClr>
                <a:schemeClr val="dk1"/>
              </a:buClr>
              <a:buSzPct val="166666"/>
              <a:buFont typeface="Arial"/>
              <a:buNone/>
            </a:pPr>
            <a:r>
              <a:t/>
            </a:r>
            <a:endParaRPr b="0" i="0" sz="1500" u="none" cap="none" strike="noStrike">
              <a:solidFill>
                <a:schemeClr val="dk1"/>
              </a:solidFill>
              <a:latin typeface="Arial Black"/>
              <a:ea typeface="Arial Black"/>
              <a:cs typeface="Arial Black"/>
              <a:sym typeface="Arial Black"/>
            </a:endParaRPr>
          </a:p>
        </p:txBody>
      </p:sp>
      <p:sp>
        <p:nvSpPr>
          <p:cNvPr id="2770" name="Google Shape;2770;g154064e066c_70_82"/>
          <p:cNvSpPr txBox="1"/>
          <p:nvPr/>
        </p:nvSpPr>
        <p:spPr>
          <a:xfrm>
            <a:off x="0" y="1931808"/>
            <a:ext cx="7876024" cy="689913"/>
          </a:xfrm>
          <a:prstGeom prst="rect">
            <a:avLst/>
          </a:prstGeom>
          <a:noFill/>
          <a:ln>
            <a:noFill/>
          </a:ln>
        </p:spPr>
        <p:txBody>
          <a:bodyPr anchorCtr="0" anchor="ctr" bIns="60925" lIns="121900" spcFirstLastPara="1" rIns="121900" wrap="square" tIns="60925">
            <a:normAutofit fontScale="97500"/>
          </a:bodyPr>
          <a:lstStyle/>
          <a:p>
            <a:pPr indent="0" lvl="0" marL="0" marR="0" rtl="0" algn="l">
              <a:lnSpc>
                <a:spcPct val="90000"/>
              </a:lnSpc>
              <a:spcBef>
                <a:spcPts val="0"/>
              </a:spcBef>
              <a:spcAft>
                <a:spcPts val="0"/>
              </a:spcAft>
              <a:buClr>
                <a:schemeClr val="dk1"/>
              </a:buClr>
              <a:buSzPct val="166666"/>
              <a:buFont typeface="Arial"/>
              <a:buNone/>
            </a:pPr>
            <a:r>
              <a:t/>
            </a:r>
            <a:endParaRPr b="0" i="0" sz="1500" u="none" cap="none" strike="noStrike">
              <a:solidFill>
                <a:schemeClr val="dk1"/>
              </a:solidFill>
              <a:latin typeface="Arial Black"/>
              <a:ea typeface="Arial Black"/>
              <a:cs typeface="Arial Black"/>
              <a:sym typeface="Arial Black"/>
            </a:endParaRPr>
          </a:p>
        </p:txBody>
      </p:sp>
      <p:sp>
        <p:nvSpPr>
          <p:cNvPr id="2771" name="Google Shape;2771;g154064e066c_70_82"/>
          <p:cNvSpPr txBox="1"/>
          <p:nvPr/>
        </p:nvSpPr>
        <p:spPr>
          <a:xfrm>
            <a:off x="387456" y="2036929"/>
            <a:ext cx="4797847" cy="689913"/>
          </a:xfrm>
          <a:prstGeom prst="rect">
            <a:avLst/>
          </a:prstGeom>
          <a:noFill/>
          <a:ln>
            <a:noFill/>
          </a:ln>
        </p:spPr>
        <p:txBody>
          <a:bodyPr anchorCtr="0" anchor="ctr" bIns="60925" lIns="121900" spcFirstLastPara="1" rIns="121900" wrap="square" tIns="60925">
            <a:normAutofit fontScale="97500"/>
          </a:bodyPr>
          <a:lstStyle/>
          <a:p>
            <a:pPr indent="0" lvl="0" marL="0" marR="0" rtl="0" algn="ctr">
              <a:lnSpc>
                <a:spcPct val="90000"/>
              </a:lnSpc>
              <a:spcBef>
                <a:spcPts val="0"/>
              </a:spcBef>
              <a:spcAft>
                <a:spcPts val="0"/>
              </a:spcAft>
              <a:buClr>
                <a:schemeClr val="dk1"/>
              </a:buClr>
              <a:buSzPct val="166666"/>
              <a:buFont typeface="Arial"/>
              <a:buNone/>
            </a:pPr>
            <a:r>
              <a:rPr b="0" i="0" lang="en-GB" sz="1500" u="none" cap="none" strike="noStrike">
                <a:solidFill>
                  <a:schemeClr val="dk1"/>
                </a:solidFill>
                <a:latin typeface="Arial Black"/>
                <a:ea typeface="Arial Black"/>
                <a:cs typeface="Arial Black"/>
                <a:sym typeface="Arial Black"/>
              </a:rPr>
              <a:t>Suitability of GEO activities </a:t>
            </a:r>
            <a:endParaRPr b="0" i="0" sz="1500" u="none" cap="none" strike="noStrike">
              <a:solidFill>
                <a:schemeClr val="dk1"/>
              </a:solidFill>
              <a:latin typeface="Arial"/>
              <a:ea typeface="Arial"/>
              <a:cs typeface="Arial"/>
              <a:sym typeface="Arial"/>
            </a:endParaRPr>
          </a:p>
          <a:p>
            <a:pPr indent="0" lvl="0" marL="0" marR="0" rtl="0" algn="ctr">
              <a:lnSpc>
                <a:spcPct val="90000"/>
              </a:lnSpc>
              <a:spcBef>
                <a:spcPts val="0"/>
              </a:spcBef>
              <a:spcAft>
                <a:spcPts val="0"/>
              </a:spcAft>
              <a:buClr>
                <a:schemeClr val="dk1"/>
              </a:buClr>
              <a:buSzPct val="166666"/>
              <a:buFont typeface="Arial"/>
              <a:buNone/>
            </a:pPr>
            <a:r>
              <a:rPr b="0" i="0" lang="en-GB" sz="1500" u="none" cap="none" strike="noStrike">
                <a:solidFill>
                  <a:schemeClr val="dk1"/>
                </a:solidFill>
                <a:latin typeface="Arial Black"/>
                <a:ea typeface="Arial Black"/>
                <a:cs typeface="Arial Black"/>
                <a:sym typeface="Arial Black"/>
              </a:rPr>
              <a:t>for EO guidance on NAP</a:t>
            </a:r>
            <a:endParaRPr b="0" i="0" sz="1500" u="none" cap="none" strike="noStrike">
              <a:solidFill>
                <a:schemeClr val="dk1"/>
              </a:solidFill>
              <a:latin typeface="Arial"/>
              <a:ea typeface="Arial"/>
              <a:cs typeface="Arial"/>
              <a:sym typeface="Arial"/>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6" name="Shape 2776"/>
        <p:cNvGrpSpPr/>
        <p:nvPr/>
      </p:nvGrpSpPr>
      <p:grpSpPr>
        <a:xfrm>
          <a:off x="0" y="0"/>
          <a:ext cx="0" cy="0"/>
          <a:chOff x="0" y="0"/>
          <a:chExt cx="0" cy="0"/>
        </a:xfrm>
      </p:grpSpPr>
      <p:sp>
        <p:nvSpPr>
          <p:cNvPr id="2777" name="Google Shape;2777;g154064e066c_70_104"/>
          <p:cNvSpPr txBox="1"/>
          <p:nvPr>
            <p:ph idx="4294967295" type="body"/>
          </p:nvPr>
        </p:nvSpPr>
        <p:spPr>
          <a:xfrm>
            <a:off x="262193" y="1128824"/>
            <a:ext cx="11667613" cy="2948284"/>
          </a:xfrm>
          <a:prstGeom prst="rect">
            <a:avLst/>
          </a:prstGeom>
          <a:noFill/>
          <a:ln>
            <a:noFill/>
          </a:ln>
        </p:spPr>
        <p:txBody>
          <a:bodyPr anchorCtr="0" anchor="ctr" bIns="25400" lIns="25400" spcFirstLastPara="1" rIns="25400" wrap="square" tIns="25400">
            <a:noAutofit/>
          </a:bodyPr>
          <a:lstStyle/>
          <a:p>
            <a:pPr indent="-431800" lvl="0" marL="609600" marR="0" rtl="0" algn="l">
              <a:lnSpc>
                <a:spcPct val="115000"/>
              </a:lnSpc>
              <a:spcBef>
                <a:spcPts val="0"/>
              </a:spcBef>
              <a:spcAft>
                <a:spcPts val="0"/>
              </a:spcAft>
              <a:buClr>
                <a:srgbClr val="000000"/>
              </a:buClr>
              <a:buSzPts val="2000"/>
              <a:buFont typeface="Helvetica Neue Light"/>
              <a:buChar char="•"/>
            </a:pPr>
            <a:r>
              <a:rPr lang="en-GB" sz="1600">
                <a:solidFill>
                  <a:schemeClr val="dk1"/>
                </a:solidFill>
                <a:latin typeface="Arial"/>
                <a:ea typeface="Arial"/>
                <a:cs typeface="Arial"/>
                <a:sym typeface="Arial"/>
              </a:rPr>
              <a:t>GEO supplemental technical guidance helps LDCs and other developing countries to </a:t>
            </a:r>
            <a:r>
              <a:rPr b="1" lang="en-GB" sz="1600">
                <a:solidFill>
                  <a:schemeClr val="dk1"/>
                </a:solidFill>
                <a:latin typeface="Arial"/>
                <a:ea typeface="Arial"/>
                <a:cs typeface="Arial"/>
                <a:sym typeface="Arial"/>
              </a:rPr>
              <a:t>integrate climate science Earth observation information, data, tools into their  NAPs</a:t>
            </a:r>
            <a:endParaRPr/>
          </a:p>
          <a:p>
            <a:pPr indent="-431800" lvl="0" marL="609600" marR="0" rtl="0" algn="l">
              <a:lnSpc>
                <a:spcPct val="115000"/>
              </a:lnSpc>
              <a:spcBef>
                <a:spcPts val="0"/>
              </a:spcBef>
              <a:spcAft>
                <a:spcPts val="0"/>
              </a:spcAft>
              <a:buClr>
                <a:srgbClr val="000000"/>
              </a:buClr>
              <a:buSzPts val="2000"/>
              <a:buFont typeface="Helvetica Neue Light"/>
              <a:buChar char="•"/>
            </a:pPr>
            <a:r>
              <a:rPr lang="en-GB" sz="1600">
                <a:solidFill>
                  <a:schemeClr val="dk1"/>
                </a:solidFill>
                <a:latin typeface="Arial"/>
                <a:ea typeface="Arial"/>
                <a:cs typeface="Arial"/>
                <a:sym typeface="Arial"/>
              </a:rPr>
              <a:t>Multiple challenges and sectors for NAPs: coastal zones, water management, health, etc…</a:t>
            </a:r>
            <a:r>
              <a:rPr b="1" lang="en-GB" sz="1600">
                <a:solidFill>
                  <a:schemeClr val="dk1"/>
                </a:solidFill>
                <a:latin typeface="Arial"/>
                <a:ea typeface="Arial"/>
                <a:cs typeface="Arial"/>
                <a:sym typeface="Arial"/>
              </a:rPr>
              <a:t> GEO guidance will cover different sectors based on the experience of GEO initiatives</a:t>
            </a:r>
            <a:endParaRPr/>
          </a:p>
          <a:p>
            <a:pPr indent="-431800" lvl="0" marL="609600" marR="0" rtl="0" algn="l">
              <a:lnSpc>
                <a:spcPct val="115000"/>
              </a:lnSpc>
              <a:spcBef>
                <a:spcPts val="0"/>
              </a:spcBef>
              <a:spcAft>
                <a:spcPts val="0"/>
              </a:spcAft>
              <a:buClr>
                <a:srgbClr val="000000"/>
              </a:buClr>
              <a:buSzPts val="2000"/>
              <a:buFont typeface="Helvetica Neue Light"/>
              <a:buChar char="•"/>
            </a:pPr>
            <a:r>
              <a:rPr lang="en-GB" sz="1600">
                <a:solidFill>
                  <a:schemeClr val="dk1"/>
                </a:solidFill>
                <a:latin typeface="Arial"/>
                <a:ea typeface="Arial"/>
                <a:cs typeface="Arial"/>
                <a:sym typeface="Arial"/>
              </a:rPr>
              <a:t>First guidance by GEOGLAM, followed by other GEO initiatives – </a:t>
            </a:r>
            <a:r>
              <a:rPr b="1" lang="en-GB" sz="1600">
                <a:solidFill>
                  <a:schemeClr val="dk1"/>
                </a:solidFill>
                <a:latin typeface="Arial"/>
                <a:ea typeface="Arial"/>
                <a:cs typeface="Arial"/>
                <a:sym typeface="Arial"/>
              </a:rPr>
              <a:t>launch at GEO Week and COP27</a:t>
            </a:r>
            <a:endParaRPr b="1" sz="1600">
              <a:solidFill>
                <a:schemeClr val="dk1"/>
              </a:solidFill>
              <a:latin typeface="Arial"/>
              <a:ea typeface="Arial"/>
              <a:cs typeface="Arial"/>
              <a:sym typeface="Arial"/>
            </a:endParaRPr>
          </a:p>
          <a:p>
            <a:pPr indent="-431800" lvl="0" marL="609600" marR="0" rtl="0" algn="l">
              <a:lnSpc>
                <a:spcPct val="115000"/>
              </a:lnSpc>
              <a:spcBef>
                <a:spcPts val="0"/>
              </a:spcBef>
              <a:spcAft>
                <a:spcPts val="0"/>
              </a:spcAft>
              <a:buClr>
                <a:srgbClr val="000000"/>
              </a:buClr>
              <a:buSzPts val="2000"/>
              <a:buFont typeface="Helvetica Neue Light"/>
              <a:buChar char="•"/>
            </a:pPr>
            <a:r>
              <a:rPr b="1" lang="en-GB" sz="1600">
                <a:solidFill>
                  <a:schemeClr val="dk1"/>
                </a:solidFill>
                <a:latin typeface="Arial"/>
                <a:ea typeface="Arial"/>
                <a:cs typeface="Arial"/>
                <a:sym typeface="Arial"/>
              </a:rPr>
              <a:t>Collaborating with UNFCCC LEG </a:t>
            </a:r>
            <a:r>
              <a:rPr lang="en-GB" sz="1600">
                <a:solidFill>
                  <a:schemeClr val="dk1"/>
                </a:solidFill>
                <a:latin typeface="Arial"/>
                <a:ea typeface="Arial"/>
                <a:cs typeface="Arial"/>
                <a:sym typeface="Arial"/>
              </a:rPr>
              <a:t>on NAP Expo, Open NAP, establishing technical assistance to countries…</a:t>
            </a:r>
            <a:endParaRPr sz="1600">
              <a:solidFill>
                <a:schemeClr val="dk1"/>
              </a:solidFill>
              <a:latin typeface="Arial"/>
              <a:ea typeface="Arial"/>
              <a:cs typeface="Arial"/>
              <a:sym typeface="Arial"/>
            </a:endParaRPr>
          </a:p>
          <a:p>
            <a:pPr indent="-431800" lvl="0" marL="609600" marR="0" rtl="0" algn="l">
              <a:lnSpc>
                <a:spcPct val="115000"/>
              </a:lnSpc>
              <a:spcBef>
                <a:spcPts val="0"/>
              </a:spcBef>
              <a:spcAft>
                <a:spcPts val="0"/>
              </a:spcAft>
              <a:buClr>
                <a:srgbClr val="000000"/>
              </a:buClr>
              <a:buSzPts val="2000"/>
              <a:buFont typeface="Helvetica Neue Light"/>
              <a:buChar char="•"/>
            </a:pPr>
            <a:r>
              <a:rPr lang="en-GB" sz="1600">
                <a:solidFill>
                  <a:schemeClr val="dk1"/>
                </a:solidFill>
                <a:latin typeface="Arial"/>
                <a:ea typeface="Arial"/>
                <a:cs typeface="Arial"/>
                <a:sym typeface="Arial"/>
              </a:rPr>
              <a:t>Exploring linkages with implementation with partners WMO, UNDP, UNEP </a:t>
            </a:r>
            <a:r>
              <a:rPr b="1" lang="en-GB" sz="1600">
                <a:solidFill>
                  <a:schemeClr val="dk1"/>
                </a:solidFill>
                <a:latin typeface="Arial"/>
                <a:ea typeface="Arial"/>
                <a:cs typeface="Arial"/>
                <a:sym typeface="Arial"/>
              </a:rPr>
              <a:t>- via the Green Climate Fund</a:t>
            </a:r>
            <a:endParaRPr sz="1600">
              <a:solidFill>
                <a:schemeClr val="dk1"/>
              </a:solidFill>
              <a:latin typeface="Arial"/>
              <a:ea typeface="Arial"/>
              <a:cs typeface="Arial"/>
              <a:sym typeface="Arial"/>
            </a:endParaRPr>
          </a:p>
        </p:txBody>
      </p:sp>
      <p:sp>
        <p:nvSpPr>
          <p:cNvPr id="2778" name="Google Shape;2778;g154064e066c_70_104"/>
          <p:cNvSpPr txBox="1"/>
          <p:nvPr/>
        </p:nvSpPr>
        <p:spPr>
          <a:xfrm>
            <a:off x="2711623" y="210673"/>
            <a:ext cx="9042400" cy="1280308"/>
          </a:xfrm>
          <a:prstGeom prst="rect">
            <a:avLst/>
          </a:prstGeom>
          <a:noFill/>
          <a:ln>
            <a:noFill/>
          </a:ln>
        </p:spPr>
        <p:txBody>
          <a:bodyPr anchorCtr="0" anchor="ctr" bIns="60925" lIns="121900" spcFirstLastPara="1" rIns="121900" wrap="square" tIns="60925">
            <a:normAutofit fontScale="97500"/>
          </a:bodyPr>
          <a:lstStyle/>
          <a:p>
            <a:pPr indent="0" lvl="0" marL="0" marR="0" rtl="0" algn="l">
              <a:lnSpc>
                <a:spcPct val="120000"/>
              </a:lnSpc>
              <a:spcBef>
                <a:spcPts val="0"/>
              </a:spcBef>
              <a:spcAft>
                <a:spcPts val="0"/>
              </a:spcAft>
              <a:buClr>
                <a:srgbClr val="000000"/>
              </a:buClr>
              <a:buSzPct val="92592"/>
              <a:buFont typeface="Arial"/>
              <a:buNone/>
            </a:pPr>
            <a:r>
              <a:rPr b="0" i="0" lang="en-GB" sz="2700" u="none" cap="none" strike="noStrike">
                <a:solidFill>
                  <a:srgbClr val="42A3FD"/>
                </a:solidFill>
                <a:latin typeface="Arial Black"/>
                <a:ea typeface="Arial Black"/>
                <a:cs typeface="Arial Black"/>
                <a:sym typeface="Arial Black"/>
              </a:rPr>
              <a:t>Supporting NAPs via the UNFCCC</a:t>
            </a:r>
            <a:endParaRPr sz="1900"/>
          </a:p>
        </p:txBody>
      </p:sp>
      <p:pic>
        <p:nvPicPr>
          <p:cNvPr descr="A picture containing graphical user interface&#10;&#10;Description automatically generated" id="2779" name="Google Shape;2779;g154064e066c_70_104"/>
          <p:cNvPicPr preferRelativeResize="0"/>
          <p:nvPr/>
        </p:nvPicPr>
        <p:blipFill rotWithShape="1">
          <a:blip r:embed="rId3">
            <a:alphaModFix/>
          </a:blip>
          <a:srcRect b="0" l="0" r="0" t="0"/>
          <a:stretch/>
        </p:blipFill>
        <p:spPr>
          <a:xfrm>
            <a:off x="0" y="4413888"/>
            <a:ext cx="12192000" cy="2469512"/>
          </a:xfrm>
          <a:prstGeom prst="rect">
            <a:avLst/>
          </a:prstGeom>
          <a:noFill/>
          <a:ln>
            <a:noFill/>
          </a:ln>
        </p:spPr>
      </p:pic>
      <p:pic>
        <p:nvPicPr>
          <p:cNvPr id="2780" name="Google Shape;2780;g154064e066c_70_104"/>
          <p:cNvPicPr preferRelativeResize="0"/>
          <p:nvPr/>
        </p:nvPicPr>
        <p:blipFill rotWithShape="1">
          <a:blip r:embed="rId4">
            <a:alphaModFix/>
          </a:blip>
          <a:srcRect b="-1097" l="0" r="0" t="0"/>
          <a:stretch/>
        </p:blipFill>
        <p:spPr>
          <a:xfrm>
            <a:off x="0" y="4413888"/>
            <a:ext cx="2120760" cy="746237"/>
          </a:xfrm>
          <a:prstGeom prst="rect">
            <a:avLst/>
          </a:prstGeom>
          <a:noFill/>
          <a:ln>
            <a:noFill/>
          </a:ln>
        </p:spPr>
      </p:pic>
      <p:pic>
        <p:nvPicPr>
          <p:cNvPr id="2781" name="Google Shape;2781;g154064e066c_70_104"/>
          <p:cNvPicPr preferRelativeResize="0"/>
          <p:nvPr/>
        </p:nvPicPr>
        <p:blipFill rotWithShape="1">
          <a:blip r:embed="rId5">
            <a:alphaModFix/>
          </a:blip>
          <a:srcRect b="0" l="0" r="0" t="0"/>
          <a:stretch/>
        </p:blipFill>
        <p:spPr>
          <a:xfrm>
            <a:off x="692825" y="106588"/>
            <a:ext cx="2018797" cy="1075468"/>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5" name="Shape 2785"/>
        <p:cNvGrpSpPr/>
        <p:nvPr/>
      </p:nvGrpSpPr>
      <p:grpSpPr>
        <a:xfrm>
          <a:off x="0" y="0"/>
          <a:ext cx="0" cy="0"/>
          <a:chOff x="0" y="0"/>
          <a:chExt cx="0" cy="0"/>
        </a:xfrm>
      </p:grpSpPr>
      <p:pic>
        <p:nvPicPr>
          <p:cNvPr descr="Logo, company name&#10;&#10;Description automatically generated" id="2786" name="Google Shape;2786;g154064e066c_70_113"/>
          <p:cNvPicPr preferRelativeResize="0"/>
          <p:nvPr/>
        </p:nvPicPr>
        <p:blipFill rotWithShape="1">
          <a:blip r:embed="rId3">
            <a:alphaModFix/>
          </a:blip>
          <a:srcRect b="0" l="0" r="0" t="0"/>
          <a:stretch/>
        </p:blipFill>
        <p:spPr>
          <a:xfrm>
            <a:off x="147237" y="142232"/>
            <a:ext cx="2387255" cy="1342831"/>
          </a:xfrm>
          <a:prstGeom prst="rect">
            <a:avLst/>
          </a:prstGeom>
          <a:noFill/>
          <a:ln>
            <a:noFill/>
          </a:ln>
        </p:spPr>
      </p:pic>
      <p:pic>
        <p:nvPicPr>
          <p:cNvPr id="2787" name="Google Shape;2787;g154064e066c_70_113"/>
          <p:cNvPicPr preferRelativeResize="0"/>
          <p:nvPr/>
        </p:nvPicPr>
        <p:blipFill rotWithShape="1">
          <a:blip r:embed="rId4">
            <a:alphaModFix/>
          </a:blip>
          <a:srcRect b="0" l="0" r="0" t="0"/>
          <a:stretch/>
        </p:blipFill>
        <p:spPr>
          <a:xfrm>
            <a:off x="7677049" y="142232"/>
            <a:ext cx="2470095" cy="1208199"/>
          </a:xfrm>
          <a:prstGeom prst="rect">
            <a:avLst/>
          </a:prstGeom>
          <a:noFill/>
          <a:ln>
            <a:noFill/>
          </a:ln>
        </p:spPr>
      </p:pic>
      <p:pic>
        <p:nvPicPr>
          <p:cNvPr id="2788" name="Google Shape;2788;g154064e066c_70_113"/>
          <p:cNvPicPr preferRelativeResize="0"/>
          <p:nvPr/>
        </p:nvPicPr>
        <p:blipFill rotWithShape="1">
          <a:blip r:embed="rId5">
            <a:alphaModFix/>
          </a:blip>
          <a:srcRect b="0" l="0" r="0" t="0"/>
          <a:stretch/>
        </p:blipFill>
        <p:spPr>
          <a:xfrm>
            <a:off x="7563788" y="4493727"/>
            <a:ext cx="4591245" cy="2360584"/>
          </a:xfrm>
          <a:prstGeom prst="rect">
            <a:avLst/>
          </a:prstGeom>
          <a:noFill/>
          <a:ln>
            <a:noFill/>
          </a:ln>
        </p:spPr>
      </p:pic>
      <p:pic>
        <p:nvPicPr>
          <p:cNvPr id="2789" name="Google Shape;2789;g154064e066c_70_113"/>
          <p:cNvPicPr preferRelativeResize="0"/>
          <p:nvPr/>
        </p:nvPicPr>
        <p:blipFill rotWithShape="1">
          <a:blip r:embed="rId6">
            <a:alphaModFix/>
          </a:blip>
          <a:srcRect b="0" l="0" r="0" t="0"/>
          <a:stretch/>
        </p:blipFill>
        <p:spPr>
          <a:xfrm>
            <a:off x="4871604" y="430673"/>
            <a:ext cx="2544483" cy="660400"/>
          </a:xfrm>
          <a:prstGeom prst="rect">
            <a:avLst/>
          </a:prstGeom>
          <a:noFill/>
          <a:ln>
            <a:noFill/>
          </a:ln>
        </p:spPr>
      </p:pic>
      <p:pic>
        <p:nvPicPr>
          <p:cNvPr id="2790" name="Google Shape;2790;g154064e066c_70_113"/>
          <p:cNvPicPr preferRelativeResize="0"/>
          <p:nvPr/>
        </p:nvPicPr>
        <p:blipFill rotWithShape="1">
          <a:blip r:embed="rId7">
            <a:alphaModFix/>
          </a:blip>
          <a:srcRect b="0" l="0" r="0" t="0"/>
          <a:stretch/>
        </p:blipFill>
        <p:spPr>
          <a:xfrm>
            <a:off x="2795455" y="441376"/>
            <a:ext cx="1815188" cy="676247"/>
          </a:xfrm>
          <a:prstGeom prst="rect">
            <a:avLst/>
          </a:prstGeom>
          <a:noFill/>
          <a:ln>
            <a:noFill/>
          </a:ln>
        </p:spPr>
      </p:pic>
      <p:pic>
        <p:nvPicPr>
          <p:cNvPr id="2791" name="Google Shape;2791;g154064e066c_70_113"/>
          <p:cNvPicPr preferRelativeResize="0"/>
          <p:nvPr/>
        </p:nvPicPr>
        <p:blipFill rotWithShape="1">
          <a:blip r:embed="rId8">
            <a:alphaModFix/>
          </a:blip>
          <a:srcRect b="0" l="0" r="0" t="0"/>
          <a:stretch/>
        </p:blipFill>
        <p:spPr>
          <a:xfrm>
            <a:off x="9366577" y="307255"/>
            <a:ext cx="2083059" cy="878152"/>
          </a:xfrm>
          <a:prstGeom prst="rect">
            <a:avLst/>
          </a:prstGeom>
          <a:noFill/>
          <a:ln>
            <a:noFill/>
          </a:ln>
        </p:spPr>
      </p:pic>
      <p:pic>
        <p:nvPicPr>
          <p:cNvPr id="2792" name="Google Shape;2792;g154064e066c_70_113"/>
          <p:cNvPicPr preferRelativeResize="0"/>
          <p:nvPr/>
        </p:nvPicPr>
        <p:blipFill rotWithShape="1">
          <a:blip r:embed="rId9">
            <a:alphaModFix/>
          </a:blip>
          <a:srcRect b="0" l="0" r="0" t="0"/>
          <a:stretch/>
        </p:blipFill>
        <p:spPr>
          <a:xfrm>
            <a:off x="2728157" y="1618808"/>
            <a:ext cx="4422985" cy="3317240"/>
          </a:xfrm>
          <a:prstGeom prst="rect">
            <a:avLst/>
          </a:prstGeom>
          <a:noFill/>
          <a:ln>
            <a:noFill/>
          </a:ln>
        </p:spPr>
      </p:pic>
      <p:pic>
        <p:nvPicPr>
          <p:cNvPr id="2793" name="Google Shape;2793;g154064e066c_70_113"/>
          <p:cNvPicPr preferRelativeResize="0"/>
          <p:nvPr/>
        </p:nvPicPr>
        <p:blipFill rotWithShape="1">
          <a:blip r:embed="rId10">
            <a:alphaModFix/>
          </a:blip>
          <a:srcRect b="0" l="0" r="0" t="0"/>
          <a:stretch/>
        </p:blipFill>
        <p:spPr>
          <a:xfrm>
            <a:off x="-12084" y="3319089"/>
            <a:ext cx="4718547" cy="3538911"/>
          </a:xfrm>
          <a:prstGeom prst="rect">
            <a:avLst/>
          </a:prstGeom>
          <a:noFill/>
          <a:ln>
            <a:noFill/>
          </a:ln>
        </p:spPr>
      </p:pic>
      <p:pic>
        <p:nvPicPr>
          <p:cNvPr id="2794" name="Google Shape;2794;g154064e066c_70_113"/>
          <p:cNvPicPr preferRelativeResize="0"/>
          <p:nvPr/>
        </p:nvPicPr>
        <p:blipFill rotWithShape="1">
          <a:blip r:embed="rId11">
            <a:alphaModFix/>
          </a:blip>
          <a:srcRect b="0" l="0" r="0" t="0"/>
          <a:stretch/>
        </p:blipFill>
        <p:spPr>
          <a:xfrm>
            <a:off x="7086232" y="1615119"/>
            <a:ext cx="5068801" cy="3220200"/>
          </a:xfrm>
          <a:prstGeom prst="rect">
            <a:avLst/>
          </a:prstGeom>
          <a:noFill/>
          <a:ln>
            <a:noFill/>
          </a:ln>
        </p:spPr>
      </p:pic>
      <p:pic>
        <p:nvPicPr>
          <p:cNvPr id="2795" name="Google Shape;2795;g154064e066c_70_113"/>
          <p:cNvPicPr preferRelativeResize="0"/>
          <p:nvPr/>
        </p:nvPicPr>
        <p:blipFill rotWithShape="1">
          <a:blip r:embed="rId12">
            <a:alphaModFix/>
          </a:blip>
          <a:srcRect b="0" l="0" r="0" t="0"/>
          <a:stretch/>
        </p:blipFill>
        <p:spPr>
          <a:xfrm>
            <a:off x="4706463" y="4701925"/>
            <a:ext cx="2874765" cy="2156075"/>
          </a:xfrm>
          <a:prstGeom prst="rect">
            <a:avLst/>
          </a:prstGeom>
          <a:noFill/>
          <a:ln>
            <a:noFill/>
          </a:ln>
        </p:spPr>
      </p:pic>
      <p:pic>
        <p:nvPicPr>
          <p:cNvPr id="2796" name="Google Shape;2796;g154064e066c_70_113"/>
          <p:cNvPicPr preferRelativeResize="0"/>
          <p:nvPr/>
        </p:nvPicPr>
        <p:blipFill rotWithShape="1">
          <a:blip r:embed="rId13">
            <a:alphaModFix/>
          </a:blip>
          <a:srcRect b="0" l="0" r="0" t="0"/>
          <a:stretch/>
        </p:blipFill>
        <p:spPr>
          <a:xfrm>
            <a:off x="4074056" y="3409393"/>
            <a:ext cx="3928357" cy="1213171"/>
          </a:xfrm>
          <a:prstGeom prst="rect">
            <a:avLst/>
          </a:prstGeom>
          <a:noFill/>
          <a:ln>
            <a:noFill/>
          </a:ln>
        </p:spPr>
      </p:pic>
      <p:pic>
        <p:nvPicPr>
          <p:cNvPr id="2797" name="Google Shape;2797;g154064e066c_70_113"/>
          <p:cNvPicPr preferRelativeResize="0"/>
          <p:nvPr/>
        </p:nvPicPr>
        <p:blipFill rotWithShape="1">
          <a:blip r:embed="rId14">
            <a:alphaModFix/>
          </a:blip>
          <a:srcRect b="0" l="0" r="0" t="0"/>
          <a:stretch/>
        </p:blipFill>
        <p:spPr>
          <a:xfrm>
            <a:off x="-2951" y="1615119"/>
            <a:ext cx="2785836" cy="2047439"/>
          </a:xfrm>
          <a:prstGeom prst="rect">
            <a:avLst/>
          </a:prstGeom>
          <a:noFill/>
          <a:ln>
            <a:noFill/>
          </a:ln>
        </p:spPr>
      </p:pic>
      <p:sp>
        <p:nvSpPr>
          <p:cNvPr id="2798" name="Google Shape;2798;g154064e066c_70_113"/>
          <p:cNvSpPr txBox="1"/>
          <p:nvPr/>
        </p:nvSpPr>
        <p:spPr>
          <a:xfrm>
            <a:off x="4074056" y="4509148"/>
            <a:ext cx="3928357" cy="574516"/>
          </a:xfrm>
          <a:prstGeom prst="rect">
            <a:avLst/>
          </a:prstGeom>
          <a:solidFill>
            <a:schemeClr val="lt1"/>
          </a:solid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Gaborone, Botswana </a:t>
            </a:r>
            <a:endParaRPr sz="1900"/>
          </a:p>
          <a:p>
            <a:pPr indent="0" lvl="0" marL="0" marR="0" rtl="0" algn="ctr">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22-26 August 2022</a:t>
            </a:r>
            <a:endParaRPr sz="1900"/>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02" name="Shape 2802"/>
        <p:cNvGrpSpPr/>
        <p:nvPr/>
      </p:nvGrpSpPr>
      <p:grpSpPr>
        <a:xfrm>
          <a:off x="0" y="0"/>
          <a:ext cx="0" cy="0"/>
          <a:chOff x="0" y="0"/>
          <a:chExt cx="0" cy="0"/>
        </a:xfrm>
      </p:grpSpPr>
      <p:sp>
        <p:nvSpPr>
          <p:cNvPr id="2803" name="Google Shape;2803;g154064e066c_70_129"/>
          <p:cNvSpPr/>
          <p:nvPr/>
        </p:nvSpPr>
        <p:spPr>
          <a:xfrm>
            <a:off x="0" y="0"/>
            <a:ext cx="12192000" cy="6858000"/>
          </a:xfrm>
          <a:prstGeom prst="rect">
            <a:avLst/>
          </a:prstGeom>
          <a:solidFill>
            <a:schemeClr val="lt1"/>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None/>
            </a:pPr>
            <a:r>
              <a:t/>
            </a:r>
            <a:endParaRPr b="0" i="0" sz="2400" u="none" cap="none" strike="noStrike">
              <a:solidFill>
                <a:schemeClr val="lt1"/>
              </a:solidFill>
              <a:latin typeface="Arial"/>
              <a:ea typeface="Arial"/>
              <a:cs typeface="Arial"/>
              <a:sym typeface="Arial"/>
            </a:endParaRPr>
          </a:p>
        </p:txBody>
      </p:sp>
      <p:sp>
        <p:nvSpPr>
          <p:cNvPr id="2804" name="Google Shape;2804;g154064e066c_70_129"/>
          <p:cNvSpPr/>
          <p:nvPr/>
        </p:nvSpPr>
        <p:spPr>
          <a:xfrm flipH="1" rot="3967198">
            <a:off x="8631348" y="490493"/>
            <a:ext cx="2987899" cy="2987899"/>
          </a:xfrm>
          <a:prstGeom prst="arc">
            <a:avLst>
              <a:gd fmla="val 14441841" name="adj1"/>
              <a:gd fmla="val 0" name="adj2"/>
            </a:avLst>
          </a:prstGeom>
          <a:noFill/>
          <a:ln cap="rnd" cmpd="sng" w="127000">
            <a:solidFill>
              <a:schemeClr val="accent4"/>
            </a:solidFill>
            <a:prstDash val="dash"/>
            <a:miter lim="800000"/>
            <a:headEnd len="sm" w="sm" type="none"/>
            <a:tailEnd len="sm" w="sm" type="none"/>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805" name="Google Shape;2805;g154064e066c_70_129"/>
          <p:cNvSpPr txBox="1"/>
          <p:nvPr/>
        </p:nvSpPr>
        <p:spPr>
          <a:xfrm>
            <a:off x="4879952" y="376692"/>
            <a:ext cx="5873100" cy="1325700"/>
          </a:xfrm>
          <a:prstGeom prst="rect">
            <a:avLst/>
          </a:prstGeom>
          <a:noFill/>
          <a:ln>
            <a:noFill/>
          </a:ln>
        </p:spPr>
        <p:txBody>
          <a:bodyPr anchorCtr="0" anchor="ctr" bIns="60925" lIns="121900" spcFirstLastPara="1" rIns="121900" wrap="square" tIns="60925">
            <a:normAutofit/>
          </a:bodyPr>
          <a:lstStyle/>
          <a:p>
            <a:pPr indent="0" lvl="0" marL="0" marR="0" rtl="0" algn="l">
              <a:lnSpc>
                <a:spcPct val="90000"/>
              </a:lnSpc>
              <a:spcBef>
                <a:spcPts val="0"/>
              </a:spcBef>
              <a:spcAft>
                <a:spcPts val="800"/>
              </a:spcAft>
              <a:buClr>
                <a:srgbClr val="000000"/>
              </a:buClr>
              <a:buSzPts val="2400"/>
              <a:buFont typeface="Arial"/>
              <a:buNone/>
            </a:pPr>
            <a:r>
              <a:rPr b="0" i="0" lang="en-GB" sz="2700" u="none" cap="none" strike="noStrike">
                <a:solidFill>
                  <a:srgbClr val="42A3FD"/>
                </a:solidFill>
                <a:latin typeface="Arial Black"/>
                <a:ea typeface="Arial Black"/>
                <a:cs typeface="Arial Black"/>
                <a:sym typeface="Arial Black"/>
              </a:rPr>
              <a:t>Towards COP27: Adaptation</a:t>
            </a:r>
            <a:endParaRPr sz="1900"/>
          </a:p>
        </p:txBody>
      </p:sp>
      <p:sp>
        <p:nvSpPr>
          <p:cNvPr id="2806" name="Google Shape;2806;g154064e066c_70_129"/>
          <p:cNvSpPr/>
          <p:nvPr/>
        </p:nvSpPr>
        <p:spPr>
          <a:xfrm flipH="1">
            <a:off x="0" y="5486400"/>
            <a:ext cx="2672863" cy="1371600"/>
          </a:xfrm>
          <a:custGeom>
            <a:rect b="b" l="l" r="r" t="t"/>
            <a:pathLst>
              <a:path extrusionOk="0" h="1371600" w="2672863">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None/>
            </a:pPr>
            <a:r>
              <a:t/>
            </a:r>
            <a:endParaRPr b="0" i="0" sz="1900" u="none" cap="none" strike="noStrike">
              <a:solidFill>
                <a:schemeClr val="lt1"/>
              </a:solidFill>
              <a:latin typeface="Arial"/>
              <a:ea typeface="Arial"/>
              <a:cs typeface="Arial"/>
              <a:sym typeface="Arial"/>
            </a:endParaRPr>
          </a:p>
        </p:txBody>
      </p:sp>
      <p:pic>
        <p:nvPicPr>
          <p:cNvPr descr="Logo, company name&#10;&#10;Description automatically generated" id="2807" name="Google Shape;2807;g154064e066c_70_129"/>
          <p:cNvPicPr preferRelativeResize="0"/>
          <p:nvPr/>
        </p:nvPicPr>
        <p:blipFill rotWithShape="1">
          <a:blip r:embed="rId3">
            <a:alphaModFix/>
          </a:blip>
          <a:srcRect b="0" l="0" r="0" t="0"/>
          <a:stretch/>
        </p:blipFill>
        <p:spPr>
          <a:xfrm>
            <a:off x="322175" y="2012425"/>
            <a:ext cx="3356110" cy="1876562"/>
          </a:xfrm>
          <a:custGeom>
            <a:rect b="b" l="l" r="r" t="t"/>
            <a:pathLst>
              <a:path extrusionOk="0" h="5643794" w="4777381">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ln>
            <a:noFill/>
          </a:ln>
        </p:spPr>
      </p:pic>
      <p:sp>
        <p:nvSpPr>
          <p:cNvPr id="2808" name="Google Shape;2808;g154064e066c_70_129"/>
          <p:cNvSpPr txBox="1"/>
          <p:nvPr/>
        </p:nvSpPr>
        <p:spPr>
          <a:xfrm>
            <a:off x="3678275" y="1442075"/>
            <a:ext cx="8207700" cy="5204400"/>
          </a:xfrm>
          <a:prstGeom prst="rect">
            <a:avLst/>
          </a:prstGeom>
          <a:noFill/>
          <a:ln>
            <a:noFill/>
          </a:ln>
        </p:spPr>
        <p:txBody>
          <a:bodyPr anchorCtr="0" anchor="t" bIns="60925" lIns="121900" spcFirstLastPara="1" rIns="121900" wrap="square" tIns="60925">
            <a:noAutofit/>
          </a:bodyPr>
          <a:lstStyle/>
          <a:p>
            <a:pPr indent="-342900" lvl="0" marL="457200" marR="0" rtl="0" algn="l">
              <a:lnSpc>
                <a:spcPct val="100000"/>
              </a:lnSpc>
              <a:spcBef>
                <a:spcPts val="1300"/>
              </a:spcBef>
              <a:spcAft>
                <a:spcPts val="0"/>
              </a:spcAft>
              <a:buClr>
                <a:schemeClr val="dk1"/>
              </a:buClr>
              <a:buSzPts val="1800"/>
              <a:buFont typeface="Arial"/>
              <a:buChar char="●"/>
            </a:pPr>
            <a:r>
              <a:rPr b="0" i="0" lang="en-GB" sz="1800" u="none" cap="none" strike="noStrike">
                <a:solidFill>
                  <a:schemeClr val="dk1"/>
                </a:solidFill>
                <a:latin typeface="Arial"/>
                <a:ea typeface="Arial"/>
                <a:cs typeface="Arial"/>
                <a:sym typeface="Arial"/>
              </a:rPr>
              <a:t>Contribution on Adaptation, Loss and Damage, and other cross-cutting themes via joint </a:t>
            </a:r>
            <a:r>
              <a:rPr b="1" i="0" lang="en-GB" sz="1800" u="none" cap="none" strike="noStrike">
                <a:solidFill>
                  <a:schemeClr val="dk1"/>
                </a:solidFill>
                <a:latin typeface="Arial"/>
                <a:ea typeface="Arial"/>
                <a:cs typeface="Arial"/>
                <a:sym typeface="Arial"/>
              </a:rPr>
              <a:t>submission for Global Stocktake, participation in UNFCCC SB June 2022</a:t>
            </a:r>
            <a:endParaRPr sz="2100"/>
          </a:p>
          <a:p>
            <a:pPr indent="-342900" lvl="0" marL="457200" marR="0" rtl="0" algn="l">
              <a:lnSpc>
                <a:spcPct val="100000"/>
              </a:lnSpc>
              <a:spcBef>
                <a:spcPts val="0"/>
              </a:spcBef>
              <a:spcAft>
                <a:spcPts val="0"/>
              </a:spcAft>
              <a:buClr>
                <a:schemeClr val="dk1"/>
              </a:buClr>
              <a:buSzPts val="1800"/>
              <a:buChar char="●"/>
            </a:pPr>
            <a:r>
              <a:rPr lang="en-GB" sz="1800">
                <a:solidFill>
                  <a:schemeClr val="dk1"/>
                </a:solidFill>
              </a:rPr>
              <a:t>Member of Scientific Committee for GCOS </a:t>
            </a:r>
            <a:r>
              <a:rPr b="1" lang="en-GB" sz="1800">
                <a:solidFill>
                  <a:schemeClr val="dk1"/>
                </a:solidFill>
              </a:rPr>
              <a:t>Climate Observation Conference</a:t>
            </a:r>
            <a:r>
              <a:rPr lang="en-GB" sz="1800">
                <a:solidFill>
                  <a:schemeClr val="dk1"/>
                </a:solidFill>
              </a:rPr>
              <a:t> (Darmstadt, 17-19 Oct) -  input to statement for COP27</a:t>
            </a:r>
            <a:endParaRPr sz="1800">
              <a:solidFill>
                <a:schemeClr val="dk1"/>
              </a:solidFill>
            </a:endParaRPr>
          </a:p>
          <a:p>
            <a:pPr indent="-342900" lvl="0" marL="457200" marR="0" rtl="0" algn="l">
              <a:lnSpc>
                <a:spcPct val="100000"/>
              </a:lnSpc>
              <a:spcBef>
                <a:spcPts val="0"/>
              </a:spcBef>
              <a:spcAft>
                <a:spcPts val="0"/>
              </a:spcAft>
              <a:buClr>
                <a:schemeClr val="dk1"/>
              </a:buClr>
              <a:buSzPts val="1800"/>
              <a:buFont typeface="Arial"/>
              <a:buChar char="●"/>
            </a:pPr>
            <a:r>
              <a:rPr b="0" i="0" lang="en-GB" sz="1800" u="none" cap="none" strike="noStrike">
                <a:solidFill>
                  <a:schemeClr val="dk1"/>
                </a:solidFill>
                <a:latin typeface="Arial"/>
                <a:ea typeface="Arial"/>
                <a:cs typeface="Arial"/>
                <a:sym typeface="Arial"/>
              </a:rPr>
              <a:t>Contribution to WMO</a:t>
            </a:r>
            <a:r>
              <a:rPr b="1" i="0" lang="en-GB" sz="1800" u="none" cap="none" strike="noStrike">
                <a:solidFill>
                  <a:schemeClr val="dk1"/>
                </a:solidFill>
                <a:latin typeface="Arial"/>
                <a:ea typeface="Arial"/>
                <a:cs typeface="Arial"/>
                <a:sym typeface="Arial"/>
              </a:rPr>
              <a:t> Global Framework for Climate Services report 2022 </a:t>
            </a:r>
            <a:r>
              <a:rPr b="0" i="0" lang="en-GB" sz="1800" u="none" cap="none" strike="noStrike">
                <a:solidFill>
                  <a:schemeClr val="dk1"/>
                </a:solidFill>
                <a:latin typeface="Arial"/>
                <a:ea typeface="Arial"/>
                <a:cs typeface="Arial"/>
                <a:sym typeface="Arial"/>
              </a:rPr>
              <a:t>(Energy) with 2 case studies: Solar Atlas in Egypt by GEO CRADLE, and GEO VENER work with French government - launch in October and side event at COP27</a:t>
            </a:r>
            <a:endParaRPr sz="1800">
              <a:solidFill>
                <a:schemeClr val="dk1"/>
              </a:solidFill>
            </a:endParaRPr>
          </a:p>
          <a:p>
            <a:pPr indent="-342900" lvl="0" marL="457200" marR="0" rtl="0" algn="l">
              <a:lnSpc>
                <a:spcPct val="100000"/>
              </a:lnSpc>
              <a:spcBef>
                <a:spcPts val="0"/>
              </a:spcBef>
              <a:spcAft>
                <a:spcPts val="0"/>
              </a:spcAft>
              <a:buClr>
                <a:schemeClr val="dk1"/>
              </a:buClr>
              <a:buSzPts val="1800"/>
              <a:buFont typeface="Arial"/>
              <a:buChar char="●"/>
            </a:pPr>
            <a:r>
              <a:rPr b="0" i="0" lang="en-GB" sz="1800" u="none" cap="none" strike="noStrike">
                <a:solidFill>
                  <a:schemeClr val="dk1"/>
                </a:solidFill>
                <a:latin typeface="Arial"/>
                <a:ea typeface="Arial"/>
                <a:cs typeface="Arial"/>
                <a:sym typeface="Arial"/>
              </a:rPr>
              <a:t>Contribution to </a:t>
            </a:r>
            <a:r>
              <a:rPr b="1" i="0" lang="en-GB" sz="1800" u="none" cap="none" strike="noStrike">
                <a:solidFill>
                  <a:schemeClr val="dk1"/>
                </a:solidFill>
                <a:latin typeface="Arial"/>
                <a:ea typeface="Arial"/>
                <a:cs typeface="Arial"/>
                <a:sym typeface="Arial"/>
              </a:rPr>
              <a:t>COP27 Presidency high-level initiative “FAST” Food and Agriculture for Sustainable Transformation </a:t>
            </a:r>
            <a:r>
              <a:rPr b="0" i="0" lang="en-GB" sz="1800" u="none" cap="none" strike="noStrike">
                <a:solidFill>
                  <a:schemeClr val="dk1"/>
                </a:solidFill>
                <a:latin typeface="Arial"/>
                <a:ea typeface="Arial"/>
                <a:cs typeface="Arial"/>
                <a:sym typeface="Arial"/>
              </a:rPr>
              <a:t>led by FAO – launch at COP27 (12 November)</a:t>
            </a:r>
            <a:endParaRPr sz="2100"/>
          </a:p>
          <a:p>
            <a:pPr indent="-342900" lvl="0" marL="457200" marR="0" rtl="0" algn="l">
              <a:lnSpc>
                <a:spcPct val="100000"/>
              </a:lnSpc>
              <a:spcBef>
                <a:spcPts val="0"/>
              </a:spcBef>
              <a:spcAft>
                <a:spcPts val="0"/>
              </a:spcAft>
              <a:buClr>
                <a:schemeClr val="dk1"/>
              </a:buClr>
              <a:buSzPts val="1800"/>
              <a:buChar char="●"/>
            </a:pPr>
            <a:r>
              <a:rPr b="0" i="0" lang="en-GB" sz="1800" u="none" cap="none" strike="noStrike">
                <a:solidFill>
                  <a:schemeClr val="dk1"/>
                </a:solidFill>
                <a:latin typeface="Arial"/>
                <a:ea typeface="Arial"/>
                <a:cs typeface="Arial"/>
                <a:sym typeface="Arial"/>
              </a:rPr>
              <a:t>Participation in </a:t>
            </a:r>
            <a:r>
              <a:rPr b="1" i="0" lang="en-GB" sz="1800" u="none" cap="none" strike="noStrike">
                <a:solidFill>
                  <a:schemeClr val="dk1"/>
                </a:solidFill>
                <a:latin typeface="Arial"/>
                <a:ea typeface="Arial"/>
                <a:cs typeface="Arial"/>
                <a:sym typeface="Arial"/>
              </a:rPr>
              <a:t>Earth Information Day 2022 </a:t>
            </a:r>
            <a:r>
              <a:rPr b="0" i="0" lang="en-GB" sz="1800" u="none" cap="none" strike="noStrike">
                <a:solidFill>
                  <a:schemeClr val="dk1"/>
                </a:solidFill>
                <a:latin typeface="Arial"/>
                <a:ea typeface="Arial"/>
                <a:cs typeface="Arial"/>
                <a:sym typeface="Arial"/>
              </a:rPr>
              <a:t>with </a:t>
            </a:r>
            <a:r>
              <a:rPr lang="en-GB" sz="1800">
                <a:solidFill>
                  <a:schemeClr val="dk1"/>
                </a:solidFill>
              </a:rPr>
              <a:t>GEO initiatives</a:t>
            </a:r>
            <a:r>
              <a:rPr b="0" i="0" lang="en-GB" sz="1800" u="none" cap="none" strike="noStrike">
                <a:solidFill>
                  <a:schemeClr val="dk1"/>
                </a:solidFill>
                <a:latin typeface="Arial"/>
                <a:ea typeface="Arial"/>
                <a:cs typeface="Arial"/>
                <a:sym typeface="Arial"/>
              </a:rPr>
              <a:t> (9 </a:t>
            </a:r>
            <a:r>
              <a:rPr lang="en-GB" sz="1800">
                <a:solidFill>
                  <a:schemeClr val="dk1"/>
                </a:solidFill>
              </a:rPr>
              <a:t>November - </a:t>
            </a:r>
            <a:r>
              <a:rPr b="0" i="0" lang="en-GB" sz="1800" u="none" cap="none" strike="noStrike">
                <a:solidFill>
                  <a:schemeClr val="dk1"/>
                </a:solidFill>
                <a:latin typeface="Arial"/>
                <a:ea typeface="Arial"/>
                <a:cs typeface="Arial"/>
                <a:sym typeface="Arial"/>
              </a:rPr>
              <a:t>tbc) </a:t>
            </a:r>
            <a:endParaRPr sz="2100"/>
          </a:p>
          <a:p>
            <a:pPr indent="-342900" lvl="0" marL="457200" marR="0" rtl="0" algn="l">
              <a:lnSpc>
                <a:spcPct val="100000"/>
              </a:lnSpc>
              <a:spcBef>
                <a:spcPts val="0"/>
              </a:spcBef>
              <a:spcAft>
                <a:spcPts val="0"/>
              </a:spcAft>
              <a:buClr>
                <a:schemeClr val="dk1"/>
              </a:buClr>
              <a:buSzPts val="1800"/>
              <a:buFont typeface="Arial"/>
              <a:buChar char="●"/>
            </a:pPr>
            <a:r>
              <a:rPr b="1" i="0" lang="en-GB" sz="1800" u="none" cap="none" strike="noStrike">
                <a:solidFill>
                  <a:schemeClr val="dk1"/>
                </a:solidFill>
                <a:latin typeface="Arial"/>
                <a:ea typeface="Arial"/>
                <a:cs typeface="Arial"/>
                <a:sym typeface="Arial"/>
              </a:rPr>
              <a:t>Launch of GEOGLAM NAP guidance </a:t>
            </a:r>
            <a:r>
              <a:rPr b="0" i="0" lang="en-GB" sz="1800" u="none" cap="none" strike="noStrike">
                <a:solidFill>
                  <a:schemeClr val="dk1"/>
                </a:solidFill>
                <a:latin typeface="Arial"/>
                <a:ea typeface="Arial"/>
                <a:cs typeface="Arial"/>
                <a:sym typeface="Arial"/>
              </a:rPr>
              <a:t>- side event</a:t>
            </a:r>
            <a:r>
              <a:rPr lang="en-GB" sz="1800">
                <a:solidFill>
                  <a:schemeClr val="dk1"/>
                </a:solidFill>
              </a:rPr>
              <a:t> </a:t>
            </a:r>
            <a:r>
              <a:rPr b="0" i="0" lang="en-GB" sz="1800" u="none" cap="none" strike="noStrike">
                <a:solidFill>
                  <a:schemeClr val="dk1"/>
                </a:solidFill>
                <a:latin typeface="Arial"/>
                <a:ea typeface="Arial"/>
                <a:cs typeface="Arial"/>
                <a:sym typeface="Arial"/>
              </a:rPr>
              <a:t>at COP27 (tbc)</a:t>
            </a:r>
            <a:endParaRPr sz="2100"/>
          </a:p>
          <a:p>
            <a:pPr indent="-342900" lvl="0" marL="457200" marR="0" rtl="0" algn="l">
              <a:lnSpc>
                <a:spcPct val="100000"/>
              </a:lnSpc>
              <a:spcBef>
                <a:spcPts val="0"/>
              </a:spcBef>
              <a:spcAft>
                <a:spcPts val="0"/>
              </a:spcAft>
              <a:buClr>
                <a:schemeClr val="dk1"/>
              </a:buClr>
              <a:buSzPts val="1800"/>
              <a:buChar char="●"/>
            </a:pPr>
            <a:r>
              <a:rPr b="1" i="0" lang="en-GB" sz="1800" u="none" cap="none" strike="noStrike">
                <a:solidFill>
                  <a:schemeClr val="dk1"/>
                </a:solidFill>
                <a:latin typeface="Arial"/>
                <a:ea typeface="Arial"/>
                <a:cs typeface="Arial"/>
                <a:sym typeface="Arial"/>
              </a:rPr>
              <a:t>GEO COP briefings addressing SB agenda items</a:t>
            </a:r>
            <a:r>
              <a:rPr b="0" i="0" lang="en-GB" sz="1800" u="none" cap="none" strike="noStrike">
                <a:solidFill>
                  <a:schemeClr val="dk1"/>
                </a:solidFill>
                <a:latin typeface="Arial"/>
                <a:ea typeface="Arial"/>
                <a:cs typeface="Arial"/>
                <a:sym typeface="Arial"/>
              </a:rPr>
              <a:t>: </a:t>
            </a:r>
            <a:r>
              <a:rPr b="1" i="0" lang="en-GB" sz="1800" u="none" cap="none" strike="noStrike">
                <a:solidFill>
                  <a:schemeClr val="dk1"/>
                </a:solidFill>
                <a:latin typeface="Arial"/>
                <a:ea typeface="Arial"/>
                <a:cs typeface="Arial"/>
                <a:sym typeface="Arial"/>
              </a:rPr>
              <a:t>RSO, Adaptation /NAP, Loss and Damage </a:t>
            </a:r>
            <a:r>
              <a:rPr b="0" i="0" lang="en-GB" sz="1800" u="none" cap="none" strike="noStrike">
                <a:solidFill>
                  <a:schemeClr val="dk1"/>
                </a:solidFill>
                <a:latin typeface="Arial"/>
                <a:ea typeface="Arial"/>
                <a:cs typeface="Arial"/>
                <a:sym typeface="Arial"/>
              </a:rPr>
              <a:t>– to be submitted to GEO principals, UNFCCC delegates </a:t>
            </a:r>
            <a:r>
              <a:rPr lang="en-GB" sz="1800">
                <a:solidFill>
                  <a:schemeClr val="dk1"/>
                </a:solidFill>
              </a:rPr>
              <a:t>- </a:t>
            </a:r>
            <a:r>
              <a:rPr b="0" i="0" lang="en-GB" sz="1800" u="none" cap="none" strike="noStrike">
                <a:solidFill>
                  <a:schemeClr val="dk1"/>
                </a:solidFill>
                <a:latin typeface="Arial"/>
                <a:ea typeface="Arial"/>
                <a:cs typeface="Arial"/>
                <a:sym typeface="Arial"/>
              </a:rPr>
              <a:t>recognition of GEO’s work in SB conclusions</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2" name="Shape 2812"/>
        <p:cNvGrpSpPr/>
        <p:nvPr/>
      </p:nvGrpSpPr>
      <p:grpSpPr>
        <a:xfrm>
          <a:off x="0" y="0"/>
          <a:ext cx="0" cy="0"/>
          <a:chOff x="0" y="0"/>
          <a:chExt cx="0" cy="0"/>
        </a:xfrm>
      </p:grpSpPr>
      <p:pic>
        <p:nvPicPr>
          <p:cNvPr id="2813" name="Google Shape;2813;g154064e066c_58_0"/>
          <p:cNvPicPr preferRelativeResize="0"/>
          <p:nvPr/>
        </p:nvPicPr>
        <p:blipFill>
          <a:blip r:embed="rId3">
            <a:alphaModFix/>
          </a:blip>
          <a:stretch>
            <a:fillRect/>
          </a:stretch>
        </p:blipFill>
        <p:spPr>
          <a:xfrm>
            <a:off x="0" y="0"/>
            <a:ext cx="12192000" cy="674961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3" name="Shape 1813"/>
        <p:cNvGrpSpPr/>
        <p:nvPr/>
      </p:nvGrpSpPr>
      <p:grpSpPr>
        <a:xfrm>
          <a:off x="0" y="0"/>
          <a:ext cx="0" cy="0"/>
          <a:chOff x="0" y="0"/>
          <a:chExt cx="0" cy="0"/>
        </a:xfrm>
      </p:grpSpPr>
      <p:sp>
        <p:nvSpPr>
          <p:cNvPr id="1814" name="Google Shape;1814;g149f0f8907f_2_148"/>
          <p:cNvSpPr txBox="1"/>
          <p:nvPr>
            <p:ph idx="1" type="body"/>
          </p:nvPr>
        </p:nvSpPr>
        <p:spPr>
          <a:xfrm>
            <a:off x="324233" y="1482333"/>
            <a:ext cx="11495400" cy="4662900"/>
          </a:xfrm>
          <a:prstGeom prst="rect">
            <a:avLst/>
          </a:prstGeom>
          <a:noFill/>
          <a:ln>
            <a:noFill/>
          </a:ln>
        </p:spPr>
        <p:txBody>
          <a:bodyPr anchorCtr="0" anchor="t" bIns="45700" lIns="91425" spcFirstLastPara="1" rIns="91425" wrap="square" tIns="45700">
            <a:noAutofit/>
          </a:bodyPr>
          <a:lstStyle/>
          <a:p>
            <a:pPr indent="0" lvl="0" marL="457200" rtl="0" algn="l">
              <a:lnSpc>
                <a:spcPct val="100000"/>
              </a:lnSpc>
              <a:spcBef>
                <a:spcPts val="0"/>
              </a:spcBef>
              <a:spcAft>
                <a:spcPts val="0"/>
              </a:spcAft>
              <a:buClr>
                <a:srgbClr val="000000"/>
              </a:buClr>
              <a:buSzPts val="1400"/>
              <a:buNone/>
            </a:pPr>
            <a:r>
              <a:rPr lang="en-GB" sz="2400" u="sng"/>
              <a:t>Recommendation 4: </a:t>
            </a:r>
            <a:r>
              <a:rPr lang="en-GB" sz="2400"/>
              <a:t>CEOS should consider, in conjunction with modellers, setting up one or more focussed observational campaigns as a major contribution to the understanding of trends in natural GHG emissions and removals in key areas.</a:t>
            </a:r>
            <a:endParaRPr/>
          </a:p>
          <a:p>
            <a:pPr indent="-254000" lvl="0" marL="800100" rtl="0" algn="l">
              <a:lnSpc>
                <a:spcPct val="100000"/>
              </a:lnSpc>
              <a:spcBef>
                <a:spcPts val="0"/>
              </a:spcBef>
              <a:spcAft>
                <a:spcPts val="0"/>
              </a:spcAft>
              <a:buClr>
                <a:srgbClr val="000000"/>
              </a:buClr>
              <a:buSzPts val="1400"/>
              <a:buFont typeface="Noto Sans Symbols"/>
              <a:buNone/>
            </a:pPr>
            <a:r>
              <a:t/>
            </a:r>
            <a:endParaRPr sz="2000"/>
          </a:p>
          <a:p>
            <a:pPr indent="-342900" lvl="0" marL="520700" rtl="0" algn="l">
              <a:lnSpc>
                <a:spcPct val="90000"/>
              </a:lnSpc>
              <a:spcBef>
                <a:spcPts val="0"/>
              </a:spcBef>
              <a:spcAft>
                <a:spcPts val="0"/>
              </a:spcAft>
              <a:buSzPts val="2800"/>
              <a:buChar char="❖"/>
            </a:pPr>
            <a:r>
              <a:rPr lang="en-GB" sz="2000"/>
              <a:t>NASA/ESA conducted AMPAC Campaign aimed at understanding methane emissions from tundra under warming conditions. Included airborne, satellite (TROPOMI) and model data. </a:t>
            </a:r>
            <a:endParaRPr/>
          </a:p>
          <a:p>
            <a:pPr indent="0" lvl="0" marL="177800" rtl="0" algn="l">
              <a:lnSpc>
                <a:spcPct val="90000"/>
              </a:lnSpc>
              <a:spcBef>
                <a:spcPts val="0"/>
              </a:spcBef>
              <a:spcAft>
                <a:spcPts val="0"/>
              </a:spcAft>
              <a:buSzPts val="2800"/>
              <a:buNone/>
            </a:pPr>
            <a:r>
              <a:t/>
            </a:r>
            <a:endParaRPr sz="2000"/>
          </a:p>
          <a:p>
            <a:pPr indent="-342900" lvl="0" marL="520700" rtl="0" algn="l">
              <a:lnSpc>
                <a:spcPct val="90000"/>
              </a:lnSpc>
              <a:spcBef>
                <a:spcPts val="0"/>
              </a:spcBef>
              <a:spcAft>
                <a:spcPts val="0"/>
              </a:spcAft>
              <a:buSzPts val="2800"/>
              <a:buChar char="❖"/>
            </a:pPr>
            <a:r>
              <a:rPr lang="en-GB" sz="2000"/>
              <a:t>Discussions on possible campaigns with both public sector and private sector in oil and gas extraction locations eg Permian Basin (</a:t>
            </a:r>
            <a:r>
              <a:rPr lang="en-GB" sz="2000">
                <a:solidFill>
                  <a:srgbClr val="FF0000"/>
                </a:solidFill>
              </a:rPr>
              <a:t>see Item 3.7</a:t>
            </a:r>
            <a:r>
              <a:rPr lang="en-GB" sz="2000"/>
              <a:t>).</a:t>
            </a:r>
            <a:endParaRPr/>
          </a:p>
          <a:p>
            <a:pPr indent="-165100" lvl="0" marL="520700" rtl="0" algn="l">
              <a:lnSpc>
                <a:spcPct val="90000"/>
              </a:lnSpc>
              <a:spcBef>
                <a:spcPts val="0"/>
              </a:spcBef>
              <a:spcAft>
                <a:spcPts val="0"/>
              </a:spcAft>
              <a:buSzPts val="2800"/>
              <a:buNone/>
            </a:pPr>
            <a:r>
              <a:t/>
            </a:r>
            <a:endParaRPr sz="2000"/>
          </a:p>
          <a:p>
            <a:pPr indent="-342900" lvl="0" marL="520700" rtl="0" algn="l">
              <a:lnSpc>
                <a:spcPct val="90000"/>
              </a:lnSpc>
              <a:spcBef>
                <a:spcPts val="0"/>
              </a:spcBef>
              <a:spcAft>
                <a:spcPts val="0"/>
              </a:spcAft>
              <a:buSzPts val="2800"/>
              <a:buChar char="❖"/>
            </a:pPr>
            <a:r>
              <a:rPr lang="en-GB" sz="2000"/>
              <a:t>Further possibilities for such campaigns in eg Amazon Basin exist and can be considered with science community through e.g. Carbon from Space Workshop, WMO Carbon Workshop</a:t>
            </a:r>
            <a:endParaRPr sz="2000"/>
          </a:p>
          <a:p>
            <a:pPr indent="0" lvl="0" marL="228600" rtl="0" algn="l">
              <a:lnSpc>
                <a:spcPct val="100000"/>
              </a:lnSpc>
              <a:spcBef>
                <a:spcPts val="0"/>
              </a:spcBef>
              <a:spcAft>
                <a:spcPts val="0"/>
              </a:spcAft>
              <a:buClr>
                <a:srgbClr val="000000"/>
              </a:buClr>
              <a:buSzPts val="1400"/>
              <a:buNone/>
            </a:pPr>
            <a:r>
              <a:t/>
            </a:r>
            <a:endParaRPr i="1" sz="3600" u="sng"/>
          </a:p>
        </p:txBody>
      </p:sp>
      <p:sp>
        <p:nvSpPr>
          <p:cNvPr id="1815" name="Google Shape;1815;g149f0f8907f_2_148"/>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Arial"/>
              <a:buNone/>
            </a:pPr>
            <a:r>
              <a:rPr lang="en-GB"/>
              <a:t>GST Actions - update</a:t>
            </a:r>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8" name="Shape 2818"/>
        <p:cNvGrpSpPr/>
        <p:nvPr/>
      </p:nvGrpSpPr>
      <p:grpSpPr>
        <a:xfrm>
          <a:off x="0" y="0"/>
          <a:ext cx="0" cy="0"/>
          <a:chOff x="0" y="0"/>
          <a:chExt cx="0" cy="0"/>
        </a:xfrm>
      </p:grpSpPr>
      <p:pic>
        <p:nvPicPr>
          <p:cNvPr id="2819" name="Google Shape;2819;g152f6255668_2_136"/>
          <p:cNvPicPr preferRelativeResize="0"/>
          <p:nvPr/>
        </p:nvPicPr>
        <p:blipFill rotWithShape="1">
          <a:blip r:embed="rId3">
            <a:alphaModFix/>
          </a:blip>
          <a:srcRect b="0" l="1778" r="1778" t="0"/>
          <a:stretch/>
        </p:blipFill>
        <p:spPr>
          <a:xfrm>
            <a:off x="697" y="141298"/>
            <a:ext cx="12192000" cy="6801009"/>
          </a:xfrm>
          <a:prstGeom prst="rect">
            <a:avLst/>
          </a:prstGeom>
          <a:solidFill>
            <a:schemeClr val="lt1"/>
          </a:solidFill>
          <a:ln>
            <a:noFill/>
          </a:ln>
        </p:spPr>
      </p:pic>
      <p:sp>
        <p:nvSpPr>
          <p:cNvPr id="2820" name="Google Shape;2820;g152f6255668_2_136"/>
          <p:cNvSpPr txBox="1"/>
          <p:nvPr/>
        </p:nvSpPr>
        <p:spPr>
          <a:xfrm>
            <a:off x="4724400" y="3200400"/>
            <a:ext cx="27432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2821" name="Google Shape;2821;g152f6255668_2_136"/>
          <p:cNvPicPr preferRelativeResize="0"/>
          <p:nvPr/>
        </p:nvPicPr>
        <p:blipFill rotWithShape="1">
          <a:blip r:embed="rId4">
            <a:alphaModFix/>
          </a:blip>
          <a:srcRect b="0" l="0" r="0" t="87995"/>
          <a:stretch/>
        </p:blipFill>
        <p:spPr>
          <a:xfrm>
            <a:off x="7" y="6034826"/>
            <a:ext cx="12192001" cy="823174"/>
          </a:xfrm>
          <a:prstGeom prst="rect">
            <a:avLst/>
          </a:prstGeom>
          <a:noFill/>
          <a:ln>
            <a:noFill/>
          </a:ln>
        </p:spPr>
      </p:pic>
      <p:pic>
        <p:nvPicPr>
          <p:cNvPr descr="Diagram, timeline&#10;&#10;Description automatically generated" id="2822" name="Google Shape;2822;g152f6255668_2_136"/>
          <p:cNvPicPr preferRelativeResize="0"/>
          <p:nvPr/>
        </p:nvPicPr>
        <p:blipFill rotWithShape="1">
          <a:blip r:embed="rId5">
            <a:alphaModFix/>
          </a:blip>
          <a:srcRect b="0" l="0" r="0" t="0"/>
          <a:stretch/>
        </p:blipFill>
        <p:spPr>
          <a:xfrm>
            <a:off x="121323" y="196498"/>
            <a:ext cx="2025382" cy="1712383"/>
          </a:xfrm>
          <a:prstGeom prst="rect">
            <a:avLst/>
          </a:prstGeom>
          <a:noFill/>
          <a:ln>
            <a:noFill/>
          </a:ln>
        </p:spPr>
      </p:pic>
      <p:pic>
        <p:nvPicPr>
          <p:cNvPr descr="Diagram, timeline&#10;&#10;Description automatically generated" id="2823" name="Google Shape;2823;g152f6255668_2_136"/>
          <p:cNvPicPr preferRelativeResize="0"/>
          <p:nvPr/>
        </p:nvPicPr>
        <p:blipFill rotWithShape="1">
          <a:blip r:embed="rId6">
            <a:alphaModFix/>
          </a:blip>
          <a:srcRect b="0" l="0" r="0" t="0"/>
          <a:stretch/>
        </p:blipFill>
        <p:spPr>
          <a:xfrm>
            <a:off x="121887" y="1965383"/>
            <a:ext cx="2025382" cy="1815639"/>
          </a:xfrm>
          <a:prstGeom prst="rect">
            <a:avLst/>
          </a:prstGeom>
          <a:noFill/>
          <a:ln>
            <a:noFill/>
          </a:ln>
        </p:spPr>
      </p:pic>
      <p:pic>
        <p:nvPicPr>
          <p:cNvPr descr="Graphical user interface, diagram&#10;&#10;Description automatically generated" id="2824" name="Google Shape;2824;g152f6255668_2_136"/>
          <p:cNvPicPr preferRelativeResize="0"/>
          <p:nvPr/>
        </p:nvPicPr>
        <p:blipFill rotWithShape="1">
          <a:blip r:embed="rId7">
            <a:alphaModFix/>
          </a:blip>
          <a:srcRect b="0" l="0" r="0" t="0"/>
          <a:stretch/>
        </p:blipFill>
        <p:spPr>
          <a:xfrm>
            <a:off x="148624" y="3839749"/>
            <a:ext cx="2025382" cy="2150671"/>
          </a:xfrm>
          <a:prstGeom prst="rect">
            <a:avLst/>
          </a:prstGeom>
          <a:noFill/>
          <a:ln>
            <a:noFill/>
          </a:ln>
        </p:spPr>
      </p:pic>
      <p:pic>
        <p:nvPicPr>
          <p:cNvPr descr="A picture containing text&#10;&#10;Description automatically generated" id="2825" name="Google Shape;2825;g152f6255668_2_136"/>
          <p:cNvPicPr preferRelativeResize="0"/>
          <p:nvPr/>
        </p:nvPicPr>
        <p:blipFill rotWithShape="1">
          <a:blip r:embed="rId8">
            <a:alphaModFix/>
          </a:blip>
          <a:srcRect b="0" l="0" r="0" t="0"/>
          <a:stretch/>
        </p:blipFill>
        <p:spPr>
          <a:xfrm>
            <a:off x="5981032" y="2298258"/>
            <a:ext cx="2743200" cy="3504745"/>
          </a:xfrm>
          <a:prstGeom prst="rect">
            <a:avLst/>
          </a:prstGeom>
          <a:noFill/>
          <a:ln>
            <a:noFill/>
          </a:ln>
        </p:spPr>
      </p:pic>
      <p:grpSp>
        <p:nvGrpSpPr>
          <p:cNvPr id="2826" name="Google Shape;2826;g152f6255668_2_136"/>
          <p:cNvGrpSpPr/>
          <p:nvPr/>
        </p:nvGrpSpPr>
        <p:grpSpPr>
          <a:xfrm>
            <a:off x="2348813" y="1055567"/>
            <a:ext cx="3522758" cy="3634546"/>
            <a:chOff x="183127" y="2332252"/>
            <a:chExt cx="4737045" cy="3324618"/>
          </a:xfrm>
        </p:grpSpPr>
        <p:pic>
          <p:nvPicPr>
            <p:cNvPr id="2827" name="Google Shape;2827;g152f6255668_2_136"/>
            <p:cNvPicPr preferRelativeResize="0"/>
            <p:nvPr/>
          </p:nvPicPr>
          <p:blipFill rotWithShape="1">
            <a:blip r:embed="rId9">
              <a:alphaModFix/>
            </a:blip>
            <a:srcRect b="0" l="0" r="0" t="0"/>
            <a:stretch/>
          </p:blipFill>
          <p:spPr>
            <a:xfrm>
              <a:off x="2633320" y="2440404"/>
              <a:ext cx="2283829" cy="2756672"/>
            </a:xfrm>
            <a:prstGeom prst="rect">
              <a:avLst/>
            </a:prstGeom>
            <a:noFill/>
            <a:ln cap="flat" cmpd="sng" w="9525">
              <a:solidFill>
                <a:schemeClr val="dk1"/>
              </a:solidFill>
              <a:prstDash val="solid"/>
              <a:round/>
              <a:headEnd len="sm" w="sm" type="none"/>
              <a:tailEnd len="sm" w="sm" type="none"/>
            </a:ln>
            <a:effectLst>
              <a:outerShdw blurRad="50800" rotWithShape="0" algn="tl" dir="2700000" dist="38100">
                <a:srgbClr val="000000">
                  <a:alpha val="40000"/>
                </a:srgbClr>
              </a:outerShdw>
            </a:effectLst>
          </p:spPr>
        </p:pic>
        <p:pic>
          <p:nvPicPr>
            <p:cNvPr id="2828" name="Google Shape;2828;g152f6255668_2_136"/>
            <p:cNvPicPr preferRelativeResize="0"/>
            <p:nvPr/>
          </p:nvPicPr>
          <p:blipFill rotWithShape="1">
            <a:blip r:embed="rId10">
              <a:alphaModFix/>
            </a:blip>
            <a:srcRect b="0" l="0" r="0" t="0"/>
            <a:stretch/>
          </p:blipFill>
          <p:spPr>
            <a:xfrm>
              <a:off x="1847449" y="2435545"/>
              <a:ext cx="2343617" cy="2766388"/>
            </a:xfrm>
            <a:prstGeom prst="rect">
              <a:avLst/>
            </a:prstGeom>
            <a:noFill/>
            <a:ln cap="flat" cmpd="sng" w="9525">
              <a:solidFill>
                <a:schemeClr val="dk1"/>
              </a:solidFill>
              <a:prstDash val="solid"/>
              <a:round/>
              <a:headEnd len="sm" w="sm" type="none"/>
              <a:tailEnd len="sm" w="sm" type="none"/>
            </a:ln>
            <a:effectLst>
              <a:outerShdw blurRad="50800" rotWithShape="0" algn="tl" dir="2700000" dist="38100">
                <a:srgbClr val="000000">
                  <a:alpha val="40000"/>
                </a:srgbClr>
              </a:outerShdw>
            </a:effectLst>
          </p:spPr>
        </p:pic>
        <p:pic>
          <p:nvPicPr>
            <p:cNvPr id="2829" name="Google Shape;2829;g152f6255668_2_136"/>
            <p:cNvPicPr preferRelativeResize="0"/>
            <p:nvPr/>
          </p:nvPicPr>
          <p:blipFill rotWithShape="1">
            <a:blip r:embed="rId11">
              <a:alphaModFix/>
            </a:blip>
            <a:srcRect b="0" l="0" r="0" t="0"/>
            <a:stretch/>
          </p:blipFill>
          <p:spPr>
            <a:xfrm>
              <a:off x="1091348" y="2434640"/>
              <a:ext cx="2313851" cy="2768217"/>
            </a:xfrm>
            <a:prstGeom prst="rect">
              <a:avLst/>
            </a:prstGeom>
            <a:noFill/>
            <a:ln cap="flat" cmpd="sng" w="9525">
              <a:solidFill>
                <a:schemeClr val="dk1"/>
              </a:solidFill>
              <a:prstDash val="solid"/>
              <a:round/>
              <a:headEnd len="sm" w="sm" type="none"/>
              <a:tailEnd len="sm" w="sm" type="none"/>
            </a:ln>
            <a:effectLst>
              <a:outerShdw blurRad="50800" rotWithShape="0" algn="tl" dir="2700000" dist="38100">
                <a:srgbClr val="000000">
                  <a:alpha val="40000"/>
                </a:srgbClr>
              </a:outerShdw>
            </a:effectLst>
          </p:spPr>
        </p:pic>
        <p:pic>
          <p:nvPicPr>
            <p:cNvPr id="2830" name="Google Shape;2830;g152f6255668_2_136"/>
            <p:cNvPicPr preferRelativeResize="0"/>
            <p:nvPr/>
          </p:nvPicPr>
          <p:blipFill rotWithShape="1">
            <a:blip r:embed="rId12">
              <a:alphaModFix/>
            </a:blip>
            <a:srcRect b="0" l="0" r="0" t="0"/>
            <a:stretch/>
          </p:blipFill>
          <p:spPr>
            <a:xfrm>
              <a:off x="183127" y="2332252"/>
              <a:ext cx="2465960" cy="2972993"/>
            </a:xfrm>
            <a:prstGeom prst="rect">
              <a:avLst/>
            </a:prstGeom>
            <a:noFill/>
            <a:ln cap="flat" cmpd="sng" w="9525">
              <a:solidFill>
                <a:schemeClr val="dk1"/>
              </a:solidFill>
              <a:prstDash val="solid"/>
              <a:round/>
              <a:headEnd len="sm" w="sm" type="none"/>
              <a:tailEnd len="sm" w="sm" type="none"/>
            </a:ln>
            <a:effectLst>
              <a:outerShdw blurRad="50800" rotWithShape="0" algn="l" dist="38100">
                <a:srgbClr val="000000">
                  <a:alpha val="40000"/>
                </a:srgbClr>
              </a:outerShdw>
            </a:effectLst>
          </p:spPr>
        </p:pic>
        <p:sp>
          <p:nvSpPr>
            <p:cNvPr id="2831" name="Google Shape;2831;g152f6255668_2_136"/>
            <p:cNvSpPr txBox="1"/>
            <p:nvPr/>
          </p:nvSpPr>
          <p:spPr>
            <a:xfrm>
              <a:off x="186157" y="5094299"/>
              <a:ext cx="4734015" cy="562571"/>
            </a:xfrm>
            <a:prstGeom prst="rect">
              <a:avLst/>
            </a:prstGeom>
            <a:solidFill>
              <a:srgbClr val="FFFFFF"/>
            </a:solidFill>
            <a:ln cap="flat" cmpd="sng" w="9525">
              <a:solidFill>
                <a:schemeClr val="dk1"/>
              </a:solidFill>
              <a:prstDash val="solid"/>
              <a:round/>
              <a:headEnd len="sm" w="sm" type="none"/>
              <a:tailEnd len="sm" w="sm" type="none"/>
            </a:ln>
          </p:spPr>
          <p:txBody>
            <a:bodyPr anchorCtr="0" anchor="ctr" bIns="27750" lIns="55525" spcFirstLastPara="1" rIns="55525" wrap="square" tIns="27750">
              <a:noAutofit/>
            </a:bodyPr>
            <a:lstStyle/>
            <a:p>
              <a:pPr indent="0" lvl="0" marL="0" marR="0" rtl="0" algn="ctr">
                <a:lnSpc>
                  <a:spcPct val="90000"/>
                </a:lnSpc>
                <a:spcBef>
                  <a:spcPts val="0"/>
                </a:spcBef>
                <a:spcAft>
                  <a:spcPts val="0"/>
                </a:spcAft>
                <a:buClr>
                  <a:srgbClr val="303E47"/>
                </a:buClr>
                <a:buSzPts val="1300"/>
                <a:buFont typeface="Calibri"/>
                <a:buNone/>
              </a:pPr>
              <a:r>
                <a:rPr b="0" i="1" lang="en-GB" sz="1300" u="none" cap="none" strike="noStrike">
                  <a:solidFill>
                    <a:srgbClr val="303E47"/>
                  </a:solidFill>
                  <a:latin typeface="Calibri"/>
                  <a:ea typeface="Calibri"/>
                  <a:cs typeface="Calibri"/>
                  <a:sym typeface="Calibri"/>
                </a:rPr>
                <a:t>National Food Security Bulletin, published by the Tanzania Ministry of Agriculture Food Security, National Food Security Division</a:t>
              </a:r>
              <a:endParaRPr b="0" i="0" sz="1400" u="none" cap="none" strike="noStrike">
                <a:solidFill>
                  <a:srgbClr val="303E47"/>
                </a:solidFill>
                <a:latin typeface="Calibri"/>
                <a:ea typeface="Calibri"/>
                <a:cs typeface="Calibri"/>
                <a:sym typeface="Calibri"/>
              </a:endParaRPr>
            </a:p>
          </p:txBody>
        </p:sp>
      </p:grpSp>
      <p:sp>
        <p:nvSpPr>
          <p:cNvPr id="2832" name="Google Shape;2832;g152f6255668_2_136"/>
          <p:cNvSpPr txBox="1"/>
          <p:nvPr/>
        </p:nvSpPr>
        <p:spPr>
          <a:xfrm>
            <a:off x="6530769" y="696247"/>
            <a:ext cx="5365208" cy="830997"/>
          </a:xfrm>
          <a:prstGeom prst="rect">
            <a:avLst/>
          </a:prstGeom>
          <a:solidFill>
            <a:srgbClr val="000000">
              <a:alpha val="45490"/>
            </a:srgbClr>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2400">
                <a:solidFill>
                  <a:schemeClr val="lt1"/>
                </a:solidFill>
                <a:latin typeface="Calibri"/>
                <a:ea typeface="Calibri"/>
                <a:cs typeface="Calibri"/>
                <a:sym typeface="Calibri"/>
              </a:rPr>
              <a:t>Track Record of Co-Developed</a:t>
            </a:r>
            <a:endParaRPr/>
          </a:p>
          <a:p>
            <a:pPr indent="0" lvl="0" marL="0" marR="0" rtl="0" algn="ctr">
              <a:spcBef>
                <a:spcPts val="0"/>
              </a:spcBef>
              <a:spcAft>
                <a:spcPts val="0"/>
              </a:spcAft>
              <a:buNone/>
            </a:pPr>
            <a:r>
              <a:rPr b="1" lang="en-GB" sz="2400">
                <a:solidFill>
                  <a:schemeClr val="lt1"/>
                </a:solidFill>
                <a:latin typeface="Calibri"/>
                <a:ea typeface="Calibri"/>
                <a:cs typeface="Calibri"/>
                <a:sym typeface="Calibri"/>
              </a:rPr>
              <a:t>National Crop Monitors</a:t>
            </a:r>
            <a:endParaRPr/>
          </a:p>
        </p:txBody>
      </p:sp>
      <p:grpSp>
        <p:nvGrpSpPr>
          <p:cNvPr id="2833" name="Google Shape;2833;g152f6255668_2_136"/>
          <p:cNvGrpSpPr/>
          <p:nvPr/>
        </p:nvGrpSpPr>
        <p:grpSpPr>
          <a:xfrm>
            <a:off x="9029832" y="2339921"/>
            <a:ext cx="3067637" cy="3584366"/>
            <a:chOff x="8789200" y="2319867"/>
            <a:chExt cx="3250265" cy="4974603"/>
          </a:xfrm>
        </p:grpSpPr>
        <p:pic>
          <p:nvPicPr>
            <p:cNvPr id="2834" name="Google Shape;2834;g152f6255668_2_136"/>
            <p:cNvPicPr preferRelativeResize="0"/>
            <p:nvPr/>
          </p:nvPicPr>
          <p:blipFill rotWithShape="1">
            <a:blip r:embed="rId13">
              <a:alphaModFix/>
            </a:blip>
            <a:srcRect b="0" l="0" r="0" t="0"/>
            <a:stretch/>
          </p:blipFill>
          <p:spPr>
            <a:xfrm>
              <a:off x="8789200" y="3910067"/>
              <a:ext cx="3250265" cy="3384403"/>
            </a:xfrm>
            <a:prstGeom prst="rect">
              <a:avLst/>
            </a:prstGeom>
            <a:noFill/>
            <a:ln cap="flat" cmpd="sng" w="9525">
              <a:solidFill>
                <a:srgbClr val="000000"/>
              </a:solidFill>
              <a:prstDash val="solid"/>
              <a:miter lim="800000"/>
              <a:headEnd len="sm" w="sm" type="none"/>
              <a:tailEnd len="sm" w="sm" type="none"/>
            </a:ln>
          </p:spPr>
        </p:pic>
        <p:pic>
          <p:nvPicPr>
            <p:cNvPr id="2835" name="Google Shape;2835;g152f6255668_2_136"/>
            <p:cNvPicPr preferRelativeResize="0"/>
            <p:nvPr/>
          </p:nvPicPr>
          <p:blipFill rotWithShape="1">
            <a:blip r:embed="rId14">
              <a:alphaModFix/>
            </a:blip>
            <a:srcRect b="0" l="0" r="0" t="0"/>
            <a:stretch/>
          </p:blipFill>
          <p:spPr>
            <a:xfrm>
              <a:off x="8789200" y="2319867"/>
              <a:ext cx="3250265" cy="1863585"/>
            </a:xfrm>
            <a:prstGeom prst="rect">
              <a:avLst/>
            </a:prstGeom>
            <a:noFill/>
            <a:ln cap="flat" cmpd="sng" w="9525">
              <a:solidFill>
                <a:srgbClr val="000000"/>
              </a:solidFill>
              <a:prstDash val="solid"/>
              <a:miter lim="800000"/>
              <a:headEnd len="sm" w="sm" type="none"/>
              <a:tailEnd len="sm" w="sm" type="none"/>
            </a:ln>
          </p:spPr>
        </p:pic>
      </p:grpSp>
      <p:sp>
        <p:nvSpPr>
          <p:cNvPr id="2836" name="Google Shape;2836;g152f6255668_2_136"/>
          <p:cNvSpPr txBox="1"/>
          <p:nvPr/>
        </p:nvSpPr>
        <p:spPr>
          <a:xfrm>
            <a:off x="9465902" y="1783590"/>
            <a:ext cx="1965282" cy="471924"/>
          </a:xfrm>
          <a:prstGeom prst="rect">
            <a:avLst/>
          </a:prstGeom>
          <a:solidFill>
            <a:srgbClr val="DCDEE0"/>
          </a:solid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2400"/>
              <a:buFont typeface="Arial"/>
              <a:buNone/>
            </a:pPr>
            <a:r>
              <a:rPr b="1" i="0" lang="en-GB" sz="2400" u="none" cap="none" strike="noStrike">
                <a:solidFill>
                  <a:srgbClr val="000000"/>
                </a:solidFill>
                <a:latin typeface="Arial"/>
                <a:ea typeface="Arial"/>
                <a:cs typeface="Arial"/>
                <a:sym typeface="Arial"/>
              </a:rPr>
              <a:t>Mozambique</a:t>
            </a:r>
            <a:endParaRPr/>
          </a:p>
        </p:txBody>
      </p:sp>
      <p:sp>
        <p:nvSpPr>
          <p:cNvPr id="2837" name="Google Shape;2837;g152f6255668_2_136"/>
          <p:cNvSpPr txBox="1"/>
          <p:nvPr/>
        </p:nvSpPr>
        <p:spPr>
          <a:xfrm>
            <a:off x="3562682" y="522724"/>
            <a:ext cx="1395831" cy="471924"/>
          </a:xfrm>
          <a:prstGeom prst="rect">
            <a:avLst/>
          </a:prstGeom>
          <a:solidFill>
            <a:srgbClr val="DCDEE0"/>
          </a:solid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2400"/>
              <a:buFont typeface="Arial"/>
              <a:buNone/>
            </a:pPr>
            <a:r>
              <a:rPr b="1" i="0" lang="en-GB" sz="2400" u="none" cap="none" strike="noStrike">
                <a:solidFill>
                  <a:srgbClr val="000000"/>
                </a:solidFill>
                <a:latin typeface="Arial"/>
                <a:ea typeface="Arial"/>
                <a:cs typeface="Arial"/>
                <a:sym typeface="Arial"/>
              </a:rPr>
              <a:t>Tanzania</a:t>
            </a:r>
            <a:endParaRPr/>
          </a:p>
        </p:txBody>
      </p:sp>
      <p:sp>
        <p:nvSpPr>
          <p:cNvPr id="2838" name="Google Shape;2838;g152f6255668_2_136"/>
          <p:cNvSpPr txBox="1"/>
          <p:nvPr/>
        </p:nvSpPr>
        <p:spPr>
          <a:xfrm>
            <a:off x="6863160" y="1783868"/>
            <a:ext cx="1047043" cy="471924"/>
          </a:xfrm>
          <a:prstGeom prst="rect">
            <a:avLst/>
          </a:prstGeom>
          <a:solidFill>
            <a:srgbClr val="DCDEE0"/>
          </a:solid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2400"/>
              <a:buFont typeface="Arial"/>
              <a:buNone/>
            </a:pPr>
            <a:r>
              <a:rPr b="1" i="0" lang="en-GB" sz="2400" u="none" cap="none" strike="noStrike">
                <a:solidFill>
                  <a:srgbClr val="000000"/>
                </a:solidFill>
                <a:latin typeface="Arial"/>
                <a:ea typeface="Arial"/>
                <a:cs typeface="Arial"/>
                <a:sym typeface="Arial"/>
              </a:rPr>
              <a:t>Kenya</a:t>
            </a:r>
            <a:endParaRPr/>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2" name="Shape 2842"/>
        <p:cNvGrpSpPr/>
        <p:nvPr/>
      </p:nvGrpSpPr>
      <p:grpSpPr>
        <a:xfrm>
          <a:off x="0" y="0"/>
          <a:ext cx="0" cy="0"/>
          <a:chOff x="0" y="0"/>
          <a:chExt cx="0" cy="0"/>
        </a:xfrm>
      </p:grpSpPr>
      <p:pic>
        <p:nvPicPr>
          <p:cNvPr id="2843" name="Google Shape;2843;g152f6255668_2_208"/>
          <p:cNvPicPr preferRelativeResize="0"/>
          <p:nvPr/>
        </p:nvPicPr>
        <p:blipFill rotWithShape="1">
          <a:blip r:embed="rId3">
            <a:alphaModFix/>
          </a:blip>
          <a:srcRect b="1" l="0" r="0" t="1"/>
          <a:stretch/>
        </p:blipFill>
        <p:spPr>
          <a:xfrm>
            <a:off x="0" y="-15839"/>
            <a:ext cx="12192000" cy="6096745"/>
          </a:xfrm>
          <a:prstGeom prst="rect">
            <a:avLst/>
          </a:prstGeom>
          <a:noFill/>
          <a:ln>
            <a:noFill/>
          </a:ln>
        </p:spPr>
      </p:pic>
      <p:pic>
        <p:nvPicPr>
          <p:cNvPr id="2844" name="Google Shape;2844;g152f6255668_2_208"/>
          <p:cNvPicPr preferRelativeResize="0"/>
          <p:nvPr/>
        </p:nvPicPr>
        <p:blipFill rotWithShape="1">
          <a:blip r:embed="rId4">
            <a:alphaModFix/>
          </a:blip>
          <a:srcRect b="2343" l="0" r="0" t="88655"/>
          <a:stretch/>
        </p:blipFill>
        <p:spPr>
          <a:xfrm>
            <a:off x="0" y="6095123"/>
            <a:ext cx="12192000" cy="823173"/>
          </a:xfrm>
          <a:prstGeom prst="rect">
            <a:avLst/>
          </a:prstGeom>
          <a:noFill/>
          <a:ln>
            <a:noFill/>
          </a:ln>
        </p:spPr>
      </p:pic>
      <p:sp>
        <p:nvSpPr>
          <p:cNvPr id="2845" name="Google Shape;2845;g152f6255668_2_208"/>
          <p:cNvSpPr/>
          <p:nvPr/>
        </p:nvSpPr>
        <p:spPr>
          <a:xfrm>
            <a:off x="1" y="250337"/>
            <a:ext cx="12192000" cy="631233"/>
          </a:xfrm>
          <a:prstGeom prst="rect">
            <a:avLst/>
          </a:prstGeom>
          <a:solidFill>
            <a:srgbClr val="000000">
              <a:alpha val="49803"/>
            </a:srgbClr>
          </a:solidFill>
          <a:ln>
            <a:noFill/>
          </a:ln>
        </p:spPr>
        <p:txBody>
          <a:bodyPr anchorCtr="0" anchor="ctr" bIns="38225" lIns="38225" spcFirstLastPara="1" rIns="38225" wrap="square" tIns="38225">
            <a:noAutofit/>
          </a:bodyPr>
          <a:lstStyle/>
          <a:p>
            <a:pPr indent="0" lvl="0" marL="0" marR="0" rtl="0" algn="ctr">
              <a:spcBef>
                <a:spcPts val="0"/>
              </a:spcBef>
              <a:spcAft>
                <a:spcPts val="0"/>
              </a:spcAft>
              <a:buNone/>
            </a:pPr>
            <a:r>
              <a:rPr lang="en-GB" sz="3600">
                <a:solidFill>
                  <a:schemeClr val="lt1"/>
                </a:solidFill>
                <a:latin typeface="Calibri"/>
                <a:ea typeface="Calibri"/>
                <a:cs typeface="Calibri"/>
                <a:sym typeface="Calibri"/>
              </a:rPr>
              <a:t>National Impact Stories, Food Security Africa- Uganda</a:t>
            </a:r>
            <a:endParaRPr sz="3600">
              <a:solidFill>
                <a:schemeClr val="lt1"/>
              </a:solidFill>
              <a:latin typeface="Calibri"/>
              <a:ea typeface="Calibri"/>
              <a:cs typeface="Calibri"/>
              <a:sym typeface="Calibri"/>
            </a:endParaRPr>
          </a:p>
        </p:txBody>
      </p:sp>
      <p:sp>
        <p:nvSpPr>
          <p:cNvPr id="2846" name="Google Shape;2846;g152f6255668_2_208"/>
          <p:cNvSpPr/>
          <p:nvPr/>
        </p:nvSpPr>
        <p:spPr>
          <a:xfrm>
            <a:off x="308215" y="1078436"/>
            <a:ext cx="4380891" cy="420610"/>
          </a:xfrm>
          <a:prstGeom prst="rect">
            <a:avLst/>
          </a:prstGeom>
          <a:noFill/>
          <a:ln>
            <a:noFill/>
          </a:ln>
          <a:effectLst>
            <a:outerShdw blurRad="101600" rotWithShape="0" dir="5400000" dist="25400">
              <a:srgbClr val="000000">
                <a:alpha val="74901"/>
              </a:srgbClr>
            </a:outerShdw>
          </a:effectLst>
        </p:spPr>
        <p:txBody>
          <a:bodyPr anchorCtr="0" anchor="ctr" bIns="25375" lIns="25375" spcFirstLastPara="1" rIns="25375" wrap="square" tIns="25375">
            <a:noAutofit/>
          </a:bodyPr>
          <a:lstStyle/>
          <a:p>
            <a:pPr indent="0" lvl="0" marL="0" marR="0" rtl="0" algn="ctr">
              <a:spcBef>
                <a:spcPts val="0"/>
              </a:spcBef>
              <a:spcAft>
                <a:spcPts val="0"/>
              </a:spcAft>
              <a:buNone/>
            </a:pPr>
            <a:r>
              <a:rPr b="1" lang="en-GB" sz="2400">
                <a:solidFill>
                  <a:schemeClr val="dk1"/>
                </a:solidFill>
                <a:latin typeface="Calibri"/>
                <a:ea typeface="Calibri"/>
                <a:cs typeface="Calibri"/>
                <a:sym typeface="Calibri"/>
              </a:rPr>
              <a:t>Karamoja Uganda, 2017</a:t>
            </a:r>
            <a:endParaRPr sz="2400">
              <a:solidFill>
                <a:schemeClr val="dk1"/>
              </a:solidFill>
              <a:latin typeface="Calibri"/>
              <a:ea typeface="Calibri"/>
              <a:cs typeface="Calibri"/>
              <a:sym typeface="Calibri"/>
            </a:endParaRPr>
          </a:p>
        </p:txBody>
      </p:sp>
      <p:sp>
        <p:nvSpPr>
          <p:cNvPr id="2847" name="Google Shape;2847;g152f6255668_2_208"/>
          <p:cNvSpPr txBox="1"/>
          <p:nvPr/>
        </p:nvSpPr>
        <p:spPr>
          <a:xfrm>
            <a:off x="8947389" y="3826561"/>
            <a:ext cx="1710707" cy="896839"/>
          </a:xfrm>
          <a:prstGeom prst="rect">
            <a:avLst/>
          </a:prstGeom>
          <a:noFill/>
          <a:ln>
            <a:noFill/>
          </a:ln>
        </p:spPr>
        <p:txBody>
          <a:bodyPr anchorCtr="0" anchor="t" bIns="48725" lIns="48725" spcFirstLastPara="1" rIns="48725" wrap="square" tIns="48725">
            <a:noAutofit/>
          </a:bodyPr>
          <a:lstStyle/>
          <a:p>
            <a:pPr indent="-243732" lvl="0" marL="297891" marR="0" rtl="0" algn="l">
              <a:spcBef>
                <a:spcPts val="0"/>
              </a:spcBef>
              <a:spcAft>
                <a:spcPts val="0"/>
              </a:spcAft>
              <a:buNone/>
            </a:pPr>
            <a:r>
              <a:t/>
            </a:r>
            <a:endParaRPr sz="1100">
              <a:solidFill>
                <a:schemeClr val="dk1"/>
              </a:solidFill>
              <a:latin typeface="Candara"/>
              <a:ea typeface="Candara"/>
              <a:cs typeface="Candara"/>
              <a:sym typeface="Candara"/>
            </a:endParaRPr>
          </a:p>
        </p:txBody>
      </p:sp>
      <p:sp>
        <p:nvSpPr>
          <p:cNvPr id="2848" name="Google Shape;2848;g152f6255668_2_208"/>
          <p:cNvSpPr txBox="1"/>
          <p:nvPr/>
        </p:nvSpPr>
        <p:spPr>
          <a:xfrm>
            <a:off x="150099" y="1513263"/>
            <a:ext cx="5168856" cy="3929263"/>
          </a:xfrm>
          <a:prstGeom prst="rect">
            <a:avLst/>
          </a:prstGeom>
          <a:solidFill>
            <a:srgbClr val="0C0C0C">
              <a:alpha val="49803"/>
            </a:srgbClr>
          </a:solidFill>
          <a:ln>
            <a:noFill/>
          </a:ln>
        </p:spPr>
        <p:txBody>
          <a:bodyPr anchorCtr="0" anchor="ctr" bIns="25375" lIns="25375" spcFirstLastPara="1" rIns="25375" wrap="square" tIns="25375">
            <a:spAutoFit/>
          </a:bodyPr>
          <a:lstStyle/>
          <a:p>
            <a:pPr indent="-114212" lvl="0" marL="228512" marR="0" rtl="0" algn="l">
              <a:spcBef>
                <a:spcPts val="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a:p>
            <a:pPr indent="-228512" lvl="0" marL="228512" marR="0" rtl="0" algn="l">
              <a:spcBef>
                <a:spcPts val="0"/>
              </a:spcBef>
              <a:spcAft>
                <a:spcPts val="0"/>
              </a:spcAft>
              <a:buClr>
                <a:schemeClr val="lt1"/>
              </a:buClr>
              <a:buSzPts val="1800"/>
              <a:buFont typeface="Arial"/>
              <a:buChar char="•"/>
            </a:pPr>
            <a:r>
              <a:rPr lang="en-GB" sz="1800">
                <a:solidFill>
                  <a:schemeClr val="lt1"/>
                </a:solidFill>
                <a:latin typeface="Calibri"/>
                <a:ea typeface="Calibri"/>
                <a:cs typeface="Calibri"/>
                <a:sym typeface="Calibri"/>
              </a:rPr>
              <a:t>GEOGLAM worked with the Ugandan Office of the Prime Minister to develop a crop monitor in 2016</a:t>
            </a:r>
            <a:endParaRPr/>
          </a:p>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a:p>
            <a:pPr indent="-228512" lvl="0" marL="228512" marR="0" rtl="0" algn="l">
              <a:spcBef>
                <a:spcPts val="0"/>
              </a:spcBef>
              <a:spcAft>
                <a:spcPts val="0"/>
              </a:spcAft>
              <a:buClr>
                <a:schemeClr val="lt1"/>
              </a:buClr>
              <a:buSzPts val="1800"/>
              <a:buFont typeface="Arial"/>
              <a:buChar char="•"/>
            </a:pPr>
            <a:r>
              <a:rPr lang="en-GB" sz="1800">
                <a:solidFill>
                  <a:schemeClr val="lt1"/>
                </a:solidFill>
                <a:latin typeface="Calibri"/>
                <a:ea typeface="Calibri"/>
                <a:cs typeface="Calibri"/>
                <a:sym typeface="Calibri"/>
              </a:rPr>
              <a:t>In 2017 the crop monitor provided </a:t>
            </a:r>
            <a:r>
              <a:rPr b="1" lang="en-GB" sz="1800">
                <a:solidFill>
                  <a:schemeClr val="lt1"/>
                </a:solidFill>
                <a:latin typeface="Calibri"/>
                <a:ea typeface="Calibri"/>
                <a:cs typeface="Calibri"/>
                <a:sym typeface="Calibri"/>
              </a:rPr>
              <a:t>3 months</a:t>
            </a:r>
            <a:r>
              <a:rPr lang="en-GB" sz="1800">
                <a:solidFill>
                  <a:schemeClr val="lt1"/>
                </a:solidFill>
                <a:latin typeface="Calibri"/>
                <a:ea typeface="Calibri"/>
                <a:cs typeface="Calibri"/>
                <a:sym typeface="Calibri"/>
              </a:rPr>
              <a:t> early warning of a likely crop failure due to drought, time to proactively </a:t>
            </a:r>
            <a:r>
              <a:rPr b="1" lang="en-GB" sz="1800">
                <a:solidFill>
                  <a:schemeClr val="lt1"/>
                </a:solidFill>
                <a:latin typeface="Calibri"/>
                <a:ea typeface="Calibri"/>
                <a:cs typeface="Calibri"/>
                <a:sym typeface="Calibri"/>
              </a:rPr>
              <a:t>mitigate loss and damage</a:t>
            </a:r>
            <a:endParaRPr/>
          </a:p>
          <a:p>
            <a:pPr indent="-114212" lvl="0" marL="228512" marR="0" rtl="0" algn="l">
              <a:spcBef>
                <a:spcPts val="0"/>
              </a:spcBef>
              <a:spcAft>
                <a:spcPts val="0"/>
              </a:spcAft>
              <a:buClr>
                <a:schemeClr val="dk1"/>
              </a:buClr>
              <a:buSzPts val="1800"/>
              <a:buFont typeface="Arial"/>
              <a:buNone/>
            </a:pPr>
            <a:r>
              <a:t/>
            </a:r>
            <a:endParaRPr sz="1800">
              <a:solidFill>
                <a:schemeClr val="lt1"/>
              </a:solidFill>
              <a:latin typeface="Calibri"/>
              <a:ea typeface="Calibri"/>
              <a:cs typeface="Calibri"/>
              <a:sym typeface="Calibri"/>
            </a:endParaRPr>
          </a:p>
          <a:p>
            <a:pPr indent="-228512" lvl="0" marL="228512" marR="0" rtl="0" algn="l">
              <a:spcBef>
                <a:spcPts val="0"/>
              </a:spcBef>
              <a:spcAft>
                <a:spcPts val="0"/>
              </a:spcAft>
              <a:buClr>
                <a:schemeClr val="lt1"/>
              </a:buClr>
              <a:buSzPts val="1800"/>
              <a:buFont typeface="Arial"/>
              <a:buChar char="•"/>
            </a:pPr>
            <a:r>
              <a:rPr lang="en-GB" sz="1800">
                <a:solidFill>
                  <a:schemeClr val="lt1"/>
                </a:solidFill>
                <a:latin typeface="Calibri"/>
                <a:ea typeface="Calibri"/>
                <a:cs typeface="Calibri"/>
                <a:sym typeface="Calibri"/>
              </a:rPr>
              <a:t>Monitoring triggered the Disaster Risk Financing (DRF) fund to scale-up public works projects in Karamoja, off-setting agricultural losses</a:t>
            </a:r>
            <a:endParaRPr/>
          </a:p>
          <a:p>
            <a:pPr indent="-114212" lvl="0" marL="228512" marR="0" rtl="0" algn="l">
              <a:spcBef>
                <a:spcPts val="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a:p>
            <a:pPr indent="0" lvl="0" marL="0" marR="0" rtl="0" algn="ctr">
              <a:spcBef>
                <a:spcPts val="0"/>
              </a:spcBef>
              <a:spcAft>
                <a:spcPts val="0"/>
              </a:spcAft>
              <a:buNone/>
            </a:pPr>
            <a:r>
              <a:rPr b="1" lang="en-GB" sz="1800">
                <a:solidFill>
                  <a:srgbClr val="FF0000"/>
                </a:solidFill>
                <a:highlight>
                  <a:srgbClr val="C0C0C0"/>
                </a:highlight>
                <a:latin typeface="Calibri"/>
                <a:ea typeface="Calibri"/>
                <a:cs typeface="Calibri"/>
                <a:sym typeface="Calibri"/>
              </a:rPr>
              <a:t>End result: USD 2.6 million saved, 150k people helped</a:t>
            </a:r>
            <a:endParaRPr/>
          </a:p>
          <a:p>
            <a:pPr indent="-114212" lvl="0" marL="228512" marR="0" rtl="0" algn="l">
              <a:spcBef>
                <a:spcPts val="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p:txBody>
      </p:sp>
      <p:pic>
        <p:nvPicPr>
          <p:cNvPr descr="https://lh5.googleusercontent.com/K5SYxDQE4m4tFyN2Z4I24uB0KaLv6hTVCEJtXeBjJJ6Whyb518Wz4F6hdD3--2nwcLii5j5ez1xMblaoekBGY34YeSgvF_dEoMMNXRTADcQ2XjyiF-_X99M9-yU5B8-WoW9Odhnz" id="2849" name="Google Shape;2849;g152f6255668_2_208"/>
          <p:cNvPicPr preferRelativeResize="0"/>
          <p:nvPr/>
        </p:nvPicPr>
        <p:blipFill rotWithShape="1">
          <a:blip r:embed="rId5">
            <a:alphaModFix/>
          </a:blip>
          <a:srcRect b="0" l="0" r="0" t="0"/>
          <a:stretch/>
        </p:blipFill>
        <p:spPr>
          <a:xfrm>
            <a:off x="5324586" y="1494737"/>
            <a:ext cx="3215309" cy="2247821"/>
          </a:xfrm>
          <a:prstGeom prst="rect">
            <a:avLst/>
          </a:prstGeom>
          <a:noFill/>
          <a:ln>
            <a:noFill/>
          </a:ln>
        </p:spPr>
      </p:pic>
      <p:sp>
        <p:nvSpPr>
          <p:cNvPr id="2850" name="Google Shape;2850;g152f6255668_2_208"/>
          <p:cNvSpPr/>
          <p:nvPr/>
        </p:nvSpPr>
        <p:spPr>
          <a:xfrm>
            <a:off x="5675209" y="1050222"/>
            <a:ext cx="2915107" cy="477040"/>
          </a:xfrm>
          <a:prstGeom prst="rect">
            <a:avLst/>
          </a:prstGeom>
          <a:noFill/>
          <a:ln>
            <a:noFill/>
          </a:ln>
        </p:spPr>
        <p:txBody>
          <a:bodyPr anchorCtr="0" anchor="t" bIns="22850" lIns="45700" spcFirstLastPara="1" rIns="45700" wrap="square" tIns="22850">
            <a:noAutofit/>
          </a:bodyPr>
          <a:lstStyle/>
          <a:p>
            <a:pPr indent="0" lvl="0" marL="0" marR="0" rtl="0" algn="ctr">
              <a:spcBef>
                <a:spcPts val="0"/>
              </a:spcBef>
              <a:spcAft>
                <a:spcPts val="0"/>
              </a:spcAft>
              <a:buNone/>
            </a:pPr>
            <a:r>
              <a:rPr b="1" lang="en-GB" sz="1400">
                <a:solidFill>
                  <a:schemeClr val="lt1"/>
                </a:solidFill>
                <a:latin typeface="Calibri"/>
                <a:ea typeface="Calibri"/>
                <a:cs typeface="Calibri"/>
                <a:sym typeface="Calibri"/>
              </a:rPr>
              <a:t>Crop Monitor </a:t>
            </a:r>
            <a:endParaRPr/>
          </a:p>
          <a:p>
            <a:pPr indent="0" lvl="0" marL="0" marR="0" rtl="0" algn="ctr">
              <a:spcBef>
                <a:spcPts val="0"/>
              </a:spcBef>
              <a:spcAft>
                <a:spcPts val="0"/>
              </a:spcAft>
              <a:buNone/>
            </a:pPr>
            <a:r>
              <a:rPr b="1" lang="en-GB" sz="1400">
                <a:solidFill>
                  <a:schemeClr val="lt1"/>
                </a:solidFill>
                <a:latin typeface="Calibri"/>
                <a:ea typeface="Calibri"/>
                <a:cs typeface="Calibri"/>
                <a:sym typeface="Calibri"/>
              </a:rPr>
              <a:t>August 2017 for Uganda</a:t>
            </a:r>
            <a:endParaRPr/>
          </a:p>
        </p:txBody>
      </p:sp>
      <p:sp>
        <p:nvSpPr>
          <p:cNvPr id="2851" name="Google Shape;2851;g152f6255668_2_208"/>
          <p:cNvSpPr txBox="1"/>
          <p:nvPr/>
        </p:nvSpPr>
        <p:spPr>
          <a:xfrm>
            <a:off x="5438937" y="4723398"/>
            <a:ext cx="6602964" cy="1990270"/>
          </a:xfrm>
          <a:prstGeom prst="rect">
            <a:avLst/>
          </a:prstGeom>
          <a:solidFill>
            <a:srgbClr val="C00000"/>
          </a:solidFill>
          <a:ln>
            <a:noFill/>
          </a:ln>
        </p:spPr>
        <p:txBody>
          <a:bodyPr anchorCtr="0" anchor="ctr" bIns="25375" lIns="25375" spcFirstLastPara="1" rIns="25375" wrap="square" tIns="25375">
            <a:spAutoFit/>
          </a:bodyPr>
          <a:lstStyle/>
          <a:p>
            <a:pPr indent="0" lvl="0" marL="0" marR="0" rtl="0" algn="ctr">
              <a:spcBef>
                <a:spcPts val="0"/>
              </a:spcBef>
              <a:spcAft>
                <a:spcPts val="0"/>
              </a:spcAft>
              <a:buNone/>
            </a:pPr>
            <a:r>
              <a:rPr b="1" lang="en-GB" sz="1800">
                <a:solidFill>
                  <a:schemeClr val="lt1"/>
                </a:solidFill>
                <a:latin typeface="Candara"/>
                <a:ea typeface="Candara"/>
                <a:cs typeface="Candara"/>
                <a:sym typeface="Candara"/>
              </a:rPr>
              <a:t>“In the past we always reacted to crop failure, spending billions of shillings to provide food aid in the region. </a:t>
            </a:r>
            <a:endParaRPr/>
          </a:p>
          <a:p>
            <a:pPr indent="0" lvl="0" marL="0" marR="0" rtl="0" algn="ctr">
              <a:spcBef>
                <a:spcPts val="0"/>
              </a:spcBef>
              <a:spcAft>
                <a:spcPts val="0"/>
              </a:spcAft>
              <a:buNone/>
            </a:pPr>
            <a:r>
              <a:rPr b="1" lang="en-GB" sz="1800">
                <a:solidFill>
                  <a:schemeClr val="lt1"/>
                </a:solidFill>
                <a:latin typeface="Candara"/>
                <a:ea typeface="Candara"/>
                <a:cs typeface="Candara"/>
                <a:sym typeface="Candara"/>
              </a:rPr>
              <a:t>2017 was the first time we acted proactively because we had clear evidence from satellite data very early in the season” </a:t>
            </a:r>
            <a:endParaRPr/>
          </a:p>
          <a:p>
            <a:pPr indent="0" lvl="0" marL="0" marR="0" rtl="0" algn="ctr">
              <a:spcBef>
                <a:spcPts val="0"/>
              </a:spcBef>
              <a:spcAft>
                <a:spcPts val="0"/>
              </a:spcAft>
              <a:buNone/>
            </a:pPr>
            <a:r>
              <a:t/>
            </a:r>
            <a:endParaRPr b="1" sz="1800">
              <a:solidFill>
                <a:schemeClr val="lt1"/>
              </a:solidFill>
              <a:latin typeface="Candara"/>
              <a:ea typeface="Candara"/>
              <a:cs typeface="Candara"/>
              <a:sym typeface="Candara"/>
            </a:endParaRPr>
          </a:p>
          <a:p>
            <a:pPr indent="0" lvl="0" marL="0" marR="0" rtl="0" algn="ctr">
              <a:spcBef>
                <a:spcPts val="0"/>
              </a:spcBef>
              <a:spcAft>
                <a:spcPts val="0"/>
              </a:spcAft>
              <a:buNone/>
            </a:pPr>
            <a:r>
              <a:rPr lang="en-GB" sz="1800">
                <a:solidFill>
                  <a:schemeClr val="lt1"/>
                </a:solidFill>
                <a:latin typeface="Candara"/>
                <a:ea typeface="Candara"/>
                <a:cs typeface="Candara"/>
                <a:sym typeface="Candara"/>
              </a:rPr>
              <a:t>Martin Owor, Commissioner Office of the Prime Minister (OPM) </a:t>
            </a:r>
            <a:endParaRPr/>
          </a:p>
          <a:p>
            <a:pPr indent="0" lvl="0" marL="0" marR="0" rtl="0" algn="ctr">
              <a:spcBef>
                <a:spcPts val="0"/>
              </a:spcBef>
              <a:spcAft>
                <a:spcPts val="0"/>
              </a:spcAft>
              <a:buNone/>
            </a:pPr>
            <a:r>
              <a:t/>
            </a:r>
            <a:endParaRPr sz="1800">
              <a:solidFill>
                <a:schemeClr val="lt1"/>
              </a:solidFill>
              <a:latin typeface="Candara"/>
              <a:ea typeface="Candara"/>
              <a:cs typeface="Candara"/>
              <a:sym typeface="Candara"/>
            </a:endParaRPr>
          </a:p>
        </p:txBody>
      </p:sp>
      <p:pic>
        <p:nvPicPr>
          <p:cNvPr descr="https://pbs.twimg.com/media/DWKFrCEX4AAlX9Z.jpg" id="2852" name="Google Shape;2852;g152f6255668_2_208"/>
          <p:cNvPicPr preferRelativeResize="0"/>
          <p:nvPr/>
        </p:nvPicPr>
        <p:blipFill rotWithShape="1">
          <a:blip r:embed="rId6">
            <a:alphaModFix/>
          </a:blip>
          <a:srcRect b="0" l="0" r="0" t="0"/>
          <a:stretch/>
        </p:blipFill>
        <p:spPr>
          <a:xfrm>
            <a:off x="8152889" y="1688391"/>
            <a:ext cx="3928216" cy="2251159"/>
          </a:xfrm>
          <a:prstGeom prst="rect">
            <a:avLst/>
          </a:prstGeom>
          <a:noFill/>
          <a:ln cap="flat" cmpd="sng" w="9525">
            <a:solidFill>
              <a:srgbClr val="3F3F3F"/>
            </a:solidFill>
            <a:prstDash val="solid"/>
            <a:round/>
            <a:headEnd len="sm" w="sm" type="none"/>
            <a:tailEnd len="sm" w="sm" type="none"/>
          </a:ln>
        </p:spPr>
      </p:pic>
      <p:sp>
        <p:nvSpPr>
          <p:cNvPr id="2853" name="Google Shape;2853;g152f6255668_2_208"/>
          <p:cNvSpPr/>
          <p:nvPr/>
        </p:nvSpPr>
        <p:spPr>
          <a:xfrm>
            <a:off x="8810296" y="2001775"/>
            <a:ext cx="2915107" cy="261596"/>
          </a:xfrm>
          <a:prstGeom prst="rect">
            <a:avLst/>
          </a:prstGeom>
          <a:noFill/>
          <a:ln>
            <a:noFill/>
          </a:ln>
        </p:spPr>
        <p:txBody>
          <a:bodyPr anchorCtr="0" anchor="t" bIns="22850" lIns="45700" spcFirstLastPara="1" rIns="45700" wrap="square" tIns="22850">
            <a:noAutofit/>
          </a:bodyPr>
          <a:lstStyle/>
          <a:p>
            <a:pPr indent="0" lvl="0" marL="0" marR="0" rtl="0" algn="ctr">
              <a:spcBef>
                <a:spcPts val="0"/>
              </a:spcBef>
              <a:spcAft>
                <a:spcPts val="0"/>
              </a:spcAft>
              <a:buNone/>
            </a:pPr>
            <a:r>
              <a:rPr b="1" lang="en-GB" sz="1400">
                <a:solidFill>
                  <a:schemeClr val="lt1"/>
                </a:solidFill>
                <a:latin typeface="Calibri"/>
                <a:ea typeface="Calibri"/>
                <a:cs typeface="Calibri"/>
                <a:sym typeface="Calibri"/>
              </a:rPr>
              <a:t>Pasture Conditions</a:t>
            </a:r>
            <a:endParaRPr/>
          </a:p>
        </p:txBody>
      </p:sp>
      <p:pic>
        <p:nvPicPr>
          <p:cNvPr id="2854" name="Google Shape;2854;g152f6255668_2_208"/>
          <p:cNvPicPr preferRelativeResize="0"/>
          <p:nvPr/>
        </p:nvPicPr>
        <p:blipFill rotWithShape="1">
          <a:blip r:embed="rId7">
            <a:alphaModFix/>
          </a:blip>
          <a:srcRect b="0" l="0" r="0" t="0"/>
          <a:stretch/>
        </p:blipFill>
        <p:spPr>
          <a:xfrm>
            <a:off x="4175786" y="5492435"/>
            <a:ext cx="1445447" cy="1338205"/>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8" name="Shape 2858"/>
        <p:cNvGrpSpPr/>
        <p:nvPr/>
      </p:nvGrpSpPr>
      <p:grpSpPr>
        <a:xfrm>
          <a:off x="0" y="0"/>
          <a:ext cx="0" cy="0"/>
          <a:chOff x="0" y="0"/>
          <a:chExt cx="0" cy="0"/>
        </a:xfrm>
      </p:grpSpPr>
      <p:sp>
        <p:nvSpPr>
          <p:cNvPr id="2859" name="Google Shape;2859;g11729ed568e_0_45"/>
          <p:cNvSpPr txBox="1"/>
          <p:nvPr>
            <p:ph type="title"/>
          </p:nvPr>
        </p:nvSpPr>
        <p:spPr>
          <a:xfrm>
            <a:off x="176047" y="175938"/>
            <a:ext cx="6157200" cy="3972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8000"/>
              <a:buFont typeface="Arial"/>
              <a:buNone/>
            </a:pPr>
            <a:r>
              <a:rPr lang="en-GB" sz="5400"/>
              <a:t>Summary, Outlook, &amp; Coordination </a:t>
            </a:r>
            <a:endParaRPr sz="5400"/>
          </a:p>
        </p:txBody>
      </p:sp>
      <p:sp>
        <p:nvSpPr>
          <p:cNvPr id="2860" name="Google Shape;2860;g11729ed568e_0_45"/>
          <p:cNvSpPr/>
          <p:nvPr/>
        </p:nvSpPr>
        <p:spPr>
          <a:xfrm>
            <a:off x="7234000" y="4471225"/>
            <a:ext cx="4833000" cy="3869700"/>
          </a:xfrm>
          <a:prstGeom prst="rect">
            <a:avLst/>
          </a:prstGeom>
          <a:noFill/>
          <a:ln>
            <a:noFill/>
          </a:ln>
        </p:spPr>
        <p:txBody>
          <a:bodyPr anchorCtr="0" anchor="t" bIns="0" lIns="0" spcFirstLastPara="1" rIns="0" wrap="square" tIns="0">
            <a:noAutofit/>
          </a:bodyPr>
          <a:lstStyle/>
          <a:p>
            <a:pPr indent="0" lvl="0" marL="0" marR="0" rtl="0" algn="r">
              <a:lnSpc>
                <a:spcPct val="15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r">
              <a:lnSpc>
                <a:spcPct val="150000"/>
              </a:lnSpc>
              <a:spcBef>
                <a:spcPts val="0"/>
              </a:spcBef>
              <a:spcAft>
                <a:spcPts val="0"/>
              </a:spcAft>
              <a:buClr>
                <a:srgbClr val="000000"/>
              </a:buClr>
              <a:buSzPts val="2200"/>
              <a:buFont typeface="Arial"/>
              <a:buNone/>
            </a:pPr>
            <a:r>
              <a:t/>
            </a:r>
            <a:endParaRPr b="1" i="0" sz="2200" u="none" cap="none" strike="noStrike">
              <a:solidFill>
                <a:srgbClr val="6AA84F"/>
              </a:solidFill>
              <a:latin typeface="Arial"/>
              <a:ea typeface="Arial"/>
              <a:cs typeface="Arial"/>
              <a:sym typeface="Arial"/>
            </a:endParaRPr>
          </a:p>
          <a:p>
            <a:pPr indent="0" lvl="0" marL="0" rtl="0" algn="r">
              <a:lnSpc>
                <a:spcPct val="150000"/>
              </a:lnSpc>
              <a:spcBef>
                <a:spcPts val="0"/>
              </a:spcBef>
              <a:spcAft>
                <a:spcPts val="0"/>
              </a:spcAft>
              <a:buClr>
                <a:schemeClr val="dk1"/>
              </a:buClr>
              <a:buSzPts val="2200"/>
              <a:buFont typeface="Arial"/>
              <a:buNone/>
            </a:pPr>
            <a:r>
              <a:rPr b="1" lang="en-GB" sz="2200">
                <a:solidFill>
                  <a:schemeClr val="accent1"/>
                </a:solidFill>
              </a:rPr>
              <a:t>Session 3</a:t>
            </a:r>
            <a:endParaRPr>
              <a:solidFill>
                <a:schemeClr val="dk1"/>
              </a:solidFill>
            </a:endParaRPr>
          </a:p>
          <a:p>
            <a:pPr indent="0" lvl="0" marL="0" rtl="0" algn="r">
              <a:lnSpc>
                <a:spcPct val="150000"/>
              </a:lnSpc>
              <a:spcBef>
                <a:spcPts val="0"/>
              </a:spcBef>
              <a:spcAft>
                <a:spcPts val="0"/>
              </a:spcAft>
              <a:buClr>
                <a:schemeClr val="dk1"/>
              </a:buClr>
              <a:buSzPts val="2200"/>
              <a:buFont typeface="Arial"/>
              <a:buNone/>
            </a:pPr>
            <a:r>
              <a:rPr b="1" lang="en-GB" sz="2200">
                <a:solidFill>
                  <a:schemeClr val="accent1"/>
                </a:solidFill>
              </a:rPr>
              <a:t>SIT TW 2022, ESA/ESRIN</a:t>
            </a:r>
            <a:endParaRPr b="1" sz="2200">
              <a:solidFill>
                <a:schemeClr val="accent1"/>
              </a:solidFill>
            </a:endParaRPr>
          </a:p>
          <a:p>
            <a:pPr indent="0" lvl="0" marL="0" rtl="0" algn="r">
              <a:lnSpc>
                <a:spcPct val="150000"/>
              </a:lnSpc>
              <a:spcBef>
                <a:spcPts val="0"/>
              </a:spcBef>
              <a:spcAft>
                <a:spcPts val="0"/>
              </a:spcAft>
              <a:buClr>
                <a:schemeClr val="dk1"/>
              </a:buClr>
              <a:buSzPts val="2200"/>
              <a:buFont typeface="Arial"/>
              <a:buNone/>
            </a:pPr>
            <a:r>
              <a:rPr b="1" lang="en-GB" sz="2200">
                <a:solidFill>
                  <a:schemeClr val="accent1"/>
                </a:solidFill>
              </a:rPr>
              <a:t>14th - 15th September 2022</a:t>
            </a:r>
            <a:endParaRPr b="1" sz="2200">
              <a:solidFill>
                <a:schemeClr val="accent1"/>
              </a:solidFill>
            </a:endParaRPr>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5" name="Shape 2865"/>
        <p:cNvGrpSpPr/>
        <p:nvPr/>
      </p:nvGrpSpPr>
      <p:grpSpPr>
        <a:xfrm>
          <a:off x="0" y="0"/>
          <a:ext cx="0" cy="0"/>
          <a:chOff x="0" y="0"/>
          <a:chExt cx="0" cy="0"/>
        </a:xfrm>
      </p:grpSpPr>
      <p:pic>
        <p:nvPicPr>
          <p:cNvPr descr="A picture containing grass, outdoor, field, nature&#10;&#10;Description automatically generated" id="2866" name="Google Shape;2866;g152f6255668_2_223"/>
          <p:cNvPicPr preferRelativeResize="0"/>
          <p:nvPr/>
        </p:nvPicPr>
        <p:blipFill rotWithShape="1">
          <a:blip r:embed="rId3">
            <a:alphaModFix/>
          </a:blip>
          <a:srcRect b="0" l="0" r="0" t="0"/>
          <a:stretch/>
        </p:blipFill>
        <p:spPr>
          <a:xfrm>
            <a:off x="-5751" y="-2340"/>
            <a:ext cx="12203501" cy="6057547"/>
          </a:xfrm>
          <a:prstGeom prst="rect">
            <a:avLst/>
          </a:prstGeom>
          <a:noFill/>
          <a:ln>
            <a:noFill/>
          </a:ln>
        </p:spPr>
      </p:pic>
      <p:pic>
        <p:nvPicPr>
          <p:cNvPr id="2867" name="Google Shape;2867;g152f6255668_2_223"/>
          <p:cNvPicPr preferRelativeResize="0"/>
          <p:nvPr/>
        </p:nvPicPr>
        <p:blipFill rotWithShape="1">
          <a:blip r:embed="rId4">
            <a:alphaModFix/>
          </a:blip>
          <a:srcRect b="0" l="0" r="0" t="87995"/>
          <a:stretch/>
        </p:blipFill>
        <p:spPr>
          <a:xfrm>
            <a:off x="7" y="6034826"/>
            <a:ext cx="12192001" cy="823174"/>
          </a:xfrm>
          <a:prstGeom prst="rect">
            <a:avLst/>
          </a:prstGeom>
          <a:noFill/>
          <a:ln>
            <a:noFill/>
          </a:ln>
        </p:spPr>
      </p:pic>
      <p:sp>
        <p:nvSpPr>
          <p:cNvPr id="2868" name="Google Shape;2868;g152f6255668_2_223"/>
          <p:cNvSpPr txBox="1"/>
          <p:nvPr/>
        </p:nvSpPr>
        <p:spPr>
          <a:xfrm>
            <a:off x="109870" y="576922"/>
            <a:ext cx="6881663" cy="5457904"/>
          </a:xfrm>
          <a:prstGeom prst="rect">
            <a:avLst/>
          </a:prstGeom>
          <a:solidFill>
            <a:srgbClr val="141617">
              <a:alpha val="43921"/>
            </a:srgbClr>
          </a:solidFill>
          <a:ln>
            <a:noFill/>
          </a:ln>
        </p:spPr>
        <p:txBody>
          <a:bodyPr anchorCtr="0" anchor="ctr" bIns="50800" lIns="50800" spcFirstLastPara="1" rIns="50800" wrap="square" tIns="50800">
            <a:spAutoFit/>
          </a:bodyPr>
          <a:lstStyle/>
          <a:p>
            <a:pPr indent="0" lvl="1" marL="457200" marR="0" rtl="0" algn="l">
              <a:spcBef>
                <a:spcPts val="0"/>
              </a:spcBef>
              <a:spcAft>
                <a:spcPts val="0"/>
              </a:spcAft>
              <a:buNone/>
            </a:pPr>
            <a:r>
              <a:rPr b="1" i="0" lang="en-GB" sz="2400" u="none" cap="none" strike="noStrike">
                <a:solidFill>
                  <a:srgbClr val="FFFFFF"/>
                </a:solidFill>
                <a:latin typeface="Arial"/>
                <a:ea typeface="Arial"/>
                <a:cs typeface="Arial"/>
                <a:sym typeface="Arial"/>
              </a:rPr>
              <a:t> EO in Agriculture &amp; Food Security</a:t>
            </a:r>
            <a:endParaRPr b="1" i="0" sz="2400" u="none" cap="none" strike="noStrike">
              <a:solidFill>
                <a:srgbClr val="FFFFFF"/>
              </a:solidFill>
              <a:latin typeface="Helvetica Neue Light"/>
              <a:ea typeface="Helvetica Neue Light"/>
              <a:cs typeface="Helvetica Neue Light"/>
              <a:sym typeface="Helvetica Neue Light"/>
            </a:endParaRPr>
          </a:p>
          <a:p>
            <a:pPr indent="-228600" lvl="2" marL="1257300" marR="0" rtl="0" algn="l">
              <a:spcBef>
                <a:spcPts val="0"/>
              </a:spcBef>
              <a:spcAft>
                <a:spcPts val="0"/>
              </a:spcAft>
              <a:buClr>
                <a:schemeClr val="dk1"/>
              </a:buClr>
              <a:buSzPts val="1800"/>
              <a:buFont typeface="Arial"/>
              <a:buNone/>
            </a:pPr>
            <a:r>
              <a:t/>
            </a:r>
            <a:endParaRPr b="0" i="0" sz="1800" u="none" cap="none" strike="noStrike">
              <a:solidFill>
                <a:srgbClr val="FFFFFF"/>
              </a:solidFill>
              <a:latin typeface="Arial"/>
              <a:ea typeface="Arial"/>
              <a:cs typeface="Arial"/>
              <a:sym typeface="Arial"/>
            </a:endParaRPr>
          </a:p>
          <a:p>
            <a:pPr indent="-342900" lvl="2" marL="1257300" marR="0" rtl="0" algn="l">
              <a:spcBef>
                <a:spcPts val="0"/>
              </a:spcBef>
              <a:spcAft>
                <a:spcPts val="0"/>
              </a:spcAft>
              <a:buClr>
                <a:srgbClr val="FFFFFF"/>
              </a:buClr>
              <a:buSzPts val="1800"/>
              <a:buFont typeface="Arial"/>
              <a:buChar char="•"/>
            </a:pPr>
            <a:r>
              <a:rPr b="0" i="0" lang="en-GB" sz="1800" u="none" cap="none" strike="noStrike">
                <a:solidFill>
                  <a:srgbClr val="FFFFFF"/>
                </a:solidFill>
                <a:latin typeface="Arial"/>
                <a:ea typeface="Arial"/>
                <a:cs typeface="Arial"/>
                <a:sym typeface="Arial"/>
              </a:rPr>
              <a:t>What questions can EO answer</a:t>
            </a:r>
            <a:endParaRPr/>
          </a:p>
          <a:p>
            <a:pPr indent="-342900" lvl="2" marL="1257300" marR="0" rtl="0" algn="l">
              <a:spcBef>
                <a:spcPts val="0"/>
              </a:spcBef>
              <a:spcAft>
                <a:spcPts val="0"/>
              </a:spcAft>
              <a:buClr>
                <a:srgbClr val="FFFFFF"/>
              </a:buClr>
              <a:buSzPts val="1800"/>
              <a:buFont typeface="Arial"/>
              <a:buChar char="•"/>
            </a:pPr>
            <a:r>
              <a:rPr b="0" i="0" lang="en-GB" sz="1800" u="none" cap="none" strike="noStrike">
                <a:solidFill>
                  <a:srgbClr val="FFFFFF"/>
                </a:solidFill>
                <a:latin typeface="Arial"/>
                <a:ea typeface="Arial"/>
                <a:cs typeface="Arial"/>
                <a:sym typeface="Arial"/>
              </a:rPr>
              <a:t>What is required to implement crop monitoring system</a:t>
            </a:r>
            <a:endParaRPr/>
          </a:p>
          <a:p>
            <a:pPr indent="-342900" lvl="3" marL="1714500" marR="0" rtl="0" algn="l">
              <a:spcBef>
                <a:spcPts val="0"/>
              </a:spcBef>
              <a:spcAft>
                <a:spcPts val="0"/>
              </a:spcAft>
              <a:buClr>
                <a:srgbClr val="FFFFFF"/>
              </a:buClr>
              <a:buSzPts val="1800"/>
              <a:buFont typeface="Arial"/>
              <a:buChar char="•"/>
            </a:pPr>
            <a:r>
              <a:rPr b="0" i="0" lang="en-GB" sz="1800" u="none" cap="none" strike="noStrike">
                <a:solidFill>
                  <a:srgbClr val="FFFFFF"/>
                </a:solidFill>
                <a:latin typeface="Arial"/>
                <a:ea typeface="Arial"/>
                <a:cs typeface="Arial"/>
                <a:sym typeface="Arial"/>
              </a:rPr>
              <a:t>Institutional framework</a:t>
            </a:r>
            <a:endParaRPr/>
          </a:p>
          <a:p>
            <a:pPr indent="-342900" lvl="3" marL="1714500" marR="0" rtl="0" algn="l">
              <a:spcBef>
                <a:spcPts val="0"/>
              </a:spcBef>
              <a:spcAft>
                <a:spcPts val="0"/>
              </a:spcAft>
              <a:buClr>
                <a:srgbClr val="FFFFFF"/>
              </a:buClr>
              <a:buSzPts val="1800"/>
              <a:buFont typeface="Arial"/>
              <a:buChar char="•"/>
            </a:pPr>
            <a:r>
              <a:rPr b="0" i="0" lang="en-GB" sz="1800" u="none" cap="none" strike="noStrike">
                <a:solidFill>
                  <a:srgbClr val="FFFFFF"/>
                </a:solidFill>
                <a:latin typeface="Arial"/>
                <a:ea typeface="Arial"/>
                <a:cs typeface="Arial"/>
                <a:sym typeface="Arial"/>
              </a:rPr>
              <a:t>Technical framework</a:t>
            </a:r>
            <a:endParaRPr/>
          </a:p>
          <a:p>
            <a:pPr indent="-342900" lvl="2" marL="1257300" marR="0" rtl="0" algn="l">
              <a:spcBef>
                <a:spcPts val="0"/>
              </a:spcBef>
              <a:spcAft>
                <a:spcPts val="0"/>
              </a:spcAft>
              <a:buClr>
                <a:srgbClr val="FFFFFF"/>
              </a:buClr>
              <a:buSzPts val="1800"/>
              <a:buFont typeface="Arial"/>
              <a:buChar char="•"/>
            </a:pPr>
            <a:r>
              <a:rPr b="0" i="0" lang="en-GB" sz="1800" u="none" cap="none" strike="noStrike">
                <a:solidFill>
                  <a:srgbClr val="FFFFFF"/>
                </a:solidFill>
                <a:latin typeface="Arial"/>
                <a:ea typeface="Arial"/>
                <a:cs typeface="Arial"/>
                <a:sym typeface="Arial"/>
              </a:rPr>
              <a:t>How can GEO/GEOGLAM help</a:t>
            </a:r>
            <a:endParaRPr/>
          </a:p>
          <a:p>
            <a:pPr indent="-342900" lvl="2" marL="1257300" marR="0" rtl="0" algn="l">
              <a:spcBef>
                <a:spcPts val="0"/>
              </a:spcBef>
              <a:spcAft>
                <a:spcPts val="0"/>
              </a:spcAft>
              <a:buClr>
                <a:srgbClr val="FFFFFF"/>
              </a:buClr>
              <a:buSzPts val="1800"/>
              <a:buFont typeface="Arial"/>
              <a:buChar char="•"/>
            </a:pPr>
            <a:r>
              <a:rPr b="0" i="0" lang="en-GB" sz="1800" u="none" cap="none" strike="noStrike">
                <a:solidFill>
                  <a:srgbClr val="FFFFFF"/>
                </a:solidFill>
                <a:latin typeface="Arial"/>
                <a:ea typeface="Arial"/>
                <a:cs typeface="Arial"/>
                <a:sym typeface="Arial"/>
              </a:rPr>
              <a:t>What open science resources are available</a:t>
            </a:r>
            <a:endParaRPr/>
          </a:p>
          <a:p>
            <a:pPr indent="-342900" lvl="2" marL="1257300" marR="0" rtl="0" algn="l">
              <a:spcBef>
                <a:spcPts val="0"/>
              </a:spcBef>
              <a:spcAft>
                <a:spcPts val="0"/>
              </a:spcAft>
              <a:buClr>
                <a:srgbClr val="FFFFFF"/>
              </a:buClr>
              <a:buSzPts val="1800"/>
              <a:buFont typeface="Arial"/>
              <a:buChar char="•"/>
            </a:pPr>
            <a:r>
              <a:rPr b="0" i="0" lang="en-GB" sz="1800" u="none" cap="none" strike="noStrike">
                <a:solidFill>
                  <a:srgbClr val="FFFFFF"/>
                </a:solidFill>
                <a:latin typeface="Arial"/>
                <a:ea typeface="Arial"/>
                <a:cs typeface="Arial"/>
                <a:sym typeface="Arial"/>
              </a:rPr>
              <a:t>UNFCCC direction: Provide Green Climate Fund proposal “ready” language</a:t>
            </a:r>
            <a:endParaRPr/>
          </a:p>
          <a:p>
            <a:pPr indent="-228600" lvl="2" marL="1257300" marR="0" rtl="0" algn="l">
              <a:spcBef>
                <a:spcPts val="0"/>
              </a:spcBef>
              <a:spcAft>
                <a:spcPts val="0"/>
              </a:spcAft>
              <a:buClr>
                <a:schemeClr val="dk1"/>
              </a:buClr>
              <a:buSzPts val="1800"/>
              <a:buFont typeface="Arial"/>
              <a:buNone/>
            </a:pPr>
            <a:r>
              <a:t/>
            </a:r>
            <a:endParaRPr b="0" i="0" sz="1800" u="none" cap="none" strike="noStrike">
              <a:solidFill>
                <a:srgbClr val="FFFFFF"/>
              </a:solidFill>
              <a:latin typeface="Arial"/>
              <a:ea typeface="Arial"/>
              <a:cs typeface="Arial"/>
              <a:sym typeface="Arial"/>
            </a:endParaRPr>
          </a:p>
          <a:p>
            <a:pPr indent="0" lvl="2" marL="914400" marR="0" rtl="0" algn="l">
              <a:spcBef>
                <a:spcPts val="0"/>
              </a:spcBef>
              <a:spcAft>
                <a:spcPts val="0"/>
              </a:spcAft>
              <a:buNone/>
            </a:pPr>
            <a:r>
              <a:rPr b="0" i="0" lang="en-GB" sz="1800" u="none" cap="none" strike="noStrike">
                <a:solidFill>
                  <a:srgbClr val="FFFFFF"/>
                </a:solidFill>
                <a:latin typeface="Arial"/>
                <a:ea typeface="Arial"/>
                <a:cs typeface="Arial"/>
                <a:sym typeface="Arial"/>
              </a:rPr>
              <a:t>NAP Expo Outcomes:</a:t>
            </a:r>
            <a:endParaRPr/>
          </a:p>
          <a:p>
            <a:pPr indent="-342900" lvl="2" marL="1257300" marR="0" rtl="0" algn="l">
              <a:spcBef>
                <a:spcPts val="0"/>
              </a:spcBef>
              <a:spcAft>
                <a:spcPts val="0"/>
              </a:spcAft>
              <a:buClr>
                <a:srgbClr val="FFFFFF"/>
              </a:buClr>
              <a:buSzPts val="1800"/>
              <a:buFont typeface="Arial"/>
              <a:buChar char="•"/>
            </a:pPr>
            <a:r>
              <a:rPr b="0" i="0" lang="en-GB" sz="1800" u="none" cap="none" strike="noStrike">
                <a:solidFill>
                  <a:srgbClr val="FFFFFF"/>
                </a:solidFill>
                <a:latin typeface="Arial"/>
                <a:ea typeface="Arial"/>
                <a:cs typeface="Arial"/>
                <a:sym typeface="Arial"/>
              </a:rPr>
              <a:t>Several new countries have come forward </a:t>
            </a:r>
            <a:endParaRPr/>
          </a:p>
          <a:p>
            <a:pPr indent="0" lvl="0" marL="0" marR="0" rtl="0" algn="l">
              <a:spcBef>
                <a:spcPts val="0"/>
              </a:spcBef>
              <a:spcAft>
                <a:spcPts val="0"/>
              </a:spcAft>
              <a:buNone/>
            </a:pPr>
            <a:r>
              <a:rPr b="0" i="0" lang="en-GB" sz="1800">
                <a:solidFill>
                  <a:schemeClr val="lt1"/>
                </a:solidFill>
                <a:latin typeface="Calibri"/>
                <a:ea typeface="Calibri"/>
                <a:cs typeface="Calibri"/>
                <a:sym typeface="Calibri"/>
              </a:rPr>
              <a:t>		Botswana, Lesotho, Bhutan, Djibouti, Benin, </a:t>
            </a:r>
            <a:endParaRPr/>
          </a:p>
          <a:p>
            <a:pPr indent="0" lvl="0" marL="0" marR="0" rtl="0" algn="l">
              <a:spcBef>
                <a:spcPts val="0"/>
              </a:spcBef>
              <a:spcAft>
                <a:spcPts val="0"/>
              </a:spcAft>
              <a:buNone/>
            </a:pPr>
            <a:r>
              <a:rPr lang="en-GB" sz="1800">
                <a:solidFill>
                  <a:schemeClr val="lt1"/>
                </a:solidFill>
                <a:latin typeface="Calibri"/>
                <a:ea typeface="Calibri"/>
                <a:cs typeface="Calibri"/>
                <a:sym typeface="Calibri"/>
              </a:rPr>
              <a:t>		</a:t>
            </a:r>
            <a:r>
              <a:rPr b="0" i="0" lang="en-GB" sz="1800">
                <a:solidFill>
                  <a:schemeClr val="lt1"/>
                </a:solidFill>
                <a:latin typeface="Calibri"/>
                <a:ea typeface="Calibri"/>
                <a:cs typeface="Calibri"/>
                <a:sym typeface="Calibri"/>
              </a:rPr>
              <a:t>Sierra Leone, Malawi, Sao Tome and Principe, </a:t>
            </a:r>
            <a:endParaRPr/>
          </a:p>
          <a:p>
            <a:pPr indent="0" lvl="0" marL="0" marR="0" rtl="0" algn="l">
              <a:spcBef>
                <a:spcPts val="0"/>
              </a:spcBef>
              <a:spcAft>
                <a:spcPts val="0"/>
              </a:spcAft>
              <a:buNone/>
            </a:pPr>
            <a:r>
              <a:rPr b="0" i="0" lang="en-GB" sz="1800">
                <a:solidFill>
                  <a:schemeClr val="lt1"/>
                </a:solidFill>
                <a:latin typeface="Calibri"/>
                <a:ea typeface="Calibri"/>
                <a:cs typeface="Calibri"/>
                <a:sym typeface="Calibri"/>
              </a:rPr>
              <a:t>		Central African Republic, Sudan</a:t>
            </a:r>
            <a:r>
              <a:rPr lang="en-GB" sz="1800">
                <a:solidFill>
                  <a:schemeClr val="lt1"/>
                </a:solidFill>
                <a:latin typeface="Calibri"/>
                <a:ea typeface="Calibri"/>
                <a:cs typeface="Calibri"/>
                <a:sym typeface="Calibri"/>
              </a:rPr>
              <a:t>, Burundi </a:t>
            </a:r>
            <a:endParaRPr sz="1800">
              <a:solidFill>
                <a:schemeClr val="lt1"/>
              </a:solidFill>
              <a:latin typeface="Calibri"/>
              <a:ea typeface="Calibri"/>
              <a:cs typeface="Calibri"/>
              <a:sym typeface="Calibri"/>
            </a:endParaRPr>
          </a:p>
          <a:p>
            <a:pPr indent="-342900" lvl="2" marL="1257300" marR="0" rtl="0" algn="l">
              <a:spcBef>
                <a:spcPts val="0"/>
              </a:spcBef>
              <a:spcAft>
                <a:spcPts val="0"/>
              </a:spcAft>
              <a:buClr>
                <a:srgbClr val="FFFFFF"/>
              </a:buClr>
              <a:buSzPts val="1800"/>
              <a:buFont typeface="Arial"/>
              <a:buChar char="•"/>
            </a:pPr>
            <a:r>
              <a:rPr b="0" i="0" lang="en-GB" sz="1800" u="none" cap="none" strike="noStrike">
                <a:solidFill>
                  <a:srgbClr val="FFFFFF"/>
                </a:solidFill>
                <a:latin typeface="Arial"/>
                <a:ea typeface="Arial"/>
                <a:cs typeface="Arial"/>
                <a:sym typeface="Arial"/>
              </a:rPr>
              <a:t>In response GEOGLAM is looking for support to work with countries to develop GCF proposals</a:t>
            </a:r>
            <a:endParaRPr/>
          </a:p>
          <a:p>
            <a:pPr indent="-342900" lvl="3" marL="1714500" marR="0" rtl="0" algn="l">
              <a:spcBef>
                <a:spcPts val="0"/>
              </a:spcBef>
              <a:spcAft>
                <a:spcPts val="0"/>
              </a:spcAft>
              <a:buClr>
                <a:srgbClr val="FFFFFF"/>
              </a:buClr>
              <a:buSzPts val="1800"/>
              <a:buFont typeface="Arial"/>
              <a:buChar char="•"/>
            </a:pPr>
            <a:r>
              <a:rPr b="0" i="0" lang="en-GB" sz="1800" u="none" cap="none" strike="noStrike">
                <a:solidFill>
                  <a:srgbClr val="FFFFFF"/>
                </a:solidFill>
                <a:latin typeface="Arial"/>
                <a:ea typeface="Arial"/>
                <a:cs typeface="Arial"/>
                <a:sym typeface="Arial"/>
              </a:rPr>
              <a:t>Regional basis</a:t>
            </a:r>
            <a:endParaRPr/>
          </a:p>
        </p:txBody>
      </p:sp>
      <p:pic>
        <p:nvPicPr>
          <p:cNvPr id="2869" name="Google Shape;2869;g152f6255668_2_223"/>
          <p:cNvPicPr preferRelativeResize="0"/>
          <p:nvPr/>
        </p:nvPicPr>
        <p:blipFill rotWithShape="1">
          <a:blip r:embed="rId5">
            <a:alphaModFix/>
          </a:blip>
          <a:srcRect b="0" l="0" r="0" t="0"/>
          <a:stretch/>
        </p:blipFill>
        <p:spPr>
          <a:xfrm>
            <a:off x="7104417" y="933171"/>
            <a:ext cx="4977713" cy="4991657"/>
          </a:xfrm>
          <a:prstGeom prst="rect">
            <a:avLst/>
          </a:prstGeom>
          <a:noFill/>
          <a:ln>
            <a:noFill/>
          </a:ln>
        </p:spPr>
      </p:pic>
      <p:sp>
        <p:nvSpPr>
          <p:cNvPr id="2870" name="Google Shape;2870;g152f6255668_2_223"/>
          <p:cNvSpPr/>
          <p:nvPr/>
        </p:nvSpPr>
        <p:spPr>
          <a:xfrm>
            <a:off x="7219274" y="3899944"/>
            <a:ext cx="4744992" cy="1007073"/>
          </a:xfrm>
          <a:prstGeom prst="roundRect">
            <a:avLst>
              <a:gd fmla="val 16667" name="adj"/>
            </a:avLst>
          </a:prstGeom>
          <a:noFill/>
          <a:ln cap="flat" cmpd="sng" w="28575">
            <a:solidFill>
              <a:srgbClr val="FF0000"/>
            </a:solidFill>
            <a:prstDash val="solid"/>
            <a:miter lim="400000"/>
            <a:headEnd len="sm" w="sm" type="none"/>
            <a:tailEnd len="sm" w="sm" type="none"/>
          </a:ln>
          <a:effectLst>
            <a:outerShdw blurRad="38100" rotWithShape="0" dir="5400000" dist="25400">
              <a:srgbClr val="000000">
                <a:alpha val="49803"/>
              </a:srgbClr>
            </a:outerShdw>
          </a:effectLst>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chemeClr val="dk1"/>
              </a:buClr>
              <a:buSzPts val="2400"/>
              <a:buFont typeface="Helvetica Neue Light"/>
              <a:buNone/>
            </a:pPr>
            <a:r>
              <a:t/>
            </a:r>
            <a:endParaRPr b="0" i="0" sz="2400" u="none" cap="none" strike="noStrike">
              <a:solidFill>
                <a:srgbClr val="FFFFFF"/>
              </a:solidFill>
              <a:latin typeface="Helvetica Neue Light"/>
              <a:ea typeface="Helvetica Neue Light"/>
              <a:cs typeface="Helvetica Neue Light"/>
              <a:sym typeface="Helvetica Neue Light"/>
            </a:endParaRPr>
          </a:p>
        </p:txBody>
      </p:sp>
      <p:sp>
        <p:nvSpPr>
          <p:cNvPr id="2871" name="Google Shape;2871;g152f6255668_2_223"/>
          <p:cNvSpPr/>
          <p:nvPr/>
        </p:nvSpPr>
        <p:spPr>
          <a:xfrm>
            <a:off x="223939" y="132392"/>
            <a:ext cx="10500972" cy="481414"/>
          </a:xfrm>
          <a:prstGeom prst="rect">
            <a:avLst/>
          </a:prstGeom>
          <a:noFill/>
          <a:ln>
            <a:noFill/>
          </a:ln>
        </p:spPr>
        <p:txBody>
          <a:bodyPr anchorCtr="0" anchor="ctr" bIns="50800" lIns="50800" spcFirstLastPara="1" rIns="50800" wrap="square" tIns="50800">
            <a:noAutofit/>
          </a:bodyPr>
          <a:lstStyle/>
          <a:p>
            <a:pPr indent="-526415" lvl="0" marL="526415" marR="0" rtl="0" algn="l">
              <a:spcBef>
                <a:spcPts val="0"/>
              </a:spcBef>
              <a:spcAft>
                <a:spcPts val="0"/>
              </a:spcAft>
              <a:buNone/>
            </a:pPr>
            <a:r>
              <a:rPr b="1" lang="en-GB" sz="3600">
                <a:solidFill>
                  <a:srgbClr val="FFFFFF"/>
                </a:solidFill>
                <a:latin typeface="Calibri"/>
                <a:ea typeface="Calibri"/>
                <a:cs typeface="Calibri"/>
                <a:sym typeface="Calibri"/>
              </a:rPr>
              <a:t>GEO Supplemental NAP Guidance / Agriculture </a:t>
            </a:r>
            <a:endParaRPr sz="3300">
              <a:solidFill>
                <a:schemeClr val="dk1"/>
              </a:solidFill>
              <a:latin typeface="Avenir"/>
              <a:ea typeface="Avenir"/>
              <a:cs typeface="Avenir"/>
              <a:sym typeface="Avenir"/>
            </a:endParaRPr>
          </a:p>
        </p:txBody>
      </p:sp>
      <p:sp>
        <p:nvSpPr>
          <p:cNvPr id="2872" name="Google Shape;2872;g152f6255668_2_223"/>
          <p:cNvSpPr txBox="1"/>
          <p:nvPr/>
        </p:nvSpPr>
        <p:spPr>
          <a:xfrm>
            <a:off x="3213553" y="6244200"/>
            <a:ext cx="6209100" cy="410400"/>
          </a:xfrm>
          <a:prstGeom prst="rect">
            <a:avLst/>
          </a:prstGeom>
          <a:solidFill>
            <a:schemeClr val="lt2"/>
          </a:solidFill>
          <a:ln cap="flat" cmpd="sng" w="12700">
            <a:solidFill>
              <a:schemeClr val="dk1"/>
            </a:solidFill>
            <a:prstDash val="solid"/>
            <a:miter lim="400000"/>
            <a:headEnd len="sm" w="sm" type="none"/>
            <a:tailEnd len="sm" w="sm" type="none"/>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2000"/>
              <a:buFont typeface="Helvetica Neue Light"/>
              <a:buNone/>
            </a:pPr>
            <a:r>
              <a:rPr b="1" lang="en-GB" sz="2000">
                <a:latin typeface="Helvetica Neue Light"/>
                <a:ea typeface="Helvetica Neue Light"/>
                <a:cs typeface="Helvetica Neue Light"/>
                <a:sym typeface="Helvetica Neue Light"/>
              </a:rPr>
              <a:t>To be l</a:t>
            </a:r>
            <a:r>
              <a:rPr b="1" i="0" lang="en-GB" sz="2000" u="none" cap="none" strike="noStrike">
                <a:solidFill>
                  <a:srgbClr val="000000"/>
                </a:solidFill>
                <a:latin typeface="Helvetica Neue Light"/>
                <a:ea typeface="Helvetica Neue Light"/>
                <a:cs typeface="Helvetica Neue Light"/>
                <a:sym typeface="Helvetica Neue Light"/>
              </a:rPr>
              <a:t>aunched </a:t>
            </a:r>
            <a:r>
              <a:rPr b="1" lang="en-GB" sz="2000">
                <a:latin typeface="Helvetica Neue Light"/>
                <a:ea typeface="Helvetica Neue Light"/>
                <a:cs typeface="Helvetica Neue Light"/>
                <a:sym typeface="Helvetica Neue Light"/>
              </a:rPr>
              <a:t>at </a:t>
            </a:r>
            <a:r>
              <a:rPr b="1" lang="en-GB" sz="2000">
                <a:solidFill>
                  <a:srgbClr val="000000"/>
                </a:solidFill>
                <a:latin typeface="Helvetica Neue Light"/>
                <a:ea typeface="Helvetica Neue Light"/>
                <a:cs typeface="Helvetica Neue Light"/>
                <a:sym typeface="Helvetica Neue Light"/>
              </a:rPr>
              <a:t>GEO Week 2022 and COP27</a:t>
            </a:r>
            <a:endParaRPr b="1" i="0" sz="2000" u="none" cap="none" strike="noStrike">
              <a:solidFill>
                <a:srgbClr val="000000"/>
              </a:solidFill>
              <a:latin typeface="Helvetica Neue Light"/>
              <a:ea typeface="Helvetica Neue Light"/>
              <a:cs typeface="Helvetica Neue Light"/>
              <a:sym typeface="Helvetica Neue Light"/>
            </a:endParaRPr>
          </a:p>
        </p:txBody>
      </p:sp>
      <p:sp>
        <p:nvSpPr>
          <p:cNvPr id="2873" name="Google Shape;2873;g152f6255668_2_223"/>
          <p:cNvSpPr txBox="1"/>
          <p:nvPr/>
        </p:nvSpPr>
        <p:spPr>
          <a:xfrm>
            <a:off x="7623333" y="633494"/>
            <a:ext cx="3845605" cy="410369"/>
          </a:xfrm>
          <a:prstGeom prst="rect">
            <a:avLst/>
          </a:prstGeom>
          <a:solidFill>
            <a:schemeClr val="lt2"/>
          </a:solidFill>
          <a:ln cap="flat" cmpd="sng" w="12700">
            <a:solidFill>
              <a:schemeClr val="dk1"/>
            </a:solidFill>
            <a:prstDash val="solid"/>
            <a:miter lim="400000"/>
            <a:headEnd len="sm" w="sm" type="none"/>
            <a:tailEnd len="sm" w="sm" type="none"/>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2000"/>
              <a:buFont typeface="Helvetica Neue Light"/>
              <a:buNone/>
            </a:pPr>
            <a:r>
              <a:rPr lang="en-GB" sz="2000">
                <a:solidFill>
                  <a:srgbClr val="000000"/>
                </a:solidFill>
                <a:latin typeface="Helvetica Neue Light"/>
                <a:ea typeface="Helvetica Neue Light"/>
                <a:cs typeface="Helvetica Neue Light"/>
                <a:sym typeface="Helvetica Neue Light"/>
              </a:rPr>
              <a:t>UNFCCC NAP Guidance</a:t>
            </a:r>
            <a:endParaRPr b="0" i="0" sz="20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877" name="Shape 2877"/>
        <p:cNvGrpSpPr/>
        <p:nvPr/>
      </p:nvGrpSpPr>
      <p:grpSpPr>
        <a:xfrm>
          <a:off x="0" y="0"/>
          <a:ext cx="0" cy="0"/>
          <a:chOff x="0" y="0"/>
          <a:chExt cx="0" cy="0"/>
        </a:xfrm>
      </p:grpSpPr>
      <p:sp>
        <p:nvSpPr>
          <p:cNvPr id="2878" name="Google Shape;2878;g12046483306_1_0"/>
          <p:cNvSpPr txBox="1"/>
          <p:nvPr/>
        </p:nvSpPr>
        <p:spPr>
          <a:xfrm>
            <a:off x="94025" y="103250"/>
            <a:ext cx="9468300" cy="708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GB" sz="4000" u="none" cap="none" strike="noStrike">
                <a:solidFill>
                  <a:schemeClr val="lt1"/>
                </a:solidFill>
                <a:latin typeface="Arial"/>
                <a:ea typeface="Arial"/>
                <a:cs typeface="Arial"/>
                <a:sym typeface="Arial"/>
              </a:rPr>
              <a:t>Any summary points..</a:t>
            </a:r>
            <a:endParaRPr b="0" i="0" sz="1100" u="none" cap="none" strike="noStrike">
              <a:solidFill>
                <a:srgbClr val="000000"/>
              </a:solidFill>
              <a:latin typeface="Arial"/>
              <a:ea typeface="Arial"/>
              <a:cs typeface="Arial"/>
              <a:sym typeface="Arial"/>
            </a:endParaRPr>
          </a:p>
        </p:txBody>
      </p:sp>
      <p:sp>
        <p:nvSpPr>
          <p:cNvPr id="2879" name="Google Shape;2879;g12046483306_1_0"/>
          <p:cNvSpPr txBox="1"/>
          <p:nvPr/>
        </p:nvSpPr>
        <p:spPr>
          <a:xfrm>
            <a:off x="289705" y="1198282"/>
            <a:ext cx="11112000" cy="5941500"/>
          </a:xfrm>
          <a:prstGeom prst="rect">
            <a:avLst/>
          </a:prstGeom>
          <a:noFill/>
          <a:ln>
            <a:noFill/>
          </a:ln>
        </p:spPr>
        <p:txBody>
          <a:bodyPr anchorCtr="0" anchor="t" bIns="45700" lIns="91425" spcFirstLastPara="1" rIns="91425" wrap="square" tIns="45700">
            <a:spAutoFit/>
          </a:bodyPr>
          <a:lstStyle/>
          <a:p>
            <a:pPr indent="-215900" lvl="0" marL="215900" marR="0" rtl="0" algn="l">
              <a:lnSpc>
                <a:spcPct val="150000"/>
              </a:lnSpc>
              <a:spcBef>
                <a:spcPts val="0"/>
              </a:spcBef>
              <a:spcAft>
                <a:spcPts val="0"/>
              </a:spcAft>
              <a:buClr>
                <a:schemeClr val="dk1"/>
              </a:buClr>
              <a:buSzPts val="2000"/>
              <a:buFont typeface="Arial"/>
              <a:buChar char="❖"/>
            </a:pPr>
            <a:r>
              <a:rPr b="1" i="0" lang="en-GB" sz="2000" u="none" cap="none" strike="noStrike">
                <a:solidFill>
                  <a:schemeClr val="dk1"/>
                </a:solidFill>
                <a:highlight>
                  <a:schemeClr val="lt1"/>
                </a:highlight>
                <a:latin typeface="Arial"/>
                <a:ea typeface="Arial"/>
                <a:cs typeface="Arial"/>
                <a:sym typeface="Arial"/>
              </a:rPr>
              <a:t>WGClimate continues its excellent long-term systematic work around partnership with GCOS/UNFCCC through GCOS IPs etc. </a:t>
            </a:r>
            <a:endParaRPr b="1" i="0" sz="2000" u="none" cap="none" strike="noStrike">
              <a:solidFill>
                <a:schemeClr val="dk1"/>
              </a:solidFill>
              <a:highlight>
                <a:schemeClr val="lt1"/>
              </a:highlight>
              <a:latin typeface="Arial"/>
              <a:ea typeface="Arial"/>
              <a:cs typeface="Arial"/>
              <a:sym typeface="Arial"/>
            </a:endParaRPr>
          </a:p>
          <a:p>
            <a:pPr indent="-215900" lvl="0" marL="215900" marR="0" rtl="0" algn="l">
              <a:lnSpc>
                <a:spcPct val="150000"/>
              </a:lnSpc>
              <a:spcBef>
                <a:spcPts val="0"/>
              </a:spcBef>
              <a:spcAft>
                <a:spcPts val="0"/>
              </a:spcAft>
              <a:buClr>
                <a:schemeClr val="dk1"/>
              </a:buClr>
              <a:buSzPts val="2000"/>
              <a:buFont typeface="Arial"/>
              <a:buChar char="❖"/>
            </a:pPr>
            <a:r>
              <a:rPr b="1" i="0" lang="en-GB" sz="2000" u="none" cap="none" strike="noStrike">
                <a:solidFill>
                  <a:schemeClr val="dk1"/>
                </a:solidFill>
                <a:highlight>
                  <a:schemeClr val="lt1"/>
                </a:highlight>
                <a:latin typeface="Arial"/>
                <a:ea typeface="Arial"/>
                <a:cs typeface="Arial"/>
                <a:sym typeface="Arial"/>
              </a:rPr>
              <a:t>GHG-AFOLU Workshop covered many topics of interactions not addressed elsewhere</a:t>
            </a:r>
            <a:endParaRPr b="1" i="0" sz="2000" u="none" cap="none" strike="noStrike">
              <a:solidFill>
                <a:schemeClr val="dk1"/>
              </a:solidFill>
              <a:highlight>
                <a:schemeClr val="lt1"/>
              </a:highlight>
              <a:latin typeface="Arial"/>
              <a:ea typeface="Arial"/>
              <a:cs typeface="Arial"/>
              <a:sym typeface="Arial"/>
            </a:endParaRPr>
          </a:p>
          <a:p>
            <a:pPr indent="-215900" lvl="0" marL="215900" marR="0" rtl="0" algn="l">
              <a:lnSpc>
                <a:spcPct val="150000"/>
              </a:lnSpc>
              <a:spcBef>
                <a:spcPts val="0"/>
              </a:spcBef>
              <a:spcAft>
                <a:spcPts val="0"/>
              </a:spcAft>
              <a:buClr>
                <a:schemeClr val="dk1"/>
              </a:buClr>
              <a:buSzPts val="2000"/>
              <a:buFont typeface="Arial"/>
              <a:buChar char="❖"/>
            </a:pPr>
            <a:r>
              <a:rPr b="1" i="0" lang="en-GB" sz="2000" u="none" cap="none" strike="noStrike">
                <a:solidFill>
                  <a:schemeClr val="dk1"/>
                </a:solidFill>
                <a:highlight>
                  <a:schemeClr val="lt1"/>
                </a:highlight>
                <a:latin typeface="Arial"/>
                <a:ea typeface="Arial"/>
                <a:cs typeface="Arial"/>
                <a:sym typeface="Arial"/>
              </a:rPr>
              <a:t>AFOLU work is newer but has made good progress</a:t>
            </a:r>
            <a:endParaRPr b="1" i="0" sz="2000" u="none" cap="none" strike="noStrike">
              <a:solidFill>
                <a:schemeClr val="dk1"/>
              </a:solidFill>
              <a:highlight>
                <a:schemeClr val="lt1"/>
              </a:highlight>
              <a:latin typeface="Arial"/>
              <a:ea typeface="Arial"/>
              <a:cs typeface="Arial"/>
              <a:sym typeface="Arial"/>
            </a:endParaRPr>
          </a:p>
          <a:p>
            <a:pPr indent="-215900" lvl="0" marL="215900" marR="0" rtl="0" algn="l">
              <a:lnSpc>
                <a:spcPct val="150000"/>
              </a:lnSpc>
              <a:spcBef>
                <a:spcPts val="0"/>
              </a:spcBef>
              <a:spcAft>
                <a:spcPts val="0"/>
              </a:spcAft>
              <a:buClr>
                <a:schemeClr val="dk1"/>
              </a:buClr>
              <a:buSzPts val="2000"/>
              <a:buFont typeface="Arial"/>
              <a:buChar char="❖"/>
            </a:pPr>
            <a:r>
              <a:rPr b="1" i="0" lang="en-GB" sz="2000" u="none" cap="none" strike="noStrike">
                <a:solidFill>
                  <a:schemeClr val="dk1"/>
                </a:solidFill>
                <a:highlight>
                  <a:schemeClr val="lt1"/>
                </a:highlight>
                <a:latin typeface="Arial"/>
                <a:ea typeface="Arial"/>
                <a:cs typeface="Arial"/>
                <a:sym typeface="Arial"/>
              </a:rPr>
              <a:t>Excellent progress has been made in many areas of climate/carbon, with good coordination between diverse groups working on support to UNFCCC in particular</a:t>
            </a:r>
            <a:endParaRPr b="1" i="0" sz="2000" u="none" cap="none" strike="noStrike">
              <a:solidFill>
                <a:schemeClr val="dk1"/>
              </a:solidFill>
              <a:highlight>
                <a:schemeClr val="lt1"/>
              </a:highlight>
              <a:latin typeface="Arial"/>
              <a:ea typeface="Arial"/>
              <a:cs typeface="Arial"/>
              <a:sym typeface="Arial"/>
            </a:endParaRPr>
          </a:p>
          <a:p>
            <a:pPr indent="-215900" lvl="0" marL="215900" marR="0" rtl="0" algn="l">
              <a:lnSpc>
                <a:spcPct val="150000"/>
              </a:lnSpc>
              <a:spcBef>
                <a:spcPts val="0"/>
              </a:spcBef>
              <a:spcAft>
                <a:spcPts val="0"/>
              </a:spcAft>
              <a:buClr>
                <a:schemeClr val="dk1"/>
              </a:buClr>
              <a:buSzPts val="2000"/>
              <a:buFont typeface="Arial"/>
              <a:buChar char="❖"/>
            </a:pPr>
            <a:r>
              <a:rPr b="1" i="0" lang="en-GB" sz="2000" u="none" cap="none" strike="noStrike">
                <a:solidFill>
                  <a:schemeClr val="dk1"/>
                </a:solidFill>
                <a:highlight>
                  <a:schemeClr val="lt1"/>
                </a:highlight>
                <a:latin typeface="Arial"/>
                <a:ea typeface="Arial"/>
                <a:cs typeface="Arial"/>
                <a:sym typeface="Arial"/>
              </a:rPr>
              <a:t>Partnerships among CEOS agencies and with eg UNFCCC, GEO, GCOS, WMO, and other players (IMEO, science community, private sector) etc are key to success</a:t>
            </a:r>
            <a:endParaRPr b="1" i="0" sz="2000" u="none" cap="none" strike="noStrike">
              <a:solidFill>
                <a:schemeClr val="dk1"/>
              </a:solidFill>
              <a:highlight>
                <a:schemeClr val="lt1"/>
              </a:highlight>
              <a:latin typeface="Arial"/>
              <a:ea typeface="Arial"/>
              <a:cs typeface="Arial"/>
              <a:sym typeface="Arial"/>
            </a:endParaRPr>
          </a:p>
          <a:p>
            <a:pPr indent="-215900" lvl="0" marL="215900" marR="0" rtl="0" algn="l">
              <a:lnSpc>
                <a:spcPct val="150000"/>
              </a:lnSpc>
              <a:spcBef>
                <a:spcPts val="0"/>
              </a:spcBef>
              <a:spcAft>
                <a:spcPts val="0"/>
              </a:spcAft>
              <a:buClr>
                <a:schemeClr val="dk1"/>
              </a:buClr>
              <a:buSzPts val="2000"/>
              <a:buFont typeface="Arial"/>
              <a:buChar char="❖"/>
            </a:pPr>
            <a:r>
              <a:rPr b="1" i="0" lang="en-GB" sz="2000" u="none" cap="none" strike="noStrike">
                <a:solidFill>
                  <a:schemeClr val="dk1"/>
                </a:solidFill>
                <a:highlight>
                  <a:schemeClr val="lt1"/>
                </a:highlight>
                <a:latin typeface="Arial"/>
                <a:ea typeface="Arial"/>
                <a:cs typeface="Arial"/>
                <a:sym typeface="Arial"/>
              </a:rPr>
              <a:t>Engagement with individual countries critical to demonstrate practical value of EO in AFOLU process for LDCs</a:t>
            </a:r>
            <a:endParaRPr b="1" i="0" sz="2000" u="none" cap="none" strike="noStrike">
              <a:solidFill>
                <a:schemeClr val="dk1"/>
              </a:solidFill>
              <a:highlight>
                <a:schemeClr val="lt1"/>
              </a:highlight>
              <a:latin typeface="Arial"/>
              <a:ea typeface="Arial"/>
              <a:cs typeface="Arial"/>
              <a:sym typeface="Arial"/>
            </a:endParaRPr>
          </a:p>
          <a:p>
            <a:pPr indent="-215900" lvl="0" marL="215900" marR="0" rtl="0" algn="l">
              <a:lnSpc>
                <a:spcPct val="150000"/>
              </a:lnSpc>
              <a:spcBef>
                <a:spcPts val="0"/>
              </a:spcBef>
              <a:spcAft>
                <a:spcPts val="0"/>
              </a:spcAft>
              <a:buClr>
                <a:schemeClr val="dk1"/>
              </a:buClr>
              <a:buSzPts val="2000"/>
              <a:buFont typeface="Arial"/>
              <a:buChar char="❖"/>
            </a:pPr>
            <a:r>
              <a:rPr b="1" i="0" lang="en-GB" sz="2000" u="none" cap="none" strike="noStrike">
                <a:solidFill>
                  <a:schemeClr val="dk1"/>
                </a:solidFill>
                <a:highlight>
                  <a:schemeClr val="lt1"/>
                </a:highlight>
                <a:latin typeface="Arial"/>
                <a:ea typeface="Arial"/>
                <a:cs typeface="Arial"/>
                <a:sym typeface="Arial"/>
              </a:rPr>
              <a:t>Importance of SO process in UNFCCC</a:t>
            </a:r>
            <a:endParaRPr b="1" i="0" sz="2000" u="none" cap="none" strike="noStrike">
              <a:solidFill>
                <a:schemeClr val="dk1"/>
              </a:solidFill>
              <a:highlight>
                <a:schemeClr val="lt1"/>
              </a:highlight>
              <a:latin typeface="Arial"/>
              <a:ea typeface="Arial"/>
              <a:cs typeface="Arial"/>
              <a:sym typeface="Arial"/>
            </a:endParaRPr>
          </a:p>
          <a:p>
            <a:pPr indent="0" lvl="0" marL="0" marR="0" rtl="0" algn="l">
              <a:lnSpc>
                <a:spcPct val="150000"/>
              </a:lnSpc>
              <a:spcBef>
                <a:spcPts val="0"/>
              </a:spcBef>
              <a:spcAft>
                <a:spcPts val="0"/>
              </a:spcAft>
              <a:buClr>
                <a:srgbClr val="000000"/>
              </a:buClr>
              <a:buSzPts val="2000"/>
              <a:buFont typeface="Arial"/>
              <a:buNone/>
            </a:pPr>
            <a:r>
              <a:t/>
            </a:r>
            <a:endParaRPr b="1" i="0" sz="2000" u="none" cap="none" strike="noStrike">
              <a:solidFill>
                <a:schemeClr val="dk1"/>
              </a:solidFill>
              <a:highlight>
                <a:schemeClr val="lt1"/>
              </a:highlight>
              <a:latin typeface="Arial"/>
              <a:ea typeface="Arial"/>
              <a:cs typeface="Arial"/>
              <a:sym typeface="Arial"/>
            </a:endParaRPr>
          </a:p>
          <a:p>
            <a:pPr indent="0" lvl="0" marL="0" marR="0" rtl="0" algn="l">
              <a:lnSpc>
                <a:spcPct val="150000"/>
              </a:lnSpc>
              <a:spcBef>
                <a:spcPts val="0"/>
              </a:spcBef>
              <a:spcAft>
                <a:spcPts val="0"/>
              </a:spcAft>
              <a:buClr>
                <a:srgbClr val="000000"/>
              </a:buClr>
              <a:buSzPts val="2000"/>
              <a:buFont typeface="Arial"/>
              <a:buNone/>
            </a:pPr>
            <a:r>
              <a:t/>
            </a:r>
            <a:endParaRPr b="1" i="0" sz="2000" u="none" cap="none" strike="noStrike">
              <a:solidFill>
                <a:schemeClr val="dk1"/>
              </a:solidFill>
              <a:highlight>
                <a:schemeClr val="lt1"/>
              </a:highlight>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0" name="Shape 1820"/>
        <p:cNvGrpSpPr/>
        <p:nvPr/>
      </p:nvGrpSpPr>
      <p:grpSpPr>
        <a:xfrm>
          <a:off x="0" y="0"/>
          <a:ext cx="0" cy="0"/>
          <a:chOff x="0" y="0"/>
          <a:chExt cx="0" cy="0"/>
        </a:xfrm>
      </p:grpSpPr>
      <p:sp>
        <p:nvSpPr>
          <p:cNvPr id="1821" name="Google Shape;1821;g149f0f8907f_2_861"/>
          <p:cNvSpPr txBox="1"/>
          <p:nvPr>
            <p:ph type="title"/>
          </p:nvPr>
        </p:nvSpPr>
        <p:spPr>
          <a:xfrm>
            <a:off x="361762" y="166246"/>
            <a:ext cx="10290278" cy="670175"/>
          </a:xfrm>
          <a:prstGeom prst="rect">
            <a:avLst/>
          </a:prstGeom>
          <a:noFill/>
          <a:ln>
            <a:noFill/>
          </a:ln>
        </p:spPr>
        <p:txBody>
          <a:bodyPr anchorCtr="0" anchor="t" bIns="45700" lIns="0" spcFirstLastPara="1" rIns="0" wrap="square" tIns="45700">
            <a:noAutofit/>
          </a:bodyPr>
          <a:lstStyle/>
          <a:p>
            <a:pPr indent="0" lvl="0" marL="0" rtl="0" algn="l">
              <a:spcBef>
                <a:spcPts val="0"/>
              </a:spcBef>
              <a:spcAft>
                <a:spcPts val="0"/>
              </a:spcAft>
              <a:buNone/>
            </a:pPr>
            <a:r>
              <a:rPr lang="en-GB" sz="2660"/>
              <a:t>MAGIC4AMPAC: Arctic Methane sensing campaign 2021</a:t>
            </a:r>
            <a:br>
              <a:rPr lang="en-GB" sz="2660"/>
            </a:br>
            <a:endParaRPr sz="2660"/>
          </a:p>
        </p:txBody>
      </p:sp>
      <p:sp>
        <p:nvSpPr>
          <p:cNvPr id="1822" name="Google Shape;1822;g149f0f8907f_2_861"/>
          <p:cNvSpPr txBox="1"/>
          <p:nvPr/>
        </p:nvSpPr>
        <p:spPr>
          <a:xfrm>
            <a:off x="248968" y="836423"/>
            <a:ext cx="8162320" cy="3120977"/>
          </a:xfrm>
          <a:prstGeom prst="rect">
            <a:avLst/>
          </a:prstGeom>
          <a:noFill/>
          <a:ln>
            <a:noFill/>
          </a:ln>
        </p:spPr>
        <p:txBody>
          <a:bodyPr anchorCtr="0" anchor="t" bIns="45700" lIns="91425" spcFirstLastPara="1" rIns="91425" wrap="square" tIns="45700">
            <a:spAutoFit/>
          </a:bodyPr>
          <a:lstStyle/>
          <a:p>
            <a:pPr indent="-243176" lvl="0" marL="379961" marR="0" rtl="0" algn="l">
              <a:lnSpc>
                <a:spcPct val="100000"/>
              </a:lnSpc>
              <a:spcBef>
                <a:spcPts val="0"/>
              </a:spcBef>
              <a:spcAft>
                <a:spcPts val="0"/>
              </a:spcAft>
              <a:buClr>
                <a:srgbClr val="FEFFFF"/>
              </a:buClr>
              <a:buSzPts val="1862"/>
              <a:buFont typeface="Arial"/>
              <a:buChar char="•"/>
            </a:pPr>
            <a:r>
              <a:rPr b="0" i="0" lang="en-GB" sz="1862" u="none" cap="none" strike="noStrike">
                <a:solidFill>
                  <a:srgbClr val="FEFFFF"/>
                </a:solidFill>
                <a:latin typeface="Arial"/>
                <a:ea typeface="Arial"/>
                <a:cs typeface="Arial"/>
                <a:sym typeface="Arial"/>
              </a:rPr>
              <a:t>Joint science campaign (Europe and US) in Scandinavia with appr. 80 people on-site.</a:t>
            </a:r>
            <a:endParaRPr/>
          </a:p>
          <a:p>
            <a:pPr indent="-243176" lvl="0" marL="379961" marR="0" rtl="0" algn="l">
              <a:lnSpc>
                <a:spcPct val="100000"/>
              </a:lnSpc>
              <a:spcBef>
                <a:spcPts val="798"/>
              </a:spcBef>
              <a:spcAft>
                <a:spcPts val="0"/>
              </a:spcAft>
              <a:buClr>
                <a:srgbClr val="FEFFFF"/>
              </a:buClr>
              <a:buSzPts val="1862"/>
              <a:buFont typeface="Arial"/>
              <a:buChar char="•"/>
            </a:pPr>
            <a:r>
              <a:rPr b="0" i="0" lang="en-GB" sz="1862" u="none" cap="none" strike="noStrike">
                <a:solidFill>
                  <a:srgbClr val="FEFFFF"/>
                </a:solidFill>
                <a:latin typeface="Arial"/>
                <a:ea typeface="Arial"/>
                <a:cs typeface="Arial"/>
                <a:sym typeface="Arial"/>
              </a:rPr>
              <a:t>Collaboration with campaign organized by CNES, France</a:t>
            </a:r>
            <a:endParaRPr/>
          </a:p>
          <a:p>
            <a:pPr indent="-243176" lvl="0" marL="379961" marR="0" rtl="0" algn="l">
              <a:lnSpc>
                <a:spcPct val="100000"/>
              </a:lnSpc>
              <a:spcBef>
                <a:spcPts val="798"/>
              </a:spcBef>
              <a:spcAft>
                <a:spcPts val="0"/>
              </a:spcAft>
              <a:buClr>
                <a:srgbClr val="FEFFFF"/>
              </a:buClr>
              <a:buSzPts val="1862"/>
              <a:buFont typeface="Arial"/>
              <a:buChar char="•"/>
            </a:pPr>
            <a:r>
              <a:rPr b="0" i="0" lang="en-GB" sz="1862" u="none" cap="none" strike="noStrike">
                <a:solidFill>
                  <a:srgbClr val="FEFFFF"/>
                </a:solidFill>
                <a:latin typeface="Arial"/>
                <a:ea typeface="Arial"/>
                <a:cs typeface="Arial"/>
                <a:sym typeface="Arial"/>
              </a:rPr>
              <a:t>Main objectives: multi-sensor airborne sensing of arctic methane using HyTES (NASA), multiple in-situ (DLR) and  Methane lidar (DLR/CNES) + balloon &amp; ground measurements</a:t>
            </a:r>
            <a:endParaRPr/>
          </a:p>
          <a:p>
            <a:pPr indent="-243176" lvl="0" marL="379961" marR="0" rtl="0" algn="l">
              <a:lnSpc>
                <a:spcPct val="100000"/>
              </a:lnSpc>
              <a:spcBef>
                <a:spcPts val="798"/>
              </a:spcBef>
              <a:spcAft>
                <a:spcPts val="0"/>
              </a:spcAft>
              <a:buClr>
                <a:srgbClr val="FEFFFF"/>
              </a:buClr>
              <a:buSzPts val="1862"/>
              <a:buFont typeface="Arial"/>
              <a:buChar char="•"/>
            </a:pPr>
            <a:r>
              <a:rPr b="0" i="0" lang="en-GB" sz="1862" u="none" cap="none" strike="noStrike">
                <a:solidFill>
                  <a:srgbClr val="FEFFFF"/>
                </a:solidFill>
                <a:latin typeface="Arial"/>
                <a:ea typeface="Arial"/>
                <a:cs typeface="Arial"/>
                <a:sym typeface="Arial"/>
              </a:rPr>
              <a:t>Data suitable for AMPAC community study, simulation studies for both NASA SBG &amp; Copernicus Expansion LSTM</a:t>
            </a:r>
            <a:endParaRPr/>
          </a:p>
          <a:p>
            <a:pPr indent="-108111" lvl="0" marL="379961" marR="0" rtl="0" algn="l">
              <a:lnSpc>
                <a:spcPct val="100000"/>
              </a:lnSpc>
              <a:spcBef>
                <a:spcPts val="798"/>
              </a:spcBef>
              <a:spcAft>
                <a:spcPts val="0"/>
              </a:spcAft>
              <a:buClr>
                <a:srgbClr val="000000"/>
              </a:buClr>
              <a:buSzPts val="2127"/>
              <a:buFont typeface="Arial"/>
              <a:buNone/>
            </a:pPr>
            <a:r>
              <a:t/>
            </a:r>
            <a:endParaRPr b="0" i="0" sz="2127" u="none" cap="none" strike="noStrike">
              <a:solidFill>
                <a:srgbClr val="FEFFFF"/>
              </a:solidFill>
              <a:latin typeface="Arial"/>
              <a:ea typeface="Arial"/>
              <a:cs typeface="Arial"/>
              <a:sym typeface="Arial"/>
            </a:endParaRPr>
          </a:p>
        </p:txBody>
      </p:sp>
      <p:pic>
        <p:nvPicPr>
          <p:cNvPr id="1823" name="Google Shape;1823;g149f0f8907f_2_861"/>
          <p:cNvPicPr preferRelativeResize="0"/>
          <p:nvPr/>
        </p:nvPicPr>
        <p:blipFill rotWithShape="1">
          <a:blip r:embed="rId3">
            <a:alphaModFix/>
          </a:blip>
          <a:srcRect b="0" l="0" r="0" t="0"/>
          <a:stretch/>
        </p:blipFill>
        <p:spPr>
          <a:xfrm>
            <a:off x="731452" y="3838865"/>
            <a:ext cx="11353067" cy="2529112"/>
          </a:xfrm>
          <a:prstGeom prst="rect">
            <a:avLst/>
          </a:prstGeom>
          <a:noFill/>
          <a:ln>
            <a:noFill/>
          </a:ln>
        </p:spPr>
      </p:pic>
      <p:pic>
        <p:nvPicPr>
          <p:cNvPr descr="https://sscspace.com/wp-content/uploads/Balloon-%C2%A9CNES-R.-Gaboriaud-2021-2-scaled-e1630316577849-960x750.jpg" id="1824" name="Google Shape;1824;g149f0f8907f_2_861"/>
          <p:cNvPicPr preferRelativeResize="0"/>
          <p:nvPr/>
        </p:nvPicPr>
        <p:blipFill rotWithShape="1">
          <a:blip r:embed="rId4">
            <a:alphaModFix/>
          </a:blip>
          <a:srcRect b="0" l="0" r="0" t="0"/>
          <a:stretch/>
        </p:blipFill>
        <p:spPr>
          <a:xfrm>
            <a:off x="8355385" y="880951"/>
            <a:ext cx="3729134" cy="2913386"/>
          </a:xfrm>
          <a:prstGeom prst="rect">
            <a:avLst/>
          </a:prstGeom>
          <a:noFill/>
          <a:ln>
            <a:noFill/>
          </a:ln>
        </p:spPr>
      </p:pic>
      <p:sp>
        <p:nvSpPr>
          <p:cNvPr id="1825" name="Google Shape;1825;g149f0f8907f_2_861"/>
          <p:cNvSpPr/>
          <p:nvPr/>
        </p:nvSpPr>
        <p:spPr>
          <a:xfrm>
            <a:off x="7103398" y="3608202"/>
            <a:ext cx="6079377" cy="21485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3249"/>
              </a:buClr>
              <a:buSzPts val="798"/>
              <a:buFont typeface="Arial"/>
              <a:buNone/>
            </a:pPr>
            <a:r>
              <a:rPr b="0" i="0" lang="en-GB" sz="798" u="none" cap="none" strike="noStrike">
                <a:solidFill>
                  <a:srgbClr val="003249"/>
                </a:solidFill>
                <a:latin typeface="Verdana"/>
                <a:ea typeface="Verdana"/>
                <a:cs typeface="Verdana"/>
                <a:sym typeface="Verdana"/>
              </a:rPr>
              <a:t>https://sscspace.com/blog/2021/08/31/cnes-completes-series-of-balloon-flights-from-esrange/</a:t>
            </a:r>
            <a:endParaRPr/>
          </a:p>
        </p:txBody>
      </p:sp>
      <p:pic>
        <p:nvPicPr>
          <p:cNvPr id="1826" name="Google Shape;1826;g149f0f8907f_2_861"/>
          <p:cNvPicPr preferRelativeResize="0"/>
          <p:nvPr/>
        </p:nvPicPr>
        <p:blipFill rotWithShape="1">
          <a:blip r:embed="rId5">
            <a:alphaModFix/>
          </a:blip>
          <a:srcRect b="0" l="0" r="0" t="0"/>
          <a:stretch/>
        </p:blipFill>
        <p:spPr>
          <a:xfrm>
            <a:off x="6850141" y="1251876"/>
            <a:ext cx="1285389" cy="699622"/>
          </a:xfrm>
          <a:prstGeom prst="rect">
            <a:avLst/>
          </a:prstGeom>
          <a:noFill/>
          <a:ln>
            <a:noFill/>
          </a:ln>
        </p:spPr>
      </p:pic>
      <p:sp>
        <p:nvSpPr>
          <p:cNvPr id="1827" name="Google Shape;1827;g149f0f8907f_2_861"/>
          <p:cNvSpPr txBox="1"/>
          <p:nvPr/>
        </p:nvSpPr>
        <p:spPr>
          <a:xfrm>
            <a:off x="8296598" y="702930"/>
            <a:ext cx="3846707" cy="522569"/>
          </a:xfrm>
          <a:prstGeom prst="rect">
            <a:avLst/>
          </a:prstGeom>
          <a:solidFill>
            <a:srgbClr val="264652"/>
          </a:solidFill>
          <a:ln>
            <a:noFill/>
          </a:ln>
        </p:spPr>
        <p:txBody>
          <a:bodyPr anchorCtr="0" anchor="t" bIns="45700" lIns="91425" spcFirstLastPara="1" rIns="91425" wrap="square" tIns="45700">
            <a:normAutofit/>
          </a:bodyPr>
          <a:lstStyle/>
          <a:p>
            <a:pPr indent="0" lvl="0" marL="0" marR="0" rtl="0" algn="ctr">
              <a:lnSpc>
                <a:spcPct val="119000"/>
              </a:lnSpc>
              <a:spcBef>
                <a:spcPts val="0"/>
              </a:spcBef>
              <a:spcAft>
                <a:spcPts val="0"/>
              </a:spcAft>
              <a:buClr>
                <a:srgbClr val="00AE9C"/>
              </a:buClr>
              <a:buSzPts val="1600"/>
              <a:buFont typeface="Verdana"/>
              <a:buNone/>
            </a:pPr>
            <a:r>
              <a:rPr b="1" i="0" lang="en-GB" sz="1600" u="none" cap="none" strike="noStrike">
                <a:solidFill>
                  <a:srgbClr val="CEE0E9"/>
                </a:solidFill>
                <a:latin typeface="Verdana"/>
                <a:ea typeface="Verdana"/>
                <a:cs typeface="Verdana"/>
                <a:sym typeface="Verdana"/>
              </a:rPr>
              <a:t>Balloon launch ESRANGE (SE)</a:t>
            </a:r>
            <a:endParaRPr/>
          </a:p>
        </p:txBody>
      </p:sp>
      <p:sp>
        <p:nvSpPr>
          <p:cNvPr id="1828" name="Google Shape;1828;g149f0f8907f_2_861"/>
          <p:cNvSpPr txBox="1"/>
          <p:nvPr/>
        </p:nvSpPr>
        <p:spPr>
          <a:xfrm>
            <a:off x="4267436" y="3561774"/>
            <a:ext cx="3846707" cy="522569"/>
          </a:xfrm>
          <a:prstGeom prst="rect">
            <a:avLst/>
          </a:prstGeom>
          <a:solidFill>
            <a:srgbClr val="264652"/>
          </a:solidFill>
          <a:ln>
            <a:noFill/>
          </a:ln>
        </p:spPr>
        <p:txBody>
          <a:bodyPr anchorCtr="0" anchor="t" bIns="45700" lIns="91425" spcFirstLastPara="1" rIns="91425" wrap="square" tIns="45700">
            <a:normAutofit fontScale="85000" lnSpcReduction="20000"/>
          </a:bodyPr>
          <a:lstStyle/>
          <a:p>
            <a:pPr indent="0" lvl="0" marL="0" marR="0" rtl="0" algn="ctr">
              <a:lnSpc>
                <a:spcPct val="119000"/>
              </a:lnSpc>
              <a:spcBef>
                <a:spcPts val="0"/>
              </a:spcBef>
              <a:spcAft>
                <a:spcPts val="0"/>
              </a:spcAft>
              <a:buClr>
                <a:srgbClr val="00AE9C"/>
              </a:buClr>
              <a:buSzPct val="100000"/>
              <a:buFont typeface="Verdana"/>
              <a:buNone/>
            </a:pPr>
            <a:r>
              <a:rPr b="1" i="0" lang="en-GB" sz="1600" u="none" cap="none" strike="noStrike">
                <a:solidFill>
                  <a:srgbClr val="CEE0E9"/>
                </a:solidFill>
                <a:latin typeface="Verdana"/>
                <a:ea typeface="Verdana"/>
                <a:cs typeface="Verdana"/>
                <a:sym typeface="Verdana"/>
              </a:rPr>
              <a:t>3 Campaign Aircraft at Kiruna Airport (SE)</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3" name="Shape 1833"/>
        <p:cNvGrpSpPr/>
        <p:nvPr/>
      </p:nvGrpSpPr>
      <p:grpSpPr>
        <a:xfrm>
          <a:off x="0" y="0"/>
          <a:ext cx="0" cy="0"/>
          <a:chOff x="0" y="0"/>
          <a:chExt cx="0" cy="0"/>
        </a:xfrm>
      </p:grpSpPr>
      <p:sp>
        <p:nvSpPr>
          <p:cNvPr id="1834" name="Google Shape;1834;g149f0f8907f_2_873"/>
          <p:cNvSpPr txBox="1"/>
          <p:nvPr>
            <p:ph type="title"/>
          </p:nvPr>
        </p:nvSpPr>
        <p:spPr>
          <a:xfrm>
            <a:off x="361762" y="166246"/>
            <a:ext cx="10290278" cy="670175"/>
          </a:xfrm>
          <a:prstGeom prst="rect">
            <a:avLst/>
          </a:prstGeom>
          <a:noFill/>
          <a:ln>
            <a:noFill/>
          </a:ln>
        </p:spPr>
        <p:txBody>
          <a:bodyPr anchorCtr="0" anchor="t" bIns="45700" lIns="0" spcFirstLastPara="1" rIns="0" wrap="square" tIns="45700">
            <a:noAutofit/>
          </a:bodyPr>
          <a:lstStyle/>
          <a:p>
            <a:pPr indent="0" lvl="0" marL="0" rtl="0" algn="l">
              <a:spcBef>
                <a:spcPts val="0"/>
              </a:spcBef>
              <a:spcAft>
                <a:spcPts val="0"/>
              </a:spcAft>
              <a:buNone/>
            </a:pPr>
            <a:r>
              <a:rPr lang="en-GB" sz="2660"/>
              <a:t>MAGIC4AMPAC: Arctic Methane sensing campaign 2021</a:t>
            </a:r>
            <a:br>
              <a:rPr lang="en-GB" sz="2660"/>
            </a:br>
            <a:endParaRPr sz="2660"/>
          </a:p>
        </p:txBody>
      </p:sp>
      <p:pic>
        <p:nvPicPr>
          <p:cNvPr id="1835" name="Google Shape;1835;g149f0f8907f_2_873"/>
          <p:cNvPicPr preferRelativeResize="0"/>
          <p:nvPr/>
        </p:nvPicPr>
        <p:blipFill rotWithShape="1">
          <a:blip r:embed="rId3">
            <a:alphaModFix/>
          </a:blip>
          <a:srcRect b="0" l="0" r="0" t="0"/>
          <a:stretch/>
        </p:blipFill>
        <p:spPr>
          <a:xfrm>
            <a:off x="8947750" y="774540"/>
            <a:ext cx="1377689" cy="4975251"/>
          </a:xfrm>
          <a:prstGeom prst="rect">
            <a:avLst/>
          </a:prstGeom>
          <a:noFill/>
          <a:ln>
            <a:noFill/>
          </a:ln>
        </p:spPr>
      </p:pic>
      <p:pic>
        <p:nvPicPr>
          <p:cNvPr id="1836" name="Google Shape;1836;g149f0f8907f_2_873"/>
          <p:cNvPicPr preferRelativeResize="0"/>
          <p:nvPr/>
        </p:nvPicPr>
        <p:blipFill rotWithShape="1">
          <a:blip r:embed="rId4">
            <a:alphaModFix/>
          </a:blip>
          <a:srcRect b="0" l="0" r="0" t="0"/>
          <a:stretch/>
        </p:blipFill>
        <p:spPr>
          <a:xfrm>
            <a:off x="10556482" y="777760"/>
            <a:ext cx="1376796" cy="4972030"/>
          </a:xfrm>
          <a:prstGeom prst="rect">
            <a:avLst/>
          </a:prstGeom>
          <a:noFill/>
          <a:ln>
            <a:noFill/>
          </a:ln>
        </p:spPr>
      </p:pic>
      <p:sp>
        <p:nvSpPr>
          <p:cNvPr id="1837" name="Google Shape;1837;g149f0f8907f_2_873"/>
          <p:cNvSpPr txBox="1"/>
          <p:nvPr/>
        </p:nvSpPr>
        <p:spPr>
          <a:xfrm>
            <a:off x="8831489" y="5802556"/>
            <a:ext cx="3298121" cy="41960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EFFFF"/>
              </a:buClr>
              <a:buSzPts val="1064"/>
              <a:buFont typeface="Arial"/>
              <a:buNone/>
            </a:pPr>
            <a:r>
              <a:rPr b="0" i="0" lang="en-GB" sz="1064" u="none" cap="none" strike="noStrike">
                <a:solidFill>
                  <a:srgbClr val="FEFFFF"/>
                </a:solidFill>
                <a:latin typeface="Verdana"/>
                <a:ea typeface="Verdana"/>
                <a:cs typeface="Verdana"/>
                <a:sym typeface="Verdana"/>
              </a:rPr>
              <a:t>First Methane quicklooks from HyTES! Please contact simon.j.hook@jpl.nasa.gov</a:t>
            </a:r>
            <a:endParaRPr b="0" i="0" sz="1064" u="none" cap="none" strike="noStrike">
              <a:solidFill>
                <a:srgbClr val="FEFFFF"/>
              </a:solidFill>
              <a:latin typeface="Verdana"/>
              <a:ea typeface="Verdana"/>
              <a:cs typeface="Verdana"/>
              <a:sym typeface="Verdana"/>
            </a:endParaRPr>
          </a:p>
        </p:txBody>
      </p:sp>
      <p:pic>
        <p:nvPicPr>
          <p:cNvPr id="1838" name="Google Shape;1838;g149f0f8907f_2_873"/>
          <p:cNvPicPr preferRelativeResize="0"/>
          <p:nvPr/>
        </p:nvPicPr>
        <p:blipFill rotWithShape="1">
          <a:blip r:embed="rId5">
            <a:alphaModFix/>
          </a:blip>
          <a:srcRect b="0" l="0" r="0" t="0"/>
          <a:stretch/>
        </p:blipFill>
        <p:spPr>
          <a:xfrm>
            <a:off x="725316" y="2541717"/>
            <a:ext cx="7779572" cy="3680448"/>
          </a:xfrm>
          <a:prstGeom prst="rect">
            <a:avLst/>
          </a:prstGeom>
          <a:noFill/>
          <a:ln>
            <a:noFill/>
          </a:ln>
        </p:spPr>
      </p:pic>
      <p:sp>
        <p:nvSpPr>
          <p:cNvPr id="1839" name="Google Shape;1839;g149f0f8907f_2_873"/>
          <p:cNvSpPr/>
          <p:nvPr/>
        </p:nvSpPr>
        <p:spPr>
          <a:xfrm>
            <a:off x="239158" y="774539"/>
            <a:ext cx="8708594" cy="172914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EFFFF"/>
              </a:buClr>
              <a:buSzPts val="1596"/>
              <a:buFont typeface="Arial"/>
              <a:buNone/>
            </a:pPr>
            <a:r>
              <a:rPr b="0" i="0" lang="en-GB" sz="1596" u="none" cap="none" strike="noStrike">
                <a:solidFill>
                  <a:srgbClr val="FEFFFF"/>
                </a:solidFill>
                <a:latin typeface="Verdana"/>
                <a:ea typeface="Verdana"/>
                <a:cs typeface="Verdana"/>
                <a:sym typeface="Verdana"/>
              </a:rPr>
              <a:t>First </a:t>
            </a:r>
            <a:r>
              <a:rPr b="1" i="0" lang="en-GB" sz="1596" u="none" cap="none" strike="noStrike">
                <a:solidFill>
                  <a:srgbClr val="FEFFFF"/>
                </a:solidFill>
                <a:latin typeface="Verdana"/>
                <a:ea typeface="Verdana"/>
                <a:cs typeface="Verdana"/>
                <a:sym typeface="Verdana"/>
              </a:rPr>
              <a:t>MAGIC4AMPAC</a:t>
            </a:r>
            <a:r>
              <a:rPr b="0" i="0" lang="en-GB" sz="1596" u="none" cap="none" strike="noStrike">
                <a:solidFill>
                  <a:srgbClr val="FEFFFF"/>
                </a:solidFill>
                <a:latin typeface="Verdana"/>
                <a:ea typeface="Verdana"/>
                <a:cs typeface="Verdana"/>
                <a:sym typeface="Verdana"/>
              </a:rPr>
              <a:t> results:</a:t>
            </a:r>
            <a:endParaRPr/>
          </a:p>
          <a:p>
            <a:pPr indent="0" lvl="0" marL="0" marR="0" rtl="0" algn="l">
              <a:lnSpc>
                <a:spcPct val="100000"/>
              </a:lnSpc>
              <a:spcBef>
                <a:spcPts val="0"/>
              </a:spcBef>
              <a:spcAft>
                <a:spcPts val="0"/>
              </a:spcAft>
              <a:buClr>
                <a:srgbClr val="000000"/>
              </a:buClr>
              <a:buSzPts val="1064"/>
              <a:buFont typeface="Arial"/>
              <a:buNone/>
            </a:pPr>
            <a:r>
              <a:t/>
            </a:r>
            <a:endParaRPr b="0" i="0" sz="1064" u="none" cap="none" strike="noStrike">
              <a:solidFill>
                <a:srgbClr val="FEFFFF"/>
              </a:solidFill>
              <a:latin typeface="Verdana"/>
              <a:ea typeface="Verdana"/>
              <a:cs typeface="Verdana"/>
              <a:sym typeface="Verdana"/>
            </a:endParaRPr>
          </a:p>
          <a:p>
            <a:pPr indent="-379961" lvl="0" marL="379961" marR="0" rtl="0" algn="l">
              <a:lnSpc>
                <a:spcPct val="100000"/>
              </a:lnSpc>
              <a:spcBef>
                <a:spcPts val="0"/>
              </a:spcBef>
              <a:spcAft>
                <a:spcPts val="0"/>
              </a:spcAft>
              <a:buClr>
                <a:srgbClr val="FEFFFF"/>
              </a:buClr>
              <a:buSzPts val="1596"/>
              <a:buFont typeface="Arial"/>
              <a:buChar char="•"/>
            </a:pPr>
            <a:r>
              <a:rPr b="0" i="0" lang="en-GB" sz="1596" u="none" cap="none" strike="noStrike">
                <a:solidFill>
                  <a:srgbClr val="FEFFFF"/>
                </a:solidFill>
                <a:latin typeface="Verdana"/>
                <a:ea typeface="Verdana"/>
                <a:cs typeface="Verdana"/>
                <a:sym typeface="Verdana"/>
              </a:rPr>
              <a:t>Successful airborne measurements of CH</a:t>
            </a:r>
            <a:r>
              <a:rPr b="0" baseline="-25000" i="0" lang="en-GB" sz="1596" u="none" cap="none" strike="noStrike">
                <a:solidFill>
                  <a:srgbClr val="FEFFFF"/>
                </a:solidFill>
                <a:latin typeface="Verdana"/>
                <a:ea typeface="Verdana"/>
                <a:cs typeface="Verdana"/>
                <a:sym typeface="Verdana"/>
              </a:rPr>
              <a:t>4</a:t>
            </a:r>
            <a:r>
              <a:rPr b="0" i="0" lang="en-GB" sz="1596" u="none" cap="none" strike="noStrike">
                <a:solidFill>
                  <a:srgbClr val="FEFFFF"/>
                </a:solidFill>
                <a:latin typeface="Verdana"/>
                <a:ea typeface="Verdana"/>
                <a:cs typeface="Verdana"/>
                <a:sym typeface="Verdana"/>
              </a:rPr>
              <a:t> from Arctic wetlands in Scandinavia</a:t>
            </a:r>
            <a:endParaRPr/>
          </a:p>
          <a:p>
            <a:pPr indent="-379961" lvl="0" marL="379961" marR="0" rtl="0" algn="l">
              <a:lnSpc>
                <a:spcPct val="100000"/>
              </a:lnSpc>
              <a:spcBef>
                <a:spcPts val="0"/>
              </a:spcBef>
              <a:spcAft>
                <a:spcPts val="0"/>
              </a:spcAft>
              <a:buClr>
                <a:srgbClr val="FEFFFF"/>
              </a:buClr>
              <a:buSzPts val="1596"/>
              <a:buFont typeface="Arial"/>
              <a:buChar char="•"/>
            </a:pPr>
            <a:r>
              <a:rPr b="0" i="0" lang="en-GB" sz="1596" u="none" cap="none" strike="noStrike">
                <a:solidFill>
                  <a:srgbClr val="FEFFFF"/>
                </a:solidFill>
                <a:latin typeface="Verdana"/>
                <a:ea typeface="Verdana"/>
                <a:cs typeface="Verdana"/>
                <a:sym typeface="Verdana"/>
              </a:rPr>
              <a:t>First intercomparisons with the Finnish JSBACH CH</a:t>
            </a:r>
            <a:r>
              <a:rPr b="0" baseline="-25000" i="0" lang="en-GB" sz="1596" u="none" cap="none" strike="noStrike">
                <a:solidFill>
                  <a:srgbClr val="FEFFFF"/>
                </a:solidFill>
                <a:latin typeface="Verdana"/>
                <a:ea typeface="Verdana"/>
                <a:cs typeface="Verdana"/>
                <a:sym typeface="Verdana"/>
              </a:rPr>
              <a:t>4</a:t>
            </a:r>
            <a:r>
              <a:rPr b="0" i="0" lang="en-GB" sz="1596" u="none" cap="none" strike="noStrike">
                <a:solidFill>
                  <a:srgbClr val="FEFFFF"/>
                </a:solidFill>
                <a:latin typeface="Verdana"/>
                <a:ea typeface="Verdana"/>
                <a:cs typeface="Verdana"/>
                <a:sym typeface="Verdana"/>
              </a:rPr>
              <a:t>-emission inventory are promising</a:t>
            </a:r>
            <a:endParaRPr/>
          </a:p>
          <a:p>
            <a:pPr indent="-379961" lvl="0" marL="379961" marR="0" rtl="0" algn="l">
              <a:lnSpc>
                <a:spcPct val="100000"/>
              </a:lnSpc>
              <a:spcBef>
                <a:spcPts val="0"/>
              </a:spcBef>
              <a:spcAft>
                <a:spcPts val="0"/>
              </a:spcAft>
              <a:buClr>
                <a:srgbClr val="FEFFFF"/>
              </a:buClr>
              <a:buSzPts val="1596"/>
              <a:buFont typeface="Arial"/>
              <a:buChar char="•"/>
            </a:pPr>
            <a:r>
              <a:rPr b="0" i="0" lang="en-GB" sz="1596" u="none" cap="none" strike="noStrike">
                <a:solidFill>
                  <a:srgbClr val="FEFFFF"/>
                </a:solidFill>
                <a:latin typeface="Verdana"/>
                <a:ea typeface="Verdana"/>
                <a:cs typeface="Verdana"/>
                <a:sym typeface="Verdana"/>
              </a:rPr>
              <a:t>Methane validation flights with TROPOMI were planned and successfully performed</a:t>
            </a:r>
            <a:endParaRPr/>
          </a:p>
        </p:txBody>
      </p:sp>
      <p:sp>
        <p:nvSpPr>
          <p:cNvPr id="1840" name="Google Shape;1840;g149f0f8907f_2_873"/>
          <p:cNvSpPr txBox="1"/>
          <p:nvPr/>
        </p:nvSpPr>
        <p:spPr>
          <a:xfrm>
            <a:off x="725316" y="6159822"/>
            <a:ext cx="7779572" cy="522569"/>
          </a:xfrm>
          <a:prstGeom prst="rect">
            <a:avLst/>
          </a:prstGeom>
          <a:noFill/>
          <a:ln>
            <a:noFill/>
          </a:ln>
        </p:spPr>
        <p:txBody>
          <a:bodyPr anchorCtr="0" anchor="t" bIns="45700" lIns="91425" spcFirstLastPara="1" rIns="91425" wrap="square" tIns="45700">
            <a:normAutofit fontScale="85000" lnSpcReduction="10000"/>
          </a:bodyPr>
          <a:lstStyle/>
          <a:p>
            <a:pPr indent="0" lvl="0" marL="0" marR="0" rtl="0" algn="ctr">
              <a:lnSpc>
                <a:spcPct val="119000"/>
              </a:lnSpc>
              <a:spcBef>
                <a:spcPts val="0"/>
              </a:spcBef>
              <a:spcAft>
                <a:spcPts val="0"/>
              </a:spcAft>
              <a:buClr>
                <a:srgbClr val="00AE9C"/>
              </a:buClr>
              <a:buSzPct val="100000"/>
              <a:buFont typeface="Verdana"/>
              <a:buNone/>
            </a:pPr>
            <a:r>
              <a:rPr b="1" i="0" lang="en-GB" sz="1600" u="none" cap="none" strike="noStrike">
                <a:solidFill>
                  <a:srgbClr val="CEE0E9"/>
                </a:solidFill>
                <a:latin typeface="Verdana"/>
                <a:ea typeface="Verdana"/>
                <a:cs typeface="Verdana"/>
                <a:sym typeface="Verdana"/>
              </a:rPr>
              <a:t>In-situ methane measurements boundary layer vs model – DLR Cessna 208</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4" name="Shape 1844"/>
        <p:cNvGrpSpPr/>
        <p:nvPr/>
      </p:nvGrpSpPr>
      <p:grpSpPr>
        <a:xfrm>
          <a:off x="0" y="0"/>
          <a:ext cx="0" cy="0"/>
          <a:chOff x="0" y="0"/>
          <a:chExt cx="0" cy="0"/>
        </a:xfrm>
      </p:grpSpPr>
      <p:sp>
        <p:nvSpPr>
          <p:cNvPr id="1845" name="Google Shape;1845;g149f0f8907f_2_884"/>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GB" sz="2800"/>
              <a:t>Training course on Arctic Methane and Permafrost 2022</a:t>
            </a:r>
            <a:endParaRPr/>
          </a:p>
        </p:txBody>
      </p:sp>
      <p:pic>
        <p:nvPicPr>
          <p:cNvPr id="1846" name="Google Shape;1846;g149f0f8907f_2_884"/>
          <p:cNvPicPr preferRelativeResize="0"/>
          <p:nvPr/>
        </p:nvPicPr>
        <p:blipFill rotWithShape="1">
          <a:blip r:embed="rId3">
            <a:alphaModFix/>
          </a:blip>
          <a:srcRect b="0" l="0" r="0" t="0"/>
          <a:stretch/>
        </p:blipFill>
        <p:spPr>
          <a:xfrm>
            <a:off x="24663" y="954941"/>
            <a:ext cx="9986915" cy="5616340"/>
          </a:xfrm>
          <a:prstGeom prst="rect">
            <a:avLst/>
          </a:prstGeom>
          <a:noFill/>
          <a:ln>
            <a:noFill/>
          </a:ln>
        </p:spPr>
      </p:pic>
      <p:pic>
        <p:nvPicPr>
          <p:cNvPr id="1847" name="Google Shape;1847;g149f0f8907f_2_884"/>
          <p:cNvPicPr preferRelativeResize="0"/>
          <p:nvPr/>
        </p:nvPicPr>
        <p:blipFill rotWithShape="1">
          <a:blip r:embed="rId4">
            <a:alphaModFix/>
          </a:blip>
          <a:srcRect b="0" l="0" r="0" t="0"/>
          <a:stretch/>
        </p:blipFill>
        <p:spPr>
          <a:xfrm>
            <a:off x="10297611" y="2348891"/>
            <a:ext cx="1551480" cy="1603177"/>
          </a:xfrm>
          <a:prstGeom prst="rect">
            <a:avLst/>
          </a:prstGeom>
          <a:noFill/>
          <a:ln>
            <a:noFill/>
          </a:ln>
        </p:spPr>
      </p:pic>
      <p:pic>
        <p:nvPicPr>
          <p:cNvPr id="1848" name="Google Shape;1848;g149f0f8907f_2_884"/>
          <p:cNvPicPr preferRelativeResize="0"/>
          <p:nvPr/>
        </p:nvPicPr>
        <p:blipFill rotWithShape="1">
          <a:blip r:embed="rId5">
            <a:alphaModFix/>
          </a:blip>
          <a:srcRect b="0" l="0" r="0" t="0"/>
          <a:stretch/>
        </p:blipFill>
        <p:spPr>
          <a:xfrm>
            <a:off x="10153462" y="1249409"/>
            <a:ext cx="1408274" cy="131615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2" name="Shape 1852"/>
        <p:cNvGrpSpPr/>
        <p:nvPr/>
      </p:nvGrpSpPr>
      <p:grpSpPr>
        <a:xfrm>
          <a:off x="0" y="0"/>
          <a:ext cx="0" cy="0"/>
          <a:chOff x="0" y="0"/>
          <a:chExt cx="0" cy="0"/>
        </a:xfrm>
      </p:grpSpPr>
      <p:sp>
        <p:nvSpPr>
          <p:cNvPr id="1853" name="Google Shape;1853;g149f0f8907f_2_891"/>
          <p:cNvSpPr txBox="1"/>
          <p:nvPr>
            <p:ph idx="1" type="body"/>
          </p:nvPr>
        </p:nvSpPr>
        <p:spPr>
          <a:xfrm>
            <a:off x="324233" y="1558533"/>
            <a:ext cx="11495400" cy="4662900"/>
          </a:xfrm>
          <a:prstGeom prst="rect">
            <a:avLst/>
          </a:prstGeom>
          <a:noFill/>
          <a:ln>
            <a:noFill/>
          </a:ln>
        </p:spPr>
        <p:txBody>
          <a:bodyPr anchorCtr="0" anchor="t" bIns="45700" lIns="91425" spcFirstLastPara="1" rIns="91425" wrap="square" tIns="45700">
            <a:noAutofit/>
          </a:bodyPr>
          <a:lstStyle/>
          <a:p>
            <a:pPr indent="0" lvl="0" marL="457200" rtl="0" algn="l">
              <a:lnSpc>
                <a:spcPct val="100000"/>
              </a:lnSpc>
              <a:spcBef>
                <a:spcPts val="0"/>
              </a:spcBef>
              <a:spcAft>
                <a:spcPts val="0"/>
              </a:spcAft>
              <a:buClr>
                <a:srgbClr val="000000"/>
              </a:buClr>
              <a:buSzPts val="1400"/>
              <a:buNone/>
            </a:pPr>
            <a:r>
              <a:rPr lang="en-GB" sz="2400" u="sng"/>
              <a:t>Recommendation 5:</a:t>
            </a:r>
            <a:r>
              <a:rPr lang="en-GB" sz="2400"/>
              <a:t> The AFOLU Roadmap Team and WGClimate GHG Task Team should work together to ensure consistency between data for emissions reported via AFOLU and for prior biogenic terrestrial emissions, and those due to changing land use, in implementing monitoring and verification systems. </a:t>
            </a:r>
            <a:endParaRPr/>
          </a:p>
          <a:p>
            <a:pPr indent="0" lvl="0" marL="457200" rtl="0" algn="l">
              <a:lnSpc>
                <a:spcPct val="100000"/>
              </a:lnSpc>
              <a:spcBef>
                <a:spcPts val="0"/>
              </a:spcBef>
              <a:spcAft>
                <a:spcPts val="0"/>
              </a:spcAft>
              <a:buClr>
                <a:srgbClr val="000000"/>
              </a:buClr>
              <a:buSzPts val="1400"/>
              <a:buNone/>
            </a:pPr>
            <a:r>
              <a:t/>
            </a:r>
            <a:endParaRPr sz="2400"/>
          </a:p>
          <a:p>
            <a:pPr indent="-342900" lvl="0" marL="800100" rtl="0" algn="l">
              <a:lnSpc>
                <a:spcPct val="100000"/>
              </a:lnSpc>
              <a:spcBef>
                <a:spcPts val="0"/>
              </a:spcBef>
              <a:spcAft>
                <a:spcPts val="0"/>
              </a:spcAft>
              <a:buClr>
                <a:srgbClr val="000000"/>
              </a:buClr>
              <a:buSzPts val="2400"/>
              <a:buFont typeface="Noto Sans Symbols"/>
              <a:buChar char="❖"/>
            </a:pPr>
            <a:r>
              <a:rPr lang="en-GB" sz="2400"/>
              <a:t>Joint AFOLU – GHG Workshop held at JRC/virtual in Nov 2021 </a:t>
            </a:r>
            <a:r>
              <a:rPr lang="en-GB" sz="2400">
                <a:solidFill>
                  <a:srgbClr val="FF0000"/>
                </a:solidFill>
              </a:rPr>
              <a:t>(Item 3.5)</a:t>
            </a:r>
            <a:endParaRPr/>
          </a:p>
          <a:p>
            <a:pPr indent="-190500" lvl="0" marL="800100" rtl="0" algn="l">
              <a:lnSpc>
                <a:spcPct val="100000"/>
              </a:lnSpc>
              <a:spcBef>
                <a:spcPts val="0"/>
              </a:spcBef>
              <a:spcAft>
                <a:spcPts val="0"/>
              </a:spcAft>
              <a:buClr>
                <a:srgbClr val="000000"/>
              </a:buClr>
              <a:buSzPts val="2400"/>
              <a:buFont typeface="Noto Sans Symbols"/>
              <a:buNone/>
            </a:pPr>
            <a:r>
              <a:t/>
            </a:r>
            <a:endParaRPr sz="2400"/>
          </a:p>
          <a:p>
            <a:pPr indent="-342900" lvl="0" marL="800100" rtl="0" algn="l">
              <a:lnSpc>
                <a:spcPct val="100000"/>
              </a:lnSpc>
              <a:spcBef>
                <a:spcPts val="0"/>
              </a:spcBef>
              <a:spcAft>
                <a:spcPts val="0"/>
              </a:spcAft>
              <a:buClr>
                <a:srgbClr val="000000"/>
              </a:buClr>
              <a:buSzPts val="2400"/>
              <a:buFont typeface="Noto Sans Symbols"/>
              <a:buChar char="❖"/>
            </a:pPr>
            <a:r>
              <a:rPr lang="en-GB" sz="2400"/>
              <a:t>Outcomes inform WG Climate discussion on GHG TF Annex C requirements</a:t>
            </a:r>
            <a:endParaRPr/>
          </a:p>
          <a:p>
            <a:pPr indent="-190500" lvl="0" marL="800100" rtl="0" algn="l">
              <a:lnSpc>
                <a:spcPct val="100000"/>
              </a:lnSpc>
              <a:spcBef>
                <a:spcPts val="0"/>
              </a:spcBef>
              <a:spcAft>
                <a:spcPts val="0"/>
              </a:spcAft>
              <a:buClr>
                <a:srgbClr val="000000"/>
              </a:buClr>
              <a:buSzPts val="2400"/>
              <a:buFont typeface="Noto Sans Symbols"/>
              <a:buNone/>
            </a:pPr>
            <a:r>
              <a:t/>
            </a:r>
            <a:endParaRPr sz="2400"/>
          </a:p>
          <a:p>
            <a:pPr indent="-342900" lvl="0" marL="800100" rtl="0" algn="l">
              <a:lnSpc>
                <a:spcPct val="100000"/>
              </a:lnSpc>
              <a:spcBef>
                <a:spcPts val="0"/>
              </a:spcBef>
              <a:spcAft>
                <a:spcPts val="0"/>
              </a:spcAft>
              <a:buClr>
                <a:srgbClr val="000000"/>
              </a:buClr>
              <a:buSzPts val="2400"/>
              <a:buFont typeface="Noto Sans Symbols"/>
              <a:buChar char="❖"/>
            </a:pPr>
            <a:r>
              <a:rPr lang="en-GB" sz="2400"/>
              <a:t>Continued cooperation between groups including on development of Systematic Observations paper for UNFCCC</a:t>
            </a:r>
            <a:endParaRPr/>
          </a:p>
          <a:p>
            <a:pPr indent="0" lvl="0" marL="228600" rtl="0" algn="l">
              <a:lnSpc>
                <a:spcPct val="100000"/>
              </a:lnSpc>
              <a:spcBef>
                <a:spcPts val="0"/>
              </a:spcBef>
              <a:spcAft>
                <a:spcPts val="0"/>
              </a:spcAft>
              <a:buClr>
                <a:srgbClr val="000000"/>
              </a:buClr>
              <a:buSzPts val="1400"/>
              <a:buNone/>
            </a:pPr>
            <a:r>
              <a:t/>
            </a:r>
            <a:endParaRPr i="1" sz="3600" u="sng"/>
          </a:p>
        </p:txBody>
      </p:sp>
      <p:sp>
        <p:nvSpPr>
          <p:cNvPr id="1854" name="Google Shape;1854;g149f0f8907f_2_891"/>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Arial"/>
              <a:buNone/>
            </a:pPr>
            <a:r>
              <a:rPr lang="en-GB"/>
              <a:t>GST Actions - update</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8" name="Shape 1858"/>
        <p:cNvGrpSpPr/>
        <p:nvPr/>
      </p:nvGrpSpPr>
      <p:grpSpPr>
        <a:xfrm>
          <a:off x="0" y="0"/>
          <a:ext cx="0" cy="0"/>
          <a:chOff x="0" y="0"/>
          <a:chExt cx="0" cy="0"/>
        </a:xfrm>
      </p:grpSpPr>
      <p:sp>
        <p:nvSpPr>
          <p:cNvPr id="1859" name="Google Shape;1859;g149f0f8907f_2_896"/>
          <p:cNvSpPr txBox="1"/>
          <p:nvPr>
            <p:ph idx="1" type="body"/>
          </p:nvPr>
        </p:nvSpPr>
        <p:spPr>
          <a:xfrm>
            <a:off x="324233" y="1558533"/>
            <a:ext cx="11495400" cy="4662900"/>
          </a:xfrm>
          <a:prstGeom prst="rect">
            <a:avLst/>
          </a:prstGeom>
          <a:noFill/>
          <a:ln>
            <a:noFill/>
          </a:ln>
        </p:spPr>
        <p:txBody>
          <a:bodyPr anchorCtr="0" anchor="t" bIns="45700" lIns="91425" spcFirstLastPara="1" rIns="91425" wrap="square" tIns="45700">
            <a:noAutofit/>
          </a:bodyPr>
          <a:lstStyle/>
          <a:p>
            <a:pPr indent="0" lvl="0" marL="457200" rtl="0" algn="l">
              <a:lnSpc>
                <a:spcPct val="100000"/>
              </a:lnSpc>
              <a:spcBef>
                <a:spcPts val="0"/>
              </a:spcBef>
              <a:spcAft>
                <a:spcPts val="0"/>
              </a:spcAft>
              <a:buClr>
                <a:srgbClr val="000000"/>
              </a:buClr>
              <a:buSzPts val="1400"/>
              <a:buNone/>
            </a:pPr>
            <a:r>
              <a:rPr lang="en-GB" sz="2400" u="sng"/>
              <a:t>Recommendation 6:</a:t>
            </a:r>
            <a:r>
              <a:rPr lang="en-GB" sz="2400"/>
              <a:t> </a:t>
            </a:r>
            <a:r>
              <a:rPr lang="en-GB" sz="2000"/>
              <a:t>It is recommended that to help in ensuring the take-up of satellite-based methods for AFOLU (and indeed in the context of MVS) CEOS should work with a few selected demonstrator countries to assist them in their national reporting under AFOLU (the model of GFOI can be compared).</a:t>
            </a:r>
            <a:endParaRPr/>
          </a:p>
          <a:p>
            <a:pPr indent="0" lvl="0" marL="457200" rtl="0" algn="l">
              <a:lnSpc>
                <a:spcPct val="100000"/>
              </a:lnSpc>
              <a:spcBef>
                <a:spcPts val="0"/>
              </a:spcBef>
              <a:spcAft>
                <a:spcPts val="0"/>
              </a:spcAft>
              <a:buClr>
                <a:srgbClr val="000000"/>
              </a:buClr>
              <a:buSzPts val="1400"/>
              <a:buNone/>
            </a:pPr>
            <a:r>
              <a:t/>
            </a:r>
            <a:endParaRPr sz="2400" u="sng"/>
          </a:p>
          <a:p>
            <a:pPr indent="-342900" lvl="0" marL="800100" rtl="0" algn="l">
              <a:lnSpc>
                <a:spcPct val="100000"/>
              </a:lnSpc>
              <a:spcBef>
                <a:spcPts val="0"/>
              </a:spcBef>
              <a:spcAft>
                <a:spcPts val="0"/>
              </a:spcAft>
              <a:buClr>
                <a:srgbClr val="000000"/>
              </a:buClr>
              <a:buSzPts val="2400"/>
              <a:buFont typeface="Noto Sans Symbols"/>
              <a:buChar char="❖"/>
            </a:pPr>
            <a:r>
              <a:rPr lang="en-GB" sz="2400"/>
              <a:t>Silvacarbon has led action in this area </a:t>
            </a:r>
            <a:r>
              <a:rPr lang="en-GB" sz="2400">
                <a:solidFill>
                  <a:srgbClr val="FF0000"/>
                </a:solidFill>
              </a:rPr>
              <a:t>(see Item 3.4)</a:t>
            </a:r>
            <a:endParaRPr/>
          </a:p>
          <a:p>
            <a:pPr indent="-190500" lvl="0" marL="800100" rtl="0" algn="l">
              <a:lnSpc>
                <a:spcPct val="100000"/>
              </a:lnSpc>
              <a:spcBef>
                <a:spcPts val="0"/>
              </a:spcBef>
              <a:spcAft>
                <a:spcPts val="0"/>
              </a:spcAft>
              <a:buClr>
                <a:srgbClr val="000000"/>
              </a:buClr>
              <a:buSzPts val="2400"/>
              <a:buFont typeface="Noto Sans Symbols"/>
              <a:buNone/>
            </a:pPr>
            <a:r>
              <a:t/>
            </a:r>
            <a:endParaRPr sz="2400" u="sng">
              <a:solidFill>
                <a:srgbClr val="FF0000"/>
              </a:solidFill>
            </a:endParaRPr>
          </a:p>
          <a:p>
            <a:pPr indent="0" lvl="0" marL="457200" rtl="0" algn="l">
              <a:lnSpc>
                <a:spcPct val="100000"/>
              </a:lnSpc>
              <a:spcBef>
                <a:spcPts val="0"/>
              </a:spcBef>
              <a:spcAft>
                <a:spcPts val="0"/>
              </a:spcAft>
              <a:buClr>
                <a:srgbClr val="000000"/>
              </a:buClr>
              <a:buSzPts val="2400"/>
              <a:buNone/>
            </a:pPr>
            <a:r>
              <a:rPr lang="en-GB" sz="2400" u="sng"/>
              <a:t>Recommendation 7:</a:t>
            </a:r>
            <a:r>
              <a:rPr lang="en-GB" sz="2400"/>
              <a:t> </a:t>
            </a:r>
            <a:r>
              <a:rPr lang="en-GB" sz="2000"/>
              <a:t>CEOS should work with various partners set out above to identify data requirements and actions for CEOS in relation to adaptation.</a:t>
            </a:r>
            <a:endParaRPr/>
          </a:p>
          <a:p>
            <a:pPr indent="0" lvl="0" marL="457200" rtl="0" algn="l">
              <a:lnSpc>
                <a:spcPct val="100000"/>
              </a:lnSpc>
              <a:spcBef>
                <a:spcPts val="0"/>
              </a:spcBef>
              <a:spcAft>
                <a:spcPts val="0"/>
              </a:spcAft>
              <a:buClr>
                <a:srgbClr val="000000"/>
              </a:buClr>
              <a:buSzPts val="2000"/>
              <a:buNone/>
            </a:pPr>
            <a:r>
              <a:t/>
            </a:r>
            <a:endParaRPr sz="2000"/>
          </a:p>
          <a:p>
            <a:pPr indent="-342900" lvl="0" marL="800100" rtl="0" algn="l">
              <a:lnSpc>
                <a:spcPct val="100000"/>
              </a:lnSpc>
              <a:spcBef>
                <a:spcPts val="0"/>
              </a:spcBef>
              <a:spcAft>
                <a:spcPts val="0"/>
              </a:spcAft>
              <a:buClr>
                <a:srgbClr val="000000"/>
              </a:buClr>
              <a:buSzPts val="2000"/>
              <a:buChar char="❖"/>
            </a:pPr>
            <a:r>
              <a:rPr lang="en-GB" sz="2000"/>
              <a:t>Ongoing work in e,g, WG Disasters, LSI-VC, SDGs etc.</a:t>
            </a:r>
            <a:endParaRPr/>
          </a:p>
          <a:p>
            <a:pPr indent="-342900" lvl="0" marL="800100" rtl="0" algn="l">
              <a:lnSpc>
                <a:spcPct val="100000"/>
              </a:lnSpc>
              <a:spcBef>
                <a:spcPts val="0"/>
              </a:spcBef>
              <a:spcAft>
                <a:spcPts val="0"/>
              </a:spcAft>
              <a:buClr>
                <a:srgbClr val="000000"/>
              </a:buClr>
              <a:buSzPts val="2000"/>
              <a:buChar char="❖"/>
            </a:pPr>
            <a:r>
              <a:rPr lang="en-GB" sz="2000"/>
              <a:t>WG Climate Use Cases for climate services provide examples of adaptation</a:t>
            </a:r>
            <a:endParaRPr/>
          </a:p>
          <a:p>
            <a:pPr indent="-342900" lvl="0" marL="800100" rtl="0" algn="l">
              <a:lnSpc>
                <a:spcPct val="100000"/>
              </a:lnSpc>
              <a:spcBef>
                <a:spcPts val="0"/>
              </a:spcBef>
              <a:spcAft>
                <a:spcPts val="0"/>
              </a:spcAft>
              <a:buClr>
                <a:srgbClr val="000000"/>
              </a:buClr>
              <a:buSzPts val="2000"/>
              <a:buChar char="❖"/>
            </a:pPr>
            <a:r>
              <a:rPr lang="en-GB" sz="2000"/>
              <a:t>Collaboration on adaptation with GEO through its Climate Change Working Group sub-group on Adaptation </a:t>
            </a:r>
            <a:r>
              <a:rPr lang="en-GB" sz="2000">
                <a:solidFill>
                  <a:srgbClr val="FF0000"/>
                </a:solidFill>
              </a:rPr>
              <a:t>(See Item 3.11)</a:t>
            </a:r>
            <a:endParaRPr/>
          </a:p>
          <a:p>
            <a:pPr indent="0" lvl="0" marL="457200" rtl="0" algn="l">
              <a:lnSpc>
                <a:spcPct val="100000"/>
              </a:lnSpc>
              <a:spcBef>
                <a:spcPts val="0"/>
              </a:spcBef>
              <a:spcAft>
                <a:spcPts val="0"/>
              </a:spcAft>
              <a:buClr>
                <a:srgbClr val="000000"/>
              </a:buClr>
              <a:buSzPts val="2000"/>
              <a:buNone/>
            </a:pPr>
            <a:r>
              <a:t/>
            </a:r>
            <a:endParaRPr sz="2000"/>
          </a:p>
          <a:p>
            <a:pPr indent="0" lvl="0" marL="457200" rtl="0" algn="l">
              <a:lnSpc>
                <a:spcPct val="100000"/>
              </a:lnSpc>
              <a:spcBef>
                <a:spcPts val="0"/>
              </a:spcBef>
              <a:spcAft>
                <a:spcPts val="0"/>
              </a:spcAft>
              <a:buClr>
                <a:srgbClr val="000000"/>
              </a:buClr>
              <a:buSzPts val="2000"/>
              <a:buNone/>
            </a:pPr>
            <a:r>
              <a:t/>
            </a:r>
            <a:endParaRPr sz="2000"/>
          </a:p>
          <a:p>
            <a:pPr indent="-165100" lvl="0" marL="800100" rtl="0" algn="l">
              <a:lnSpc>
                <a:spcPct val="100000"/>
              </a:lnSpc>
              <a:spcBef>
                <a:spcPts val="0"/>
              </a:spcBef>
              <a:spcAft>
                <a:spcPts val="0"/>
              </a:spcAft>
              <a:buClr>
                <a:srgbClr val="000000"/>
              </a:buClr>
              <a:buSzPts val="2800"/>
              <a:buFont typeface="Noto Sans Symbols"/>
              <a:buNone/>
            </a:pPr>
            <a:r>
              <a:t/>
            </a:r>
            <a:endParaRPr/>
          </a:p>
          <a:p>
            <a:pPr indent="0" lvl="0" marL="457200" rtl="0" algn="l">
              <a:lnSpc>
                <a:spcPct val="100000"/>
              </a:lnSpc>
              <a:spcBef>
                <a:spcPts val="0"/>
              </a:spcBef>
              <a:spcAft>
                <a:spcPts val="0"/>
              </a:spcAft>
              <a:buClr>
                <a:srgbClr val="000000"/>
              </a:buClr>
              <a:buSzPts val="2000"/>
              <a:buNone/>
            </a:pPr>
            <a:r>
              <a:t/>
            </a:r>
            <a:endParaRPr sz="2000" u="sng"/>
          </a:p>
          <a:p>
            <a:pPr indent="0" lvl="0" marL="457200" rtl="0" algn="l">
              <a:lnSpc>
                <a:spcPct val="100000"/>
              </a:lnSpc>
              <a:spcBef>
                <a:spcPts val="0"/>
              </a:spcBef>
              <a:spcAft>
                <a:spcPts val="0"/>
              </a:spcAft>
              <a:buClr>
                <a:srgbClr val="000000"/>
              </a:buClr>
              <a:buSzPts val="2400"/>
              <a:buNone/>
            </a:pPr>
            <a:r>
              <a:rPr lang="en-GB" sz="2400" u="sng"/>
              <a:t>3.4)</a:t>
            </a:r>
            <a:endParaRPr/>
          </a:p>
        </p:txBody>
      </p:sp>
      <p:sp>
        <p:nvSpPr>
          <p:cNvPr id="1860" name="Google Shape;1860;g149f0f8907f_2_896"/>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Arial"/>
              <a:buNone/>
            </a:pPr>
            <a:r>
              <a:rPr lang="en-GB"/>
              <a:t>GST Actions - update</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4" name="Shape 1864"/>
        <p:cNvGrpSpPr/>
        <p:nvPr/>
      </p:nvGrpSpPr>
      <p:grpSpPr>
        <a:xfrm>
          <a:off x="0" y="0"/>
          <a:ext cx="0" cy="0"/>
          <a:chOff x="0" y="0"/>
          <a:chExt cx="0" cy="0"/>
        </a:xfrm>
      </p:grpSpPr>
      <p:sp>
        <p:nvSpPr>
          <p:cNvPr id="1865" name="Google Shape;1865;g149f0f8907f_2_901"/>
          <p:cNvSpPr txBox="1"/>
          <p:nvPr>
            <p:ph idx="1" type="body"/>
          </p:nvPr>
        </p:nvSpPr>
        <p:spPr>
          <a:xfrm>
            <a:off x="324233" y="1558533"/>
            <a:ext cx="11495400" cy="4662900"/>
          </a:xfrm>
          <a:prstGeom prst="rect">
            <a:avLst/>
          </a:prstGeom>
          <a:noFill/>
          <a:ln>
            <a:noFill/>
          </a:ln>
        </p:spPr>
        <p:txBody>
          <a:bodyPr anchorCtr="0" anchor="t" bIns="45700" lIns="91425" spcFirstLastPara="1" rIns="91425" wrap="square" tIns="45700">
            <a:noAutofit/>
          </a:bodyPr>
          <a:lstStyle/>
          <a:p>
            <a:pPr indent="0" lvl="0" marL="457200" rtl="0" algn="l">
              <a:lnSpc>
                <a:spcPct val="100000"/>
              </a:lnSpc>
              <a:spcBef>
                <a:spcPts val="0"/>
              </a:spcBef>
              <a:spcAft>
                <a:spcPts val="0"/>
              </a:spcAft>
              <a:buClr>
                <a:srgbClr val="000000"/>
              </a:buClr>
              <a:buSzPts val="1400"/>
              <a:buNone/>
            </a:pPr>
            <a:r>
              <a:rPr lang="en-GB" sz="2400" u="sng"/>
              <a:t>Recommendation 8:</a:t>
            </a:r>
            <a:r>
              <a:rPr lang="en-GB" sz="2400"/>
              <a:t> </a:t>
            </a:r>
            <a:r>
              <a:rPr lang="en-GB" sz="2000"/>
              <a:t>CEOS should maintain a watch over the implementation of projects funded through climate fund mechanisms to ensure that all appropriate assistance is given by agencies in their implementation and governance. </a:t>
            </a:r>
            <a:endParaRPr/>
          </a:p>
          <a:p>
            <a:pPr indent="0" lvl="0" marL="457200" rtl="0" algn="l">
              <a:lnSpc>
                <a:spcPct val="100000"/>
              </a:lnSpc>
              <a:spcBef>
                <a:spcPts val="0"/>
              </a:spcBef>
              <a:spcAft>
                <a:spcPts val="0"/>
              </a:spcAft>
              <a:buClr>
                <a:srgbClr val="000000"/>
              </a:buClr>
              <a:buSzPts val="1400"/>
              <a:buNone/>
            </a:pPr>
            <a:r>
              <a:t/>
            </a:r>
            <a:endParaRPr sz="2000"/>
          </a:p>
          <a:p>
            <a:pPr indent="-342900" lvl="0" marL="800100" rtl="0" algn="l">
              <a:lnSpc>
                <a:spcPct val="100000"/>
              </a:lnSpc>
              <a:spcBef>
                <a:spcPts val="0"/>
              </a:spcBef>
              <a:spcAft>
                <a:spcPts val="0"/>
              </a:spcAft>
              <a:buClr>
                <a:srgbClr val="000000"/>
              </a:buClr>
              <a:buSzPts val="1400"/>
              <a:buChar char="❖"/>
            </a:pPr>
            <a:r>
              <a:rPr lang="en-GB" sz="2000"/>
              <a:t>Joint work on climate finance with GEO proposed at GEO-CEOS annual briefing, </a:t>
            </a:r>
            <a:endParaRPr/>
          </a:p>
          <a:p>
            <a:pPr indent="-254000" lvl="0" marL="800100" rtl="0" algn="l">
              <a:lnSpc>
                <a:spcPct val="100000"/>
              </a:lnSpc>
              <a:spcBef>
                <a:spcPts val="0"/>
              </a:spcBef>
              <a:spcAft>
                <a:spcPts val="0"/>
              </a:spcAft>
              <a:buClr>
                <a:srgbClr val="000000"/>
              </a:buClr>
              <a:buSzPts val="1400"/>
              <a:buNone/>
            </a:pPr>
            <a:r>
              <a:t/>
            </a:r>
            <a:endParaRPr sz="2000"/>
          </a:p>
          <a:p>
            <a:pPr indent="0" lvl="0" marL="457200" rtl="0" algn="l">
              <a:lnSpc>
                <a:spcPct val="100000"/>
              </a:lnSpc>
              <a:spcBef>
                <a:spcPts val="0"/>
              </a:spcBef>
              <a:spcAft>
                <a:spcPts val="0"/>
              </a:spcAft>
              <a:buClr>
                <a:srgbClr val="000000"/>
              </a:buClr>
              <a:buSzPts val="1400"/>
              <a:buNone/>
            </a:pPr>
            <a:r>
              <a:rPr lang="en-GB" sz="2400" u="sng"/>
              <a:t>Recommendation 9:</a:t>
            </a:r>
            <a:r>
              <a:rPr lang="en-GB" sz="2400"/>
              <a:t> </a:t>
            </a:r>
            <a:r>
              <a:rPr lang="en-GB" sz="2000"/>
              <a:t>CEOS must continue all efforts to provide the necessary baseline</a:t>
            </a:r>
            <a:endParaRPr/>
          </a:p>
          <a:p>
            <a:pPr indent="0" lvl="0" marL="457200" rtl="0" algn="l">
              <a:lnSpc>
                <a:spcPct val="100000"/>
              </a:lnSpc>
              <a:spcBef>
                <a:spcPts val="0"/>
              </a:spcBef>
              <a:spcAft>
                <a:spcPts val="0"/>
              </a:spcAft>
              <a:buClr>
                <a:srgbClr val="000000"/>
              </a:buClr>
              <a:buSzPts val="1400"/>
              <a:buNone/>
            </a:pPr>
            <a:r>
              <a:rPr lang="en-GB" sz="2000"/>
              <a:t>climate data records which support the long term modelling of the Earth system, its response to changing GHG emissions and other drivers, and impacts of climate change. </a:t>
            </a:r>
            <a:endParaRPr/>
          </a:p>
          <a:p>
            <a:pPr indent="0" lvl="0" marL="457200" rtl="0" algn="l">
              <a:lnSpc>
                <a:spcPct val="100000"/>
              </a:lnSpc>
              <a:spcBef>
                <a:spcPts val="0"/>
              </a:spcBef>
              <a:spcAft>
                <a:spcPts val="0"/>
              </a:spcAft>
              <a:buClr>
                <a:srgbClr val="000000"/>
              </a:buClr>
              <a:buSzPts val="1400"/>
              <a:buNone/>
            </a:pPr>
            <a:r>
              <a:t/>
            </a:r>
            <a:endParaRPr sz="2000"/>
          </a:p>
          <a:p>
            <a:pPr indent="-342900" lvl="0" marL="800100" rtl="0" algn="l">
              <a:lnSpc>
                <a:spcPct val="100000"/>
              </a:lnSpc>
              <a:spcBef>
                <a:spcPts val="0"/>
              </a:spcBef>
              <a:spcAft>
                <a:spcPts val="0"/>
              </a:spcAft>
              <a:buClr>
                <a:srgbClr val="000000"/>
              </a:buClr>
              <a:buSzPts val="1400"/>
              <a:buFont typeface="Noto Sans Symbols"/>
              <a:buChar char="❖"/>
            </a:pPr>
            <a:r>
              <a:rPr lang="en-GB" sz="2000"/>
              <a:t>Supported through WGClimate gap analysis</a:t>
            </a:r>
            <a:endParaRPr/>
          </a:p>
          <a:p>
            <a:pPr indent="-342900" lvl="0" marL="800100" rtl="0" algn="l">
              <a:lnSpc>
                <a:spcPct val="100000"/>
              </a:lnSpc>
              <a:spcBef>
                <a:spcPts val="0"/>
              </a:spcBef>
              <a:spcAft>
                <a:spcPts val="0"/>
              </a:spcAft>
              <a:buClr>
                <a:srgbClr val="000000"/>
              </a:buClr>
              <a:buSzPts val="1400"/>
              <a:buFont typeface="Noto Sans Symbols"/>
              <a:buChar char="❖"/>
            </a:pPr>
            <a:r>
              <a:rPr lang="en-GB" sz="2000"/>
              <a:t>Cooperation with GCOS on GCOS IP 2022 satellite elements </a:t>
            </a:r>
            <a:r>
              <a:rPr lang="en-GB" sz="2000">
                <a:solidFill>
                  <a:srgbClr val="FF0000"/>
                </a:solidFill>
              </a:rPr>
              <a:t>Item 3.2 </a:t>
            </a:r>
            <a:endParaRPr>
              <a:solidFill>
                <a:srgbClr val="FF0000"/>
              </a:solidFill>
            </a:endParaRPr>
          </a:p>
          <a:p>
            <a:pPr indent="-342900" lvl="0" marL="800100" rtl="0" algn="l">
              <a:lnSpc>
                <a:spcPct val="100000"/>
              </a:lnSpc>
              <a:spcBef>
                <a:spcPts val="0"/>
              </a:spcBef>
              <a:spcAft>
                <a:spcPts val="0"/>
              </a:spcAft>
              <a:buClr>
                <a:srgbClr val="000000"/>
              </a:buClr>
              <a:buSzPts val="1400"/>
              <a:buFont typeface="Noto Sans Symbols"/>
              <a:buChar char="❖"/>
            </a:pPr>
            <a:r>
              <a:rPr lang="en-GB" sz="2000"/>
              <a:t>Further discussion with GCOS and WMO through WMO GHG Workshops (May 2022, Jan 2023) and GCOS Science Conference (Oct 2022).</a:t>
            </a:r>
            <a:endParaRPr sz="2000"/>
          </a:p>
          <a:p>
            <a:pPr indent="0" lvl="0" marL="457200" rtl="0" algn="l">
              <a:lnSpc>
                <a:spcPct val="100000"/>
              </a:lnSpc>
              <a:spcBef>
                <a:spcPts val="0"/>
              </a:spcBef>
              <a:spcAft>
                <a:spcPts val="0"/>
              </a:spcAft>
              <a:buClr>
                <a:srgbClr val="000000"/>
              </a:buClr>
              <a:buSzPts val="1400"/>
              <a:buNone/>
            </a:pPr>
            <a:r>
              <a:t/>
            </a:r>
            <a:endParaRPr sz="2000"/>
          </a:p>
          <a:p>
            <a:pPr indent="-254000" lvl="0" marL="800100" rtl="0" algn="l">
              <a:lnSpc>
                <a:spcPct val="100000"/>
              </a:lnSpc>
              <a:spcBef>
                <a:spcPts val="0"/>
              </a:spcBef>
              <a:spcAft>
                <a:spcPts val="0"/>
              </a:spcAft>
              <a:buClr>
                <a:srgbClr val="000000"/>
              </a:buClr>
              <a:buSzPts val="1400"/>
              <a:buNone/>
            </a:pPr>
            <a:r>
              <a:t/>
            </a:r>
            <a:endParaRPr sz="2000"/>
          </a:p>
          <a:p>
            <a:pPr indent="0" lvl="0" marL="457200" rtl="0" algn="l">
              <a:lnSpc>
                <a:spcPct val="100000"/>
              </a:lnSpc>
              <a:spcBef>
                <a:spcPts val="0"/>
              </a:spcBef>
              <a:spcAft>
                <a:spcPts val="0"/>
              </a:spcAft>
              <a:buClr>
                <a:srgbClr val="000000"/>
              </a:buClr>
              <a:buSzPts val="1400"/>
              <a:buNone/>
            </a:pPr>
            <a:r>
              <a:t/>
            </a:r>
            <a:endParaRPr sz="2000"/>
          </a:p>
          <a:p>
            <a:pPr indent="0" lvl="0" marL="457200" rtl="0" algn="l">
              <a:lnSpc>
                <a:spcPct val="100000"/>
              </a:lnSpc>
              <a:spcBef>
                <a:spcPts val="0"/>
              </a:spcBef>
              <a:spcAft>
                <a:spcPts val="0"/>
              </a:spcAft>
              <a:buClr>
                <a:srgbClr val="000000"/>
              </a:buClr>
              <a:buSzPts val="2000"/>
              <a:buNone/>
            </a:pPr>
            <a:r>
              <a:t/>
            </a:r>
            <a:endParaRPr sz="2000"/>
          </a:p>
          <a:p>
            <a:pPr indent="-165100" lvl="0" marL="800100" rtl="0" algn="l">
              <a:lnSpc>
                <a:spcPct val="100000"/>
              </a:lnSpc>
              <a:spcBef>
                <a:spcPts val="0"/>
              </a:spcBef>
              <a:spcAft>
                <a:spcPts val="0"/>
              </a:spcAft>
              <a:buClr>
                <a:srgbClr val="000000"/>
              </a:buClr>
              <a:buSzPts val="2800"/>
              <a:buFont typeface="Noto Sans Symbols"/>
              <a:buNone/>
            </a:pPr>
            <a:r>
              <a:t/>
            </a:r>
            <a:endParaRPr/>
          </a:p>
          <a:p>
            <a:pPr indent="0" lvl="0" marL="457200" rtl="0" algn="l">
              <a:lnSpc>
                <a:spcPct val="100000"/>
              </a:lnSpc>
              <a:spcBef>
                <a:spcPts val="0"/>
              </a:spcBef>
              <a:spcAft>
                <a:spcPts val="0"/>
              </a:spcAft>
              <a:buClr>
                <a:srgbClr val="000000"/>
              </a:buClr>
              <a:buSzPts val="2000"/>
              <a:buNone/>
            </a:pPr>
            <a:r>
              <a:t/>
            </a:r>
            <a:endParaRPr sz="2000" u="sng"/>
          </a:p>
          <a:p>
            <a:pPr indent="0" lvl="0" marL="457200" rtl="0" algn="l">
              <a:lnSpc>
                <a:spcPct val="100000"/>
              </a:lnSpc>
              <a:spcBef>
                <a:spcPts val="0"/>
              </a:spcBef>
              <a:spcAft>
                <a:spcPts val="0"/>
              </a:spcAft>
              <a:buClr>
                <a:srgbClr val="000000"/>
              </a:buClr>
              <a:buSzPts val="2400"/>
              <a:buNone/>
            </a:pPr>
            <a:r>
              <a:t/>
            </a:r>
            <a:endParaRPr sz="2400" u="sng"/>
          </a:p>
        </p:txBody>
      </p:sp>
      <p:sp>
        <p:nvSpPr>
          <p:cNvPr id="1866" name="Google Shape;1866;g149f0f8907f_2_901"/>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Arial"/>
              <a:buNone/>
            </a:pPr>
            <a:r>
              <a:rPr lang="en-GB"/>
              <a:t>GST Actions - update</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0" name="Shape 1870"/>
        <p:cNvGrpSpPr/>
        <p:nvPr/>
      </p:nvGrpSpPr>
      <p:grpSpPr>
        <a:xfrm>
          <a:off x="0" y="0"/>
          <a:ext cx="0" cy="0"/>
          <a:chOff x="0" y="0"/>
          <a:chExt cx="0" cy="0"/>
        </a:xfrm>
      </p:grpSpPr>
      <p:sp>
        <p:nvSpPr>
          <p:cNvPr id="1871" name="Google Shape;1871;g11729ed568e_0_13"/>
          <p:cNvSpPr txBox="1"/>
          <p:nvPr>
            <p:ph type="title"/>
          </p:nvPr>
        </p:nvSpPr>
        <p:spPr>
          <a:xfrm>
            <a:off x="176047" y="175938"/>
            <a:ext cx="6157200" cy="3972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8000"/>
              <a:buFont typeface="Arial"/>
              <a:buNone/>
            </a:pPr>
            <a:r>
              <a:rPr lang="en-GB" sz="5400"/>
              <a:t>WGClimate Report on SBSTA, COP, &amp; Recent Activities </a:t>
            </a:r>
            <a:endParaRPr sz="5400"/>
          </a:p>
        </p:txBody>
      </p:sp>
      <p:sp>
        <p:nvSpPr>
          <p:cNvPr id="1872" name="Google Shape;1872;g11729ed568e_0_13"/>
          <p:cNvSpPr/>
          <p:nvPr/>
        </p:nvSpPr>
        <p:spPr>
          <a:xfrm>
            <a:off x="7242225" y="4148550"/>
            <a:ext cx="4833000" cy="2986500"/>
          </a:xfrm>
          <a:prstGeom prst="rect">
            <a:avLst/>
          </a:prstGeom>
          <a:noFill/>
          <a:ln>
            <a:noFill/>
          </a:ln>
        </p:spPr>
        <p:txBody>
          <a:bodyPr anchorCtr="0" anchor="t" bIns="0" lIns="0" spcFirstLastPara="1" rIns="0" wrap="square" tIns="0">
            <a:noAutofit/>
          </a:bodyPr>
          <a:lstStyle/>
          <a:p>
            <a:pPr indent="0" lvl="0" marL="0" marR="0" rtl="0" algn="r">
              <a:lnSpc>
                <a:spcPct val="15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r">
              <a:lnSpc>
                <a:spcPct val="150000"/>
              </a:lnSpc>
              <a:spcBef>
                <a:spcPts val="0"/>
              </a:spcBef>
              <a:spcAft>
                <a:spcPts val="0"/>
              </a:spcAft>
              <a:buClr>
                <a:srgbClr val="000000"/>
              </a:buClr>
              <a:buSzPts val="2200"/>
              <a:buFont typeface="Arial"/>
              <a:buNone/>
            </a:pPr>
            <a:r>
              <a:rPr b="1" lang="en-GB" sz="2200">
                <a:solidFill>
                  <a:srgbClr val="6AA84F"/>
                </a:solidFill>
              </a:rPr>
              <a:t>Albrecht von Bargen, DLR</a:t>
            </a:r>
            <a:endParaRPr b="1" i="0" sz="1800" u="none" cap="none" strike="noStrike">
              <a:solidFill>
                <a:srgbClr val="6AA84F"/>
              </a:solidFill>
              <a:latin typeface="Arial"/>
              <a:ea typeface="Arial"/>
              <a:cs typeface="Arial"/>
              <a:sym typeface="Arial"/>
            </a:endParaRPr>
          </a:p>
          <a:p>
            <a:pPr indent="0" lvl="0" marL="0" marR="0" rtl="0" algn="r">
              <a:lnSpc>
                <a:spcPct val="150000"/>
              </a:lnSpc>
              <a:spcBef>
                <a:spcPts val="0"/>
              </a:spcBef>
              <a:spcAft>
                <a:spcPts val="0"/>
              </a:spcAft>
              <a:buClr>
                <a:srgbClr val="000000"/>
              </a:buClr>
              <a:buSzPts val="2200"/>
              <a:buFont typeface="Arial"/>
              <a:buNone/>
            </a:pPr>
            <a:r>
              <a:rPr b="1" lang="en-GB" sz="2200">
                <a:solidFill>
                  <a:srgbClr val="6AA84F"/>
                </a:solidFill>
              </a:rPr>
              <a:t>Jeff Privette, NOAA </a:t>
            </a:r>
            <a:endParaRPr b="1" i="0" sz="2200" u="none" cap="none" strike="noStrike">
              <a:solidFill>
                <a:srgbClr val="6AA84F"/>
              </a:solidFill>
              <a:latin typeface="Arial"/>
              <a:ea typeface="Arial"/>
              <a:cs typeface="Arial"/>
              <a:sym typeface="Arial"/>
            </a:endParaRPr>
          </a:p>
          <a:p>
            <a:pPr indent="0" lvl="0" marL="0" marR="0" rtl="0" algn="r">
              <a:lnSpc>
                <a:spcPct val="150000"/>
              </a:lnSpc>
              <a:spcBef>
                <a:spcPts val="0"/>
              </a:spcBef>
              <a:spcAft>
                <a:spcPts val="0"/>
              </a:spcAft>
              <a:buClr>
                <a:srgbClr val="000000"/>
              </a:buClr>
              <a:buSzPts val="2200"/>
              <a:buFont typeface="Arial"/>
              <a:buNone/>
            </a:pPr>
            <a:r>
              <a:rPr b="1" i="0" lang="en-GB" sz="2200" u="none" cap="none" strike="noStrike">
                <a:solidFill>
                  <a:schemeClr val="accent1"/>
                </a:solidFill>
                <a:latin typeface="Arial"/>
                <a:ea typeface="Arial"/>
                <a:cs typeface="Arial"/>
                <a:sym typeface="Arial"/>
              </a:rPr>
              <a:t>Agenda item </a:t>
            </a:r>
            <a:r>
              <a:rPr b="1" lang="en-GB" sz="2200">
                <a:solidFill>
                  <a:schemeClr val="accent1"/>
                </a:solidFill>
              </a:rPr>
              <a:t>3</a:t>
            </a:r>
            <a:r>
              <a:rPr b="1" i="0" lang="en-GB" sz="2200" u="none" cap="none" strike="noStrike">
                <a:solidFill>
                  <a:schemeClr val="accent1"/>
                </a:solidFill>
                <a:latin typeface="Arial"/>
                <a:ea typeface="Arial"/>
                <a:cs typeface="Arial"/>
                <a:sym typeface="Arial"/>
              </a:rPr>
              <a:t>.2</a:t>
            </a:r>
            <a:endParaRPr>
              <a:solidFill>
                <a:schemeClr val="dk1"/>
              </a:solidFill>
            </a:endParaRPr>
          </a:p>
          <a:p>
            <a:pPr indent="0" lvl="0" marL="0" rtl="0" algn="r">
              <a:lnSpc>
                <a:spcPct val="150000"/>
              </a:lnSpc>
              <a:spcBef>
                <a:spcPts val="0"/>
              </a:spcBef>
              <a:spcAft>
                <a:spcPts val="0"/>
              </a:spcAft>
              <a:buClr>
                <a:schemeClr val="dk1"/>
              </a:buClr>
              <a:buSzPts val="2200"/>
              <a:buFont typeface="Arial"/>
              <a:buNone/>
            </a:pPr>
            <a:r>
              <a:rPr b="1" lang="en-GB" sz="2200">
                <a:solidFill>
                  <a:schemeClr val="accent1"/>
                </a:solidFill>
              </a:rPr>
              <a:t>SIT TW 2022, ESA/ESRIN</a:t>
            </a:r>
            <a:endParaRPr b="1" sz="2200">
              <a:solidFill>
                <a:schemeClr val="accent1"/>
              </a:solidFill>
            </a:endParaRPr>
          </a:p>
          <a:p>
            <a:pPr indent="0" lvl="0" marL="0" rtl="0" algn="r">
              <a:lnSpc>
                <a:spcPct val="150000"/>
              </a:lnSpc>
              <a:spcBef>
                <a:spcPts val="0"/>
              </a:spcBef>
              <a:spcAft>
                <a:spcPts val="0"/>
              </a:spcAft>
              <a:buClr>
                <a:schemeClr val="dk1"/>
              </a:buClr>
              <a:buSzPts val="2200"/>
              <a:buFont typeface="Arial"/>
              <a:buNone/>
            </a:pPr>
            <a:r>
              <a:rPr b="1" lang="en-GB" sz="2200">
                <a:solidFill>
                  <a:schemeClr val="accent1"/>
                </a:solidFill>
              </a:rPr>
              <a:t>14th - 15th September 2022</a:t>
            </a:r>
            <a:endParaRPr b="1" sz="2200">
              <a:solidFill>
                <a:schemeClr val="accent1"/>
              </a:solidFill>
            </a:endParaRPr>
          </a:p>
        </p:txBody>
      </p:sp>
      <p:grpSp>
        <p:nvGrpSpPr>
          <p:cNvPr id="1873" name="Google Shape;1873;g11729ed568e_0_13"/>
          <p:cNvGrpSpPr/>
          <p:nvPr/>
        </p:nvGrpSpPr>
        <p:grpSpPr>
          <a:xfrm>
            <a:off x="6889450" y="993225"/>
            <a:ext cx="6406125" cy="1238100"/>
            <a:chOff x="7740775" y="1144075"/>
            <a:chExt cx="6406125" cy="1238100"/>
          </a:xfrm>
        </p:grpSpPr>
        <p:sp>
          <p:nvSpPr>
            <p:cNvPr id="1874" name="Google Shape;1874;g11729ed568e_0_13"/>
            <p:cNvSpPr/>
            <p:nvPr/>
          </p:nvSpPr>
          <p:spPr>
            <a:xfrm>
              <a:off x="7740775" y="1144075"/>
              <a:ext cx="1203900" cy="1238100"/>
            </a:xfrm>
            <a:prstGeom prst="star6">
              <a:avLst>
                <a:gd fmla="val 28868" name="adj"/>
                <a:gd fmla="val 115470" name="hf"/>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5" name="Google Shape;1875;g11729ed568e_0_13"/>
            <p:cNvSpPr txBox="1"/>
            <p:nvPr/>
          </p:nvSpPr>
          <p:spPr>
            <a:xfrm>
              <a:off x="7921300" y="1563025"/>
              <a:ext cx="62256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1</a:t>
              </a:r>
              <a:r>
                <a:rPr b="1" lang="en-GB"/>
                <a:t>5</a:t>
              </a:r>
              <a:r>
                <a:rPr b="1" i="0" lang="en-GB" sz="1400" u="none" cap="none" strike="noStrike">
                  <a:solidFill>
                    <a:srgbClr val="000000"/>
                  </a:solidFill>
                  <a:latin typeface="Arial"/>
                  <a:ea typeface="Arial"/>
                  <a:cs typeface="Arial"/>
                  <a:sym typeface="Arial"/>
                </a:rPr>
                <a:t> Mins</a:t>
              </a:r>
              <a:endParaRPr b="1" i="0" sz="1400" u="none" cap="none" strike="noStrike">
                <a:solidFill>
                  <a:srgbClr val="000000"/>
                </a:solidFill>
                <a:latin typeface="Arial"/>
                <a:ea typeface="Arial"/>
                <a:cs typeface="Arial"/>
                <a:sym typeface="Arial"/>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9" name="Shape 1879"/>
        <p:cNvGrpSpPr/>
        <p:nvPr/>
      </p:nvGrpSpPr>
      <p:grpSpPr>
        <a:xfrm>
          <a:off x="0" y="0"/>
          <a:ext cx="0" cy="0"/>
          <a:chOff x="0" y="0"/>
          <a:chExt cx="0" cy="0"/>
        </a:xfrm>
      </p:grpSpPr>
      <p:sp>
        <p:nvSpPr>
          <p:cNvPr id="1880" name="Google Shape;1880;g1541dd6c274_3_63"/>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GB"/>
              <a:t>General activity overview</a:t>
            </a:r>
            <a:endParaRPr/>
          </a:p>
        </p:txBody>
      </p:sp>
      <p:sp>
        <p:nvSpPr>
          <p:cNvPr id="1881" name="Google Shape;1881;g1541dd6c274_3_63"/>
          <p:cNvSpPr/>
          <p:nvPr/>
        </p:nvSpPr>
        <p:spPr>
          <a:xfrm>
            <a:off x="92206" y="1244812"/>
            <a:ext cx="5932673" cy="2184188"/>
          </a:xfrm>
          <a:prstGeom prst="roundRect">
            <a:avLst>
              <a:gd fmla="val 16667" name="adj"/>
            </a:avLst>
          </a:prstGeom>
          <a:solidFill>
            <a:schemeClr val="lt1"/>
          </a:solidFill>
          <a:ln cap="flat" cmpd="sng" w="25400">
            <a:solidFill>
              <a:srgbClr val="253145"/>
            </a:solidFill>
            <a:prstDash val="solid"/>
            <a:round/>
            <a:headEnd len="sm" w="sm" type="none"/>
            <a:tailEnd len="sm" w="sm" type="none"/>
          </a:ln>
        </p:spPr>
        <p:txBody>
          <a:bodyPr anchorCtr="0" anchor="ctr" bIns="45700" lIns="91425" spcFirstLastPara="1" rIns="91425" wrap="square" tIns="45700">
            <a:noAutofit/>
          </a:bodyPr>
          <a:lstStyle/>
          <a:p>
            <a:pPr indent="-285750" lvl="0" marL="285750" marR="0" rtl="0" algn="l">
              <a:lnSpc>
                <a:spcPct val="100000"/>
              </a:lnSpc>
              <a:spcBef>
                <a:spcPts val="0"/>
              </a:spcBef>
              <a:spcAft>
                <a:spcPts val="0"/>
              </a:spcAft>
              <a:buClr>
                <a:srgbClr val="000000"/>
              </a:buClr>
              <a:buSzPts val="1600"/>
              <a:buFont typeface="Noto Sans Symbols"/>
              <a:buChar char="❑"/>
            </a:pPr>
            <a:r>
              <a:rPr b="1" i="1" lang="en-GB" sz="1600" u="sng" cap="none" strike="noStrike">
                <a:solidFill>
                  <a:srgbClr val="002060"/>
                </a:solidFill>
                <a:latin typeface="Arial"/>
                <a:ea typeface="Arial"/>
                <a:cs typeface="Arial"/>
                <a:sym typeface="Arial"/>
              </a:rPr>
              <a:t>ECV Inventory </a:t>
            </a:r>
            <a:r>
              <a:rPr b="0" i="0" lang="en-GB" sz="1600" u="none" cap="none" strike="noStrike">
                <a:solidFill>
                  <a:schemeClr val="dk1"/>
                </a:solidFill>
                <a:latin typeface="Arial"/>
                <a:ea typeface="Arial"/>
                <a:cs typeface="Arial"/>
                <a:sym typeface="Arial"/>
              </a:rPr>
              <a:t>permanently populated and verified. Version 4.0 (06/07 2021) will have ~1,600 climate data record entries</a:t>
            </a:r>
            <a:endParaRPr/>
          </a:p>
          <a:p>
            <a:pPr indent="-285750" lvl="0" marL="285750" marR="0" rtl="0" algn="l">
              <a:lnSpc>
                <a:spcPct val="100000"/>
              </a:lnSpc>
              <a:spcBef>
                <a:spcPts val="0"/>
              </a:spcBef>
              <a:spcAft>
                <a:spcPts val="0"/>
              </a:spcAft>
              <a:buClr>
                <a:srgbClr val="000000"/>
              </a:buClr>
              <a:buSzPts val="1600"/>
              <a:buFont typeface="Noto Sans Symbols"/>
              <a:buChar char="❑"/>
            </a:pPr>
            <a:r>
              <a:rPr b="1" i="1" lang="en-GB" sz="1600" u="sng" cap="none" strike="noStrike">
                <a:solidFill>
                  <a:srgbClr val="002060"/>
                </a:solidFill>
                <a:latin typeface="Arial"/>
                <a:ea typeface="Arial"/>
                <a:cs typeface="Arial"/>
                <a:sym typeface="Arial"/>
              </a:rPr>
              <a:t>Gap analysis</a:t>
            </a:r>
            <a:endParaRPr/>
          </a:p>
          <a:p>
            <a:pPr indent="-285750" lvl="0" marL="285750" marR="0" rtl="0" algn="l">
              <a:lnSpc>
                <a:spcPct val="100000"/>
              </a:lnSpc>
              <a:spcBef>
                <a:spcPts val="0"/>
              </a:spcBef>
              <a:spcAft>
                <a:spcPts val="0"/>
              </a:spcAft>
              <a:buClr>
                <a:srgbClr val="000000"/>
              </a:buClr>
              <a:buSzPts val="1600"/>
              <a:buFont typeface="Noto Sans Symbols"/>
              <a:buChar char="❑"/>
            </a:pPr>
            <a:r>
              <a:rPr b="1" i="1" lang="en-GB" sz="1600" u="sng" cap="none" strike="noStrike">
                <a:solidFill>
                  <a:srgbClr val="002060"/>
                </a:solidFill>
                <a:latin typeface="Arial"/>
                <a:ea typeface="Arial"/>
                <a:cs typeface="Arial"/>
                <a:sym typeface="Arial"/>
              </a:rPr>
              <a:t>Action plan</a:t>
            </a:r>
            <a:endParaRPr b="0" i="0" sz="1600" u="none" cap="none" strike="noStrike">
              <a:solidFill>
                <a:schemeClr val="dk1"/>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600"/>
              <a:buFont typeface="Noto Sans Symbols"/>
              <a:buChar char="❑"/>
            </a:pPr>
            <a:r>
              <a:rPr b="1" i="1" lang="en-GB" sz="1600" u="sng" cap="none" strike="noStrike">
                <a:solidFill>
                  <a:srgbClr val="682217"/>
                </a:solidFill>
                <a:latin typeface="Arial"/>
                <a:ea typeface="Arial"/>
                <a:cs typeface="Arial"/>
                <a:sym typeface="Arial"/>
              </a:rPr>
              <a:t>Request to agencies</a:t>
            </a:r>
            <a:r>
              <a:rPr b="0" i="0" lang="en-GB" sz="1600" u="none" cap="none" strike="noStrike">
                <a:solidFill>
                  <a:schemeClr val="dk1"/>
                </a:solidFill>
                <a:latin typeface="Arial"/>
                <a:ea typeface="Arial"/>
                <a:cs typeface="Arial"/>
                <a:sym typeface="Arial"/>
              </a:rPr>
              <a:t>: </a:t>
            </a:r>
            <a:br>
              <a:rPr b="0" i="0" lang="en-GB" sz="1600" u="none" cap="none" strike="noStrike">
                <a:solidFill>
                  <a:schemeClr val="dk1"/>
                </a:solidFill>
                <a:latin typeface="Arial"/>
                <a:ea typeface="Arial"/>
                <a:cs typeface="Arial"/>
                <a:sym typeface="Arial"/>
              </a:rPr>
            </a:br>
            <a:r>
              <a:rPr b="0" i="0" lang="en-GB" sz="1600" u="none" cap="none" strike="noStrike">
                <a:solidFill>
                  <a:schemeClr val="dk1"/>
                </a:solidFill>
                <a:latin typeface="Arial"/>
                <a:ea typeface="Arial"/>
                <a:cs typeface="Arial"/>
                <a:sym typeface="Arial"/>
              </a:rPr>
              <a:t>Please populate ECV inventory continuously!</a:t>
            </a:r>
            <a:br>
              <a:rPr b="0" i="0" lang="en-GB" sz="1600" u="none" cap="none" strike="noStrike">
                <a:solidFill>
                  <a:schemeClr val="dk1"/>
                </a:solidFill>
                <a:latin typeface="Arial"/>
                <a:ea typeface="Arial"/>
                <a:cs typeface="Arial"/>
                <a:sym typeface="Arial"/>
              </a:rPr>
            </a:br>
            <a:endParaRPr b="0" i="0" sz="1600" u="none" cap="none" strike="noStrike">
              <a:solidFill>
                <a:schemeClr val="dk1"/>
              </a:solidFill>
              <a:latin typeface="Arial"/>
              <a:ea typeface="Arial"/>
              <a:cs typeface="Arial"/>
              <a:sym typeface="Arial"/>
            </a:endParaRPr>
          </a:p>
        </p:txBody>
      </p:sp>
      <p:sp>
        <p:nvSpPr>
          <p:cNvPr id="1882" name="Google Shape;1882;g1541dd6c274_3_63"/>
          <p:cNvSpPr/>
          <p:nvPr/>
        </p:nvSpPr>
        <p:spPr>
          <a:xfrm>
            <a:off x="92206" y="3521369"/>
            <a:ext cx="5932672" cy="2266790"/>
          </a:xfrm>
          <a:prstGeom prst="roundRect">
            <a:avLst>
              <a:gd fmla="val 16667" name="adj"/>
            </a:avLst>
          </a:prstGeom>
          <a:solidFill>
            <a:schemeClr val="lt1"/>
          </a:solidFill>
          <a:ln cap="flat" cmpd="sng" w="25400">
            <a:solidFill>
              <a:srgbClr val="253145"/>
            </a:solidFill>
            <a:prstDash val="solid"/>
            <a:round/>
            <a:headEnd len="sm" w="sm" type="none"/>
            <a:tailEnd len="sm" w="sm" type="none"/>
          </a:ln>
        </p:spPr>
        <p:txBody>
          <a:bodyPr anchorCtr="0" anchor="ctr" bIns="45700" lIns="91425" spcFirstLastPara="1" rIns="91425" wrap="square" tIns="45700">
            <a:noAutofit/>
          </a:bodyPr>
          <a:lstStyle/>
          <a:p>
            <a:pPr indent="-285750" lvl="0" marL="285750" marR="0" rtl="0" algn="l">
              <a:lnSpc>
                <a:spcPct val="100000"/>
              </a:lnSpc>
              <a:spcBef>
                <a:spcPts val="0"/>
              </a:spcBef>
              <a:spcAft>
                <a:spcPts val="0"/>
              </a:spcAft>
              <a:buClr>
                <a:srgbClr val="000000"/>
              </a:buClr>
              <a:buSzPts val="1600"/>
              <a:buFont typeface="Noto Sans Symbols"/>
              <a:buChar char="❑"/>
            </a:pPr>
            <a:r>
              <a:rPr b="1" i="1" lang="en-GB" sz="1600" u="sng" cap="none" strike="noStrike">
                <a:solidFill>
                  <a:srgbClr val="002060"/>
                </a:solidFill>
                <a:latin typeface="Arial"/>
                <a:ea typeface="Arial"/>
                <a:cs typeface="Arial"/>
                <a:sym typeface="Arial"/>
              </a:rPr>
              <a:t>Use Cases for CDRs </a:t>
            </a:r>
            <a:r>
              <a:rPr b="0" i="0" lang="en-GB" sz="1600" u="none" cap="none" strike="noStrike">
                <a:solidFill>
                  <a:schemeClr val="dk1"/>
                </a:solidFill>
                <a:latin typeface="Arial"/>
                <a:ea typeface="Arial"/>
                <a:cs typeface="Arial"/>
                <a:sym typeface="Arial"/>
              </a:rPr>
              <a:t>based on ECV inventory</a:t>
            </a:r>
            <a:endParaRPr/>
          </a:p>
          <a:p>
            <a:pPr indent="-285750" lvl="0" marL="285750" marR="0" rtl="0" algn="l">
              <a:lnSpc>
                <a:spcPct val="100000"/>
              </a:lnSpc>
              <a:spcBef>
                <a:spcPts val="0"/>
              </a:spcBef>
              <a:spcAft>
                <a:spcPts val="0"/>
              </a:spcAft>
              <a:buClr>
                <a:srgbClr val="000000"/>
              </a:buClr>
              <a:buSzPts val="1600"/>
              <a:buFont typeface="Noto Sans Symbols"/>
              <a:buChar char="❑"/>
            </a:pPr>
            <a:r>
              <a:rPr b="0" i="0" lang="en-GB" sz="1600" u="none" cap="none" strike="noStrike">
                <a:solidFill>
                  <a:schemeClr val="dk1"/>
                </a:solidFill>
                <a:latin typeface="Arial"/>
                <a:ea typeface="Arial"/>
                <a:cs typeface="Arial"/>
                <a:sym typeface="Arial"/>
              </a:rPr>
              <a:t>Demonstrates their value in climate applications and services</a:t>
            </a:r>
            <a:endParaRPr/>
          </a:p>
          <a:p>
            <a:pPr indent="-285750" lvl="0" marL="285750" marR="0" rtl="0" algn="l">
              <a:lnSpc>
                <a:spcPct val="100000"/>
              </a:lnSpc>
              <a:spcBef>
                <a:spcPts val="0"/>
              </a:spcBef>
              <a:spcAft>
                <a:spcPts val="0"/>
              </a:spcAft>
              <a:buClr>
                <a:srgbClr val="000000"/>
              </a:buClr>
              <a:buSzPts val="1600"/>
              <a:buFont typeface="Noto Sans Symbols"/>
              <a:buChar char="❑"/>
            </a:pPr>
            <a:r>
              <a:rPr b="1" i="1" lang="en-GB" sz="1600" u="sng" cap="none" strike="noStrike">
                <a:solidFill>
                  <a:srgbClr val="682217"/>
                </a:solidFill>
                <a:latin typeface="Arial"/>
                <a:ea typeface="Arial"/>
                <a:cs typeface="Arial"/>
                <a:sym typeface="Arial"/>
              </a:rPr>
              <a:t>Request to agencies: </a:t>
            </a:r>
            <a:br>
              <a:rPr b="0" i="0" lang="en-GB" sz="1600" u="none" cap="none" strike="noStrike">
                <a:solidFill>
                  <a:schemeClr val="dk1"/>
                </a:solidFill>
                <a:latin typeface="Arial"/>
                <a:ea typeface="Arial"/>
                <a:cs typeface="Arial"/>
                <a:sym typeface="Arial"/>
              </a:rPr>
            </a:br>
            <a:r>
              <a:rPr b="0" i="0" lang="en-GB" sz="1600" u="none" cap="none" strike="noStrike">
                <a:solidFill>
                  <a:schemeClr val="dk1"/>
                </a:solidFill>
                <a:latin typeface="Arial"/>
                <a:ea typeface="Arial"/>
                <a:cs typeface="Arial"/>
                <a:sym typeface="Arial"/>
              </a:rPr>
              <a:t>Please reach out for Use Cases and advertise in your user communities, commercial or institutional!</a:t>
            </a:r>
            <a:endParaRPr/>
          </a:p>
          <a:p>
            <a:pPr indent="-285750" lvl="0" marL="285750" marR="0" rtl="0" algn="l">
              <a:lnSpc>
                <a:spcPct val="100000"/>
              </a:lnSpc>
              <a:spcBef>
                <a:spcPts val="0"/>
              </a:spcBef>
              <a:spcAft>
                <a:spcPts val="0"/>
              </a:spcAft>
              <a:buClr>
                <a:srgbClr val="000000"/>
              </a:buClr>
              <a:buSzPts val="1600"/>
              <a:buFont typeface="Noto Sans Symbols"/>
              <a:buChar char="❑"/>
            </a:pPr>
            <a:r>
              <a:rPr b="1" i="0" lang="en-GB" sz="1600" u="none" cap="none" strike="noStrike">
                <a:solidFill>
                  <a:schemeClr val="dk1"/>
                </a:solidFill>
                <a:latin typeface="Arial"/>
                <a:ea typeface="Arial"/>
                <a:cs typeface="Arial"/>
                <a:sym typeface="Arial"/>
              </a:rPr>
              <a:t>Benefit: Web appearance and WMO-sponsored publication</a:t>
            </a:r>
            <a:endParaRPr/>
          </a:p>
        </p:txBody>
      </p:sp>
      <p:sp>
        <p:nvSpPr>
          <p:cNvPr id="1883" name="Google Shape;1883;g1541dd6c274_3_63"/>
          <p:cNvSpPr/>
          <p:nvPr/>
        </p:nvSpPr>
        <p:spPr>
          <a:xfrm>
            <a:off x="92206" y="5880528"/>
            <a:ext cx="5932671" cy="637775"/>
          </a:xfrm>
          <a:prstGeom prst="roundRect">
            <a:avLst>
              <a:gd fmla="val 16667" name="adj"/>
            </a:avLst>
          </a:prstGeom>
          <a:solidFill>
            <a:srgbClr val="002060"/>
          </a:solidFill>
          <a:ln cap="flat" cmpd="sng" w="25400">
            <a:solidFill>
              <a:srgbClr val="25314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GB" sz="1600" u="none" cap="none" strike="noStrike">
                <a:solidFill>
                  <a:schemeClr val="lt1"/>
                </a:solidFill>
                <a:latin typeface="Arial"/>
                <a:ea typeface="Arial"/>
                <a:cs typeface="Arial"/>
                <a:sym typeface="Arial"/>
              </a:rPr>
              <a:t>See also under http://climatemonitoring.info</a:t>
            </a:r>
            <a:endParaRPr/>
          </a:p>
        </p:txBody>
      </p:sp>
      <p:sp>
        <p:nvSpPr>
          <p:cNvPr id="1884" name="Google Shape;1884;g1541dd6c274_3_63"/>
          <p:cNvSpPr/>
          <p:nvPr/>
        </p:nvSpPr>
        <p:spPr>
          <a:xfrm>
            <a:off x="6624662" y="4816695"/>
            <a:ext cx="5364135" cy="1802546"/>
          </a:xfrm>
          <a:prstGeom prst="roundRect">
            <a:avLst>
              <a:gd fmla="val 16667" name="adj"/>
            </a:avLst>
          </a:prstGeom>
          <a:solidFill>
            <a:srgbClr val="FFFFCC"/>
          </a:solidFill>
          <a:ln cap="flat" cmpd="sng" w="25400">
            <a:solidFill>
              <a:srgbClr val="253145"/>
            </a:solidFill>
            <a:prstDash val="solid"/>
            <a:round/>
            <a:headEnd len="sm" w="sm" type="none"/>
            <a:tailEnd len="sm" w="sm" type="none"/>
          </a:ln>
        </p:spPr>
        <p:txBody>
          <a:bodyPr anchorCtr="0" anchor="ctr" bIns="45700" lIns="91425" spcFirstLastPara="1" rIns="91425" wrap="square" tIns="45700">
            <a:noAutofit/>
          </a:bodyPr>
          <a:lstStyle/>
          <a:p>
            <a:pPr indent="-285750" lvl="0" marL="285750" marR="0" rtl="0" algn="l">
              <a:lnSpc>
                <a:spcPct val="100000"/>
              </a:lnSpc>
              <a:spcBef>
                <a:spcPts val="0"/>
              </a:spcBef>
              <a:spcAft>
                <a:spcPts val="0"/>
              </a:spcAft>
              <a:buClr>
                <a:srgbClr val="000000"/>
              </a:buClr>
              <a:buSzPts val="1600"/>
              <a:buFont typeface="Noto Sans Symbols"/>
              <a:buChar char="❑"/>
            </a:pPr>
            <a:r>
              <a:rPr b="0" i="0" lang="en-GB" sz="1600" u="none" cap="none" strike="noStrike">
                <a:solidFill>
                  <a:schemeClr val="dk1"/>
                </a:solidFill>
                <a:latin typeface="Arial"/>
                <a:ea typeface="Arial"/>
                <a:cs typeface="Arial"/>
                <a:sym typeface="Arial"/>
              </a:rPr>
              <a:t>“Space element” in </a:t>
            </a:r>
            <a:r>
              <a:rPr b="1" i="1" lang="en-GB" sz="1600" u="sng" cap="none" strike="noStrike">
                <a:solidFill>
                  <a:schemeClr val="dk2"/>
                </a:solidFill>
                <a:latin typeface="Arial"/>
                <a:ea typeface="Arial"/>
                <a:cs typeface="Arial"/>
                <a:sym typeface="Arial"/>
              </a:rPr>
              <a:t>GCOS:</a:t>
            </a:r>
            <a:r>
              <a:rPr b="0" i="0" lang="en-GB" sz="1600" u="none" cap="none" strike="noStrike">
                <a:solidFill>
                  <a:schemeClr val="dk1"/>
                </a:solidFill>
                <a:latin typeface="Arial"/>
                <a:ea typeface="Arial"/>
                <a:cs typeface="Arial"/>
                <a:sym typeface="Arial"/>
              </a:rPr>
              <a:t> support implementation plan </a:t>
            </a:r>
            <a:endParaRPr/>
          </a:p>
          <a:p>
            <a:pPr indent="-285750" lvl="0" marL="285750" marR="0" rtl="0" algn="l">
              <a:lnSpc>
                <a:spcPct val="100000"/>
              </a:lnSpc>
              <a:spcBef>
                <a:spcPts val="0"/>
              </a:spcBef>
              <a:spcAft>
                <a:spcPts val="0"/>
              </a:spcAft>
              <a:buClr>
                <a:srgbClr val="000000"/>
              </a:buClr>
              <a:buSzPts val="1600"/>
              <a:buFont typeface="Noto Sans Symbols"/>
              <a:buChar char="❑"/>
            </a:pPr>
            <a:r>
              <a:rPr b="1" i="1" lang="en-GB" sz="1600" u="sng" cap="none" strike="noStrike">
                <a:solidFill>
                  <a:schemeClr val="dk2"/>
                </a:solidFill>
                <a:latin typeface="Arial"/>
                <a:ea typeface="Arial"/>
                <a:cs typeface="Arial"/>
                <a:sym typeface="Arial"/>
              </a:rPr>
              <a:t>GCOS requirements</a:t>
            </a:r>
            <a:r>
              <a:rPr b="0" i="0" lang="en-GB" sz="1600" u="none" cap="none" strike="noStrike">
                <a:solidFill>
                  <a:schemeClr val="dk1"/>
                </a:solidFill>
                <a:latin typeface="Arial"/>
                <a:ea typeface="Arial"/>
                <a:cs typeface="Arial"/>
                <a:sym typeface="Arial"/>
              </a:rPr>
              <a:t>:</a:t>
            </a:r>
            <a:br>
              <a:rPr b="0" i="0" lang="en-GB" sz="1600" u="none" cap="none" strike="noStrike">
                <a:solidFill>
                  <a:schemeClr val="dk1"/>
                </a:solidFill>
                <a:latin typeface="Arial"/>
                <a:ea typeface="Arial"/>
                <a:cs typeface="Arial"/>
                <a:sym typeface="Arial"/>
              </a:rPr>
            </a:br>
            <a:r>
              <a:rPr b="0" i="0" lang="en-GB" sz="1600" u="none" cap="none" strike="noStrike">
                <a:solidFill>
                  <a:schemeClr val="dk1"/>
                </a:solidFill>
                <a:latin typeface="Arial"/>
                <a:ea typeface="Arial"/>
                <a:cs typeface="Arial"/>
                <a:sym typeface="Arial"/>
              </a:rPr>
              <a:t>Regular dialogue with and support to GCOS</a:t>
            </a:r>
            <a:endParaRPr/>
          </a:p>
          <a:p>
            <a:pPr indent="-285750" lvl="0" marL="285750" marR="0" rtl="0" algn="l">
              <a:lnSpc>
                <a:spcPct val="100000"/>
              </a:lnSpc>
              <a:spcBef>
                <a:spcPts val="0"/>
              </a:spcBef>
              <a:spcAft>
                <a:spcPts val="0"/>
              </a:spcAft>
              <a:buClr>
                <a:srgbClr val="000000"/>
              </a:buClr>
              <a:buSzPts val="1600"/>
              <a:buFont typeface="Noto Sans Symbols"/>
              <a:buChar char="❑"/>
            </a:pPr>
            <a:r>
              <a:rPr b="0" i="0" lang="en-GB" sz="1600" u="none" cap="none" strike="noStrike">
                <a:solidFill>
                  <a:schemeClr val="dk1"/>
                </a:solidFill>
                <a:latin typeface="Arial"/>
                <a:ea typeface="Arial"/>
                <a:cs typeface="Arial"/>
                <a:sym typeface="Arial"/>
              </a:rPr>
              <a:t>Advocating space observations in </a:t>
            </a:r>
            <a:r>
              <a:rPr b="1" i="1" lang="en-GB" sz="1600" u="sng" cap="none" strike="noStrike">
                <a:solidFill>
                  <a:schemeClr val="dk2"/>
                </a:solidFill>
                <a:latin typeface="Arial"/>
                <a:ea typeface="Arial"/>
                <a:cs typeface="Arial"/>
                <a:sym typeface="Arial"/>
              </a:rPr>
              <a:t>GEO Climate Change Working Group</a:t>
            </a:r>
            <a:endParaRPr/>
          </a:p>
        </p:txBody>
      </p:sp>
      <p:sp>
        <p:nvSpPr>
          <p:cNvPr id="1885" name="Google Shape;1885;g1541dd6c274_3_63"/>
          <p:cNvSpPr/>
          <p:nvPr/>
        </p:nvSpPr>
        <p:spPr>
          <a:xfrm>
            <a:off x="6624663" y="3063552"/>
            <a:ext cx="5364136" cy="1658458"/>
          </a:xfrm>
          <a:prstGeom prst="roundRect">
            <a:avLst>
              <a:gd fmla="val 16667" name="adj"/>
            </a:avLst>
          </a:prstGeom>
          <a:solidFill>
            <a:srgbClr val="CCFF66"/>
          </a:solidFill>
          <a:ln cap="flat" cmpd="sng" w="25400">
            <a:solidFill>
              <a:srgbClr val="25314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1" i="1" lang="en-GB" sz="1600" u="sng" cap="none" strike="noStrike">
                <a:solidFill>
                  <a:schemeClr val="dk2"/>
                </a:solidFill>
                <a:latin typeface="Arial"/>
                <a:ea typeface="Arial"/>
                <a:cs typeface="Arial"/>
                <a:sym typeface="Arial"/>
              </a:rPr>
              <a:t>GHG Task Team</a:t>
            </a:r>
            <a:r>
              <a:rPr b="0" i="0" lang="en-GB" sz="1600" u="none" cap="none" strike="noStrike">
                <a:solidFill>
                  <a:schemeClr val="dk2"/>
                </a:solidFill>
                <a:latin typeface="Arial"/>
                <a:ea typeface="Arial"/>
                <a:cs typeface="Arial"/>
                <a:sym typeface="Arial"/>
              </a:rPr>
              <a:t> see agenda topic 2.3</a:t>
            </a:r>
            <a:endParaRPr/>
          </a:p>
          <a:p>
            <a:pPr indent="-285750" lvl="0" marL="285750" marR="0" rtl="0" algn="l">
              <a:lnSpc>
                <a:spcPct val="100000"/>
              </a:lnSpc>
              <a:spcBef>
                <a:spcPts val="0"/>
              </a:spcBef>
              <a:spcAft>
                <a:spcPts val="0"/>
              </a:spcAft>
              <a:buClr>
                <a:srgbClr val="000000"/>
              </a:buClr>
              <a:buSzPts val="1600"/>
              <a:buFont typeface="Noto Sans Symbols"/>
              <a:buChar char="❑"/>
            </a:pPr>
            <a:r>
              <a:rPr b="0" i="0" lang="en-GB" sz="1600" u="none" cap="none" strike="noStrike">
                <a:solidFill>
                  <a:schemeClr val="dk2"/>
                </a:solidFill>
                <a:latin typeface="Arial"/>
                <a:ea typeface="Arial"/>
                <a:cs typeface="Arial"/>
                <a:sym typeface="Arial"/>
              </a:rPr>
              <a:t>Guided by AC/VC white paper &amp; </a:t>
            </a:r>
            <a:r>
              <a:rPr b="0" i="1" lang="en-GB" sz="1600" u="none" cap="none" strike="noStrike">
                <a:solidFill>
                  <a:schemeClr val="dk2"/>
                </a:solidFill>
                <a:latin typeface="Arial"/>
                <a:ea typeface="Arial"/>
                <a:cs typeface="Arial"/>
                <a:sym typeface="Arial"/>
              </a:rPr>
              <a:t>roadmap</a:t>
            </a:r>
            <a:endParaRPr/>
          </a:p>
          <a:p>
            <a:pPr indent="-285750" lvl="0" marL="285750" marR="0" rtl="0" algn="l">
              <a:lnSpc>
                <a:spcPct val="100000"/>
              </a:lnSpc>
              <a:spcBef>
                <a:spcPts val="0"/>
              </a:spcBef>
              <a:spcAft>
                <a:spcPts val="0"/>
              </a:spcAft>
              <a:buClr>
                <a:srgbClr val="000000"/>
              </a:buClr>
              <a:buSzPts val="1600"/>
              <a:buFont typeface="Noto Sans Symbols"/>
              <a:buChar char="❑"/>
            </a:pPr>
            <a:r>
              <a:rPr b="0" i="0" lang="en-GB" sz="1600" u="none" cap="none" strike="noStrike">
                <a:solidFill>
                  <a:schemeClr val="dk2"/>
                </a:solidFill>
                <a:latin typeface="Arial"/>
                <a:ea typeface="Arial"/>
                <a:cs typeface="Arial"/>
                <a:sym typeface="Arial"/>
              </a:rPr>
              <a:t>Members from CGMS major WGs &amp; In-situ community</a:t>
            </a:r>
            <a:endParaRPr/>
          </a:p>
          <a:p>
            <a:pPr indent="-285750" lvl="0" marL="285750" marR="0" rtl="0" algn="l">
              <a:lnSpc>
                <a:spcPct val="100000"/>
              </a:lnSpc>
              <a:spcBef>
                <a:spcPts val="0"/>
              </a:spcBef>
              <a:spcAft>
                <a:spcPts val="0"/>
              </a:spcAft>
              <a:buClr>
                <a:srgbClr val="000000"/>
              </a:buClr>
              <a:buSzPts val="1600"/>
              <a:buFont typeface="Noto Sans Symbols"/>
              <a:buChar char="❑"/>
            </a:pPr>
            <a:r>
              <a:rPr b="0" i="0" lang="en-GB" sz="1600" u="none" cap="none" strike="noStrike">
                <a:solidFill>
                  <a:schemeClr val="dk2"/>
                </a:solidFill>
                <a:latin typeface="Arial"/>
                <a:ea typeface="Arial"/>
                <a:cs typeface="Arial"/>
                <a:sym typeface="Arial"/>
              </a:rPr>
              <a:t>AFOLU roadmap presentation during WGClimate meetings</a:t>
            </a:r>
            <a:endParaRPr/>
          </a:p>
        </p:txBody>
      </p:sp>
      <p:sp>
        <p:nvSpPr>
          <p:cNvPr id="1886" name="Google Shape;1886;g1541dd6c274_3_63"/>
          <p:cNvSpPr/>
          <p:nvPr/>
        </p:nvSpPr>
        <p:spPr>
          <a:xfrm>
            <a:off x="6624662" y="1244812"/>
            <a:ext cx="5364137" cy="1701588"/>
          </a:xfrm>
          <a:prstGeom prst="roundRect">
            <a:avLst>
              <a:gd fmla="val 16667" name="adj"/>
            </a:avLst>
          </a:prstGeom>
          <a:solidFill>
            <a:schemeClr val="lt2"/>
          </a:solidFill>
          <a:ln cap="flat" cmpd="sng" w="25400">
            <a:solidFill>
              <a:srgbClr val="253145"/>
            </a:solidFill>
            <a:prstDash val="solid"/>
            <a:round/>
            <a:headEnd len="sm" w="sm" type="none"/>
            <a:tailEnd len="sm" w="sm" type="none"/>
          </a:ln>
        </p:spPr>
        <p:txBody>
          <a:bodyPr anchorCtr="0" anchor="ctr" bIns="45700" lIns="91425" spcFirstLastPara="1" rIns="91425" wrap="square" tIns="45700">
            <a:noAutofit/>
          </a:bodyPr>
          <a:lstStyle/>
          <a:p>
            <a:pPr indent="-285750" lvl="0" marL="285750" marR="0" rtl="0" algn="l">
              <a:lnSpc>
                <a:spcPct val="100000"/>
              </a:lnSpc>
              <a:spcBef>
                <a:spcPts val="0"/>
              </a:spcBef>
              <a:spcAft>
                <a:spcPts val="0"/>
              </a:spcAft>
              <a:buClr>
                <a:srgbClr val="000000"/>
              </a:buClr>
              <a:buSzPts val="1600"/>
              <a:buFont typeface="Noto Sans Symbols"/>
              <a:buChar char="❑"/>
            </a:pPr>
            <a:r>
              <a:rPr b="0" i="0" lang="en-GB" sz="1600" u="none" cap="none" strike="noStrike">
                <a:solidFill>
                  <a:schemeClr val="dk1"/>
                </a:solidFill>
                <a:latin typeface="Arial"/>
                <a:ea typeface="Arial"/>
                <a:cs typeface="Arial"/>
                <a:sym typeface="Arial"/>
              </a:rPr>
              <a:t>Unambiguous entry point to UNFCCC</a:t>
            </a:r>
            <a:endParaRPr/>
          </a:p>
          <a:p>
            <a:pPr indent="-285750" lvl="0" marL="285750" marR="0" rtl="0" algn="l">
              <a:lnSpc>
                <a:spcPct val="100000"/>
              </a:lnSpc>
              <a:spcBef>
                <a:spcPts val="0"/>
              </a:spcBef>
              <a:spcAft>
                <a:spcPts val="0"/>
              </a:spcAft>
              <a:buClr>
                <a:srgbClr val="000000"/>
              </a:buClr>
              <a:buSzPts val="1600"/>
              <a:buFont typeface="Noto Sans Symbols"/>
              <a:buChar char="❑"/>
            </a:pPr>
            <a:r>
              <a:rPr b="0" i="0" lang="en-GB" sz="1600" u="none" cap="none" strike="noStrike">
                <a:solidFill>
                  <a:schemeClr val="dk1"/>
                </a:solidFill>
                <a:latin typeface="Arial"/>
                <a:ea typeface="Arial"/>
                <a:cs typeface="Arial"/>
                <a:sym typeface="Arial"/>
              </a:rPr>
              <a:t>Coordinating SBSTA statements and CEOS contributions to SBSTA/RSO Earth Information Day</a:t>
            </a:r>
            <a:endParaRPr/>
          </a:p>
          <a:p>
            <a:pPr indent="-285750" lvl="0" marL="285750" marR="0" rtl="0" algn="l">
              <a:lnSpc>
                <a:spcPct val="100000"/>
              </a:lnSpc>
              <a:spcBef>
                <a:spcPts val="0"/>
              </a:spcBef>
              <a:spcAft>
                <a:spcPts val="0"/>
              </a:spcAft>
              <a:buClr>
                <a:srgbClr val="000000"/>
              </a:buClr>
              <a:buSzPts val="1600"/>
              <a:buFont typeface="Noto Sans Symbols"/>
              <a:buChar char="❑"/>
            </a:pPr>
            <a:r>
              <a:rPr b="0" i="0" lang="en-GB" sz="1600" u="none" cap="none" strike="noStrike">
                <a:solidFill>
                  <a:schemeClr val="dk1"/>
                </a:solidFill>
                <a:latin typeface="Arial"/>
                <a:ea typeface="Arial"/>
                <a:cs typeface="Arial"/>
                <a:sym typeface="Arial"/>
              </a:rPr>
              <a:t>Maintain Earth observation role to Global Stocktake</a:t>
            </a:r>
            <a:endParaRPr/>
          </a:p>
          <a:p>
            <a:pPr indent="-285750" lvl="0" marL="285750" marR="0" rtl="0" algn="l">
              <a:lnSpc>
                <a:spcPct val="100000"/>
              </a:lnSpc>
              <a:spcBef>
                <a:spcPts val="0"/>
              </a:spcBef>
              <a:spcAft>
                <a:spcPts val="0"/>
              </a:spcAft>
              <a:buClr>
                <a:srgbClr val="000000"/>
              </a:buClr>
              <a:buSzPts val="1600"/>
              <a:buFont typeface="Noto Sans Symbols"/>
              <a:buChar char="❑"/>
            </a:pPr>
            <a:r>
              <a:rPr b="0" i="0" lang="en-GB" sz="1600" u="none" cap="none" strike="noStrike">
                <a:solidFill>
                  <a:schemeClr val="dk1"/>
                </a:solidFill>
                <a:latin typeface="Arial"/>
                <a:ea typeface="Arial"/>
                <a:cs typeface="Arial"/>
                <a:sym typeface="Arial"/>
              </a:rPr>
              <a:t>Prep for COP-27 / SBSTA-57</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2" name="Shape 1752"/>
        <p:cNvGrpSpPr/>
        <p:nvPr/>
      </p:nvGrpSpPr>
      <p:grpSpPr>
        <a:xfrm>
          <a:off x="0" y="0"/>
          <a:ext cx="0" cy="0"/>
          <a:chOff x="0" y="0"/>
          <a:chExt cx="0" cy="0"/>
        </a:xfrm>
      </p:grpSpPr>
      <p:sp>
        <p:nvSpPr>
          <p:cNvPr id="1753" name="Google Shape;1753;g11729ed568e_0_8"/>
          <p:cNvSpPr txBox="1"/>
          <p:nvPr>
            <p:ph type="title"/>
          </p:nvPr>
        </p:nvSpPr>
        <p:spPr>
          <a:xfrm>
            <a:off x="176047" y="175938"/>
            <a:ext cx="6157200" cy="3972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8000"/>
              <a:buFont typeface="Arial"/>
              <a:buNone/>
            </a:pPr>
            <a:r>
              <a:rPr lang="en-GB"/>
              <a:t>Session overview</a:t>
            </a:r>
            <a:endParaRPr/>
          </a:p>
        </p:txBody>
      </p:sp>
      <p:sp>
        <p:nvSpPr>
          <p:cNvPr id="1754" name="Google Shape;1754;g11729ed568e_0_8"/>
          <p:cNvSpPr/>
          <p:nvPr/>
        </p:nvSpPr>
        <p:spPr>
          <a:xfrm>
            <a:off x="7142834" y="4958032"/>
            <a:ext cx="4833000" cy="2605200"/>
          </a:xfrm>
          <a:prstGeom prst="rect">
            <a:avLst/>
          </a:prstGeom>
          <a:noFill/>
          <a:ln>
            <a:noFill/>
          </a:ln>
        </p:spPr>
        <p:txBody>
          <a:bodyPr anchorCtr="0" anchor="t" bIns="0" lIns="0" spcFirstLastPara="1" rIns="0" wrap="square" tIns="0">
            <a:noAutofit/>
          </a:bodyPr>
          <a:lstStyle/>
          <a:p>
            <a:pPr indent="0" lvl="0" marL="0" marR="0" rtl="0" algn="r">
              <a:lnSpc>
                <a:spcPct val="15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r">
              <a:lnSpc>
                <a:spcPct val="150000"/>
              </a:lnSpc>
              <a:spcBef>
                <a:spcPts val="0"/>
              </a:spcBef>
              <a:spcAft>
                <a:spcPts val="0"/>
              </a:spcAft>
              <a:buClr>
                <a:srgbClr val="000000"/>
              </a:buClr>
              <a:buSzPts val="2200"/>
              <a:buFont typeface="Arial"/>
              <a:buNone/>
            </a:pPr>
            <a:r>
              <a:rPr b="1" i="0" lang="en-GB" sz="2200" u="none" cap="none" strike="noStrike">
                <a:solidFill>
                  <a:schemeClr val="accent1"/>
                </a:solidFill>
                <a:latin typeface="Arial"/>
                <a:ea typeface="Arial"/>
                <a:cs typeface="Arial"/>
                <a:sym typeface="Arial"/>
              </a:rPr>
              <a:t>Session </a:t>
            </a:r>
            <a:r>
              <a:rPr b="1" lang="en-GB" sz="2200">
                <a:solidFill>
                  <a:schemeClr val="accent1"/>
                </a:solidFill>
              </a:rPr>
              <a:t>3</a:t>
            </a:r>
            <a:endParaRPr b="0" i="0" sz="1400" u="none" cap="none" strike="noStrike">
              <a:solidFill>
                <a:srgbClr val="000000"/>
              </a:solidFill>
              <a:latin typeface="Arial"/>
              <a:ea typeface="Arial"/>
              <a:cs typeface="Arial"/>
              <a:sym typeface="Arial"/>
            </a:endParaRPr>
          </a:p>
          <a:p>
            <a:pPr indent="0" lvl="0" marL="0" rtl="0" algn="r">
              <a:lnSpc>
                <a:spcPct val="150000"/>
              </a:lnSpc>
              <a:spcBef>
                <a:spcPts val="0"/>
              </a:spcBef>
              <a:spcAft>
                <a:spcPts val="0"/>
              </a:spcAft>
              <a:buClr>
                <a:schemeClr val="dk1"/>
              </a:buClr>
              <a:buSzPts val="2200"/>
              <a:buFont typeface="Arial"/>
              <a:buNone/>
            </a:pPr>
            <a:r>
              <a:rPr b="1" lang="en-GB" sz="2200">
                <a:solidFill>
                  <a:schemeClr val="accent1"/>
                </a:solidFill>
              </a:rPr>
              <a:t>SIT TW 2022, ESA/ESRIN</a:t>
            </a:r>
            <a:endParaRPr b="1" sz="2200">
              <a:solidFill>
                <a:schemeClr val="accent1"/>
              </a:solidFill>
            </a:endParaRPr>
          </a:p>
          <a:p>
            <a:pPr indent="0" lvl="0" marL="0" rtl="0" algn="r">
              <a:lnSpc>
                <a:spcPct val="150000"/>
              </a:lnSpc>
              <a:spcBef>
                <a:spcPts val="0"/>
              </a:spcBef>
              <a:spcAft>
                <a:spcPts val="0"/>
              </a:spcAft>
              <a:buClr>
                <a:schemeClr val="dk1"/>
              </a:buClr>
              <a:buSzPts val="2200"/>
              <a:buFont typeface="Arial"/>
              <a:buNone/>
            </a:pPr>
            <a:r>
              <a:rPr b="1" lang="en-GB" sz="2200">
                <a:solidFill>
                  <a:schemeClr val="accent1"/>
                </a:solidFill>
              </a:rPr>
              <a:t>14th - 15th September 2022</a:t>
            </a:r>
            <a:endParaRPr b="1" sz="2200">
              <a:solidFill>
                <a:schemeClr val="accent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0" name="Shape 1890"/>
        <p:cNvGrpSpPr/>
        <p:nvPr/>
      </p:nvGrpSpPr>
      <p:grpSpPr>
        <a:xfrm>
          <a:off x="0" y="0"/>
          <a:ext cx="0" cy="0"/>
          <a:chOff x="0" y="0"/>
          <a:chExt cx="0" cy="0"/>
        </a:xfrm>
      </p:grpSpPr>
      <p:sp>
        <p:nvSpPr>
          <p:cNvPr id="1891" name="Google Shape;1891;g1541dd6c274_3_73"/>
          <p:cNvSpPr txBox="1"/>
          <p:nvPr>
            <p:ph idx="1" type="body"/>
          </p:nvPr>
        </p:nvSpPr>
        <p:spPr>
          <a:xfrm>
            <a:off x="324233" y="1558533"/>
            <a:ext cx="11495400" cy="4662900"/>
          </a:xfrm>
          <a:prstGeom prst="rect">
            <a:avLst/>
          </a:prstGeom>
          <a:noFill/>
          <a:ln>
            <a:noFill/>
          </a:ln>
        </p:spPr>
        <p:txBody>
          <a:bodyPr anchorCtr="0" anchor="t" bIns="45700" lIns="91425" spcFirstLastPara="1" rIns="91425" wrap="square" tIns="45700">
            <a:noAutofit/>
          </a:bodyPr>
          <a:lstStyle/>
          <a:p>
            <a:pPr indent="-457200" lvl="0" marL="635000" rtl="0" algn="l">
              <a:lnSpc>
                <a:spcPct val="150000"/>
              </a:lnSpc>
              <a:spcBef>
                <a:spcPts val="0"/>
              </a:spcBef>
              <a:spcAft>
                <a:spcPts val="0"/>
              </a:spcAft>
              <a:buSzPts val="2800"/>
              <a:buChar char="❖"/>
            </a:pPr>
            <a:r>
              <a:rPr lang="en-GB"/>
              <a:t>Extra meeting of WGClimate on May 19th, 2022</a:t>
            </a:r>
            <a:endParaRPr/>
          </a:p>
          <a:p>
            <a:pPr indent="-457200" lvl="0" marL="635000" rtl="0" algn="l">
              <a:lnSpc>
                <a:spcPct val="150000"/>
              </a:lnSpc>
              <a:spcBef>
                <a:spcPts val="0"/>
              </a:spcBef>
              <a:spcAft>
                <a:spcPts val="0"/>
              </a:spcAft>
              <a:buSzPts val="2800"/>
              <a:buChar char="❖"/>
            </a:pPr>
            <a:r>
              <a:rPr lang="en-GB"/>
              <a:t>Only topic: nomination of vice-chair candidate</a:t>
            </a:r>
            <a:endParaRPr/>
          </a:p>
          <a:p>
            <a:pPr indent="-457200" lvl="0" marL="635000" rtl="0" algn="l">
              <a:lnSpc>
                <a:spcPct val="150000"/>
              </a:lnSpc>
              <a:spcBef>
                <a:spcPts val="0"/>
              </a:spcBef>
              <a:spcAft>
                <a:spcPts val="0"/>
              </a:spcAft>
              <a:buSzPts val="2800"/>
              <a:buChar char="❖"/>
            </a:pPr>
            <a:r>
              <a:rPr lang="en-GB"/>
              <a:t>Dr. Wenying Su (NASA/Langley) had been nominated in full consent</a:t>
            </a:r>
            <a:endParaRPr/>
          </a:p>
          <a:p>
            <a:pPr indent="-457200" lvl="0" marL="635000" rtl="0" algn="l">
              <a:lnSpc>
                <a:spcPct val="150000"/>
              </a:lnSpc>
              <a:spcBef>
                <a:spcPts val="0"/>
              </a:spcBef>
              <a:spcAft>
                <a:spcPts val="0"/>
              </a:spcAft>
              <a:buSzPts val="2800"/>
              <a:buChar char="❖"/>
            </a:pPr>
            <a:r>
              <a:rPr lang="en-GB"/>
              <a:t>Approval of CGMS during CGMS-50</a:t>
            </a:r>
            <a:endParaRPr/>
          </a:p>
          <a:p>
            <a:pPr indent="-457200" lvl="0" marL="635000" rtl="0" algn="l">
              <a:lnSpc>
                <a:spcPct val="150000"/>
              </a:lnSpc>
              <a:spcBef>
                <a:spcPts val="0"/>
              </a:spcBef>
              <a:spcAft>
                <a:spcPts val="0"/>
              </a:spcAft>
              <a:buSzPts val="2800"/>
              <a:buChar char="❖"/>
            </a:pPr>
            <a:r>
              <a:rPr b="1" i="1" lang="en-GB"/>
              <a:t>To be approved during CEOS plenary 2022</a:t>
            </a:r>
            <a:endParaRPr/>
          </a:p>
          <a:p>
            <a:pPr indent="-457200" lvl="0" marL="635000" rtl="0" algn="l">
              <a:lnSpc>
                <a:spcPct val="150000"/>
              </a:lnSpc>
              <a:spcBef>
                <a:spcPts val="0"/>
              </a:spcBef>
              <a:spcAft>
                <a:spcPts val="0"/>
              </a:spcAft>
              <a:buSzPts val="2800"/>
              <a:buChar char="❖"/>
            </a:pPr>
            <a:r>
              <a:rPr i="1" lang="en-GB" sz="2000"/>
              <a:t>Vice-chair term begins with the end of CEOS plenary 2022</a:t>
            </a:r>
            <a:endParaRPr/>
          </a:p>
          <a:p>
            <a:pPr indent="-457200" lvl="0" marL="635000" rtl="0" algn="l">
              <a:lnSpc>
                <a:spcPct val="150000"/>
              </a:lnSpc>
              <a:spcBef>
                <a:spcPts val="0"/>
              </a:spcBef>
              <a:spcAft>
                <a:spcPts val="0"/>
              </a:spcAft>
              <a:buSzPts val="2800"/>
              <a:buChar char="❖"/>
            </a:pPr>
            <a:r>
              <a:rPr i="1" lang="en-GB" sz="2000"/>
              <a:t>Chair term begins with the end of CEOS plenary 2024 (end in 2026)</a:t>
            </a:r>
            <a:endParaRPr/>
          </a:p>
        </p:txBody>
      </p:sp>
      <p:sp>
        <p:nvSpPr>
          <p:cNvPr id="1892" name="Google Shape;1892;g1541dd6c274_3_73"/>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Arial"/>
              <a:buNone/>
            </a:pPr>
            <a:r>
              <a:rPr lang="en-GB" sz="4000"/>
              <a:t>Recent activities / Vice-chair nomination</a:t>
            </a:r>
            <a:endParaRPr sz="4000"/>
          </a:p>
        </p:txBody>
      </p:sp>
      <p:pic>
        <p:nvPicPr>
          <p:cNvPr id="1893" name="Google Shape;1893;g1541dd6c274_3_73"/>
          <p:cNvPicPr preferRelativeResize="0"/>
          <p:nvPr/>
        </p:nvPicPr>
        <p:blipFill rotWithShape="1">
          <a:blip r:embed="rId3">
            <a:alphaModFix/>
          </a:blip>
          <a:srcRect b="0" l="0" r="0" t="0"/>
          <a:stretch/>
        </p:blipFill>
        <p:spPr>
          <a:xfrm>
            <a:off x="8847947" y="1337456"/>
            <a:ext cx="3189896" cy="47741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7" name="Shape 1897"/>
        <p:cNvGrpSpPr/>
        <p:nvPr/>
      </p:nvGrpSpPr>
      <p:grpSpPr>
        <a:xfrm>
          <a:off x="0" y="0"/>
          <a:ext cx="0" cy="0"/>
          <a:chOff x="0" y="0"/>
          <a:chExt cx="0" cy="0"/>
        </a:xfrm>
      </p:grpSpPr>
      <p:sp>
        <p:nvSpPr>
          <p:cNvPr id="1898" name="Google Shape;1898;g1541dd6c274_3_79"/>
          <p:cNvSpPr txBox="1"/>
          <p:nvPr>
            <p:ph idx="1" type="body"/>
          </p:nvPr>
        </p:nvSpPr>
        <p:spPr>
          <a:xfrm>
            <a:off x="324233" y="1558533"/>
            <a:ext cx="11495400" cy="4662871"/>
          </a:xfrm>
          <a:prstGeom prst="rect">
            <a:avLst/>
          </a:prstGeom>
          <a:noFill/>
          <a:ln>
            <a:noFill/>
          </a:ln>
        </p:spPr>
        <p:txBody>
          <a:bodyPr anchorCtr="0" anchor="t" bIns="45700" lIns="91425" spcFirstLastPara="1" rIns="91425" wrap="square" tIns="45700">
            <a:noAutofit/>
          </a:bodyPr>
          <a:lstStyle/>
          <a:p>
            <a:pPr indent="-406400" lvl="0" marL="457200" marR="0" rtl="0" algn="l">
              <a:lnSpc>
                <a:spcPct val="90000"/>
              </a:lnSpc>
              <a:spcBef>
                <a:spcPts val="1000"/>
              </a:spcBef>
              <a:spcAft>
                <a:spcPts val="0"/>
              </a:spcAft>
              <a:buClr>
                <a:schemeClr val="dk1"/>
              </a:buClr>
              <a:buSzPts val="2800"/>
              <a:buFont typeface="Noto Sans Symbols"/>
              <a:buChar char="❖"/>
            </a:pPr>
            <a:r>
              <a:rPr lang="en-GB"/>
              <a:t>ECV inventory consolidated to version 4.1</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GB"/>
              <a:t>Gap analysis workshop organized with focus on ECVs driving the Earth’s climate Carbon cycle</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GB"/>
              <a:t>Workshop in hybrid format with excellent expert attendance</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GB"/>
              <a:t>Some of the ECVs had been target of the gap analysis two years before</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GB"/>
              <a:t>ECVs in focus: GHGs, Anthropogenic GHG fluxes, Above Ground Biomass, Land cover, Leaf Area Index, FAPAR, Fire, Permafrost, Ocean colour</a:t>
            </a:r>
            <a:endParaRPr/>
          </a:p>
        </p:txBody>
      </p:sp>
      <p:sp>
        <p:nvSpPr>
          <p:cNvPr id="1899" name="Google Shape;1899;g1541dd6c274_3_79"/>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GB"/>
              <a:t>Gap analysis workshop (I)</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3" name="Shape 1903"/>
        <p:cNvGrpSpPr/>
        <p:nvPr/>
      </p:nvGrpSpPr>
      <p:grpSpPr>
        <a:xfrm>
          <a:off x="0" y="0"/>
          <a:ext cx="0" cy="0"/>
          <a:chOff x="0" y="0"/>
          <a:chExt cx="0" cy="0"/>
        </a:xfrm>
      </p:grpSpPr>
      <p:sp>
        <p:nvSpPr>
          <p:cNvPr id="1904" name="Google Shape;1904;g1541dd6c274_3_84"/>
          <p:cNvSpPr txBox="1"/>
          <p:nvPr>
            <p:ph idx="1" type="body"/>
          </p:nvPr>
        </p:nvSpPr>
        <p:spPr>
          <a:xfrm>
            <a:off x="324225" y="1186325"/>
            <a:ext cx="11495400" cy="5035200"/>
          </a:xfrm>
          <a:prstGeom prst="rect">
            <a:avLst/>
          </a:prstGeom>
          <a:noFill/>
          <a:ln>
            <a:noFill/>
          </a:ln>
        </p:spPr>
        <p:txBody>
          <a:bodyPr anchorCtr="0" anchor="t" bIns="45700" lIns="91425" spcFirstLastPara="1" rIns="91425" wrap="square" tIns="45700">
            <a:noAutofit/>
          </a:bodyPr>
          <a:lstStyle/>
          <a:p>
            <a:pPr indent="-406400" lvl="0" marL="457200" marR="0" rtl="0" algn="l">
              <a:lnSpc>
                <a:spcPct val="90000"/>
              </a:lnSpc>
              <a:spcBef>
                <a:spcPts val="1000"/>
              </a:spcBef>
              <a:spcAft>
                <a:spcPts val="0"/>
              </a:spcAft>
              <a:buClr>
                <a:schemeClr val="dk1"/>
              </a:buClr>
              <a:buSzPts val="2800"/>
              <a:buFont typeface="Noto Sans Symbols"/>
              <a:buChar char="❖"/>
            </a:pPr>
            <a:r>
              <a:rPr lang="en-GB" sz="2400"/>
              <a:t>Guiding questions for the workshop</a:t>
            </a:r>
            <a:endParaRPr sz="2400">
              <a:solidFill>
                <a:srgbClr val="7030A0"/>
              </a:solidFill>
            </a:endParaRPr>
          </a:p>
          <a:p>
            <a:pPr indent="-514350" lvl="1" marL="1022350" rtl="0" algn="l">
              <a:lnSpc>
                <a:spcPct val="90000"/>
              </a:lnSpc>
              <a:spcBef>
                <a:spcPts val="500"/>
              </a:spcBef>
              <a:spcAft>
                <a:spcPts val="0"/>
              </a:spcAft>
              <a:buSzPts val="2400"/>
              <a:buFont typeface="Arial"/>
              <a:buAutoNum type="arabicPeriod"/>
            </a:pPr>
            <a:r>
              <a:rPr lang="en-GB" sz="2000">
                <a:solidFill>
                  <a:srgbClr val="7030A0"/>
                </a:solidFill>
              </a:rPr>
              <a:t>GCOS ECV definition adequacy </a:t>
            </a:r>
            <a:endParaRPr sz="2000">
              <a:solidFill>
                <a:srgbClr val="7030A0"/>
              </a:solidFill>
            </a:endParaRPr>
          </a:p>
          <a:p>
            <a:pPr indent="-514350" lvl="1" marL="1022350" rtl="0" algn="l">
              <a:lnSpc>
                <a:spcPct val="90000"/>
              </a:lnSpc>
              <a:spcBef>
                <a:spcPts val="500"/>
              </a:spcBef>
              <a:spcAft>
                <a:spcPts val="0"/>
              </a:spcAft>
              <a:buSzPts val="2400"/>
              <a:buFont typeface="Arial"/>
              <a:buAutoNum type="arabicPeriod"/>
            </a:pPr>
            <a:r>
              <a:rPr lang="en-GB" sz="2000"/>
              <a:t>ECV coverage in ECV Inventory (existing/planned) identifying gaps in the inventory </a:t>
            </a:r>
            <a:endParaRPr sz="2000"/>
          </a:p>
          <a:p>
            <a:pPr indent="-514350" lvl="1" marL="1022350" rtl="0" algn="l">
              <a:lnSpc>
                <a:spcPct val="90000"/>
              </a:lnSpc>
              <a:spcBef>
                <a:spcPts val="500"/>
              </a:spcBef>
              <a:spcAft>
                <a:spcPts val="0"/>
              </a:spcAft>
              <a:buSzPts val="2400"/>
              <a:buFont typeface="Arial"/>
              <a:buAutoNum type="arabicPeriod"/>
            </a:pPr>
            <a:r>
              <a:rPr lang="en-GB" sz="2000"/>
              <a:t>Situation of the space segment for the ECV products </a:t>
            </a:r>
            <a:endParaRPr sz="2000"/>
          </a:p>
          <a:p>
            <a:pPr indent="-514350" lvl="1" marL="1022350" rtl="0" algn="l">
              <a:lnSpc>
                <a:spcPct val="90000"/>
              </a:lnSpc>
              <a:spcBef>
                <a:spcPts val="500"/>
              </a:spcBef>
              <a:spcAft>
                <a:spcPts val="0"/>
              </a:spcAft>
              <a:buSzPts val="2400"/>
              <a:buFont typeface="Arial"/>
              <a:buAutoNum type="arabicPeriod"/>
            </a:pPr>
            <a:r>
              <a:rPr lang="en-GB" sz="2000"/>
              <a:t>Situation of the ground segment for the ECV products </a:t>
            </a:r>
            <a:endParaRPr sz="2000"/>
          </a:p>
          <a:p>
            <a:pPr indent="-514350" lvl="1" marL="1022350" rtl="0" algn="l">
              <a:lnSpc>
                <a:spcPct val="90000"/>
              </a:lnSpc>
              <a:spcBef>
                <a:spcPts val="500"/>
              </a:spcBef>
              <a:spcAft>
                <a:spcPts val="0"/>
              </a:spcAft>
              <a:buSzPts val="2400"/>
              <a:buFont typeface="Arial"/>
              <a:buAutoNum type="arabicPeriod"/>
            </a:pPr>
            <a:r>
              <a:rPr lang="en-GB" sz="2000"/>
              <a:t>Situation of the science to exploit the measurements </a:t>
            </a:r>
            <a:endParaRPr sz="2000"/>
          </a:p>
          <a:p>
            <a:pPr indent="-514350" lvl="1" marL="1022350" rtl="0" algn="l">
              <a:lnSpc>
                <a:spcPct val="90000"/>
              </a:lnSpc>
              <a:spcBef>
                <a:spcPts val="500"/>
              </a:spcBef>
              <a:spcAft>
                <a:spcPts val="0"/>
              </a:spcAft>
              <a:buSzPts val="2400"/>
              <a:buFont typeface="Arial"/>
              <a:buAutoNum type="arabicPeriod"/>
            </a:pPr>
            <a:r>
              <a:rPr lang="en-GB" sz="2000"/>
              <a:t>Everything that is important in addition </a:t>
            </a:r>
            <a:endParaRPr sz="2000"/>
          </a:p>
          <a:p>
            <a:pPr indent="-514350" lvl="1" marL="1022350" rtl="0" algn="l">
              <a:lnSpc>
                <a:spcPct val="90000"/>
              </a:lnSpc>
              <a:spcBef>
                <a:spcPts val="500"/>
              </a:spcBef>
              <a:spcAft>
                <a:spcPts val="0"/>
              </a:spcAft>
              <a:buSzPts val="2400"/>
              <a:buFont typeface="Arial"/>
              <a:buAutoNum type="arabicPeriod"/>
            </a:pPr>
            <a:r>
              <a:rPr lang="en-GB" sz="2000"/>
              <a:t>Recommendations if needed</a:t>
            </a:r>
            <a:endParaRPr sz="2000"/>
          </a:p>
          <a:p>
            <a:pPr indent="-406400" lvl="0" marL="457200" marR="0" rtl="0" algn="l">
              <a:lnSpc>
                <a:spcPct val="90000"/>
              </a:lnSpc>
              <a:spcBef>
                <a:spcPts val="1000"/>
              </a:spcBef>
              <a:spcAft>
                <a:spcPts val="0"/>
              </a:spcAft>
              <a:buClr>
                <a:schemeClr val="dk1"/>
              </a:buClr>
              <a:buSzPts val="2800"/>
              <a:buFont typeface="Noto Sans Symbols"/>
              <a:buChar char="❖"/>
            </a:pPr>
            <a:r>
              <a:rPr lang="en-GB" sz="2400"/>
              <a:t>A brief report with findings related to GCOS IP draft had been submitted to GCOS secretariat Mid-June 2022</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GB" sz="2400"/>
              <a:t>Report of gap analysis containing the report of gap analysis carried out in 2019 / 2020 is under draft</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GB" sz="2400"/>
              <a:t>Feedback to GST strategy action #1 (and in parts to action #2)</a:t>
            </a:r>
            <a:endParaRPr/>
          </a:p>
        </p:txBody>
      </p:sp>
      <p:sp>
        <p:nvSpPr>
          <p:cNvPr id="1905" name="Google Shape;1905;g1541dd6c274_3_84"/>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GB"/>
              <a:t>Gap analysis workshop (II)</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9" name="Shape 1909"/>
        <p:cNvGrpSpPr/>
        <p:nvPr/>
      </p:nvGrpSpPr>
      <p:grpSpPr>
        <a:xfrm>
          <a:off x="0" y="0"/>
          <a:ext cx="0" cy="0"/>
          <a:chOff x="0" y="0"/>
          <a:chExt cx="0" cy="0"/>
        </a:xfrm>
      </p:grpSpPr>
      <p:sp>
        <p:nvSpPr>
          <p:cNvPr id="1910" name="Google Shape;1910;g1541dd6c274_3_89"/>
          <p:cNvSpPr txBox="1"/>
          <p:nvPr>
            <p:ph idx="1" type="body"/>
          </p:nvPr>
        </p:nvSpPr>
        <p:spPr>
          <a:xfrm>
            <a:off x="324233" y="1558533"/>
            <a:ext cx="11495400" cy="4662871"/>
          </a:xfrm>
          <a:prstGeom prst="rect">
            <a:avLst/>
          </a:prstGeom>
          <a:noFill/>
          <a:ln>
            <a:noFill/>
          </a:ln>
        </p:spPr>
        <p:txBody>
          <a:bodyPr anchorCtr="0" anchor="t" bIns="45700" lIns="91425" spcFirstLastPara="1" rIns="91425" wrap="square" tIns="45700">
            <a:noAutofit/>
          </a:bodyPr>
          <a:lstStyle/>
          <a:p>
            <a:pPr indent="-406400" lvl="0" marL="457200" marR="0" rtl="0" algn="l">
              <a:lnSpc>
                <a:spcPct val="90000"/>
              </a:lnSpc>
              <a:spcBef>
                <a:spcPts val="1000"/>
              </a:spcBef>
              <a:spcAft>
                <a:spcPts val="0"/>
              </a:spcAft>
              <a:buClr>
                <a:schemeClr val="dk1"/>
              </a:buClr>
              <a:buSzPts val="2800"/>
              <a:buFont typeface="Noto Sans Symbols"/>
              <a:buChar char="❖"/>
            </a:pPr>
            <a:r>
              <a:rPr lang="en-GB">
                <a:solidFill>
                  <a:schemeClr val="dk1"/>
                </a:solidFill>
                <a:latin typeface="Calibri"/>
                <a:ea typeface="Calibri"/>
                <a:cs typeface="Calibri"/>
                <a:sym typeface="Calibri"/>
              </a:rPr>
              <a:t>Collecting use cases for climate data records</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GB">
                <a:solidFill>
                  <a:schemeClr val="dk1"/>
                </a:solidFill>
                <a:latin typeface="Calibri"/>
                <a:ea typeface="Calibri"/>
                <a:cs typeface="Calibri"/>
                <a:sym typeface="Calibri"/>
              </a:rPr>
              <a:t>Use case gathering tool at the climatemonitoring.info webpage</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GB">
                <a:solidFill>
                  <a:schemeClr val="dk1"/>
                </a:solidFill>
                <a:latin typeface="Calibri"/>
                <a:ea typeface="Calibri"/>
                <a:cs typeface="Calibri"/>
                <a:sym typeface="Calibri"/>
              </a:rPr>
              <a:t>Strict review process</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GB">
                <a:solidFill>
                  <a:schemeClr val="dk1"/>
                </a:solidFill>
                <a:latin typeface="Calibri"/>
                <a:ea typeface="Calibri"/>
                <a:cs typeface="Calibri"/>
                <a:sym typeface="Calibri"/>
              </a:rPr>
              <a:t>Led by NASA (W. Su) and WMO (Z. Andreeva); NOAA/NCEI supports with tremendous effort the publication</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GB">
                <a:solidFill>
                  <a:schemeClr val="dk1"/>
                </a:solidFill>
                <a:latin typeface="Calibri"/>
                <a:ea typeface="Calibri"/>
                <a:cs typeface="Calibri"/>
                <a:sym typeface="Calibri"/>
              </a:rPr>
              <a:t>More than 20 use cases reviewed, continuous publication process</a:t>
            </a:r>
            <a:endParaRPr>
              <a:solidFill>
                <a:schemeClr val="dk1"/>
              </a:solidFill>
              <a:latin typeface="Calibri"/>
              <a:ea typeface="Calibri"/>
              <a:cs typeface="Calibri"/>
              <a:sym typeface="Calibri"/>
            </a:endParaRPr>
          </a:p>
          <a:p>
            <a:pPr indent="-406400" lvl="0" marL="457200" marR="0" rtl="0" algn="l">
              <a:lnSpc>
                <a:spcPct val="90000"/>
              </a:lnSpc>
              <a:spcBef>
                <a:spcPts val="1000"/>
              </a:spcBef>
              <a:spcAft>
                <a:spcPts val="0"/>
              </a:spcAft>
              <a:buClr>
                <a:schemeClr val="dk1"/>
              </a:buClr>
              <a:buSzPts val="2800"/>
              <a:buFont typeface="Noto Sans Symbols"/>
              <a:buChar char="❖"/>
            </a:pPr>
            <a:r>
              <a:rPr lang="en-GB">
                <a:solidFill>
                  <a:schemeClr val="dk1"/>
                </a:solidFill>
                <a:latin typeface="Calibri"/>
                <a:ea typeface="Calibri"/>
                <a:cs typeface="Calibri"/>
                <a:sym typeface="Calibri"/>
              </a:rPr>
              <a:t>Started to discuss the link of the activity with similar activities @ ESA/CCI and @ ECMWF</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GB">
                <a:solidFill>
                  <a:schemeClr val="dk1"/>
                </a:solidFill>
                <a:latin typeface="Calibri"/>
                <a:ea typeface="Calibri"/>
                <a:cs typeface="Calibri"/>
                <a:sym typeface="Calibri"/>
              </a:rPr>
              <a:t>Activity becomes now a routine activity of WGClimate</a:t>
            </a:r>
            <a:endParaRPr>
              <a:solidFill>
                <a:schemeClr val="dk1"/>
              </a:solidFill>
              <a:latin typeface="Calibri"/>
              <a:ea typeface="Calibri"/>
              <a:cs typeface="Calibri"/>
              <a:sym typeface="Calibri"/>
            </a:endParaRPr>
          </a:p>
        </p:txBody>
      </p:sp>
      <p:sp>
        <p:nvSpPr>
          <p:cNvPr id="1911" name="Google Shape;1911;g1541dd6c274_3_89"/>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GB"/>
              <a:t>Use cases</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5" name="Shape 1915"/>
        <p:cNvGrpSpPr/>
        <p:nvPr/>
      </p:nvGrpSpPr>
      <p:grpSpPr>
        <a:xfrm>
          <a:off x="0" y="0"/>
          <a:ext cx="0" cy="0"/>
          <a:chOff x="0" y="0"/>
          <a:chExt cx="0" cy="0"/>
        </a:xfrm>
      </p:grpSpPr>
      <p:sp>
        <p:nvSpPr>
          <p:cNvPr id="1916" name="Google Shape;1916;g1541dd6c274_3_94"/>
          <p:cNvSpPr txBox="1"/>
          <p:nvPr>
            <p:ph idx="1" type="body"/>
          </p:nvPr>
        </p:nvSpPr>
        <p:spPr>
          <a:xfrm>
            <a:off x="348308" y="1446408"/>
            <a:ext cx="11495400" cy="4662900"/>
          </a:xfrm>
          <a:prstGeom prst="rect">
            <a:avLst/>
          </a:prstGeom>
          <a:noFill/>
          <a:ln>
            <a:noFill/>
          </a:ln>
        </p:spPr>
        <p:txBody>
          <a:bodyPr anchorCtr="0" anchor="t" bIns="45700" lIns="91425" spcFirstLastPara="1" rIns="91425" wrap="square" tIns="45700">
            <a:noAutofit/>
          </a:bodyPr>
          <a:lstStyle/>
          <a:p>
            <a:pPr indent="-406400" lvl="0" marL="457200" marR="0" rtl="0" algn="l">
              <a:lnSpc>
                <a:spcPct val="90000"/>
              </a:lnSpc>
              <a:spcBef>
                <a:spcPts val="1000"/>
              </a:spcBef>
              <a:spcAft>
                <a:spcPts val="0"/>
              </a:spcAft>
              <a:buClr>
                <a:schemeClr val="dk1"/>
              </a:buClr>
              <a:buSzPts val="2800"/>
              <a:buFont typeface="Noto Sans Symbols"/>
              <a:buChar char="❖"/>
            </a:pPr>
            <a:r>
              <a:rPr lang="en-GB"/>
              <a:t>COP-27 side events agenda now available under https://seors.unfccc.int</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GB"/>
              <a:t>Outline of Earth Information Day (EID) is grouped around the climate cycles and the Ocean decade starting with an extra presentation of the new GCOS implementation plan (EID planned for 9-Nov-2022)</a:t>
            </a:r>
            <a:endParaRPr/>
          </a:p>
          <a:p>
            <a:pPr indent="-406400" lvl="0" marL="457200" marR="0" rtl="0" algn="l">
              <a:lnSpc>
                <a:spcPct val="90000"/>
              </a:lnSpc>
              <a:spcBef>
                <a:spcPts val="1000"/>
              </a:spcBef>
              <a:spcAft>
                <a:spcPts val="0"/>
              </a:spcAft>
              <a:buClr>
                <a:schemeClr val="dk1"/>
              </a:buClr>
              <a:buSzPts val="2800"/>
              <a:buFont typeface="Noto Sans Symbols"/>
              <a:buChar char="❖"/>
            </a:pPr>
            <a:r>
              <a:rPr i="1" lang="en-GB"/>
              <a:t>Need to be present in person @ COP when present or display a poster!</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GB"/>
              <a:t>Small-scale meetings for preparation with UNFCCC</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GB"/>
              <a:t>SBSTA-57 statement had been drafted and sent to CEOS-SEC and CGMS-SEC for commenting (only small updates)</a:t>
            </a:r>
            <a:endParaRPr/>
          </a:p>
          <a:p>
            <a:pPr indent="-228600" lvl="0" marL="457200" marR="0" rtl="0" algn="l">
              <a:lnSpc>
                <a:spcPct val="90000"/>
              </a:lnSpc>
              <a:spcBef>
                <a:spcPts val="1000"/>
              </a:spcBef>
              <a:spcAft>
                <a:spcPts val="0"/>
              </a:spcAft>
              <a:buClr>
                <a:schemeClr val="dk1"/>
              </a:buClr>
              <a:buSzPts val="2800"/>
              <a:buFont typeface="Noto Sans Symbols"/>
              <a:buNone/>
            </a:pPr>
            <a:r>
              <a:t/>
            </a:r>
            <a:endParaRPr/>
          </a:p>
          <a:p>
            <a:pPr indent="-228600" lvl="0" marL="457200" marR="0" rtl="0" algn="l">
              <a:lnSpc>
                <a:spcPct val="90000"/>
              </a:lnSpc>
              <a:spcBef>
                <a:spcPts val="1000"/>
              </a:spcBef>
              <a:spcAft>
                <a:spcPts val="0"/>
              </a:spcAft>
              <a:buClr>
                <a:schemeClr val="dk1"/>
              </a:buClr>
              <a:buSzPts val="2800"/>
              <a:buFont typeface="Noto Sans Symbols"/>
              <a:buNone/>
            </a:pPr>
            <a:r>
              <a:t/>
            </a:r>
            <a:endParaRPr/>
          </a:p>
        </p:txBody>
      </p:sp>
      <p:sp>
        <p:nvSpPr>
          <p:cNvPr id="1917" name="Google Shape;1917;g1541dd6c274_3_94"/>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GB"/>
              <a:t>COP-27 / SBSTA-57 / EID</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1" name="Shape 1921"/>
        <p:cNvGrpSpPr/>
        <p:nvPr/>
      </p:nvGrpSpPr>
      <p:grpSpPr>
        <a:xfrm>
          <a:off x="0" y="0"/>
          <a:ext cx="0" cy="0"/>
          <a:chOff x="0" y="0"/>
          <a:chExt cx="0" cy="0"/>
        </a:xfrm>
      </p:grpSpPr>
      <p:sp>
        <p:nvSpPr>
          <p:cNvPr id="1922" name="Google Shape;1922;g1541dd6c274_3_99"/>
          <p:cNvSpPr txBox="1"/>
          <p:nvPr>
            <p:ph idx="1" type="body"/>
          </p:nvPr>
        </p:nvSpPr>
        <p:spPr>
          <a:xfrm>
            <a:off x="324233" y="1558533"/>
            <a:ext cx="11495400" cy="4662871"/>
          </a:xfrm>
          <a:prstGeom prst="rect">
            <a:avLst/>
          </a:prstGeom>
          <a:noFill/>
          <a:ln>
            <a:noFill/>
          </a:ln>
        </p:spPr>
        <p:txBody>
          <a:bodyPr anchorCtr="0" anchor="t" bIns="45700" lIns="91425" spcFirstLastPara="1" rIns="91425" wrap="square" tIns="45700">
            <a:noAutofit/>
          </a:bodyPr>
          <a:lstStyle/>
          <a:p>
            <a:pPr indent="-406400" lvl="0" marL="457200" marR="0" rtl="0" algn="l">
              <a:lnSpc>
                <a:spcPct val="90000"/>
              </a:lnSpc>
              <a:spcBef>
                <a:spcPts val="1000"/>
              </a:spcBef>
              <a:spcAft>
                <a:spcPts val="0"/>
              </a:spcAft>
              <a:buClr>
                <a:schemeClr val="dk1"/>
              </a:buClr>
              <a:buSzPts val="2800"/>
              <a:buFont typeface="Noto Sans Symbols"/>
              <a:buChar char="❖"/>
            </a:pPr>
            <a:r>
              <a:rPr lang="en-GB"/>
              <a:t>Currently, all entities are in the planning and organization phase</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GB"/>
              <a:t>It is expected that we will have in both zones contributions addressing also the different pledges</a:t>
            </a:r>
            <a:endParaRPr/>
          </a:p>
          <a:p>
            <a:pPr indent="-228600" lvl="0" marL="457200" marR="0" rtl="0" algn="l">
              <a:lnSpc>
                <a:spcPct val="90000"/>
              </a:lnSpc>
              <a:spcBef>
                <a:spcPts val="1000"/>
              </a:spcBef>
              <a:spcAft>
                <a:spcPts val="0"/>
              </a:spcAft>
              <a:buClr>
                <a:schemeClr val="dk1"/>
              </a:buClr>
              <a:buSzPts val="2800"/>
              <a:buFont typeface="Noto Sans Symbols"/>
              <a:buNone/>
            </a:pPr>
            <a:r>
              <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GB"/>
              <a:t>Note: Parties usually consolidate their input to COP or SBSTA in September and do consolidate their booth program during October time frame.</a:t>
            </a:r>
            <a:endParaRPr/>
          </a:p>
        </p:txBody>
      </p:sp>
      <p:sp>
        <p:nvSpPr>
          <p:cNvPr id="1923" name="Google Shape;1923;g1541dd6c274_3_99"/>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GB"/>
              <a:t>COP-27	/ others in general</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7" name="Shape 1927"/>
        <p:cNvGrpSpPr/>
        <p:nvPr/>
      </p:nvGrpSpPr>
      <p:grpSpPr>
        <a:xfrm>
          <a:off x="0" y="0"/>
          <a:ext cx="0" cy="0"/>
          <a:chOff x="0" y="0"/>
          <a:chExt cx="0" cy="0"/>
        </a:xfrm>
      </p:grpSpPr>
      <p:sp>
        <p:nvSpPr>
          <p:cNvPr id="1928" name="Google Shape;1928;g1541dd6c274_3_104"/>
          <p:cNvSpPr txBox="1"/>
          <p:nvPr>
            <p:ph idx="1" type="body"/>
          </p:nvPr>
        </p:nvSpPr>
        <p:spPr>
          <a:xfrm>
            <a:off x="324233" y="1558533"/>
            <a:ext cx="11495400" cy="4662871"/>
          </a:xfrm>
          <a:prstGeom prst="rect">
            <a:avLst/>
          </a:prstGeom>
          <a:noFill/>
          <a:ln>
            <a:noFill/>
          </a:ln>
        </p:spPr>
        <p:txBody>
          <a:bodyPr anchorCtr="0" anchor="t" bIns="45700" lIns="91425" spcFirstLastPara="1" rIns="91425" wrap="square" tIns="45700">
            <a:noAutofit/>
          </a:bodyPr>
          <a:lstStyle/>
          <a:p>
            <a:pPr indent="-406400" lvl="0" marL="457200" marR="0" rtl="0" algn="l">
              <a:lnSpc>
                <a:spcPct val="90000"/>
              </a:lnSpc>
              <a:spcBef>
                <a:spcPts val="1000"/>
              </a:spcBef>
              <a:spcAft>
                <a:spcPts val="0"/>
              </a:spcAft>
              <a:buClr>
                <a:schemeClr val="dk1"/>
              </a:buClr>
              <a:buSzPts val="2800"/>
              <a:buFont typeface="Noto Sans Symbols"/>
              <a:buChar char="❖"/>
            </a:pPr>
            <a:r>
              <a:rPr lang="en-GB"/>
              <a:t>Approval of incoming vice-chair Dr. Wenying Su, NASA/Langley</a:t>
            </a:r>
            <a:br>
              <a:rPr lang="en-GB"/>
            </a:br>
            <a:br>
              <a:rPr lang="en-GB"/>
            </a:br>
            <a:r>
              <a:rPr lang="en-GB"/>
              <a:t>(Vice-chair term starts with the end of the CEOS plenary 2022 </a:t>
            </a:r>
            <a:br>
              <a:rPr lang="en-GB"/>
            </a:br>
            <a:r>
              <a:rPr lang="en-GB"/>
              <a:t>chair term will start with end of the CEOS plenary 2024 </a:t>
            </a:r>
            <a:br>
              <a:rPr lang="en-GB"/>
            </a:br>
            <a:r>
              <a:rPr lang="en-GB"/>
              <a:t>chair term ends with the end of CEOS plenary 2026)</a:t>
            </a:r>
            <a:endParaRPr/>
          </a:p>
        </p:txBody>
      </p:sp>
      <p:sp>
        <p:nvSpPr>
          <p:cNvPr id="1929" name="Google Shape;1929;g1541dd6c274_3_104"/>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GB"/>
              <a:t>Decision items for plenary</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933" name="Shape 1933"/>
        <p:cNvGrpSpPr/>
        <p:nvPr/>
      </p:nvGrpSpPr>
      <p:grpSpPr>
        <a:xfrm>
          <a:off x="0" y="0"/>
          <a:ext cx="0" cy="0"/>
          <a:chOff x="0" y="0"/>
          <a:chExt cx="0" cy="0"/>
        </a:xfrm>
      </p:grpSpPr>
      <p:sp>
        <p:nvSpPr>
          <p:cNvPr id="1934" name="Google Shape;1934;g1205db21c66_2_62"/>
          <p:cNvSpPr txBox="1"/>
          <p:nvPr>
            <p:ph type="title"/>
          </p:nvPr>
        </p:nvSpPr>
        <p:spPr>
          <a:xfrm>
            <a:off x="176048" y="175939"/>
            <a:ext cx="9386864" cy="779002"/>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GB" sz="2800"/>
              <a:t>Addressing Observational Needs of Climate, cf. UNFCCC</a:t>
            </a:r>
            <a:endParaRPr/>
          </a:p>
        </p:txBody>
      </p:sp>
      <p:grpSp>
        <p:nvGrpSpPr>
          <p:cNvPr id="1935" name="Google Shape;1935;g1205db21c66_2_62"/>
          <p:cNvGrpSpPr/>
          <p:nvPr/>
        </p:nvGrpSpPr>
        <p:grpSpPr>
          <a:xfrm>
            <a:off x="33594" y="4952518"/>
            <a:ext cx="3039370" cy="682370"/>
            <a:chOff x="348553" y="4626888"/>
            <a:chExt cx="4681967" cy="1008000"/>
          </a:xfrm>
        </p:grpSpPr>
        <p:pic>
          <p:nvPicPr>
            <p:cNvPr id="1936" name="Google Shape;1936;g1205db21c66_2_62"/>
            <p:cNvPicPr preferRelativeResize="0"/>
            <p:nvPr/>
          </p:nvPicPr>
          <p:blipFill rotWithShape="1">
            <a:blip r:embed="rId3">
              <a:alphaModFix/>
            </a:blip>
            <a:srcRect b="0" l="0" r="0" t="0"/>
            <a:stretch/>
          </p:blipFill>
          <p:spPr>
            <a:xfrm>
              <a:off x="1641242" y="4775611"/>
              <a:ext cx="2296947" cy="710555"/>
            </a:xfrm>
            <a:prstGeom prst="rect">
              <a:avLst/>
            </a:prstGeom>
            <a:noFill/>
            <a:ln>
              <a:noFill/>
            </a:ln>
          </p:spPr>
        </p:pic>
        <p:pic>
          <p:nvPicPr>
            <p:cNvPr id="1937" name="Google Shape;1937;g1205db21c66_2_62"/>
            <p:cNvPicPr preferRelativeResize="0"/>
            <p:nvPr/>
          </p:nvPicPr>
          <p:blipFill rotWithShape="1">
            <a:blip r:embed="rId4">
              <a:alphaModFix/>
            </a:blip>
            <a:srcRect b="0" l="0" r="0" t="0"/>
            <a:stretch/>
          </p:blipFill>
          <p:spPr>
            <a:xfrm>
              <a:off x="348553" y="4742250"/>
              <a:ext cx="1292689" cy="777277"/>
            </a:xfrm>
            <a:prstGeom prst="rect">
              <a:avLst/>
            </a:prstGeom>
            <a:noFill/>
            <a:ln>
              <a:noFill/>
            </a:ln>
          </p:spPr>
        </p:pic>
        <p:pic>
          <p:nvPicPr>
            <p:cNvPr id="1938" name="Google Shape;1938;g1205db21c66_2_62"/>
            <p:cNvPicPr preferRelativeResize="0"/>
            <p:nvPr/>
          </p:nvPicPr>
          <p:blipFill rotWithShape="1">
            <a:blip r:embed="rId5">
              <a:alphaModFix/>
            </a:blip>
            <a:srcRect b="0" l="0" r="0" t="0"/>
            <a:stretch/>
          </p:blipFill>
          <p:spPr>
            <a:xfrm>
              <a:off x="4022522" y="4626888"/>
              <a:ext cx="1007998" cy="1008000"/>
            </a:xfrm>
            <a:prstGeom prst="rect">
              <a:avLst/>
            </a:prstGeom>
            <a:noFill/>
            <a:ln>
              <a:noFill/>
            </a:ln>
          </p:spPr>
        </p:pic>
      </p:grpSp>
      <p:sp>
        <p:nvSpPr>
          <p:cNvPr id="1939" name="Google Shape;1939;g1205db21c66_2_62"/>
          <p:cNvSpPr txBox="1"/>
          <p:nvPr/>
        </p:nvSpPr>
        <p:spPr>
          <a:xfrm>
            <a:off x="5749108" y="5643489"/>
            <a:ext cx="1804254"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rgbClr val="1F497D"/>
                </a:solidFill>
                <a:latin typeface="Arial"/>
                <a:ea typeface="Arial"/>
                <a:cs typeface="Arial"/>
                <a:sym typeface="Arial"/>
              </a:rPr>
              <a:t>Coordinated Response</a:t>
            </a:r>
            <a:endParaRPr b="0" i="0" sz="1400" u="none" cap="none" strike="noStrike">
              <a:solidFill>
                <a:srgbClr val="000000"/>
              </a:solidFill>
              <a:latin typeface="Arial"/>
              <a:ea typeface="Arial"/>
              <a:cs typeface="Arial"/>
              <a:sym typeface="Arial"/>
            </a:endParaRPr>
          </a:p>
        </p:txBody>
      </p:sp>
      <p:sp>
        <p:nvSpPr>
          <p:cNvPr id="1940" name="Google Shape;1940;g1205db21c66_2_62"/>
          <p:cNvSpPr/>
          <p:nvPr/>
        </p:nvSpPr>
        <p:spPr>
          <a:xfrm>
            <a:off x="5390738" y="4571611"/>
            <a:ext cx="2016679" cy="539663"/>
          </a:xfrm>
          <a:prstGeom prst="leftArrow">
            <a:avLst>
              <a:gd fmla="val 50000" name="adj1"/>
              <a:gd fmla="val 50000" name="adj2"/>
            </a:avLst>
          </a:prstGeom>
          <a:solidFill>
            <a:srgbClr val="C00000"/>
          </a:solidFill>
          <a:ln cap="flat" cmpd="sng" w="25400">
            <a:solidFill>
              <a:srgbClr val="25314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941" name="Google Shape;1941;g1205db21c66_2_62"/>
          <p:cNvSpPr/>
          <p:nvPr/>
        </p:nvSpPr>
        <p:spPr>
          <a:xfrm rot="10800000">
            <a:off x="5681362" y="5172963"/>
            <a:ext cx="2016678" cy="539663"/>
          </a:xfrm>
          <a:prstGeom prst="leftArrow">
            <a:avLst>
              <a:gd fmla="val 50000" name="adj1"/>
              <a:gd fmla="val 50000" name="adj2"/>
            </a:avLst>
          </a:prstGeom>
          <a:solidFill>
            <a:schemeClr val="accent1"/>
          </a:solidFill>
          <a:ln cap="flat" cmpd="sng" w="25400">
            <a:solidFill>
              <a:srgbClr val="25314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942" name="Google Shape;1942;g1205db21c66_2_62"/>
          <p:cNvSpPr txBox="1"/>
          <p:nvPr/>
        </p:nvSpPr>
        <p:spPr>
          <a:xfrm>
            <a:off x="5749108" y="3904142"/>
            <a:ext cx="1970567"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rgbClr val="C00000"/>
                </a:solidFill>
                <a:latin typeface="Arial"/>
                <a:ea typeface="Arial"/>
                <a:cs typeface="Arial"/>
                <a:sym typeface="Arial"/>
              </a:rPr>
              <a:t>Needs and Requirements</a:t>
            </a:r>
            <a:endParaRPr b="0" i="0" sz="1400" u="none" cap="none" strike="noStrike">
              <a:solidFill>
                <a:srgbClr val="000000"/>
              </a:solidFill>
              <a:latin typeface="Arial"/>
              <a:ea typeface="Arial"/>
              <a:cs typeface="Arial"/>
              <a:sym typeface="Arial"/>
            </a:endParaRPr>
          </a:p>
        </p:txBody>
      </p:sp>
      <p:sp>
        <p:nvSpPr>
          <p:cNvPr id="1943" name="Google Shape;1943;g1205db21c66_2_62"/>
          <p:cNvSpPr txBox="1"/>
          <p:nvPr/>
        </p:nvSpPr>
        <p:spPr>
          <a:xfrm>
            <a:off x="1187723" y="3033609"/>
            <a:ext cx="3016980" cy="9131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667"/>
              <a:buFont typeface="Arial"/>
              <a:buNone/>
            </a:pPr>
            <a:r>
              <a:rPr b="1" i="0" lang="en-GB" sz="2667" u="none" cap="none" strike="noStrike">
                <a:solidFill>
                  <a:srgbClr val="1F497D"/>
                </a:solidFill>
                <a:latin typeface="Arial"/>
                <a:ea typeface="Arial"/>
                <a:cs typeface="Arial"/>
                <a:sym typeface="Arial"/>
              </a:rPr>
              <a:t>Reports on Progress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667"/>
              <a:buFont typeface="Arial"/>
              <a:buNone/>
            </a:pPr>
            <a:r>
              <a:rPr b="1" i="0" lang="en-GB" sz="2667" u="none" cap="none" strike="noStrike">
                <a:solidFill>
                  <a:srgbClr val="1F497D"/>
                </a:solidFill>
                <a:latin typeface="Arial"/>
                <a:ea typeface="Arial"/>
                <a:cs typeface="Arial"/>
                <a:sym typeface="Arial"/>
              </a:rPr>
              <a:t>@ SBSTA/COP</a:t>
            </a:r>
            <a:endParaRPr b="0" i="0" sz="1400" u="none" cap="none" strike="noStrike">
              <a:solidFill>
                <a:srgbClr val="000000"/>
              </a:solidFill>
              <a:latin typeface="Arial"/>
              <a:ea typeface="Arial"/>
              <a:cs typeface="Arial"/>
              <a:sym typeface="Arial"/>
            </a:endParaRPr>
          </a:p>
        </p:txBody>
      </p:sp>
      <p:sp>
        <p:nvSpPr>
          <p:cNvPr id="1944" name="Google Shape;1944;g1205db21c66_2_62"/>
          <p:cNvSpPr/>
          <p:nvPr/>
        </p:nvSpPr>
        <p:spPr>
          <a:xfrm rot="5400000">
            <a:off x="-158849" y="3711505"/>
            <a:ext cx="1649163" cy="539663"/>
          </a:xfrm>
          <a:prstGeom prst="leftArrow">
            <a:avLst>
              <a:gd fmla="val 50000" name="adj1"/>
              <a:gd fmla="val 50000" name="adj2"/>
            </a:avLst>
          </a:prstGeom>
          <a:solidFill>
            <a:schemeClr val="accent1"/>
          </a:solidFill>
          <a:ln cap="flat" cmpd="sng" w="25400">
            <a:solidFill>
              <a:srgbClr val="25314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945" name="Google Shape;1945;g1205db21c66_2_62"/>
          <p:cNvSpPr txBox="1"/>
          <p:nvPr/>
        </p:nvSpPr>
        <p:spPr>
          <a:xfrm>
            <a:off x="4955048" y="1260894"/>
            <a:ext cx="7037249" cy="1631216"/>
          </a:xfrm>
          <a:prstGeom prst="rect">
            <a:avLst/>
          </a:prstGeom>
          <a:solidFill>
            <a:srgbClr val="FFFF00"/>
          </a:solidFill>
          <a:ln>
            <a:noFill/>
          </a:ln>
          <a:effectLst>
            <a:outerShdw blurRad="190500" algn="ctr" dir="2700000" dist="228600">
              <a:srgbClr val="000000">
                <a:alpha val="29411"/>
              </a:srgbClr>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rgbClr val="1F497D"/>
                </a:solidFill>
                <a:latin typeface="Arial"/>
                <a:ea typeface="Arial"/>
                <a:cs typeface="Arial"/>
                <a:sym typeface="Arial"/>
              </a:rPr>
              <a:t>COP-21 Paris Agreement: Adaptation (Article 7(c)):</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GB" sz="2000" u="none" cap="none" strike="noStrike">
                <a:solidFill>
                  <a:srgbClr val="1F497D"/>
                </a:solidFill>
                <a:latin typeface="Arial"/>
                <a:ea typeface="Arial"/>
                <a:cs typeface="Arial"/>
                <a:sym typeface="Arial"/>
              </a:rPr>
              <a:t>Strengthening scientific knowledge on climate, including research, </a:t>
            </a:r>
            <a:r>
              <a:rPr b="1" i="0" lang="en-GB" sz="2000" u="none" cap="none" strike="noStrike">
                <a:solidFill>
                  <a:srgbClr val="FF0000"/>
                </a:solidFill>
                <a:latin typeface="Arial"/>
                <a:ea typeface="Arial"/>
                <a:cs typeface="Arial"/>
                <a:sym typeface="Arial"/>
              </a:rPr>
              <a:t>systematic observation of the climate system</a:t>
            </a:r>
            <a:r>
              <a:rPr b="0" i="0" lang="en-GB" sz="2000" u="none" cap="none" strike="noStrike">
                <a:solidFill>
                  <a:srgbClr val="1F497D"/>
                </a:solidFill>
                <a:latin typeface="Arial"/>
                <a:ea typeface="Arial"/>
                <a:cs typeface="Arial"/>
                <a:sym typeface="Arial"/>
              </a:rPr>
              <a:t> and early warning systems, in a manner that informs climate services and supports decision-making. </a:t>
            </a:r>
            <a:endParaRPr b="0" i="0" sz="1400" u="none" cap="none" strike="noStrike">
              <a:solidFill>
                <a:srgbClr val="000000"/>
              </a:solidFill>
              <a:latin typeface="Arial"/>
              <a:ea typeface="Arial"/>
              <a:cs typeface="Arial"/>
              <a:sym typeface="Arial"/>
            </a:endParaRPr>
          </a:p>
        </p:txBody>
      </p:sp>
      <p:pic>
        <p:nvPicPr>
          <p:cNvPr id="1946" name="Google Shape;1946;g1205db21c66_2_62"/>
          <p:cNvPicPr preferRelativeResize="0"/>
          <p:nvPr/>
        </p:nvPicPr>
        <p:blipFill rotWithShape="1">
          <a:blip r:embed="rId6">
            <a:alphaModFix/>
          </a:blip>
          <a:srcRect b="0" l="0" r="0" t="0"/>
          <a:stretch/>
        </p:blipFill>
        <p:spPr>
          <a:xfrm>
            <a:off x="288088" y="1573464"/>
            <a:ext cx="4064000" cy="1207008"/>
          </a:xfrm>
          <a:prstGeom prst="rect">
            <a:avLst/>
          </a:prstGeom>
          <a:noFill/>
          <a:ln>
            <a:noFill/>
          </a:ln>
        </p:spPr>
      </p:pic>
      <p:sp>
        <p:nvSpPr>
          <p:cNvPr id="1947" name="Google Shape;1947;g1205db21c66_2_62"/>
          <p:cNvSpPr/>
          <p:nvPr/>
        </p:nvSpPr>
        <p:spPr>
          <a:xfrm rot="-5400000">
            <a:off x="10382712" y="3591455"/>
            <a:ext cx="1293836" cy="539663"/>
          </a:xfrm>
          <a:prstGeom prst="leftArrow">
            <a:avLst>
              <a:gd fmla="val 50000" name="adj1"/>
              <a:gd fmla="val 50000" name="adj2"/>
            </a:avLst>
          </a:prstGeom>
          <a:solidFill>
            <a:schemeClr val="accent1"/>
          </a:solidFill>
          <a:ln cap="flat" cmpd="sng" w="25400">
            <a:solidFill>
              <a:srgbClr val="25314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Arial"/>
              <a:ea typeface="Arial"/>
              <a:cs typeface="Arial"/>
              <a:sym typeface="Arial"/>
            </a:endParaRPr>
          </a:p>
        </p:txBody>
      </p:sp>
      <p:pic>
        <p:nvPicPr>
          <p:cNvPr id="1948" name="Google Shape;1948;g1205db21c66_2_62"/>
          <p:cNvPicPr preferRelativeResize="0"/>
          <p:nvPr/>
        </p:nvPicPr>
        <p:blipFill rotWithShape="1">
          <a:blip r:embed="rId7">
            <a:alphaModFix/>
          </a:blip>
          <a:srcRect b="0" l="0" r="0" t="0"/>
          <a:stretch/>
        </p:blipFill>
        <p:spPr>
          <a:xfrm>
            <a:off x="7911732" y="3978888"/>
            <a:ext cx="1757288" cy="2484000"/>
          </a:xfrm>
          <a:prstGeom prst="rect">
            <a:avLst/>
          </a:prstGeom>
          <a:noFill/>
          <a:ln>
            <a:noFill/>
          </a:ln>
        </p:spPr>
      </p:pic>
      <p:pic>
        <p:nvPicPr>
          <p:cNvPr id="1949" name="Google Shape;1949;g1205db21c66_2_62"/>
          <p:cNvPicPr preferRelativeResize="0"/>
          <p:nvPr/>
        </p:nvPicPr>
        <p:blipFill rotWithShape="1">
          <a:blip r:embed="rId8">
            <a:alphaModFix/>
          </a:blip>
          <a:srcRect b="0" l="0" r="0" t="0"/>
          <a:stretch/>
        </p:blipFill>
        <p:spPr>
          <a:xfrm>
            <a:off x="3632824" y="4296874"/>
            <a:ext cx="1413025" cy="1999774"/>
          </a:xfrm>
          <a:prstGeom prst="rect">
            <a:avLst/>
          </a:prstGeom>
          <a:noFill/>
          <a:ln>
            <a:noFill/>
          </a:ln>
        </p:spPr>
      </p:pic>
      <p:pic>
        <p:nvPicPr>
          <p:cNvPr id="1950" name="Google Shape;1950;g1205db21c66_2_62"/>
          <p:cNvPicPr preferRelativeResize="0"/>
          <p:nvPr/>
        </p:nvPicPr>
        <p:blipFill rotWithShape="1">
          <a:blip r:embed="rId9">
            <a:alphaModFix/>
          </a:blip>
          <a:srcRect b="0" l="0" r="0" t="0"/>
          <a:stretch/>
        </p:blipFill>
        <p:spPr>
          <a:xfrm>
            <a:off x="9773393" y="4697064"/>
            <a:ext cx="2331980" cy="1044000"/>
          </a:xfrm>
          <a:prstGeom prst="rect">
            <a:avLst/>
          </a:prstGeom>
          <a:noFill/>
          <a:ln>
            <a:noFill/>
          </a:ln>
        </p:spPr>
      </p:pic>
      <p:sp>
        <p:nvSpPr>
          <p:cNvPr id="1951" name="Google Shape;1951;g1205db21c66_2_62"/>
          <p:cNvSpPr/>
          <p:nvPr/>
        </p:nvSpPr>
        <p:spPr>
          <a:xfrm flipH="1">
            <a:off x="491518" y="2948522"/>
            <a:ext cx="3926400" cy="1451400"/>
          </a:xfrm>
          <a:prstGeom prst="ellipse">
            <a:avLst/>
          </a:prstGeom>
          <a:noFill/>
          <a:ln cap="flat" cmpd="sng" w="5080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952" name="Google Shape;1952;g1205db21c66_2_62"/>
          <p:cNvSpPr/>
          <p:nvPr/>
        </p:nvSpPr>
        <p:spPr>
          <a:xfrm>
            <a:off x="9669020" y="4571610"/>
            <a:ext cx="2686013" cy="1446418"/>
          </a:xfrm>
          <a:prstGeom prst="ellipse">
            <a:avLst/>
          </a:prstGeom>
          <a:noFill/>
          <a:ln cap="flat" cmpd="sng" w="4445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953" name="Google Shape;1953;g1205db21c66_2_62"/>
          <p:cNvSpPr txBox="1"/>
          <p:nvPr>
            <p:ph idx="1" type="body"/>
          </p:nvPr>
        </p:nvSpPr>
        <p:spPr>
          <a:xfrm>
            <a:off x="324233" y="1558533"/>
            <a:ext cx="11495400" cy="46629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957" name="Shape 1957"/>
        <p:cNvGrpSpPr/>
        <p:nvPr/>
      </p:nvGrpSpPr>
      <p:grpSpPr>
        <a:xfrm>
          <a:off x="0" y="0"/>
          <a:ext cx="0" cy="0"/>
          <a:chOff x="0" y="0"/>
          <a:chExt cx="0" cy="0"/>
        </a:xfrm>
      </p:grpSpPr>
      <p:sp>
        <p:nvSpPr>
          <p:cNvPr id="1958" name="Google Shape;1958;g1205db21c66_2_84"/>
          <p:cNvSpPr txBox="1"/>
          <p:nvPr>
            <p:ph type="title"/>
          </p:nvPr>
        </p:nvSpPr>
        <p:spPr>
          <a:xfrm>
            <a:off x="176048" y="175939"/>
            <a:ext cx="9386864" cy="779002"/>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b="1" lang="en-GB" sz="2800"/>
              <a:t>The Architecture for Climate Monitoring from Space</a:t>
            </a:r>
            <a:endParaRPr/>
          </a:p>
        </p:txBody>
      </p:sp>
      <p:pic>
        <p:nvPicPr>
          <p:cNvPr id="1959" name="Google Shape;1959;g1205db21c66_2_84"/>
          <p:cNvPicPr preferRelativeResize="0"/>
          <p:nvPr/>
        </p:nvPicPr>
        <p:blipFill rotWithShape="1">
          <a:blip r:embed="rId3">
            <a:alphaModFix/>
          </a:blip>
          <a:srcRect b="1433" l="0" r="0" t="2312"/>
          <a:stretch/>
        </p:blipFill>
        <p:spPr>
          <a:xfrm>
            <a:off x="2083443" y="1732160"/>
            <a:ext cx="9986949" cy="4626591"/>
          </a:xfrm>
          <a:prstGeom prst="rect">
            <a:avLst/>
          </a:prstGeom>
          <a:noFill/>
          <a:ln>
            <a:noFill/>
          </a:ln>
        </p:spPr>
      </p:pic>
      <p:pic>
        <p:nvPicPr>
          <p:cNvPr descr="CEOS Logo" id="1960" name="Google Shape;1960;g1205db21c66_2_84"/>
          <p:cNvPicPr preferRelativeResize="0"/>
          <p:nvPr/>
        </p:nvPicPr>
        <p:blipFill rotWithShape="1">
          <a:blip r:embed="rId4">
            <a:alphaModFix/>
          </a:blip>
          <a:srcRect b="0" l="0" r="0" t="0"/>
          <a:stretch/>
        </p:blipFill>
        <p:spPr>
          <a:xfrm>
            <a:off x="592666" y="2802281"/>
            <a:ext cx="2095455" cy="630953"/>
          </a:xfrm>
          <a:prstGeom prst="rect">
            <a:avLst/>
          </a:prstGeom>
          <a:noFill/>
          <a:ln>
            <a:noFill/>
          </a:ln>
        </p:spPr>
      </p:pic>
      <p:pic>
        <p:nvPicPr>
          <p:cNvPr descr="CGMS" id="1961" name="Google Shape;1961;g1205db21c66_2_84"/>
          <p:cNvPicPr preferRelativeResize="0"/>
          <p:nvPr/>
        </p:nvPicPr>
        <p:blipFill rotWithShape="1">
          <a:blip r:embed="rId5">
            <a:alphaModFix/>
          </a:blip>
          <a:srcRect b="0" l="0" r="0" t="0"/>
          <a:stretch/>
        </p:blipFill>
        <p:spPr>
          <a:xfrm>
            <a:off x="809334" y="3800896"/>
            <a:ext cx="1340884" cy="1456791"/>
          </a:xfrm>
          <a:prstGeom prst="rect">
            <a:avLst/>
          </a:prstGeom>
          <a:noFill/>
          <a:ln>
            <a:noFill/>
          </a:ln>
        </p:spPr>
      </p:pic>
      <p:sp>
        <p:nvSpPr>
          <p:cNvPr id="1962" name="Google Shape;1962;g1205db21c66_2_84"/>
          <p:cNvSpPr txBox="1"/>
          <p:nvPr/>
        </p:nvSpPr>
        <p:spPr>
          <a:xfrm>
            <a:off x="5486392" y="1212109"/>
            <a:ext cx="1938351"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rgbClr val="000000"/>
                </a:solidFill>
                <a:latin typeface="Arial"/>
                <a:ea typeface="Arial"/>
                <a:cs typeface="Arial"/>
                <a:sym typeface="Arial"/>
              </a:rPr>
              <a:t>ECV inventory</a:t>
            </a:r>
            <a:endParaRPr b="0" i="0" sz="1400" u="none" cap="none" strike="noStrike">
              <a:solidFill>
                <a:srgbClr val="000000"/>
              </a:solidFill>
              <a:latin typeface="Arial"/>
              <a:ea typeface="Arial"/>
              <a:cs typeface="Arial"/>
              <a:sym typeface="Arial"/>
            </a:endParaRPr>
          </a:p>
        </p:txBody>
      </p:sp>
      <p:sp>
        <p:nvSpPr>
          <p:cNvPr id="1963" name="Google Shape;1963;g1205db21c66_2_84"/>
          <p:cNvSpPr txBox="1"/>
          <p:nvPr/>
        </p:nvSpPr>
        <p:spPr>
          <a:xfrm>
            <a:off x="7922279" y="1212109"/>
            <a:ext cx="1483098"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rgbClr val="000000"/>
                </a:solidFill>
                <a:latin typeface="Arial"/>
                <a:ea typeface="Arial"/>
                <a:cs typeface="Arial"/>
                <a:sym typeface="Arial"/>
              </a:rPr>
              <a:t>Use Cases</a:t>
            </a:r>
            <a:endParaRPr b="0" i="0" sz="1400" u="none" cap="none" strike="noStrike">
              <a:solidFill>
                <a:srgbClr val="000000"/>
              </a:solidFill>
              <a:latin typeface="Arial"/>
              <a:ea typeface="Arial"/>
              <a:cs typeface="Arial"/>
              <a:sym typeface="Arial"/>
            </a:endParaRPr>
          </a:p>
        </p:txBody>
      </p:sp>
      <p:cxnSp>
        <p:nvCxnSpPr>
          <p:cNvPr id="1964" name="Google Shape;1964;g1205db21c66_2_84"/>
          <p:cNvCxnSpPr/>
          <p:nvPr/>
        </p:nvCxnSpPr>
        <p:spPr>
          <a:xfrm>
            <a:off x="3242930" y="1612219"/>
            <a:ext cx="8644270" cy="0"/>
          </a:xfrm>
          <a:prstGeom prst="straightConnector1">
            <a:avLst/>
          </a:prstGeom>
          <a:noFill/>
          <a:ln cap="flat" cmpd="sng" w="31750">
            <a:solidFill>
              <a:srgbClr val="2F415D"/>
            </a:solidFill>
            <a:prstDash val="dash"/>
            <a:round/>
            <a:headEnd len="sm" w="sm" type="none"/>
            <a:tailEnd len="sm" w="sm" type="none"/>
          </a:ln>
        </p:spPr>
      </p:cxnSp>
      <p:sp>
        <p:nvSpPr>
          <p:cNvPr id="1965" name="Google Shape;1965;g1205db21c66_2_84"/>
          <p:cNvSpPr txBox="1"/>
          <p:nvPr/>
        </p:nvSpPr>
        <p:spPr>
          <a:xfrm>
            <a:off x="304614" y="1200203"/>
            <a:ext cx="3499676"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rgbClr val="000000"/>
                </a:solidFill>
                <a:latin typeface="Arial"/>
                <a:ea typeface="Arial"/>
                <a:cs typeface="Arial"/>
                <a:sym typeface="Arial"/>
              </a:rPr>
              <a:t>Related WGClimate activity</a:t>
            </a:r>
            <a:endParaRPr b="0" i="0" sz="1400" u="none" cap="none" strike="noStrike">
              <a:solidFill>
                <a:srgbClr val="000000"/>
              </a:solidFill>
              <a:latin typeface="Arial"/>
              <a:ea typeface="Arial"/>
              <a:cs typeface="Arial"/>
              <a:sym typeface="Arial"/>
            </a:endParaRPr>
          </a:p>
        </p:txBody>
      </p:sp>
      <p:sp>
        <p:nvSpPr>
          <p:cNvPr id="1966" name="Google Shape;1966;g1205db21c66_2_84"/>
          <p:cNvSpPr/>
          <p:nvPr/>
        </p:nvSpPr>
        <p:spPr>
          <a:xfrm>
            <a:off x="7532195" y="1200188"/>
            <a:ext cx="2030700" cy="645300"/>
          </a:xfrm>
          <a:prstGeom prst="ellipse">
            <a:avLst/>
          </a:prstGeom>
          <a:noFill/>
          <a:ln cap="flat" cmpd="sng" w="47625">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967" name="Google Shape;1967;g1205db21c66_2_84"/>
          <p:cNvSpPr txBox="1"/>
          <p:nvPr>
            <p:ph idx="1" type="body"/>
          </p:nvPr>
        </p:nvSpPr>
        <p:spPr>
          <a:xfrm>
            <a:off x="324233" y="1558533"/>
            <a:ext cx="11495400" cy="46629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971" name="Shape 1971"/>
        <p:cNvGrpSpPr/>
        <p:nvPr/>
      </p:nvGrpSpPr>
      <p:grpSpPr>
        <a:xfrm>
          <a:off x="0" y="0"/>
          <a:ext cx="0" cy="0"/>
          <a:chOff x="0" y="0"/>
          <a:chExt cx="0" cy="0"/>
        </a:xfrm>
      </p:grpSpPr>
      <p:sp>
        <p:nvSpPr>
          <p:cNvPr id="1972" name="Google Shape;1972;g1205db21c66_2_96"/>
          <p:cNvSpPr txBox="1"/>
          <p:nvPr>
            <p:ph idx="1" type="body"/>
          </p:nvPr>
        </p:nvSpPr>
        <p:spPr>
          <a:xfrm>
            <a:off x="324233" y="1558533"/>
            <a:ext cx="11495400" cy="4662900"/>
          </a:xfrm>
          <a:prstGeom prst="rect">
            <a:avLst/>
          </a:prstGeom>
          <a:noFill/>
          <a:ln>
            <a:noFill/>
          </a:ln>
        </p:spPr>
        <p:txBody>
          <a:bodyPr anchorCtr="0" anchor="t" bIns="45700" lIns="91425" spcFirstLastPara="1" rIns="91425" wrap="square" tIns="45700">
            <a:noAutofit/>
          </a:bodyPr>
          <a:lstStyle/>
          <a:p>
            <a:pPr indent="-406400" lvl="0" marL="457200" rtl="0" algn="l">
              <a:lnSpc>
                <a:spcPct val="90000"/>
              </a:lnSpc>
              <a:spcBef>
                <a:spcPts val="1000"/>
              </a:spcBef>
              <a:spcAft>
                <a:spcPts val="0"/>
              </a:spcAft>
              <a:buSzPts val="2800"/>
              <a:buChar char="❖"/>
            </a:pPr>
            <a:r>
              <a:rPr i="1" lang="en-GB" sz="2000">
                <a:solidFill>
                  <a:srgbClr val="002060"/>
                </a:solidFill>
              </a:rPr>
              <a:t>Demonstrate the value of climate data records </a:t>
            </a:r>
            <a:r>
              <a:rPr lang="en-GB" sz="2000"/>
              <a:t>for decision/policy making, e.g., usage of satellite data in a use case with UNFCCC Parties to support the Global Stocktakes (GHG use case)</a:t>
            </a:r>
            <a:endParaRPr/>
          </a:p>
          <a:p>
            <a:pPr indent="-406400" lvl="0" marL="457200" rtl="0" algn="l">
              <a:lnSpc>
                <a:spcPct val="90000"/>
              </a:lnSpc>
              <a:spcBef>
                <a:spcPts val="2000"/>
              </a:spcBef>
              <a:spcAft>
                <a:spcPts val="0"/>
              </a:spcAft>
              <a:buSzPts val="2800"/>
              <a:buChar char="❖"/>
            </a:pPr>
            <a:r>
              <a:rPr i="1" lang="en-GB" sz="2000">
                <a:solidFill>
                  <a:srgbClr val="002060"/>
                </a:solidFill>
              </a:rPr>
              <a:t>Understand the application needs </a:t>
            </a:r>
            <a:r>
              <a:rPr lang="en-GB" sz="2000"/>
              <a:t>to provide feedbacks towards quality improvements for the ECV requirements defined by GCOS </a:t>
            </a:r>
            <a:endParaRPr/>
          </a:p>
          <a:p>
            <a:pPr indent="-406400" lvl="0" marL="457200" rtl="0" algn="l">
              <a:lnSpc>
                <a:spcPct val="90000"/>
              </a:lnSpc>
              <a:spcBef>
                <a:spcPts val="2000"/>
              </a:spcBef>
              <a:spcAft>
                <a:spcPts val="0"/>
              </a:spcAft>
              <a:buSzPts val="2800"/>
              <a:buChar char="❖"/>
            </a:pPr>
            <a:r>
              <a:rPr i="1" lang="en-GB" sz="2000">
                <a:solidFill>
                  <a:srgbClr val="002060"/>
                </a:solidFill>
              </a:rPr>
              <a:t>Validate the top-down architecture for climate monitoring from space </a:t>
            </a:r>
            <a:r>
              <a:rPr lang="en-GB" sz="2000"/>
              <a:t>with a down-top approach ensuring traceability from usage to space-based observing system</a:t>
            </a:r>
            <a:endParaRPr/>
          </a:p>
          <a:p>
            <a:pPr indent="-406400" lvl="0" marL="457200" rtl="0" algn="l">
              <a:lnSpc>
                <a:spcPct val="90000"/>
              </a:lnSpc>
              <a:spcBef>
                <a:spcPts val="2000"/>
              </a:spcBef>
              <a:spcAft>
                <a:spcPts val="0"/>
              </a:spcAft>
              <a:buSzPts val="2800"/>
              <a:buChar char="❖"/>
            </a:pPr>
            <a:r>
              <a:rPr i="1" lang="en-GB" sz="2000">
                <a:solidFill>
                  <a:srgbClr val="002060"/>
                </a:solidFill>
              </a:rPr>
              <a:t>Optimize the use of climate data records in applications </a:t>
            </a:r>
            <a:r>
              <a:rPr lang="en-GB" sz="2000"/>
              <a:t>relevant for climate services and science</a:t>
            </a:r>
            <a:endParaRPr/>
          </a:p>
          <a:p>
            <a:pPr indent="-406400" lvl="0" marL="457200" rtl="0" algn="l">
              <a:lnSpc>
                <a:spcPct val="90000"/>
              </a:lnSpc>
              <a:spcBef>
                <a:spcPts val="2000"/>
              </a:spcBef>
              <a:spcAft>
                <a:spcPts val="0"/>
              </a:spcAft>
              <a:buSzPts val="2800"/>
              <a:buChar char="❖"/>
            </a:pPr>
            <a:r>
              <a:rPr i="1" lang="en-GB" sz="2000">
                <a:solidFill>
                  <a:srgbClr val="002060"/>
                </a:solidFill>
              </a:rPr>
              <a:t>Support capacity building </a:t>
            </a:r>
            <a:r>
              <a:rPr lang="en-GB" sz="2000"/>
              <a:t>by providing/receiving use cases for/from training activities, e.g., for developing countries </a:t>
            </a:r>
            <a:br>
              <a:rPr lang="en-GB" sz="2000"/>
            </a:br>
            <a:r>
              <a:rPr lang="en-GB" sz="2000"/>
              <a:t>(link to CGMS and CEOS capacity building activities)</a:t>
            </a:r>
            <a:endParaRPr/>
          </a:p>
          <a:p>
            <a:pPr indent="0" lvl="0" marL="50800" rtl="0" algn="l">
              <a:lnSpc>
                <a:spcPct val="90000"/>
              </a:lnSpc>
              <a:spcBef>
                <a:spcPts val="2000"/>
              </a:spcBef>
              <a:spcAft>
                <a:spcPts val="1000"/>
              </a:spcAft>
              <a:buSzPts val="2800"/>
              <a:buNone/>
            </a:pPr>
            <a:r>
              <a:t/>
            </a:r>
            <a:endParaRPr sz="2000"/>
          </a:p>
        </p:txBody>
      </p:sp>
      <p:sp>
        <p:nvSpPr>
          <p:cNvPr id="1973" name="Google Shape;1973;g1205db21c66_2_96"/>
          <p:cNvSpPr txBox="1"/>
          <p:nvPr>
            <p:ph type="title"/>
          </p:nvPr>
        </p:nvSpPr>
        <p:spPr>
          <a:xfrm>
            <a:off x="176048" y="175939"/>
            <a:ext cx="9386864" cy="779002"/>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b="1" lang="en-GB" sz="2800"/>
              <a:t>Update on Use Cases (Objectives)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8" name="Shape 1758"/>
        <p:cNvGrpSpPr/>
        <p:nvPr/>
      </p:nvGrpSpPr>
      <p:grpSpPr>
        <a:xfrm>
          <a:off x="0" y="0"/>
          <a:ext cx="0" cy="0"/>
          <a:chOff x="0" y="0"/>
          <a:chExt cx="0" cy="0"/>
        </a:xfrm>
      </p:grpSpPr>
      <p:sp>
        <p:nvSpPr>
          <p:cNvPr id="1759" name="Google Shape;1759;g11e5d6dd27c_0_0"/>
          <p:cNvSpPr txBox="1"/>
          <p:nvPr/>
        </p:nvSpPr>
        <p:spPr>
          <a:xfrm>
            <a:off x="94020" y="103248"/>
            <a:ext cx="86685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0" i="0" lang="en-GB" sz="4400" u="none" cap="none" strike="noStrike">
                <a:solidFill>
                  <a:schemeClr val="lt1"/>
                </a:solidFill>
                <a:latin typeface="Arial"/>
                <a:ea typeface="Arial"/>
                <a:cs typeface="Arial"/>
                <a:sym typeface="Arial"/>
              </a:rPr>
              <a:t>A SIT Chair Term Priority</a:t>
            </a:r>
            <a:endParaRPr b="0" i="0" sz="1400" u="none" cap="none" strike="noStrike">
              <a:solidFill>
                <a:srgbClr val="000000"/>
              </a:solidFill>
              <a:latin typeface="Arial"/>
              <a:ea typeface="Arial"/>
              <a:cs typeface="Arial"/>
              <a:sym typeface="Arial"/>
            </a:endParaRPr>
          </a:p>
        </p:txBody>
      </p:sp>
      <p:sp>
        <p:nvSpPr>
          <p:cNvPr id="1760" name="Google Shape;1760;g11e5d6dd27c_0_0"/>
          <p:cNvSpPr txBox="1"/>
          <p:nvPr/>
        </p:nvSpPr>
        <p:spPr>
          <a:xfrm>
            <a:off x="10265664" y="6574604"/>
            <a:ext cx="1925400" cy="307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pic>
        <p:nvPicPr>
          <p:cNvPr id="1761" name="Google Shape;1761;g11e5d6dd27c_0_0"/>
          <p:cNvPicPr preferRelativeResize="0"/>
          <p:nvPr/>
        </p:nvPicPr>
        <p:blipFill rotWithShape="1">
          <a:blip r:embed="rId3">
            <a:alphaModFix/>
          </a:blip>
          <a:srcRect b="0" l="0" r="0" t="0"/>
          <a:stretch/>
        </p:blipFill>
        <p:spPr>
          <a:xfrm>
            <a:off x="1681700" y="1037775"/>
            <a:ext cx="7906089" cy="5844627"/>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977" name="Shape 1977"/>
        <p:cNvGrpSpPr/>
        <p:nvPr/>
      </p:nvGrpSpPr>
      <p:grpSpPr>
        <a:xfrm>
          <a:off x="0" y="0"/>
          <a:ext cx="0" cy="0"/>
          <a:chOff x="0" y="0"/>
          <a:chExt cx="0" cy="0"/>
        </a:xfrm>
      </p:grpSpPr>
      <p:sp>
        <p:nvSpPr>
          <p:cNvPr id="1978" name="Google Shape;1978;g1205db21c66_2_101"/>
          <p:cNvSpPr txBox="1"/>
          <p:nvPr>
            <p:ph idx="1" type="body"/>
          </p:nvPr>
        </p:nvSpPr>
        <p:spPr>
          <a:xfrm>
            <a:off x="324233" y="1558533"/>
            <a:ext cx="11495400" cy="4662900"/>
          </a:xfrm>
          <a:prstGeom prst="rect">
            <a:avLst/>
          </a:prstGeom>
          <a:noFill/>
          <a:ln>
            <a:noFill/>
          </a:ln>
        </p:spPr>
        <p:txBody>
          <a:bodyPr anchorCtr="0" anchor="t" bIns="45700" lIns="91425" spcFirstLastPara="1" rIns="91425" wrap="square" tIns="45700">
            <a:noAutofit/>
          </a:bodyPr>
          <a:lstStyle/>
          <a:p>
            <a:pPr indent="-406400" lvl="0" marL="457200" marR="0" rtl="0" algn="l">
              <a:lnSpc>
                <a:spcPct val="90000"/>
              </a:lnSpc>
              <a:spcBef>
                <a:spcPts val="1000"/>
              </a:spcBef>
              <a:spcAft>
                <a:spcPts val="0"/>
              </a:spcAft>
              <a:buClr>
                <a:schemeClr val="dk1"/>
              </a:buClr>
              <a:buSzPts val="2800"/>
              <a:buFont typeface="Noto Sans Symbols"/>
              <a:buChar char="❖"/>
            </a:pPr>
            <a:r>
              <a:rPr lang="en-GB" sz="2000"/>
              <a:t>20 cases received</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GB" sz="2000"/>
              <a:t>8 use cases published</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GB" sz="2000"/>
              <a:t>1 declined</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GB" sz="2000"/>
              <a:t>All others in preparation</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GB" sz="2000"/>
              <a:t>Another use cases </a:t>
            </a:r>
            <a:br>
              <a:rPr lang="en-GB" sz="2000"/>
            </a:br>
            <a:r>
              <a:rPr lang="en-GB" sz="2000"/>
              <a:t>announced</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GB" sz="2000"/>
              <a:t>Link to other sources</a:t>
            </a:r>
            <a:br>
              <a:rPr lang="en-GB" sz="2000"/>
            </a:br>
            <a:r>
              <a:rPr lang="en-GB" sz="2000"/>
              <a:t>initiated</a:t>
            </a:r>
            <a:br>
              <a:rPr lang="en-GB" sz="2000"/>
            </a:br>
            <a:r>
              <a:rPr lang="en-GB" sz="2000"/>
              <a:t>(C3S, CCI)</a:t>
            </a:r>
            <a:endParaRPr/>
          </a:p>
          <a:p>
            <a:pPr indent="0" lvl="0" marL="50800" rtl="0" algn="l">
              <a:lnSpc>
                <a:spcPct val="90000"/>
              </a:lnSpc>
              <a:spcBef>
                <a:spcPts val="1000"/>
              </a:spcBef>
              <a:spcAft>
                <a:spcPts val="0"/>
              </a:spcAft>
              <a:buSzPts val="2800"/>
              <a:buNone/>
            </a:pPr>
            <a:br>
              <a:rPr lang="en-GB" sz="2000"/>
            </a:br>
            <a:endParaRPr sz="2000"/>
          </a:p>
          <a:p>
            <a:pPr indent="-228600" lvl="0" marL="457200" marR="0" rtl="0" algn="l">
              <a:lnSpc>
                <a:spcPct val="90000"/>
              </a:lnSpc>
              <a:spcBef>
                <a:spcPts val="1000"/>
              </a:spcBef>
              <a:spcAft>
                <a:spcPts val="0"/>
              </a:spcAft>
              <a:buClr>
                <a:schemeClr val="dk1"/>
              </a:buClr>
              <a:buSzPts val="2800"/>
              <a:buFont typeface="Noto Sans Symbols"/>
              <a:buNone/>
            </a:pPr>
            <a:r>
              <a:t/>
            </a:r>
            <a:endParaRPr sz="2000"/>
          </a:p>
        </p:txBody>
      </p:sp>
      <p:sp>
        <p:nvSpPr>
          <p:cNvPr id="1979" name="Google Shape;1979;g1205db21c66_2_101"/>
          <p:cNvSpPr txBox="1"/>
          <p:nvPr>
            <p:ph type="title"/>
          </p:nvPr>
        </p:nvSpPr>
        <p:spPr>
          <a:xfrm>
            <a:off x="176048" y="175939"/>
            <a:ext cx="9386864" cy="779002"/>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b="1" lang="en-GB" sz="2800"/>
              <a:t>Update on Use Cases (Status)</a:t>
            </a:r>
            <a:endParaRPr sz="2800"/>
          </a:p>
        </p:txBody>
      </p:sp>
      <p:pic>
        <p:nvPicPr>
          <p:cNvPr descr="A picture containing website&#10;&#10;Description automatically generated" id="1980" name="Google Shape;1980;g1205db21c66_2_101"/>
          <p:cNvPicPr preferRelativeResize="0"/>
          <p:nvPr/>
        </p:nvPicPr>
        <p:blipFill rotWithShape="1">
          <a:blip r:embed="rId3">
            <a:alphaModFix/>
          </a:blip>
          <a:srcRect b="0" l="0" r="0" t="0"/>
          <a:stretch/>
        </p:blipFill>
        <p:spPr>
          <a:xfrm>
            <a:off x="3850664" y="1716919"/>
            <a:ext cx="8225253" cy="4219913"/>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984" name="Shape 1984"/>
        <p:cNvGrpSpPr/>
        <p:nvPr/>
      </p:nvGrpSpPr>
      <p:grpSpPr>
        <a:xfrm>
          <a:off x="0" y="0"/>
          <a:ext cx="0" cy="0"/>
          <a:chOff x="0" y="0"/>
          <a:chExt cx="0" cy="0"/>
        </a:xfrm>
      </p:grpSpPr>
      <p:sp>
        <p:nvSpPr>
          <p:cNvPr id="1985" name="Google Shape;1985;g1205db21c66_2_107"/>
          <p:cNvSpPr txBox="1"/>
          <p:nvPr>
            <p:ph idx="1" type="body"/>
          </p:nvPr>
        </p:nvSpPr>
        <p:spPr>
          <a:xfrm>
            <a:off x="324233" y="1558533"/>
            <a:ext cx="11495400" cy="4662900"/>
          </a:xfrm>
          <a:prstGeom prst="rect">
            <a:avLst/>
          </a:prstGeom>
          <a:noFill/>
          <a:ln>
            <a:noFill/>
          </a:ln>
        </p:spPr>
        <p:txBody>
          <a:bodyPr anchorCtr="0" anchor="t" bIns="45700" lIns="91425" spcFirstLastPara="1" rIns="91425" wrap="square" tIns="45700">
            <a:noAutofit/>
          </a:bodyPr>
          <a:lstStyle/>
          <a:p>
            <a:pPr indent="-406400" lvl="0" marL="457200" marR="0" rtl="0" algn="l">
              <a:lnSpc>
                <a:spcPct val="90000"/>
              </a:lnSpc>
              <a:spcBef>
                <a:spcPts val="1000"/>
              </a:spcBef>
              <a:spcAft>
                <a:spcPts val="0"/>
              </a:spcAft>
              <a:buClr>
                <a:schemeClr val="dk1"/>
              </a:buClr>
              <a:buSzPts val="2800"/>
              <a:buFont typeface="Noto Sans Symbols"/>
              <a:buChar char="❖"/>
            </a:pPr>
            <a:r>
              <a:rPr lang="en-GB" sz="2000"/>
              <a:t>WGClimate represents the “space component” of/to GCOS</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GB" sz="2000"/>
              <a:t>GCOS Status Report published in 2021</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GB" sz="2000"/>
              <a:t>Update of GCOS Implementation Plan in 2022</a:t>
            </a:r>
            <a:endParaRPr/>
          </a:p>
          <a:p>
            <a:pPr indent="-381000" lvl="1" marL="914400" rtl="0" algn="l">
              <a:lnSpc>
                <a:spcPct val="90000"/>
              </a:lnSpc>
              <a:spcBef>
                <a:spcPts val="500"/>
              </a:spcBef>
              <a:spcAft>
                <a:spcPts val="0"/>
              </a:spcAft>
              <a:buSzPts val="2400"/>
              <a:buChar char="▪"/>
            </a:pPr>
            <a:r>
              <a:rPr lang="en-GB" sz="1800"/>
              <a:t>Changes in structure of ECVs expected</a:t>
            </a:r>
            <a:endParaRPr/>
          </a:p>
          <a:p>
            <a:pPr indent="-381000" lvl="1" marL="914400" rtl="0" algn="l">
              <a:lnSpc>
                <a:spcPct val="90000"/>
              </a:lnSpc>
              <a:spcBef>
                <a:spcPts val="500"/>
              </a:spcBef>
              <a:spcAft>
                <a:spcPts val="0"/>
              </a:spcAft>
              <a:buSzPts val="2400"/>
              <a:buChar char="▪"/>
            </a:pPr>
            <a:r>
              <a:rPr lang="en-GB" sz="1800"/>
              <a:t>Continuous discussion with GCOS: agenda topic of WGClimate</a:t>
            </a:r>
            <a:endParaRPr sz="1800"/>
          </a:p>
          <a:p>
            <a:pPr indent="-406400" lvl="0" marL="457200" marR="0" rtl="0" algn="l">
              <a:lnSpc>
                <a:spcPct val="90000"/>
              </a:lnSpc>
              <a:spcBef>
                <a:spcPts val="1000"/>
              </a:spcBef>
              <a:spcAft>
                <a:spcPts val="0"/>
              </a:spcAft>
              <a:buClr>
                <a:schemeClr val="dk1"/>
              </a:buClr>
              <a:buSzPts val="2800"/>
              <a:buFont typeface="Noto Sans Symbols"/>
              <a:buChar char="❖"/>
            </a:pPr>
            <a:r>
              <a:rPr lang="en-GB" sz="2000"/>
              <a:t>Informal pre-review (Mid-April) by WGClimate</a:t>
            </a:r>
            <a:endParaRPr sz="2000"/>
          </a:p>
          <a:p>
            <a:pPr indent="-406400" lvl="0" marL="457200" marR="0" rtl="0" algn="l">
              <a:lnSpc>
                <a:spcPct val="90000"/>
              </a:lnSpc>
              <a:spcBef>
                <a:spcPts val="1000"/>
              </a:spcBef>
              <a:spcAft>
                <a:spcPts val="0"/>
              </a:spcAft>
              <a:buClr>
                <a:schemeClr val="dk1"/>
              </a:buClr>
              <a:buSzPts val="2800"/>
              <a:buFont typeface="Noto Sans Symbols"/>
              <a:buChar char="❖"/>
            </a:pPr>
            <a:r>
              <a:rPr lang="en-GB" sz="2000"/>
              <a:t>Public review planned for May 2022 (?)</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GB" sz="2000"/>
              <a:t>Publication at 2</a:t>
            </a:r>
            <a:r>
              <a:rPr baseline="30000" lang="en-GB" sz="2000"/>
              <a:t>nd</a:t>
            </a:r>
            <a:r>
              <a:rPr lang="en-GB" sz="2000"/>
              <a:t> Climate Observation Conference co-hosted by GCOS and EUMETSAT </a:t>
            </a:r>
            <a:br>
              <a:rPr lang="en-GB" sz="2000"/>
            </a:br>
            <a:r>
              <a:rPr lang="en-GB" sz="2000"/>
              <a:t>(17-19 Oct 2022, Darmstadt)</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GB" sz="2000"/>
              <a:t>Presentation of GCOS IP during COP-27</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GB" sz="2000"/>
              <a:t>2023/4: Preparation of CEOS Response to GCOS IP</a:t>
            </a:r>
            <a:endParaRPr/>
          </a:p>
          <a:p>
            <a:pPr indent="-228600" lvl="0" marL="457200" marR="0" rtl="0" algn="l">
              <a:lnSpc>
                <a:spcPct val="90000"/>
              </a:lnSpc>
              <a:spcBef>
                <a:spcPts val="1000"/>
              </a:spcBef>
              <a:spcAft>
                <a:spcPts val="0"/>
              </a:spcAft>
              <a:buClr>
                <a:schemeClr val="dk1"/>
              </a:buClr>
              <a:buSzPts val="2800"/>
              <a:buFont typeface="Noto Sans Symbols"/>
              <a:buNone/>
            </a:pPr>
            <a:r>
              <a:t/>
            </a:r>
            <a:endParaRPr sz="2000"/>
          </a:p>
        </p:txBody>
      </p:sp>
      <p:sp>
        <p:nvSpPr>
          <p:cNvPr id="1986" name="Google Shape;1986;g1205db21c66_2_107"/>
          <p:cNvSpPr txBox="1"/>
          <p:nvPr>
            <p:ph type="title"/>
          </p:nvPr>
        </p:nvSpPr>
        <p:spPr>
          <a:xfrm>
            <a:off x="176048" y="175939"/>
            <a:ext cx="9386864" cy="779002"/>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b="1" lang="en-GB" sz="2800"/>
              <a:t>WGClimate and GCOS</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990" name="Shape 1990"/>
        <p:cNvGrpSpPr/>
        <p:nvPr/>
      </p:nvGrpSpPr>
      <p:grpSpPr>
        <a:xfrm>
          <a:off x="0" y="0"/>
          <a:ext cx="0" cy="0"/>
          <a:chOff x="0" y="0"/>
          <a:chExt cx="0" cy="0"/>
        </a:xfrm>
      </p:grpSpPr>
      <p:sp>
        <p:nvSpPr>
          <p:cNvPr id="1991" name="Google Shape;1991;g1205db21c66_2_112"/>
          <p:cNvSpPr txBox="1"/>
          <p:nvPr>
            <p:ph idx="1" type="body"/>
          </p:nvPr>
        </p:nvSpPr>
        <p:spPr>
          <a:xfrm>
            <a:off x="324233" y="1558533"/>
            <a:ext cx="11495400" cy="4662900"/>
          </a:xfrm>
          <a:prstGeom prst="rect">
            <a:avLst/>
          </a:prstGeom>
          <a:noFill/>
          <a:ln>
            <a:noFill/>
          </a:ln>
        </p:spPr>
        <p:txBody>
          <a:bodyPr anchorCtr="0" anchor="t" bIns="45700" lIns="91425" spcFirstLastPara="1" rIns="91425" wrap="square" tIns="45700">
            <a:noAutofit/>
          </a:bodyPr>
          <a:lstStyle/>
          <a:p>
            <a:pPr indent="-406400" lvl="0" marL="457200" marR="0" rtl="0" algn="l">
              <a:lnSpc>
                <a:spcPct val="90000"/>
              </a:lnSpc>
              <a:spcBef>
                <a:spcPts val="1000"/>
              </a:spcBef>
              <a:spcAft>
                <a:spcPts val="0"/>
              </a:spcAft>
              <a:buClr>
                <a:schemeClr val="dk1"/>
              </a:buClr>
              <a:buSzPts val="2800"/>
              <a:buFont typeface="Noto Sans Symbols"/>
              <a:buChar char="❖"/>
            </a:pPr>
            <a:r>
              <a:rPr lang="en-GB" sz="2000"/>
              <a:t>UNFCCC / Earth Information Day</a:t>
            </a:r>
            <a:endParaRPr/>
          </a:p>
          <a:p>
            <a:pPr indent="-381000" lvl="1" marL="914400" rtl="0" algn="l">
              <a:lnSpc>
                <a:spcPct val="90000"/>
              </a:lnSpc>
              <a:spcBef>
                <a:spcPts val="500"/>
              </a:spcBef>
              <a:spcAft>
                <a:spcPts val="0"/>
              </a:spcAft>
              <a:buSzPts val="2400"/>
              <a:buChar char="▪"/>
            </a:pPr>
            <a:r>
              <a:rPr lang="en-GB" sz="2000"/>
              <a:t>Presentation by WGClimate</a:t>
            </a:r>
            <a:endParaRPr sz="2000"/>
          </a:p>
          <a:p>
            <a:pPr indent="-381000" lvl="1" marL="914400" rtl="0" algn="l">
              <a:lnSpc>
                <a:spcPct val="90000"/>
              </a:lnSpc>
              <a:spcBef>
                <a:spcPts val="500"/>
              </a:spcBef>
              <a:spcAft>
                <a:spcPts val="0"/>
              </a:spcAft>
              <a:buSzPts val="2400"/>
              <a:buChar char="▪"/>
            </a:pPr>
            <a:r>
              <a:rPr lang="en-GB" sz="2000"/>
              <a:t>In addition, presentation of Synthesis Report of Systematic Observations</a:t>
            </a:r>
            <a:br>
              <a:rPr lang="en-GB" sz="2000"/>
            </a:br>
            <a:r>
              <a:rPr lang="en-GB" sz="2000"/>
              <a:t>(see agenda topic 2.7)</a:t>
            </a:r>
            <a:endParaRPr/>
          </a:p>
          <a:p>
            <a:pPr indent="-381000" lvl="1" marL="914400" rtl="0" algn="l">
              <a:lnSpc>
                <a:spcPct val="90000"/>
              </a:lnSpc>
              <a:spcBef>
                <a:spcPts val="500"/>
              </a:spcBef>
              <a:spcAft>
                <a:spcPts val="0"/>
              </a:spcAft>
              <a:buSzPts val="2400"/>
              <a:buChar char="▪"/>
            </a:pPr>
            <a:r>
              <a:rPr lang="en-GB" sz="2000"/>
              <a:t>7 poster contributions by WGClimate and individual agencies</a:t>
            </a:r>
            <a:endParaRPr/>
          </a:p>
          <a:p>
            <a:pPr indent="-406400" lvl="0" marL="457200" rtl="0" algn="l">
              <a:lnSpc>
                <a:spcPct val="150000"/>
              </a:lnSpc>
              <a:spcBef>
                <a:spcPts val="1000"/>
              </a:spcBef>
              <a:spcAft>
                <a:spcPts val="0"/>
              </a:spcAft>
              <a:buSzPts val="2800"/>
              <a:buChar char="❖"/>
            </a:pPr>
            <a:r>
              <a:rPr lang="en-GB" sz="2000"/>
              <a:t>UNFCCC / Structured Expert Dialogue: 1 poster</a:t>
            </a:r>
            <a:endParaRPr/>
          </a:p>
          <a:p>
            <a:pPr indent="-406400" lvl="0" marL="457200" rtl="0" algn="l">
              <a:lnSpc>
                <a:spcPct val="150000"/>
              </a:lnSpc>
              <a:spcBef>
                <a:spcPts val="1000"/>
              </a:spcBef>
              <a:spcAft>
                <a:spcPts val="0"/>
              </a:spcAft>
              <a:buSzPts val="2800"/>
              <a:buChar char="❖"/>
            </a:pPr>
            <a:r>
              <a:rPr lang="en-GB" sz="2000"/>
              <a:t>WMO booth: presentation &amp; discussion with high virtual attendance</a:t>
            </a:r>
            <a:endParaRPr/>
          </a:p>
          <a:p>
            <a:pPr indent="-406400" lvl="0" marL="457200" rtl="0" algn="l">
              <a:lnSpc>
                <a:spcPct val="150000"/>
              </a:lnSpc>
              <a:spcBef>
                <a:spcPts val="1000"/>
              </a:spcBef>
              <a:spcAft>
                <a:spcPts val="0"/>
              </a:spcAft>
              <a:buSzPts val="2800"/>
              <a:buChar char="❖"/>
            </a:pPr>
            <a:r>
              <a:rPr lang="en-GB" sz="2000"/>
              <a:t>UK / Earth Information Day</a:t>
            </a:r>
            <a:endParaRPr/>
          </a:p>
          <a:p>
            <a:pPr indent="-406400" lvl="0" marL="457200" rtl="0" algn="l">
              <a:lnSpc>
                <a:spcPct val="150000"/>
              </a:lnSpc>
              <a:spcBef>
                <a:spcPts val="1000"/>
              </a:spcBef>
              <a:spcAft>
                <a:spcPts val="0"/>
              </a:spcAft>
              <a:buSzPts val="2800"/>
              <a:buChar char="❖"/>
            </a:pPr>
            <a:r>
              <a:rPr lang="en-GB" sz="2000"/>
              <a:t>Further agency events (ESA, JAXA, NASA,….)</a:t>
            </a:r>
            <a:endParaRPr/>
          </a:p>
          <a:p>
            <a:pPr indent="-228600" lvl="0" marL="457200" marR="0" rtl="0" algn="l">
              <a:lnSpc>
                <a:spcPct val="90000"/>
              </a:lnSpc>
              <a:spcBef>
                <a:spcPts val="1000"/>
              </a:spcBef>
              <a:spcAft>
                <a:spcPts val="0"/>
              </a:spcAft>
              <a:buClr>
                <a:schemeClr val="dk1"/>
              </a:buClr>
              <a:buSzPts val="2800"/>
              <a:buFont typeface="Noto Sans Symbols"/>
              <a:buNone/>
            </a:pPr>
            <a:r>
              <a:t/>
            </a:r>
            <a:endParaRPr sz="2000"/>
          </a:p>
          <a:p>
            <a:pPr indent="0" lvl="0" marL="50800" rtl="0" algn="l">
              <a:lnSpc>
                <a:spcPct val="90000"/>
              </a:lnSpc>
              <a:spcBef>
                <a:spcPts val="1000"/>
              </a:spcBef>
              <a:spcAft>
                <a:spcPts val="0"/>
              </a:spcAft>
              <a:buSzPts val="2800"/>
              <a:buNone/>
            </a:pPr>
            <a:r>
              <a:t/>
            </a:r>
            <a:endParaRPr sz="2000"/>
          </a:p>
        </p:txBody>
      </p:sp>
      <p:sp>
        <p:nvSpPr>
          <p:cNvPr id="1992" name="Google Shape;1992;g1205db21c66_2_112"/>
          <p:cNvSpPr txBox="1"/>
          <p:nvPr>
            <p:ph type="title"/>
          </p:nvPr>
        </p:nvSpPr>
        <p:spPr>
          <a:xfrm>
            <a:off x="176048" y="175939"/>
            <a:ext cx="9386864" cy="779002"/>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b="1" lang="en-GB" sz="2800"/>
              <a:t>COP-26 contributions from CEOS/CGMS and agencies</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996" name="Shape 1996"/>
        <p:cNvGrpSpPr/>
        <p:nvPr/>
      </p:nvGrpSpPr>
      <p:grpSpPr>
        <a:xfrm>
          <a:off x="0" y="0"/>
          <a:ext cx="0" cy="0"/>
          <a:chOff x="0" y="0"/>
          <a:chExt cx="0" cy="0"/>
        </a:xfrm>
      </p:grpSpPr>
      <p:sp>
        <p:nvSpPr>
          <p:cNvPr id="1997" name="Google Shape;1997;g1205db21c66_2_117"/>
          <p:cNvSpPr txBox="1"/>
          <p:nvPr>
            <p:ph type="title"/>
          </p:nvPr>
        </p:nvSpPr>
        <p:spPr>
          <a:xfrm>
            <a:off x="176048" y="175939"/>
            <a:ext cx="9386864" cy="779002"/>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b="1" lang="en-GB" sz="2800"/>
              <a:t>COP-26 Pledges</a:t>
            </a:r>
            <a:endParaRPr/>
          </a:p>
        </p:txBody>
      </p:sp>
      <p:sp>
        <p:nvSpPr>
          <p:cNvPr id="1998" name="Google Shape;1998;g1205db21c66_2_117"/>
          <p:cNvSpPr txBox="1"/>
          <p:nvPr>
            <p:ph idx="1" type="body"/>
          </p:nvPr>
        </p:nvSpPr>
        <p:spPr>
          <a:xfrm>
            <a:off x="324225" y="1185874"/>
            <a:ext cx="11495400" cy="5035500"/>
          </a:xfrm>
          <a:prstGeom prst="rect">
            <a:avLst/>
          </a:prstGeom>
          <a:noFill/>
          <a:ln>
            <a:noFill/>
          </a:ln>
        </p:spPr>
        <p:txBody>
          <a:bodyPr anchorCtr="0" anchor="t" bIns="45700" lIns="91425" spcFirstLastPara="1" rIns="91425" wrap="square" tIns="45700">
            <a:noAutofit/>
          </a:bodyPr>
          <a:lstStyle/>
          <a:p>
            <a:pPr indent="-393700" lvl="0" marL="457200" rtl="0" algn="l">
              <a:lnSpc>
                <a:spcPct val="150000"/>
              </a:lnSpc>
              <a:spcBef>
                <a:spcPts val="1000"/>
              </a:spcBef>
              <a:spcAft>
                <a:spcPts val="0"/>
              </a:spcAft>
              <a:buSzPts val="2600"/>
              <a:buChar char="❖"/>
            </a:pPr>
            <a:r>
              <a:rPr lang="en-GB" sz="1800" u="sng"/>
              <a:t>Global Methane Pledge</a:t>
            </a:r>
            <a:r>
              <a:rPr lang="en-GB" sz="1800"/>
              <a:t> </a:t>
            </a:r>
            <a:br>
              <a:rPr lang="en-GB" sz="1800"/>
            </a:br>
            <a:r>
              <a:rPr lang="en-GB" sz="1800"/>
              <a:t>US-EU led initiative, emission reduction of 30% by 2030 compared to 2020; &gt; 100 countries joined</a:t>
            </a:r>
            <a:endParaRPr sz="2600"/>
          </a:p>
          <a:p>
            <a:pPr indent="-393700" lvl="0" marL="457200" rtl="0" algn="l">
              <a:lnSpc>
                <a:spcPct val="150000"/>
              </a:lnSpc>
              <a:spcBef>
                <a:spcPts val="1000"/>
              </a:spcBef>
              <a:spcAft>
                <a:spcPts val="0"/>
              </a:spcAft>
              <a:buSzPts val="2600"/>
              <a:buChar char="❖"/>
            </a:pPr>
            <a:r>
              <a:rPr lang="en-GB" sz="1800" u="sng"/>
              <a:t>Race to Zero campaign</a:t>
            </a:r>
            <a:r>
              <a:rPr lang="en-GB" sz="1800"/>
              <a:t>: Commitment to halve emissions by 2030 with aim of a zero carbon world</a:t>
            </a:r>
            <a:endParaRPr sz="2600"/>
          </a:p>
          <a:p>
            <a:pPr indent="-393700" lvl="0" marL="457200" rtl="0" algn="l">
              <a:lnSpc>
                <a:spcPct val="150000"/>
              </a:lnSpc>
              <a:spcBef>
                <a:spcPts val="1000"/>
              </a:spcBef>
              <a:spcAft>
                <a:spcPts val="0"/>
              </a:spcAft>
              <a:buSzPts val="2600"/>
              <a:buChar char="❖"/>
            </a:pPr>
            <a:r>
              <a:rPr lang="en-GB" sz="1800" u="sng"/>
              <a:t>Forests</a:t>
            </a:r>
            <a:r>
              <a:rPr lang="en-GB" sz="1800"/>
              <a:t>: Declaration on forests and land use aiming to halt and reverse forest loss and land degradation by 2030; &gt; 140 countries joined</a:t>
            </a:r>
            <a:endParaRPr sz="2600"/>
          </a:p>
          <a:p>
            <a:pPr indent="-393700" lvl="0" marL="457200" rtl="0" algn="l">
              <a:lnSpc>
                <a:spcPct val="150000"/>
              </a:lnSpc>
              <a:spcBef>
                <a:spcPts val="1000"/>
              </a:spcBef>
              <a:spcAft>
                <a:spcPts val="0"/>
              </a:spcAft>
              <a:buSzPts val="2600"/>
              <a:buChar char="❖"/>
            </a:pPr>
            <a:r>
              <a:rPr lang="en-GB" sz="1800" u="sng"/>
              <a:t>Finance</a:t>
            </a:r>
            <a:r>
              <a:rPr lang="en-GB" sz="1800"/>
              <a:t>: significant pledges, e.g. to the adaptation fund ($ 356 million); global forest finance pledge: 12 countries / $ 12 billion for 2021-2025</a:t>
            </a:r>
            <a:endParaRPr sz="2600"/>
          </a:p>
          <a:p>
            <a:pPr indent="-393700" lvl="0" marL="457200" rtl="0" algn="l">
              <a:lnSpc>
                <a:spcPct val="150000"/>
              </a:lnSpc>
              <a:spcBef>
                <a:spcPts val="1000"/>
              </a:spcBef>
              <a:spcAft>
                <a:spcPts val="0"/>
              </a:spcAft>
              <a:buSzPts val="2600"/>
              <a:buChar char="❖"/>
            </a:pPr>
            <a:r>
              <a:rPr lang="en-GB" sz="1800" u="sng"/>
              <a:t>Race to resilience campaign</a:t>
            </a:r>
            <a:r>
              <a:rPr lang="en-GB" sz="1800"/>
              <a:t>: a metrics framework to verify the climate resilience impact</a:t>
            </a:r>
            <a:endParaRPr sz="2600"/>
          </a:p>
          <a:p>
            <a:pPr indent="-393700" lvl="0" marL="457200" rtl="0" algn="l">
              <a:lnSpc>
                <a:spcPct val="150000"/>
              </a:lnSpc>
              <a:spcBef>
                <a:spcPts val="1000"/>
              </a:spcBef>
              <a:spcAft>
                <a:spcPts val="0"/>
              </a:spcAft>
              <a:buSzPts val="2600"/>
              <a:buChar char="❖"/>
            </a:pPr>
            <a:r>
              <a:rPr lang="en-GB" sz="1800" u="sng"/>
              <a:t>Glasgow breakthrough agenda</a:t>
            </a:r>
            <a:r>
              <a:rPr lang="en-GB" sz="1800"/>
              <a:t>: Countries to work on clean technologies &amp; sustainable solutions</a:t>
            </a:r>
            <a:endParaRPr sz="2600"/>
          </a:p>
          <a:p>
            <a:pPr indent="-228600" lvl="0" marL="457200" rtl="0" algn="l">
              <a:lnSpc>
                <a:spcPct val="150000"/>
              </a:lnSpc>
              <a:spcBef>
                <a:spcPts val="1000"/>
              </a:spcBef>
              <a:spcAft>
                <a:spcPts val="0"/>
              </a:spcAft>
              <a:buSzPts val="2800"/>
              <a:buNone/>
            </a:pPr>
            <a:r>
              <a:t/>
            </a:r>
            <a:endParaRPr sz="180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002" name="Shape 2002"/>
        <p:cNvGrpSpPr/>
        <p:nvPr/>
      </p:nvGrpSpPr>
      <p:grpSpPr>
        <a:xfrm>
          <a:off x="0" y="0"/>
          <a:ext cx="0" cy="0"/>
          <a:chOff x="0" y="0"/>
          <a:chExt cx="0" cy="0"/>
        </a:xfrm>
      </p:grpSpPr>
      <p:sp>
        <p:nvSpPr>
          <p:cNvPr id="2003" name="Google Shape;2003;g1205db21c66_2_122"/>
          <p:cNvSpPr txBox="1"/>
          <p:nvPr>
            <p:ph idx="1" type="body"/>
          </p:nvPr>
        </p:nvSpPr>
        <p:spPr>
          <a:xfrm>
            <a:off x="324233" y="1558533"/>
            <a:ext cx="11495400" cy="4662871"/>
          </a:xfrm>
          <a:prstGeom prst="rect">
            <a:avLst/>
          </a:prstGeom>
          <a:noFill/>
          <a:ln>
            <a:noFill/>
          </a:ln>
        </p:spPr>
        <p:txBody>
          <a:bodyPr anchorCtr="0" anchor="t" bIns="45700" lIns="91425" spcFirstLastPara="1" rIns="91425" wrap="square" tIns="45700">
            <a:noAutofit/>
          </a:bodyPr>
          <a:lstStyle/>
          <a:p>
            <a:pPr indent="-406400" lvl="0" marL="457200" marR="0" rtl="0" algn="l">
              <a:lnSpc>
                <a:spcPct val="90000"/>
              </a:lnSpc>
              <a:spcBef>
                <a:spcPts val="1000"/>
              </a:spcBef>
              <a:spcAft>
                <a:spcPts val="0"/>
              </a:spcAft>
              <a:buClr>
                <a:schemeClr val="dk1"/>
              </a:buClr>
              <a:buSzPts val="2800"/>
              <a:buFont typeface="Noto Sans Symbols"/>
              <a:buChar char="❖"/>
            </a:pPr>
            <a:r>
              <a:rPr lang="en-GB"/>
              <a:t>UNOOSA / UKSA aims to collect information about space &amp; climate</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GB"/>
              <a:t>Motivation twofold</a:t>
            </a:r>
            <a:endParaRPr/>
          </a:p>
          <a:p>
            <a:pPr indent="-381000" lvl="1" marL="914400" rtl="0" algn="l">
              <a:lnSpc>
                <a:spcPct val="90000"/>
              </a:lnSpc>
              <a:spcBef>
                <a:spcPts val="500"/>
              </a:spcBef>
              <a:spcAft>
                <a:spcPts val="0"/>
              </a:spcAft>
              <a:buSzPts val="2400"/>
              <a:buChar char="▪"/>
            </a:pPr>
            <a:r>
              <a:rPr lang="en-GB"/>
              <a:t>It is quite difficult for “newcomers” to have get an overview</a:t>
            </a:r>
            <a:endParaRPr/>
          </a:p>
          <a:p>
            <a:pPr indent="-381000" lvl="1" marL="914400" rtl="0" algn="l">
              <a:lnSpc>
                <a:spcPct val="90000"/>
              </a:lnSpc>
              <a:spcBef>
                <a:spcPts val="500"/>
              </a:spcBef>
              <a:spcAft>
                <a:spcPts val="0"/>
              </a:spcAft>
              <a:buSzPts val="2400"/>
              <a:buChar char="▪"/>
            </a:pPr>
            <a:r>
              <a:rPr lang="en-GB"/>
              <a:t>UNOOSA wants to sharpen its Space4Climate programme</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GB"/>
              <a:t>WGClimate will complete the form with emphasizing its specific role</a:t>
            </a:r>
            <a:endParaRPr/>
          </a:p>
        </p:txBody>
      </p:sp>
      <p:sp>
        <p:nvSpPr>
          <p:cNvPr id="2004" name="Google Shape;2004;g1205db21c66_2_122"/>
          <p:cNvSpPr txBox="1"/>
          <p:nvPr>
            <p:ph type="title"/>
          </p:nvPr>
        </p:nvSpPr>
        <p:spPr>
          <a:xfrm>
            <a:off x="176048" y="175939"/>
            <a:ext cx="9386864" cy="779002"/>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GB" sz="2800"/>
              <a:t>UNOOSA / UKSA survey</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008" name="Shape 2008"/>
        <p:cNvGrpSpPr/>
        <p:nvPr/>
      </p:nvGrpSpPr>
      <p:grpSpPr>
        <a:xfrm>
          <a:off x="0" y="0"/>
          <a:ext cx="0" cy="0"/>
          <a:chOff x="0" y="0"/>
          <a:chExt cx="0" cy="0"/>
        </a:xfrm>
      </p:grpSpPr>
      <p:sp>
        <p:nvSpPr>
          <p:cNvPr id="2009" name="Google Shape;2009;g11f66719689_4_0"/>
          <p:cNvSpPr txBox="1"/>
          <p:nvPr>
            <p:ph idx="1" type="body"/>
          </p:nvPr>
        </p:nvSpPr>
        <p:spPr>
          <a:xfrm>
            <a:off x="324233" y="1558533"/>
            <a:ext cx="11495400" cy="4662900"/>
          </a:xfrm>
          <a:prstGeom prst="rect">
            <a:avLst/>
          </a:prstGeom>
          <a:noFill/>
          <a:ln>
            <a:noFill/>
          </a:ln>
        </p:spPr>
        <p:txBody>
          <a:bodyPr anchorCtr="0" anchor="t" bIns="45700" lIns="91425" spcFirstLastPara="1" rIns="91425" wrap="square" tIns="45700">
            <a:noAutofit/>
          </a:bodyPr>
          <a:lstStyle/>
          <a:p>
            <a:pPr indent="-406400" lvl="0" marL="457200" rtl="0" algn="l">
              <a:lnSpc>
                <a:spcPct val="115000"/>
              </a:lnSpc>
              <a:spcBef>
                <a:spcPts val="1000"/>
              </a:spcBef>
              <a:spcAft>
                <a:spcPts val="0"/>
              </a:spcAft>
              <a:buSzPts val="2800"/>
              <a:buChar char="❖"/>
            </a:pPr>
            <a:r>
              <a:rPr lang="en-GB"/>
              <a:t>Awareness to IPCC, UNFCCC &amp; COP needs led to rapid changes in requirements, also valid for GCOS and space observations</a:t>
            </a:r>
            <a:endParaRPr/>
          </a:p>
          <a:p>
            <a:pPr indent="-381000" lvl="1" marL="914400" rtl="0" algn="l">
              <a:lnSpc>
                <a:spcPct val="115000"/>
              </a:lnSpc>
              <a:spcBef>
                <a:spcPts val="0"/>
              </a:spcBef>
              <a:spcAft>
                <a:spcPts val="0"/>
              </a:spcAft>
              <a:buSzPts val="2400"/>
              <a:buChar char="▪"/>
            </a:pPr>
            <a:r>
              <a:rPr lang="en-GB"/>
              <a:t>Note GCOS-143 (requirements definition) are in some part dated</a:t>
            </a:r>
            <a:endParaRPr/>
          </a:p>
          <a:p>
            <a:pPr indent="-406400" lvl="0" marL="457200" rtl="0" algn="l">
              <a:lnSpc>
                <a:spcPct val="115000"/>
              </a:lnSpc>
              <a:spcBef>
                <a:spcPts val="0"/>
              </a:spcBef>
              <a:spcAft>
                <a:spcPts val="0"/>
              </a:spcAft>
              <a:buSzPts val="2800"/>
              <a:buChar char="❖"/>
            </a:pPr>
            <a:r>
              <a:rPr lang="en-GB"/>
              <a:t>Hence, the “working environment” of WGClimate is currently under evolution (ECV inventory, GCOS requirements &amp; response)</a:t>
            </a:r>
            <a:endParaRPr/>
          </a:p>
          <a:p>
            <a:pPr indent="-406400" lvl="0" marL="457200" rtl="0" algn="l">
              <a:lnSpc>
                <a:spcPct val="115000"/>
              </a:lnSpc>
              <a:spcBef>
                <a:spcPts val="0"/>
              </a:spcBef>
              <a:spcAft>
                <a:spcPts val="0"/>
              </a:spcAft>
              <a:buSzPts val="2800"/>
              <a:buChar char="❖"/>
            </a:pPr>
            <a:r>
              <a:rPr lang="en-GB"/>
              <a:t>Use cases establish a link to stakeholder / user community</a:t>
            </a:r>
            <a:endParaRPr/>
          </a:p>
          <a:p>
            <a:pPr indent="-406400" lvl="0" marL="457200" rtl="0" algn="l">
              <a:lnSpc>
                <a:spcPct val="115000"/>
              </a:lnSpc>
              <a:spcBef>
                <a:spcPts val="0"/>
              </a:spcBef>
              <a:spcAft>
                <a:spcPts val="0"/>
              </a:spcAft>
              <a:buSzPts val="2800"/>
              <a:buChar char="❖"/>
            </a:pPr>
            <a:r>
              <a:rPr lang="en-GB"/>
              <a:t>The COP-26 pledges opens a variety of opportunities for CEOS to provide its capabilities</a:t>
            </a:r>
            <a:endParaRPr/>
          </a:p>
        </p:txBody>
      </p:sp>
      <p:sp>
        <p:nvSpPr>
          <p:cNvPr id="2010" name="Google Shape;2010;g11f66719689_4_0"/>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b="1" lang="en-GB" sz="3300"/>
              <a:t>Conclusion</a:t>
            </a:r>
            <a:endParaRPr b="1" sz="330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4" name="Shape 2014"/>
        <p:cNvGrpSpPr/>
        <p:nvPr/>
      </p:nvGrpSpPr>
      <p:grpSpPr>
        <a:xfrm>
          <a:off x="0" y="0"/>
          <a:ext cx="0" cy="0"/>
          <a:chOff x="0" y="0"/>
          <a:chExt cx="0" cy="0"/>
        </a:xfrm>
      </p:grpSpPr>
      <p:sp>
        <p:nvSpPr>
          <p:cNvPr id="2015" name="Google Shape;2015;g1445f7c9ed6_0_1"/>
          <p:cNvSpPr txBox="1"/>
          <p:nvPr>
            <p:ph type="title"/>
          </p:nvPr>
        </p:nvSpPr>
        <p:spPr>
          <a:xfrm>
            <a:off x="176047" y="175938"/>
            <a:ext cx="6157200" cy="3972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8000"/>
              <a:buFont typeface="Arial"/>
              <a:buNone/>
            </a:pPr>
            <a:r>
              <a:rPr lang="en-GB" sz="5400"/>
              <a:t>COP-27 Prep</a:t>
            </a:r>
            <a:r>
              <a:rPr lang="en-GB" sz="5400"/>
              <a:t> </a:t>
            </a:r>
            <a:endParaRPr sz="5400"/>
          </a:p>
        </p:txBody>
      </p:sp>
      <p:sp>
        <p:nvSpPr>
          <p:cNvPr id="2016" name="Google Shape;2016;g1445f7c9ed6_0_1"/>
          <p:cNvSpPr/>
          <p:nvPr/>
        </p:nvSpPr>
        <p:spPr>
          <a:xfrm>
            <a:off x="7242234" y="4530032"/>
            <a:ext cx="4833000" cy="2605200"/>
          </a:xfrm>
          <a:prstGeom prst="rect">
            <a:avLst/>
          </a:prstGeom>
          <a:noFill/>
          <a:ln>
            <a:noFill/>
          </a:ln>
        </p:spPr>
        <p:txBody>
          <a:bodyPr anchorCtr="0" anchor="t" bIns="0" lIns="0" spcFirstLastPara="1" rIns="0" wrap="square" tIns="0">
            <a:noAutofit/>
          </a:bodyPr>
          <a:lstStyle/>
          <a:p>
            <a:pPr indent="0" lvl="0" marL="0" marR="0" rtl="0" algn="r">
              <a:lnSpc>
                <a:spcPct val="15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r">
              <a:lnSpc>
                <a:spcPct val="150000"/>
              </a:lnSpc>
              <a:spcBef>
                <a:spcPts val="0"/>
              </a:spcBef>
              <a:spcAft>
                <a:spcPts val="0"/>
              </a:spcAft>
              <a:buClr>
                <a:srgbClr val="000000"/>
              </a:buClr>
              <a:buSzPts val="2200"/>
              <a:buFont typeface="Arial"/>
              <a:buNone/>
            </a:pPr>
            <a:r>
              <a:t/>
            </a:r>
            <a:endParaRPr b="1" i="0" sz="2200" u="none" cap="none" strike="noStrike">
              <a:solidFill>
                <a:srgbClr val="6AA84F"/>
              </a:solidFill>
              <a:latin typeface="Arial"/>
              <a:ea typeface="Arial"/>
              <a:cs typeface="Arial"/>
              <a:sym typeface="Arial"/>
            </a:endParaRPr>
          </a:p>
          <a:p>
            <a:pPr indent="0" lvl="0" marL="0" marR="0" rtl="0" algn="r">
              <a:lnSpc>
                <a:spcPct val="150000"/>
              </a:lnSpc>
              <a:spcBef>
                <a:spcPts val="0"/>
              </a:spcBef>
              <a:spcAft>
                <a:spcPts val="0"/>
              </a:spcAft>
              <a:buClr>
                <a:srgbClr val="000000"/>
              </a:buClr>
              <a:buSzPts val="2200"/>
              <a:buFont typeface="Arial"/>
              <a:buNone/>
            </a:pPr>
            <a:r>
              <a:rPr b="1" i="0" lang="en-GB" sz="2200" u="none" cap="none" strike="noStrike">
                <a:solidFill>
                  <a:schemeClr val="accent1"/>
                </a:solidFill>
                <a:latin typeface="Arial"/>
                <a:ea typeface="Arial"/>
                <a:cs typeface="Arial"/>
                <a:sym typeface="Arial"/>
              </a:rPr>
              <a:t>Agenda item </a:t>
            </a:r>
            <a:r>
              <a:rPr b="1" lang="en-GB" sz="2200">
                <a:solidFill>
                  <a:schemeClr val="accent1"/>
                </a:solidFill>
              </a:rPr>
              <a:t>3</a:t>
            </a:r>
            <a:r>
              <a:rPr b="1" i="0" lang="en-GB" sz="2200" u="none" cap="none" strike="noStrike">
                <a:solidFill>
                  <a:schemeClr val="accent1"/>
                </a:solidFill>
                <a:latin typeface="Arial"/>
                <a:ea typeface="Arial"/>
                <a:cs typeface="Arial"/>
                <a:sym typeface="Arial"/>
              </a:rPr>
              <a:t>.</a:t>
            </a:r>
            <a:r>
              <a:rPr b="1" lang="en-GB" sz="2200">
                <a:solidFill>
                  <a:schemeClr val="accent1"/>
                </a:solidFill>
              </a:rPr>
              <a:t>2</a:t>
            </a:r>
            <a:endParaRPr>
              <a:solidFill>
                <a:schemeClr val="dk1"/>
              </a:solidFill>
            </a:endParaRPr>
          </a:p>
          <a:p>
            <a:pPr indent="0" lvl="0" marL="0" rtl="0" algn="r">
              <a:lnSpc>
                <a:spcPct val="150000"/>
              </a:lnSpc>
              <a:spcBef>
                <a:spcPts val="0"/>
              </a:spcBef>
              <a:spcAft>
                <a:spcPts val="0"/>
              </a:spcAft>
              <a:buClr>
                <a:schemeClr val="dk1"/>
              </a:buClr>
              <a:buSzPts val="2200"/>
              <a:buFont typeface="Arial"/>
              <a:buNone/>
            </a:pPr>
            <a:r>
              <a:rPr b="1" lang="en-GB" sz="2200">
                <a:solidFill>
                  <a:schemeClr val="accent1"/>
                </a:solidFill>
              </a:rPr>
              <a:t>SIT TW 2022, ESA/ESRIN</a:t>
            </a:r>
            <a:endParaRPr b="1" sz="2200">
              <a:solidFill>
                <a:schemeClr val="accent1"/>
              </a:solidFill>
            </a:endParaRPr>
          </a:p>
          <a:p>
            <a:pPr indent="0" lvl="0" marL="0" rtl="0" algn="r">
              <a:lnSpc>
                <a:spcPct val="150000"/>
              </a:lnSpc>
              <a:spcBef>
                <a:spcPts val="0"/>
              </a:spcBef>
              <a:spcAft>
                <a:spcPts val="0"/>
              </a:spcAft>
              <a:buClr>
                <a:schemeClr val="dk1"/>
              </a:buClr>
              <a:buSzPts val="2200"/>
              <a:buFont typeface="Arial"/>
              <a:buNone/>
            </a:pPr>
            <a:r>
              <a:rPr b="1" lang="en-GB" sz="2200">
                <a:solidFill>
                  <a:schemeClr val="accent1"/>
                </a:solidFill>
              </a:rPr>
              <a:t>14th - 15th September 2022</a:t>
            </a:r>
            <a:endParaRPr b="1" sz="2200">
              <a:solidFill>
                <a:schemeClr val="accent1"/>
              </a:solidFill>
            </a:endParaRPr>
          </a:p>
        </p:txBody>
      </p:sp>
      <p:grpSp>
        <p:nvGrpSpPr>
          <p:cNvPr id="2017" name="Google Shape;2017;g1445f7c9ed6_0_1"/>
          <p:cNvGrpSpPr/>
          <p:nvPr/>
        </p:nvGrpSpPr>
        <p:grpSpPr>
          <a:xfrm>
            <a:off x="6889450" y="993225"/>
            <a:ext cx="6406125" cy="1238100"/>
            <a:chOff x="7740775" y="1144075"/>
            <a:chExt cx="6406125" cy="1238100"/>
          </a:xfrm>
        </p:grpSpPr>
        <p:sp>
          <p:nvSpPr>
            <p:cNvPr id="2018" name="Google Shape;2018;g1445f7c9ed6_0_1"/>
            <p:cNvSpPr/>
            <p:nvPr/>
          </p:nvSpPr>
          <p:spPr>
            <a:xfrm>
              <a:off x="7740775" y="1144075"/>
              <a:ext cx="1203900" cy="1238100"/>
            </a:xfrm>
            <a:prstGeom prst="star6">
              <a:avLst>
                <a:gd fmla="val 28868" name="adj"/>
                <a:gd fmla="val 115470" name="hf"/>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9" name="Google Shape;2019;g1445f7c9ed6_0_1"/>
            <p:cNvSpPr txBox="1"/>
            <p:nvPr/>
          </p:nvSpPr>
          <p:spPr>
            <a:xfrm>
              <a:off x="7921300" y="1563025"/>
              <a:ext cx="62256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1</a:t>
              </a:r>
              <a:r>
                <a:rPr b="1" lang="en-GB"/>
                <a:t>5</a:t>
              </a:r>
              <a:r>
                <a:rPr b="1" i="0" lang="en-GB" sz="1400" u="none" cap="none" strike="noStrike">
                  <a:solidFill>
                    <a:srgbClr val="000000"/>
                  </a:solidFill>
                  <a:latin typeface="Arial"/>
                  <a:ea typeface="Arial"/>
                  <a:cs typeface="Arial"/>
                  <a:sym typeface="Arial"/>
                </a:rPr>
                <a:t> Mins</a:t>
              </a:r>
              <a:endParaRPr b="1" i="0" sz="1400" u="none" cap="none" strike="noStrike">
                <a:solidFill>
                  <a:srgbClr val="000000"/>
                </a:solidFill>
                <a:latin typeface="Arial"/>
                <a:ea typeface="Arial"/>
                <a:cs typeface="Arial"/>
                <a:sym typeface="Arial"/>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3" name="Shape 2023"/>
        <p:cNvGrpSpPr/>
        <p:nvPr/>
      </p:nvGrpSpPr>
      <p:grpSpPr>
        <a:xfrm>
          <a:off x="0" y="0"/>
          <a:ext cx="0" cy="0"/>
          <a:chOff x="0" y="0"/>
          <a:chExt cx="0" cy="0"/>
        </a:xfrm>
      </p:grpSpPr>
      <p:sp>
        <p:nvSpPr>
          <p:cNvPr id="2024" name="Google Shape;2024;g15143813555_0_228"/>
          <p:cNvSpPr txBox="1"/>
          <p:nvPr>
            <p:ph type="title"/>
          </p:nvPr>
        </p:nvSpPr>
        <p:spPr>
          <a:xfrm>
            <a:off x="176050" y="771525"/>
            <a:ext cx="6157200" cy="3376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sz="5400"/>
              <a:t>EO Event at Canada's COP-27 Pavilion</a:t>
            </a:r>
            <a:endParaRPr sz="5400"/>
          </a:p>
        </p:txBody>
      </p:sp>
      <p:sp>
        <p:nvSpPr>
          <p:cNvPr id="2025" name="Google Shape;2025;g15143813555_0_228"/>
          <p:cNvSpPr txBox="1"/>
          <p:nvPr/>
        </p:nvSpPr>
        <p:spPr>
          <a:xfrm>
            <a:off x="7443800" y="4500575"/>
            <a:ext cx="4748100" cy="1954800"/>
          </a:xfrm>
          <a:prstGeom prst="rect">
            <a:avLst/>
          </a:prstGeom>
          <a:noFill/>
          <a:ln>
            <a:noFill/>
          </a:ln>
        </p:spPr>
        <p:txBody>
          <a:bodyPr anchorCtr="0" anchor="t" bIns="91425" lIns="91425" spcFirstLastPara="1" rIns="91425" wrap="square" tIns="91425">
            <a:spAutoFit/>
          </a:bodyPr>
          <a:lstStyle/>
          <a:p>
            <a:pPr indent="0" lvl="0" marL="0" rtl="0" algn="r">
              <a:lnSpc>
                <a:spcPct val="150000"/>
              </a:lnSpc>
              <a:spcBef>
                <a:spcPts val="0"/>
              </a:spcBef>
              <a:spcAft>
                <a:spcPts val="0"/>
              </a:spcAft>
              <a:buNone/>
            </a:pPr>
            <a:r>
              <a:rPr b="1" lang="en-GB" sz="1800">
                <a:solidFill>
                  <a:srgbClr val="6AA84F"/>
                </a:solidFill>
              </a:rPr>
              <a:t>Marie-Josée Bourassa, </a:t>
            </a:r>
            <a:r>
              <a:rPr b="1" lang="en-GB" sz="1800">
                <a:solidFill>
                  <a:srgbClr val="6AA84F"/>
                </a:solidFill>
              </a:rPr>
              <a:t>CSA</a:t>
            </a:r>
            <a:endParaRPr b="1" sz="2200">
              <a:solidFill>
                <a:schemeClr val="accent1"/>
              </a:solidFill>
            </a:endParaRPr>
          </a:p>
          <a:p>
            <a:pPr indent="0" lvl="0" marL="0" rtl="0" algn="r">
              <a:lnSpc>
                <a:spcPct val="150000"/>
              </a:lnSpc>
              <a:spcBef>
                <a:spcPts val="0"/>
              </a:spcBef>
              <a:spcAft>
                <a:spcPts val="0"/>
              </a:spcAft>
              <a:buClr>
                <a:schemeClr val="dk1"/>
              </a:buClr>
              <a:buSzPts val="2200"/>
              <a:buFont typeface="Arial"/>
              <a:buNone/>
            </a:pPr>
            <a:r>
              <a:rPr b="1" lang="en-GB" sz="2200">
                <a:solidFill>
                  <a:schemeClr val="accent1"/>
                </a:solidFill>
              </a:rPr>
              <a:t>Agenda item 3.2</a:t>
            </a:r>
            <a:endParaRPr>
              <a:solidFill>
                <a:schemeClr val="dk1"/>
              </a:solidFill>
            </a:endParaRPr>
          </a:p>
          <a:p>
            <a:pPr indent="0" lvl="0" marL="0" rtl="0" algn="r">
              <a:lnSpc>
                <a:spcPct val="150000"/>
              </a:lnSpc>
              <a:spcBef>
                <a:spcPts val="0"/>
              </a:spcBef>
              <a:spcAft>
                <a:spcPts val="0"/>
              </a:spcAft>
              <a:buClr>
                <a:schemeClr val="dk1"/>
              </a:buClr>
              <a:buSzPts val="2200"/>
              <a:buFont typeface="Arial"/>
              <a:buNone/>
            </a:pPr>
            <a:r>
              <a:rPr b="1" lang="en-GB" sz="2200">
                <a:solidFill>
                  <a:schemeClr val="accent1"/>
                </a:solidFill>
              </a:rPr>
              <a:t>SIT TW 2022, ESA/ESRIN</a:t>
            </a:r>
            <a:endParaRPr b="1" sz="2200">
              <a:solidFill>
                <a:schemeClr val="accent1"/>
              </a:solidFill>
            </a:endParaRPr>
          </a:p>
          <a:p>
            <a:pPr indent="0" lvl="0" marL="0" rtl="0" algn="r">
              <a:lnSpc>
                <a:spcPct val="150000"/>
              </a:lnSpc>
              <a:spcBef>
                <a:spcPts val="0"/>
              </a:spcBef>
              <a:spcAft>
                <a:spcPts val="0"/>
              </a:spcAft>
              <a:buClr>
                <a:schemeClr val="dk1"/>
              </a:buClr>
              <a:buSzPts val="2200"/>
              <a:buFont typeface="Arial"/>
              <a:buNone/>
            </a:pPr>
            <a:r>
              <a:rPr b="1" lang="en-GB" sz="2200">
                <a:solidFill>
                  <a:schemeClr val="accent1"/>
                </a:solidFill>
              </a:rPr>
              <a:t>14th - 15th September 2022</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9" name="Shape 2029"/>
        <p:cNvGrpSpPr/>
        <p:nvPr/>
      </p:nvGrpSpPr>
      <p:grpSpPr>
        <a:xfrm>
          <a:off x="0" y="0"/>
          <a:ext cx="0" cy="0"/>
          <a:chOff x="0" y="0"/>
          <a:chExt cx="0" cy="0"/>
        </a:xfrm>
      </p:grpSpPr>
      <p:sp>
        <p:nvSpPr>
          <p:cNvPr id="2030" name="Google Shape;2030;g15143813555_0_152"/>
          <p:cNvSpPr txBox="1"/>
          <p:nvPr>
            <p:ph idx="1" type="body"/>
          </p:nvPr>
        </p:nvSpPr>
        <p:spPr>
          <a:xfrm>
            <a:off x="324233" y="1558533"/>
            <a:ext cx="11495400" cy="4662900"/>
          </a:xfrm>
          <a:prstGeom prst="rect">
            <a:avLst/>
          </a:prstGeom>
          <a:noFill/>
          <a:ln>
            <a:noFill/>
          </a:ln>
        </p:spPr>
        <p:txBody>
          <a:bodyPr anchorCtr="0" anchor="t" bIns="45700" lIns="91425" spcFirstLastPara="1" rIns="91425" wrap="square" tIns="45700">
            <a:noAutofit/>
          </a:bodyPr>
          <a:lstStyle/>
          <a:p>
            <a:pPr indent="0" lvl="0" marL="50800" rtl="0" algn="l">
              <a:lnSpc>
                <a:spcPct val="90000"/>
              </a:lnSpc>
              <a:spcBef>
                <a:spcPts val="1000"/>
              </a:spcBef>
              <a:spcAft>
                <a:spcPts val="0"/>
              </a:spcAft>
              <a:buSzPts val="2800"/>
              <a:buNone/>
            </a:pPr>
            <a:r>
              <a:rPr b="1" lang="en-GB"/>
              <a:t>Global Transparency to Move the Global Methane Pledge to Action</a:t>
            </a:r>
            <a:endParaRPr/>
          </a:p>
          <a:p>
            <a:pPr indent="0" lvl="0" marL="50800" rtl="0" algn="r">
              <a:lnSpc>
                <a:spcPct val="90000"/>
              </a:lnSpc>
              <a:spcBef>
                <a:spcPts val="1000"/>
              </a:spcBef>
              <a:spcAft>
                <a:spcPts val="0"/>
              </a:spcAft>
              <a:buSzPts val="2800"/>
              <a:buNone/>
            </a:pPr>
            <a:r>
              <a:rPr lang="en-GB" sz="1600"/>
              <a:t>Decarbonization Day – November 11</a:t>
            </a:r>
            <a:endParaRPr sz="1600"/>
          </a:p>
        </p:txBody>
      </p:sp>
      <p:sp>
        <p:nvSpPr>
          <p:cNvPr id="2031" name="Google Shape;2031;g15143813555_0_152"/>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GB" sz="4100"/>
              <a:t>EO Event at Canada’s COP27 Pavilion</a:t>
            </a:r>
            <a:endParaRPr sz="4100"/>
          </a:p>
        </p:txBody>
      </p:sp>
      <p:sp>
        <p:nvSpPr>
          <p:cNvPr id="2032" name="Google Shape;2032;g15143813555_0_152"/>
          <p:cNvSpPr txBox="1"/>
          <p:nvPr/>
        </p:nvSpPr>
        <p:spPr>
          <a:xfrm>
            <a:off x="324231" y="2056686"/>
            <a:ext cx="6219300" cy="4802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800" u="none" cap="none" strike="noStrike">
                <a:solidFill>
                  <a:srgbClr val="000000"/>
                </a:solidFill>
                <a:latin typeface="Arial"/>
                <a:ea typeface="Arial"/>
                <a:cs typeface="Arial"/>
                <a:sym typeface="Arial"/>
              </a:rPr>
              <a:t>The panel will discuss </a:t>
            </a:r>
            <a:endParaRPr b="0" i="0" sz="18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800"/>
              <a:buFont typeface="Arial"/>
              <a:buAutoNum type="arabicParenBoth"/>
            </a:pPr>
            <a:r>
              <a:rPr b="0" i="0" lang="en-GB" sz="1800" u="none" cap="none" strike="noStrike">
                <a:solidFill>
                  <a:srgbClr val="000000"/>
                </a:solidFill>
                <a:latin typeface="Arial"/>
                <a:ea typeface="Arial"/>
                <a:cs typeface="Arial"/>
                <a:sym typeface="Arial"/>
              </a:rPr>
              <a:t>the increasingly important role of global transparency in achieving methane emissions reduction; </a:t>
            </a:r>
            <a:endParaRPr b="0" i="0" sz="18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800"/>
              <a:buFont typeface="Arial"/>
              <a:buAutoNum type="arabicParenBoth"/>
            </a:pPr>
            <a:r>
              <a:rPr b="0" i="0" lang="en-GB" sz="1800" u="none" cap="none" strike="noStrike">
                <a:solidFill>
                  <a:srgbClr val="000000"/>
                </a:solidFill>
                <a:latin typeface="Arial"/>
                <a:ea typeface="Arial"/>
                <a:cs typeface="Arial"/>
                <a:sym typeface="Arial"/>
              </a:rPr>
              <a:t>the Global Methane Pledge that was widely adopted at COP26, and the successes and failures of turning that pledge into action; </a:t>
            </a:r>
            <a:endParaRPr b="0" i="0" sz="18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800"/>
              <a:buFont typeface="Arial"/>
              <a:buAutoNum type="arabicParenBoth"/>
            </a:pPr>
            <a:r>
              <a:rPr b="0" i="0" lang="en-GB" sz="1800" u="none" cap="none" strike="noStrike">
                <a:solidFill>
                  <a:srgbClr val="000000"/>
                </a:solidFill>
                <a:latin typeface="Arial"/>
                <a:ea typeface="Arial"/>
                <a:cs typeface="Arial"/>
                <a:sym typeface="Arial"/>
              </a:rPr>
              <a:t>how EO satellites are at the heart of global transparency as they deliver specific, actionable insight on the locations of large industrial emissions; and, </a:t>
            </a:r>
            <a:endParaRPr b="0" i="0" sz="18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800"/>
              <a:buFont typeface="Arial"/>
              <a:buAutoNum type="arabicParenBoth"/>
            </a:pPr>
            <a:r>
              <a:rPr b="0" i="0" lang="en-GB" sz="1800" u="none" cap="none" strike="noStrike">
                <a:solidFill>
                  <a:srgbClr val="000000"/>
                </a:solidFill>
                <a:latin typeface="Arial"/>
                <a:ea typeface="Arial"/>
                <a:cs typeface="Arial"/>
                <a:sym typeface="Arial"/>
              </a:rPr>
              <a:t>the policy and action governments can take now based on this technology-enabled global transparency. </a:t>
            </a:r>
            <a:endParaRPr b="0" i="0" sz="1800" u="none" cap="none" strike="noStrike">
              <a:solidFill>
                <a:srgbClr val="000000"/>
              </a:solidFill>
              <a:latin typeface="Arial"/>
              <a:ea typeface="Arial"/>
              <a:cs typeface="Arial"/>
              <a:sym typeface="Arial"/>
            </a:endParaRPr>
          </a:p>
          <a:p>
            <a:pPr indent="-228600" lvl="0" marL="34290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GB" sz="1800" u="none" cap="none" strike="noStrike">
                <a:solidFill>
                  <a:srgbClr val="000000"/>
                </a:solidFill>
                <a:latin typeface="Arial"/>
                <a:ea typeface="Arial"/>
                <a:cs typeface="Arial"/>
                <a:sym typeface="Arial"/>
              </a:rPr>
              <a:t>The event targets government leaders determining NDCs and delivering emissions reduction policies. They should walk away from the panel with ideas for how they act now on their methane pledge.</a:t>
            </a:r>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sp>
        <p:nvSpPr>
          <p:cNvPr id="2033" name="Google Shape;2033;g15143813555_0_152"/>
          <p:cNvSpPr txBox="1"/>
          <p:nvPr/>
        </p:nvSpPr>
        <p:spPr>
          <a:xfrm>
            <a:off x="6543533" y="2309840"/>
            <a:ext cx="5600700" cy="4305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GB" sz="2400" u="none" cap="none" strike="noStrike">
                <a:solidFill>
                  <a:srgbClr val="000000"/>
                </a:solidFill>
                <a:latin typeface="Arial"/>
                <a:ea typeface="Arial"/>
                <a:cs typeface="Arial"/>
                <a:sym typeface="Arial"/>
              </a:rPr>
              <a:t>Panelists</a:t>
            </a:r>
            <a:endParaRPr b="1" i="0" sz="2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t/>
            </a:r>
            <a:endParaRPr b="1" i="0" sz="20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2000"/>
              <a:buFont typeface="Arial"/>
              <a:buChar char="•"/>
            </a:pPr>
            <a:r>
              <a:rPr b="1" i="0" lang="en-GB" sz="2000" u="none" cap="none" strike="noStrike">
                <a:solidFill>
                  <a:srgbClr val="000000"/>
                </a:solidFill>
                <a:latin typeface="Arial"/>
                <a:ea typeface="Arial"/>
                <a:cs typeface="Arial"/>
                <a:sym typeface="Arial"/>
              </a:rPr>
              <a:t>Jonathan Wilkinson</a:t>
            </a:r>
            <a:r>
              <a:rPr b="0" i="0" lang="en-GB" sz="2000" u="none" cap="none" strike="noStrike">
                <a:solidFill>
                  <a:srgbClr val="000000"/>
                </a:solidFill>
                <a:latin typeface="Arial"/>
                <a:ea typeface="Arial"/>
                <a:cs typeface="Arial"/>
                <a:sym typeface="Arial"/>
              </a:rPr>
              <a:t>, Minister of Natural Resources (TBC)</a:t>
            </a:r>
            <a:endParaRPr b="0" i="0" sz="20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2000"/>
              <a:buFont typeface="Arial"/>
              <a:buChar char="•"/>
            </a:pPr>
            <a:r>
              <a:rPr b="1" i="0" lang="en-GB" sz="2000" u="none" cap="none" strike="noStrike">
                <a:solidFill>
                  <a:srgbClr val="000000"/>
                </a:solidFill>
                <a:latin typeface="Arial"/>
                <a:ea typeface="Arial"/>
                <a:cs typeface="Arial"/>
                <a:sym typeface="Arial"/>
              </a:rPr>
              <a:t>Claire Perry O'Neill </a:t>
            </a:r>
            <a:r>
              <a:rPr b="0" i="0" lang="en-GB" sz="2000" u="none" cap="none" strike="noStrike">
                <a:solidFill>
                  <a:srgbClr val="000000"/>
                </a:solidFill>
                <a:latin typeface="Arial"/>
                <a:ea typeface="Arial"/>
                <a:cs typeface="Arial"/>
                <a:sym typeface="Arial"/>
              </a:rPr>
              <a:t>- Claire ON Ltd</a:t>
            </a:r>
            <a:endParaRPr b="0" i="0" sz="20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2000"/>
              <a:buFont typeface="Arial"/>
              <a:buChar char="•"/>
            </a:pPr>
            <a:r>
              <a:rPr b="1" i="0" lang="en-GB" sz="2000" u="none" cap="none" strike="noStrike">
                <a:solidFill>
                  <a:srgbClr val="000000"/>
                </a:solidFill>
                <a:latin typeface="Arial"/>
                <a:ea typeface="Arial"/>
                <a:cs typeface="Arial"/>
                <a:sym typeface="Arial"/>
              </a:rPr>
              <a:t>Catherine McKenna </a:t>
            </a:r>
            <a:r>
              <a:rPr b="0" i="0" lang="en-GB" sz="2000" u="none" cap="none" strike="noStrike">
                <a:solidFill>
                  <a:srgbClr val="000000"/>
                </a:solidFill>
                <a:latin typeface="Arial"/>
                <a:ea typeface="Arial"/>
                <a:cs typeface="Arial"/>
                <a:sym typeface="Arial"/>
              </a:rPr>
              <a:t>- Climate and Nature Solutions</a:t>
            </a:r>
            <a:endParaRPr/>
          </a:p>
          <a:p>
            <a:pPr indent="-342900" lvl="0" marL="342900" marR="0" rtl="0" algn="l">
              <a:lnSpc>
                <a:spcPct val="100000"/>
              </a:lnSpc>
              <a:spcBef>
                <a:spcPts val="0"/>
              </a:spcBef>
              <a:spcAft>
                <a:spcPts val="0"/>
              </a:spcAft>
              <a:buClr>
                <a:srgbClr val="000000"/>
              </a:buClr>
              <a:buSzPts val="2000"/>
              <a:buFont typeface="Arial"/>
              <a:buChar char="•"/>
            </a:pPr>
            <a:r>
              <a:rPr b="1" i="0" lang="en-GB" sz="2000" u="none" cap="none" strike="noStrike">
                <a:solidFill>
                  <a:srgbClr val="000000"/>
                </a:solidFill>
                <a:latin typeface="Arial"/>
                <a:ea typeface="Arial"/>
                <a:cs typeface="Arial"/>
                <a:sym typeface="Arial"/>
              </a:rPr>
              <a:t>Manfredi Caltagirone </a:t>
            </a:r>
            <a:r>
              <a:rPr b="0" i="0" lang="en-GB" sz="2000" u="none" cap="none" strike="noStrike">
                <a:solidFill>
                  <a:srgbClr val="000000"/>
                </a:solidFill>
                <a:latin typeface="Arial"/>
                <a:ea typeface="Arial"/>
                <a:cs typeface="Arial"/>
                <a:sym typeface="Arial"/>
              </a:rPr>
              <a:t>– Head of IMEO, UNEP/IMEO </a:t>
            </a:r>
            <a:endParaRPr/>
          </a:p>
          <a:p>
            <a:pPr indent="-342900" lvl="0" marL="342900" marR="0" rtl="0" algn="l">
              <a:lnSpc>
                <a:spcPct val="100000"/>
              </a:lnSpc>
              <a:spcBef>
                <a:spcPts val="0"/>
              </a:spcBef>
              <a:spcAft>
                <a:spcPts val="0"/>
              </a:spcAft>
              <a:buClr>
                <a:srgbClr val="000000"/>
              </a:buClr>
              <a:buSzPts val="2000"/>
              <a:buFont typeface="Arial"/>
              <a:buChar char="•"/>
            </a:pPr>
            <a:r>
              <a:rPr b="1" i="0" lang="en-GB" sz="2000" u="none" cap="none" strike="noStrike">
                <a:solidFill>
                  <a:srgbClr val="000000"/>
                </a:solidFill>
                <a:latin typeface="Arial"/>
                <a:ea typeface="Arial"/>
                <a:cs typeface="Arial"/>
                <a:sym typeface="Arial"/>
              </a:rPr>
              <a:t>Marcelo Mena-Carrasco </a:t>
            </a:r>
            <a:r>
              <a:rPr b="0" i="0" lang="en-GB" sz="2000" u="none" cap="none" strike="noStrike">
                <a:solidFill>
                  <a:srgbClr val="000000"/>
                </a:solidFill>
                <a:latin typeface="Arial"/>
                <a:ea typeface="Arial"/>
                <a:cs typeface="Arial"/>
                <a:sym typeface="Arial"/>
              </a:rPr>
              <a:t>- The Global Methane Hub</a:t>
            </a:r>
            <a:endParaRPr/>
          </a:p>
          <a:p>
            <a:pPr indent="-342900" lvl="0" marL="342900" marR="0" rtl="0" algn="l">
              <a:lnSpc>
                <a:spcPct val="100000"/>
              </a:lnSpc>
              <a:spcBef>
                <a:spcPts val="0"/>
              </a:spcBef>
              <a:spcAft>
                <a:spcPts val="0"/>
              </a:spcAft>
              <a:buClr>
                <a:srgbClr val="000000"/>
              </a:buClr>
              <a:buSzPts val="2000"/>
              <a:buFont typeface="Arial"/>
              <a:buChar char="•"/>
            </a:pPr>
            <a:r>
              <a:rPr b="1" i="0" lang="en-GB" sz="2000" u="none" cap="none" strike="noStrike">
                <a:solidFill>
                  <a:srgbClr val="000000"/>
                </a:solidFill>
                <a:latin typeface="Arial"/>
                <a:ea typeface="Arial"/>
                <a:cs typeface="Arial"/>
                <a:sym typeface="Arial"/>
              </a:rPr>
              <a:t>Stephane Germain </a:t>
            </a:r>
            <a:r>
              <a:rPr b="0" i="0" lang="en-GB" sz="2000" u="none" cap="none" strike="noStrike">
                <a:solidFill>
                  <a:srgbClr val="000000"/>
                </a:solidFill>
                <a:latin typeface="Arial"/>
                <a:ea typeface="Arial"/>
                <a:cs typeface="Arial"/>
                <a:sym typeface="Arial"/>
              </a:rPr>
              <a:t>– GHGSat</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GB" sz="1800" u="none" cap="none" strike="noStrike">
                <a:solidFill>
                  <a:srgbClr val="000000"/>
                </a:solidFill>
                <a:latin typeface="Arial"/>
                <a:ea typeface="Arial"/>
                <a:cs typeface="Arial"/>
                <a:sym typeface="Arial"/>
              </a:rPr>
              <a:t>The panel will be followed by a reception</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7" name="Shape 2037"/>
        <p:cNvGrpSpPr/>
        <p:nvPr/>
      </p:nvGrpSpPr>
      <p:grpSpPr>
        <a:xfrm>
          <a:off x="0" y="0"/>
          <a:ext cx="0" cy="0"/>
          <a:chOff x="0" y="0"/>
          <a:chExt cx="0" cy="0"/>
        </a:xfrm>
      </p:grpSpPr>
      <p:sp>
        <p:nvSpPr>
          <p:cNvPr id="2038" name="Google Shape;2038;g1445f7c9ed6_0_40"/>
          <p:cNvSpPr txBox="1"/>
          <p:nvPr>
            <p:ph type="title"/>
          </p:nvPr>
        </p:nvSpPr>
        <p:spPr>
          <a:xfrm>
            <a:off x="176047" y="175938"/>
            <a:ext cx="6157200" cy="3972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8000"/>
              <a:buFont typeface="Arial"/>
              <a:buNone/>
            </a:pPr>
            <a:r>
              <a:rPr lang="en-GB" sz="5400"/>
              <a:t>GHG Roadmap Update </a:t>
            </a:r>
            <a:endParaRPr sz="5400"/>
          </a:p>
        </p:txBody>
      </p:sp>
      <p:sp>
        <p:nvSpPr>
          <p:cNvPr id="2039" name="Google Shape;2039;g1445f7c9ed6_0_40"/>
          <p:cNvSpPr/>
          <p:nvPr/>
        </p:nvSpPr>
        <p:spPr>
          <a:xfrm>
            <a:off x="7220334" y="4148557"/>
            <a:ext cx="4833000" cy="2605200"/>
          </a:xfrm>
          <a:prstGeom prst="rect">
            <a:avLst/>
          </a:prstGeom>
          <a:noFill/>
          <a:ln>
            <a:noFill/>
          </a:ln>
        </p:spPr>
        <p:txBody>
          <a:bodyPr anchorCtr="0" anchor="t" bIns="0" lIns="0" spcFirstLastPara="1" rIns="0" wrap="square" tIns="0">
            <a:noAutofit/>
          </a:bodyPr>
          <a:lstStyle/>
          <a:p>
            <a:pPr indent="0" lvl="0" marL="0" marR="0" rtl="0" algn="r">
              <a:lnSpc>
                <a:spcPct val="15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r">
              <a:lnSpc>
                <a:spcPct val="150000"/>
              </a:lnSpc>
              <a:spcBef>
                <a:spcPts val="0"/>
              </a:spcBef>
              <a:spcAft>
                <a:spcPts val="0"/>
              </a:spcAft>
              <a:buClr>
                <a:srgbClr val="000000"/>
              </a:buClr>
              <a:buSzPts val="2200"/>
              <a:buFont typeface="Arial"/>
              <a:buNone/>
            </a:pPr>
            <a:r>
              <a:rPr b="1" lang="en-GB" sz="1800">
                <a:solidFill>
                  <a:srgbClr val="6AA84F"/>
                </a:solidFill>
              </a:rPr>
              <a:t>Mark Dowell &amp; John Worden</a:t>
            </a:r>
            <a:br>
              <a:rPr b="1" lang="en-GB" sz="1800">
                <a:solidFill>
                  <a:srgbClr val="6AA84F"/>
                </a:solidFill>
              </a:rPr>
            </a:br>
            <a:r>
              <a:rPr b="1" lang="en-GB" sz="1800">
                <a:solidFill>
                  <a:srgbClr val="6AA84F"/>
                </a:solidFill>
              </a:rPr>
              <a:t>GHG Task team</a:t>
            </a:r>
            <a:endParaRPr b="1" i="0" sz="2200" u="none" cap="none" strike="noStrike">
              <a:solidFill>
                <a:srgbClr val="6AA84F"/>
              </a:solidFill>
              <a:latin typeface="Arial"/>
              <a:ea typeface="Arial"/>
              <a:cs typeface="Arial"/>
              <a:sym typeface="Arial"/>
            </a:endParaRPr>
          </a:p>
          <a:p>
            <a:pPr indent="0" lvl="0" marL="0" marR="0" rtl="0" algn="r">
              <a:lnSpc>
                <a:spcPct val="150000"/>
              </a:lnSpc>
              <a:spcBef>
                <a:spcPts val="0"/>
              </a:spcBef>
              <a:spcAft>
                <a:spcPts val="0"/>
              </a:spcAft>
              <a:buClr>
                <a:srgbClr val="000000"/>
              </a:buClr>
              <a:buSzPts val="2200"/>
              <a:buFont typeface="Arial"/>
              <a:buNone/>
            </a:pPr>
            <a:r>
              <a:rPr b="1" i="0" lang="en-GB" sz="2200" u="none" cap="none" strike="noStrike">
                <a:solidFill>
                  <a:schemeClr val="accent1"/>
                </a:solidFill>
                <a:latin typeface="Arial"/>
                <a:ea typeface="Arial"/>
                <a:cs typeface="Arial"/>
                <a:sym typeface="Arial"/>
              </a:rPr>
              <a:t>Agenda item </a:t>
            </a:r>
            <a:r>
              <a:rPr b="1" lang="en-GB" sz="2200">
                <a:solidFill>
                  <a:schemeClr val="accent1"/>
                </a:solidFill>
              </a:rPr>
              <a:t>3</a:t>
            </a:r>
            <a:r>
              <a:rPr b="1" i="0" lang="en-GB" sz="2200" u="none" cap="none" strike="noStrike">
                <a:solidFill>
                  <a:schemeClr val="accent1"/>
                </a:solidFill>
                <a:latin typeface="Arial"/>
                <a:ea typeface="Arial"/>
                <a:cs typeface="Arial"/>
                <a:sym typeface="Arial"/>
              </a:rPr>
              <a:t>.</a:t>
            </a:r>
            <a:r>
              <a:rPr b="1" lang="en-GB" sz="2200">
                <a:solidFill>
                  <a:schemeClr val="accent1"/>
                </a:solidFill>
              </a:rPr>
              <a:t>3</a:t>
            </a:r>
            <a:endParaRPr>
              <a:solidFill>
                <a:schemeClr val="dk1"/>
              </a:solidFill>
            </a:endParaRPr>
          </a:p>
          <a:p>
            <a:pPr indent="0" lvl="0" marL="0" rtl="0" algn="r">
              <a:lnSpc>
                <a:spcPct val="150000"/>
              </a:lnSpc>
              <a:spcBef>
                <a:spcPts val="0"/>
              </a:spcBef>
              <a:spcAft>
                <a:spcPts val="0"/>
              </a:spcAft>
              <a:buClr>
                <a:schemeClr val="dk1"/>
              </a:buClr>
              <a:buSzPts val="2200"/>
              <a:buFont typeface="Arial"/>
              <a:buNone/>
            </a:pPr>
            <a:r>
              <a:rPr b="1" lang="en-GB" sz="2200">
                <a:solidFill>
                  <a:schemeClr val="accent1"/>
                </a:solidFill>
              </a:rPr>
              <a:t>SIT TW 2022, ESA/ESRIN</a:t>
            </a:r>
            <a:endParaRPr b="1" sz="2200">
              <a:solidFill>
                <a:schemeClr val="accent1"/>
              </a:solidFill>
            </a:endParaRPr>
          </a:p>
          <a:p>
            <a:pPr indent="0" lvl="0" marL="0" rtl="0" algn="r">
              <a:lnSpc>
                <a:spcPct val="150000"/>
              </a:lnSpc>
              <a:spcBef>
                <a:spcPts val="0"/>
              </a:spcBef>
              <a:spcAft>
                <a:spcPts val="0"/>
              </a:spcAft>
              <a:buClr>
                <a:schemeClr val="dk1"/>
              </a:buClr>
              <a:buSzPts val="2200"/>
              <a:buFont typeface="Arial"/>
              <a:buNone/>
            </a:pPr>
            <a:r>
              <a:rPr b="1" lang="en-GB" sz="2200">
                <a:solidFill>
                  <a:schemeClr val="accent1"/>
                </a:solidFill>
              </a:rPr>
              <a:t>14th - 15th September 2022</a:t>
            </a:r>
            <a:endParaRPr b="1" sz="2200">
              <a:solidFill>
                <a:schemeClr val="accent1"/>
              </a:solidFill>
            </a:endParaRPr>
          </a:p>
        </p:txBody>
      </p:sp>
      <p:grpSp>
        <p:nvGrpSpPr>
          <p:cNvPr id="2040" name="Google Shape;2040;g1445f7c9ed6_0_40"/>
          <p:cNvGrpSpPr/>
          <p:nvPr/>
        </p:nvGrpSpPr>
        <p:grpSpPr>
          <a:xfrm>
            <a:off x="6889450" y="993225"/>
            <a:ext cx="6406125" cy="1238100"/>
            <a:chOff x="7740775" y="1144075"/>
            <a:chExt cx="6406125" cy="1238100"/>
          </a:xfrm>
        </p:grpSpPr>
        <p:sp>
          <p:nvSpPr>
            <p:cNvPr id="2041" name="Google Shape;2041;g1445f7c9ed6_0_40"/>
            <p:cNvSpPr/>
            <p:nvPr/>
          </p:nvSpPr>
          <p:spPr>
            <a:xfrm>
              <a:off x="7740775" y="1144075"/>
              <a:ext cx="1203900" cy="1238100"/>
            </a:xfrm>
            <a:prstGeom prst="star6">
              <a:avLst>
                <a:gd fmla="val 28868" name="adj"/>
                <a:gd fmla="val 115470" name="hf"/>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2" name="Google Shape;2042;g1445f7c9ed6_0_40"/>
            <p:cNvSpPr txBox="1"/>
            <p:nvPr/>
          </p:nvSpPr>
          <p:spPr>
            <a:xfrm>
              <a:off x="7921300" y="1563025"/>
              <a:ext cx="62256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1</a:t>
              </a:r>
              <a:r>
                <a:rPr b="1" lang="en-GB"/>
                <a:t>5</a:t>
              </a:r>
              <a:r>
                <a:rPr b="1" i="0" lang="en-GB" sz="1400" u="none" cap="none" strike="noStrike">
                  <a:solidFill>
                    <a:srgbClr val="000000"/>
                  </a:solidFill>
                  <a:latin typeface="Arial"/>
                  <a:ea typeface="Arial"/>
                  <a:cs typeface="Arial"/>
                  <a:sym typeface="Arial"/>
                </a:rPr>
                <a:t> Mins</a:t>
              </a:r>
              <a:endParaRPr b="1" i="0" sz="1400" u="none" cap="none" strike="noStrike">
                <a:solidFill>
                  <a:srgbClr val="000000"/>
                </a:solidFill>
                <a:latin typeface="Arial"/>
                <a:ea typeface="Arial"/>
                <a:cs typeface="Arial"/>
                <a:sym typeface="Arial"/>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5" name="Shape 1765"/>
        <p:cNvGrpSpPr/>
        <p:nvPr/>
      </p:nvGrpSpPr>
      <p:grpSpPr>
        <a:xfrm>
          <a:off x="0" y="0"/>
          <a:ext cx="0" cy="0"/>
          <a:chOff x="0" y="0"/>
          <a:chExt cx="0" cy="0"/>
        </a:xfrm>
      </p:grpSpPr>
      <p:sp>
        <p:nvSpPr>
          <p:cNvPr id="1766" name="Google Shape;1766;p3"/>
          <p:cNvSpPr txBox="1"/>
          <p:nvPr/>
        </p:nvSpPr>
        <p:spPr>
          <a:xfrm>
            <a:off x="94020" y="103248"/>
            <a:ext cx="8668512" cy="7694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0" i="0" lang="en-GB" sz="4400" u="none" cap="none" strike="noStrike">
                <a:solidFill>
                  <a:schemeClr val="lt1"/>
                </a:solidFill>
                <a:latin typeface="Arial"/>
                <a:ea typeface="Arial"/>
                <a:cs typeface="Arial"/>
                <a:sym typeface="Arial"/>
              </a:rPr>
              <a:t>Session objectives &amp; decisions</a:t>
            </a:r>
            <a:endParaRPr b="0" i="0" sz="1400" u="none" cap="none" strike="noStrike">
              <a:solidFill>
                <a:srgbClr val="000000"/>
              </a:solidFill>
              <a:latin typeface="Arial"/>
              <a:ea typeface="Arial"/>
              <a:cs typeface="Arial"/>
              <a:sym typeface="Arial"/>
            </a:endParaRPr>
          </a:p>
        </p:txBody>
      </p:sp>
      <p:sp>
        <p:nvSpPr>
          <p:cNvPr id="1767" name="Google Shape;1767;p3"/>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1768" name="Google Shape;1768;p3"/>
          <p:cNvSpPr txBox="1"/>
          <p:nvPr/>
        </p:nvSpPr>
        <p:spPr>
          <a:xfrm>
            <a:off x="357105" y="1290957"/>
            <a:ext cx="11112000" cy="4402200"/>
          </a:xfrm>
          <a:prstGeom prst="rect">
            <a:avLst/>
          </a:prstGeom>
          <a:noFill/>
          <a:ln>
            <a:noFill/>
          </a:ln>
        </p:spPr>
        <p:txBody>
          <a:bodyPr anchorCtr="0" anchor="t" bIns="45700" lIns="91425" spcFirstLastPara="1" rIns="91425" wrap="square" tIns="45700">
            <a:spAutoFit/>
          </a:bodyPr>
          <a:lstStyle/>
          <a:p>
            <a:pPr indent="-214311" lvl="0" marL="214311" marR="0" rtl="0" algn="l">
              <a:lnSpc>
                <a:spcPct val="150000"/>
              </a:lnSpc>
              <a:spcBef>
                <a:spcPts val="0"/>
              </a:spcBef>
              <a:spcAft>
                <a:spcPts val="0"/>
              </a:spcAft>
              <a:buClr>
                <a:schemeClr val="dk1"/>
              </a:buClr>
              <a:buSzPts val="1600"/>
              <a:buFont typeface="Noto Sans Symbols"/>
              <a:buChar char="❖"/>
            </a:pPr>
            <a:r>
              <a:rPr b="1" i="1" lang="en-GB" sz="1600" u="none" cap="none" strike="noStrike">
                <a:solidFill>
                  <a:schemeClr val="dk1"/>
                </a:solidFill>
                <a:latin typeface="Arial"/>
                <a:ea typeface="Arial"/>
                <a:cs typeface="Arial"/>
                <a:sym typeface="Arial"/>
              </a:rPr>
              <a:t>Objectives: </a:t>
            </a:r>
            <a:endParaRPr b="1" i="1" sz="1600" u="none" cap="none" strike="noStrike">
              <a:solidFill>
                <a:schemeClr val="dk1"/>
              </a:solidFill>
              <a:latin typeface="Arial"/>
              <a:ea typeface="Arial"/>
              <a:cs typeface="Arial"/>
              <a:sym typeface="Arial"/>
            </a:endParaRPr>
          </a:p>
          <a:p>
            <a:pPr indent="-330200" lvl="1" marL="914400" marR="0" rtl="0" algn="l">
              <a:lnSpc>
                <a:spcPct val="150000"/>
              </a:lnSpc>
              <a:spcBef>
                <a:spcPts val="0"/>
              </a:spcBef>
              <a:spcAft>
                <a:spcPts val="0"/>
              </a:spcAft>
              <a:buClr>
                <a:schemeClr val="dk1"/>
              </a:buClr>
              <a:buSzPts val="1600"/>
              <a:buFont typeface="Noto Sans Symbols"/>
              <a:buChar char="❖"/>
            </a:pPr>
            <a:r>
              <a:rPr b="0" i="1" lang="en-GB" sz="1600" u="none" cap="none" strike="noStrike">
                <a:solidFill>
                  <a:schemeClr val="dk1"/>
                </a:solidFill>
                <a:latin typeface="Arial"/>
                <a:ea typeface="Arial"/>
                <a:cs typeface="Arial"/>
                <a:sym typeface="Arial"/>
              </a:rPr>
              <a:t>Review of the multiplicity of activities right across the CEOS structure in relation to our support to the UNFCCC, the Paris Climate Agreement and its Global Stocktake process (including our COP-27 prep). This includes he work of t</a:t>
            </a:r>
            <a:r>
              <a:rPr i="1" lang="en-GB" sz="1600">
                <a:solidFill>
                  <a:schemeClr val="dk1"/>
                </a:solidFill>
              </a:rPr>
              <a:t>he</a:t>
            </a:r>
            <a:r>
              <a:rPr b="0" i="1" lang="en-GB" sz="1600" u="none" cap="none" strike="noStrike">
                <a:solidFill>
                  <a:schemeClr val="dk1"/>
                </a:solidFill>
                <a:latin typeface="Arial"/>
                <a:ea typeface="Arial"/>
                <a:cs typeface="Arial"/>
                <a:sym typeface="Arial"/>
              </a:rPr>
              <a:t> WGC</a:t>
            </a:r>
            <a:r>
              <a:rPr i="1" lang="en-GB" sz="1600">
                <a:solidFill>
                  <a:schemeClr val="dk1"/>
                </a:solidFill>
              </a:rPr>
              <a:t>l</a:t>
            </a:r>
            <a:r>
              <a:rPr b="0" i="1" lang="en-GB" sz="1600" u="none" cap="none" strike="noStrike">
                <a:solidFill>
                  <a:schemeClr val="dk1"/>
                </a:solidFill>
                <a:latin typeface="Arial"/>
                <a:ea typeface="Arial"/>
                <a:cs typeface="Arial"/>
                <a:sym typeface="Arial"/>
              </a:rPr>
              <a:t>imate and opportunities around Agriculture, Forestry and Other Land Uses (AFOLU), greenhouse gases (GHG), campaign</a:t>
            </a:r>
            <a:r>
              <a:rPr i="1" lang="en-GB" sz="1600">
                <a:solidFill>
                  <a:schemeClr val="dk1"/>
                </a:solidFill>
              </a:rPr>
              <a:t> actions </a:t>
            </a:r>
            <a:r>
              <a:rPr b="0" i="1" lang="en-GB" sz="1600" u="none" cap="none" strike="noStrike">
                <a:solidFill>
                  <a:schemeClr val="dk1"/>
                </a:solidFill>
                <a:latin typeface="Arial"/>
                <a:ea typeface="Arial"/>
                <a:cs typeface="Arial"/>
                <a:sym typeface="Arial"/>
              </a:rPr>
              <a:t>and above ground biomass. </a:t>
            </a:r>
            <a:endParaRPr b="0" i="1" sz="1600" u="none" cap="none" strike="noStrike">
              <a:solidFill>
                <a:schemeClr val="dk1"/>
              </a:solidFill>
              <a:latin typeface="Arial"/>
              <a:ea typeface="Arial"/>
              <a:cs typeface="Arial"/>
              <a:sym typeface="Arial"/>
            </a:endParaRPr>
          </a:p>
          <a:p>
            <a:pPr indent="0" lvl="0" marL="914400" marR="0" rtl="0" algn="l">
              <a:lnSpc>
                <a:spcPct val="150000"/>
              </a:lnSpc>
              <a:spcBef>
                <a:spcPts val="0"/>
              </a:spcBef>
              <a:spcAft>
                <a:spcPts val="0"/>
              </a:spcAft>
              <a:buClr>
                <a:srgbClr val="000000"/>
              </a:buClr>
              <a:buSzPts val="1600"/>
              <a:buFont typeface="Arial"/>
              <a:buNone/>
            </a:pPr>
            <a:r>
              <a:t/>
            </a:r>
            <a:endParaRPr b="0" i="1" sz="1600" u="none" cap="none" strike="noStrike">
              <a:solidFill>
                <a:schemeClr val="dk1"/>
              </a:solidFill>
              <a:latin typeface="Arial"/>
              <a:ea typeface="Arial"/>
              <a:cs typeface="Arial"/>
              <a:sym typeface="Arial"/>
            </a:endParaRPr>
          </a:p>
          <a:p>
            <a:pPr indent="-214311" lvl="0" marL="214311" marR="0" rtl="0" algn="l">
              <a:lnSpc>
                <a:spcPct val="150000"/>
              </a:lnSpc>
              <a:spcBef>
                <a:spcPts val="0"/>
              </a:spcBef>
              <a:spcAft>
                <a:spcPts val="0"/>
              </a:spcAft>
              <a:buClr>
                <a:schemeClr val="dk1"/>
              </a:buClr>
              <a:buSzPts val="1600"/>
              <a:buFont typeface="Noto Sans Symbols"/>
              <a:buChar char="❖"/>
            </a:pPr>
            <a:r>
              <a:rPr b="1" i="1" lang="en-GB" sz="1600" u="none" cap="none" strike="noStrike">
                <a:solidFill>
                  <a:schemeClr val="dk1"/>
                </a:solidFill>
                <a:latin typeface="Arial"/>
                <a:ea typeface="Arial"/>
                <a:cs typeface="Arial"/>
                <a:sym typeface="Arial"/>
              </a:rPr>
              <a:t>Decision Points:</a:t>
            </a:r>
            <a:endParaRPr b="1" i="1" sz="1600" u="none" cap="none" strike="noStrike">
              <a:solidFill>
                <a:schemeClr val="dk1"/>
              </a:solidFill>
              <a:latin typeface="Arial"/>
              <a:ea typeface="Arial"/>
              <a:cs typeface="Arial"/>
              <a:sym typeface="Arial"/>
            </a:endParaRPr>
          </a:p>
          <a:p>
            <a:pPr indent="-330200" lvl="1" marL="914400" marR="0" rtl="0" algn="l">
              <a:lnSpc>
                <a:spcPct val="150000"/>
              </a:lnSpc>
              <a:spcBef>
                <a:spcPts val="0"/>
              </a:spcBef>
              <a:spcAft>
                <a:spcPts val="0"/>
              </a:spcAft>
              <a:buClr>
                <a:schemeClr val="dk1"/>
              </a:buClr>
              <a:buSzPts val="1600"/>
              <a:buFont typeface="Noto Sans Symbols"/>
              <a:buChar char="❖"/>
            </a:pPr>
            <a:r>
              <a:rPr i="1" lang="en-GB" sz="1600">
                <a:solidFill>
                  <a:schemeClr val="dk1"/>
                </a:solidFill>
              </a:rPr>
              <a:t>COP-27 preparations</a:t>
            </a:r>
            <a:endParaRPr i="1" sz="1600">
              <a:solidFill>
                <a:schemeClr val="dk1"/>
              </a:solidFill>
            </a:endParaRPr>
          </a:p>
          <a:p>
            <a:pPr indent="-330200" lvl="1" marL="914400" rtl="0" algn="l">
              <a:lnSpc>
                <a:spcPct val="150000"/>
              </a:lnSpc>
              <a:spcBef>
                <a:spcPts val="0"/>
              </a:spcBef>
              <a:spcAft>
                <a:spcPts val="0"/>
              </a:spcAft>
              <a:buClr>
                <a:schemeClr val="dk1"/>
              </a:buClr>
              <a:buSzPts val="1600"/>
              <a:buFont typeface="Noto Sans Symbols"/>
              <a:buChar char="❖"/>
            </a:pPr>
            <a:r>
              <a:rPr i="1" lang="en-GB" sz="1600">
                <a:solidFill>
                  <a:schemeClr val="dk1"/>
                </a:solidFill>
              </a:rPr>
              <a:t>Latest on the GST Strategy and the resulting action status</a:t>
            </a:r>
            <a:endParaRPr i="1" sz="1600">
              <a:solidFill>
                <a:schemeClr val="dk1"/>
              </a:solidFill>
            </a:endParaRPr>
          </a:p>
          <a:p>
            <a:pPr indent="-330200" lvl="1" marL="914400" marR="0" rtl="0" algn="l">
              <a:lnSpc>
                <a:spcPct val="150000"/>
              </a:lnSpc>
              <a:spcBef>
                <a:spcPts val="0"/>
              </a:spcBef>
              <a:spcAft>
                <a:spcPts val="0"/>
              </a:spcAft>
              <a:buClr>
                <a:schemeClr val="dk1"/>
              </a:buClr>
              <a:buSzPts val="1600"/>
              <a:buFont typeface="Noto Sans Symbols"/>
              <a:buChar char="❖"/>
            </a:pPr>
            <a:r>
              <a:rPr i="1" lang="en-GB" sz="1600">
                <a:solidFill>
                  <a:schemeClr val="dk1"/>
                </a:solidFill>
              </a:rPr>
              <a:t>Actions in support of the CEOS-IMEO Collaboration</a:t>
            </a:r>
            <a:endParaRPr b="0" i="1" sz="1600" u="none" cap="none" strike="noStrike">
              <a:solidFill>
                <a:schemeClr val="dk1"/>
              </a:solidFill>
              <a:latin typeface="Arial"/>
              <a:ea typeface="Arial"/>
              <a:cs typeface="Arial"/>
              <a:sym typeface="Arial"/>
            </a:endParaRPr>
          </a:p>
          <a:p>
            <a:pPr indent="-330200" lvl="1" marL="914400" marR="0" rtl="0" algn="l">
              <a:lnSpc>
                <a:spcPct val="150000"/>
              </a:lnSpc>
              <a:spcBef>
                <a:spcPts val="0"/>
              </a:spcBef>
              <a:spcAft>
                <a:spcPts val="0"/>
              </a:spcAft>
              <a:buClr>
                <a:schemeClr val="dk1"/>
              </a:buClr>
              <a:buSzPts val="1600"/>
              <a:buFont typeface="Noto Sans Symbols"/>
              <a:buChar char="❖"/>
            </a:pPr>
            <a:r>
              <a:rPr b="0" i="1" lang="en-GB" sz="1600" u="none" cap="none" strike="noStrike">
                <a:solidFill>
                  <a:schemeClr val="dk1"/>
                </a:solidFill>
                <a:latin typeface="Arial"/>
                <a:ea typeface="Arial"/>
                <a:cs typeface="Arial"/>
                <a:sym typeface="Arial"/>
              </a:rPr>
              <a:t>AFOLU Roadmap feedback, next steps, and intra-CEOS links</a:t>
            </a:r>
            <a:endParaRPr b="0" i="1" sz="16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600"/>
              <a:buFont typeface="Arial"/>
              <a:buNone/>
            </a:pPr>
            <a:r>
              <a:t/>
            </a:r>
            <a:endParaRPr b="0" i="1" sz="1600" u="none" cap="none" strike="noStrike">
              <a:solidFill>
                <a:schemeClr val="dk1"/>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6" name="Shape 2046"/>
        <p:cNvGrpSpPr/>
        <p:nvPr/>
      </p:nvGrpSpPr>
      <p:grpSpPr>
        <a:xfrm>
          <a:off x="0" y="0"/>
          <a:ext cx="0" cy="0"/>
          <a:chOff x="0" y="0"/>
          <a:chExt cx="0" cy="0"/>
        </a:xfrm>
      </p:grpSpPr>
      <p:sp>
        <p:nvSpPr>
          <p:cNvPr id="2047" name="Google Shape;2047;g1565a82d2e4_4_134"/>
          <p:cNvSpPr txBox="1"/>
          <p:nvPr/>
        </p:nvSpPr>
        <p:spPr>
          <a:xfrm>
            <a:off x="94020" y="934686"/>
            <a:ext cx="8668512" cy="577051"/>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3300"/>
              <a:buFont typeface="Arial"/>
              <a:buNone/>
            </a:pPr>
            <a:r>
              <a:rPr b="0" i="0" lang="en-GB" sz="3300" u="none" cap="none" strike="noStrike">
                <a:solidFill>
                  <a:schemeClr val="lt1"/>
                </a:solidFill>
                <a:latin typeface="Arial"/>
                <a:ea typeface="Arial"/>
                <a:cs typeface="Arial"/>
                <a:sym typeface="Arial"/>
              </a:rPr>
              <a:t>Presenter Guidelines 1</a:t>
            </a:r>
            <a:endParaRPr b="0" i="0" sz="1050" u="none" cap="none" strike="noStrike">
              <a:solidFill>
                <a:srgbClr val="000000"/>
              </a:solidFill>
              <a:latin typeface="Arial"/>
              <a:ea typeface="Arial"/>
              <a:cs typeface="Arial"/>
              <a:sym typeface="Arial"/>
            </a:endParaRPr>
          </a:p>
        </p:txBody>
      </p:sp>
      <p:sp>
        <p:nvSpPr>
          <p:cNvPr id="2048" name="Google Shape;2048;g1565a82d2e4_4_134"/>
          <p:cNvSpPr txBox="1"/>
          <p:nvPr/>
        </p:nvSpPr>
        <p:spPr>
          <a:xfrm>
            <a:off x="10265665" y="5788204"/>
            <a:ext cx="1925447" cy="230802"/>
          </a:xfrm>
          <a:prstGeom prst="rect">
            <a:avLst/>
          </a:prstGeom>
          <a:noFill/>
          <a:ln>
            <a:noFill/>
          </a:ln>
        </p:spPr>
        <p:txBody>
          <a:bodyPr anchorCtr="0" anchor="t" bIns="34275" lIns="68550" spcFirstLastPara="1" rIns="68550" wrap="square" tIns="34275">
            <a:spAutoFit/>
          </a:bodyPr>
          <a:lstStyle/>
          <a:p>
            <a:pPr indent="0" lvl="0" marL="0" marR="0" rtl="0" algn="r">
              <a:lnSpc>
                <a:spcPct val="100000"/>
              </a:lnSpc>
              <a:spcBef>
                <a:spcPts val="0"/>
              </a:spcBef>
              <a:spcAft>
                <a:spcPts val="0"/>
              </a:spcAft>
              <a:buClr>
                <a:srgbClr val="000000"/>
              </a:buClr>
              <a:buSzPts val="1050"/>
              <a:buFont typeface="Arial"/>
              <a:buNone/>
            </a:pPr>
            <a:r>
              <a:rPr b="1" i="0" lang="en-GB" sz="1050" u="none" cap="none" strike="noStrike">
                <a:solidFill>
                  <a:schemeClr val="accent1"/>
                </a:solidFill>
                <a:latin typeface="Arial"/>
                <a:ea typeface="Arial"/>
                <a:cs typeface="Arial"/>
                <a:sym typeface="Arial"/>
              </a:rPr>
              <a:t>Slide </a:t>
            </a:r>
            <a:fld id="{00000000-1234-1234-1234-123412341234}" type="slidenum">
              <a:rPr b="1" i="0" lang="en-GB" sz="1050" u="none" cap="none" strike="noStrike">
                <a:solidFill>
                  <a:schemeClr val="accent1"/>
                </a:solidFill>
                <a:latin typeface="Arial"/>
                <a:ea typeface="Arial"/>
                <a:cs typeface="Arial"/>
                <a:sym typeface="Arial"/>
              </a:rPr>
              <a:t>‹#›</a:t>
            </a:fld>
            <a:endParaRPr b="1" i="0" sz="1050" u="none" cap="none" strike="noStrike">
              <a:solidFill>
                <a:schemeClr val="accent1"/>
              </a:solidFill>
              <a:latin typeface="Arial"/>
              <a:ea typeface="Arial"/>
              <a:cs typeface="Arial"/>
              <a:sym typeface="Arial"/>
            </a:endParaRPr>
          </a:p>
        </p:txBody>
      </p:sp>
      <p:sp>
        <p:nvSpPr>
          <p:cNvPr id="2049" name="Google Shape;2049;g1565a82d2e4_4_134"/>
          <p:cNvSpPr txBox="1"/>
          <p:nvPr>
            <p:ph idx="1" type="body"/>
          </p:nvPr>
        </p:nvSpPr>
        <p:spPr>
          <a:xfrm>
            <a:off x="324225" y="1371600"/>
            <a:ext cx="11495400" cy="4849800"/>
          </a:xfrm>
          <a:prstGeom prst="rect">
            <a:avLst/>
          </a:prstGeom>
          <a:noFill/>
          <a:ln>
            <a:noFill/>
          </a:ln>
        </p:spPr>
        <p:txBody>
          <a:bodyPr anchorCtr="0" anchor="t" bIns="45700" lIns="91425" spcFirstLastPara="1" rIns="91425" wrap="square" tIns="45700">
            <a:noAutofit/>
          </a:bodyPr>
          <a:lstStyle/>
          <a:p>
            <a:pPr indent="-304800" lvl="0" marL="342900" marR="0" rtl="0" algn="l">
              <a:lnSpc>
                <a:spcPct val="90000"/>
              </a:lnSpc>
              <a:spcBef>
                <a:spcPts val="750"/>
              </a:spcBef>
              <a:spcAft>
                <a:spcPts val="0"/>
              </a:spcAft>
              <a:buClr>
                <a:schemeClr val="dk1"/>
              </a:buClr>
              <a:buSzPts val="2800"/>
              <a:buFont typeface="Noto Sans Symbols"/>
              <a:buChar char="❖"/>
            </a:pPr>
            <a:r>
              <a:rPr lang="en-GB"/>
              <a:t>To support the 2023 Global Stocktake (GST), Parties to the Paris Agreement are compiling inventories of greenhouse gas (GHG) emissions and removals to assess progress toward their Nationally Determined Contributions (NDCs) to emission reductions. </a:t>
            </a:r>
            <a:endParaRPr/>
          </a:p>
          <a:p>
            <a:pPr indent="-285750" lvl="1" marL="685800" rtl="0" algn="l">
              <a:lnSpc>
                <a:spcPct val="90000"/>
              </a:lnSpc>
              <a:spcBef>
                <a:spcPts val="375"/>
              </a:spcBef>
              <a:spcAft>
                <a:spcPts val="0"/>
              </a:spcAft>
              <a:buSzPts val="2400"/>
              <a:buChar char="▪"/>
            </a:pPr>
            <a:r>
              <a:rPr lang="en-GB"/>
              <a:t>These inventories are based on bottom-up methods that estimate annual emissions and removals of GHGs from the sectors specified in the 2006 IPCC Guidelines for National Greenhouse Gas Inventories</a:t>
            </a:r>
            <a:endParaRPr/>
          </a:p>
          <a:p>
            <a:pPr indent="-127000" lvl="0" marL="342900" marR="0" rtl="0" algn="l">
              <a:lnSpc>
                <a:spcPct val="90000"/>
              </a:lnSpc>
              <a:spcBef>
                <a:spcPts val="750"/>
              </a:spcBef>
              <a:spcAft>
                <a:spcPts val="0"/>
              </a:spcAft>
              <a:buClr>
                <a:schemeClr val="dk1"/>
              </a:buClr>
              <a:buSzPts val="2800"/>
              <a:buFont typeface="Noto Sans Symbols"/>
              <a:buNone/>
            </a:pPr>
            <a:r>
              <a:t/>
            </a:r>
            <a:endParaRPr sz="1000"/>
          </a:p>
          <a:p>
            <a:pPr indent="-304800" lvl="0" marL="342900" marR="0" rtl="0" algn="l">
              <a:lnSpc>
                <a:spcPct val="90000"/>
              </a:lnSpc>
              <a:spcBef>
                <a:spcPts val="750"/>
              </a:spcBef>
              <a:spcAft>
                <a:spcPts val="0"/>
              </a:spcAft>
              <a:buClr>
                <a:schemeClr val="dk1"/>
              </a:buClr>
              <a:buSzPts val="2800"/>
              <a:buFont typeface="Noto Sans Symbols"/>
              <a:buChar char="❖"/>
            </a:pPr>
            <a:r>
              <a:rPr lang="en-GB"/>
              <a:t>CEOS has facilitated and proposed for endorsement contributions to the global stocktake for CO</a:t>
            </a:r>
            <a:r>
              <a:rPr baseline="-25000" lang="en-GB"/>
              <a:t>2</a:t>
            </a:r>
            <a:r>
              <a:rPr lang="en-GB"/>
              <a:t> and CH</a:t>
            </a:r>
            <a:r>
              <a:rPr baseline="-25000" lang="en-GB"/>
              <a:t>4</a:t>
            </a:r>
            <a:r>
              <a:rPr lang="en-GB"/>
              <a:t> emissions based on satellite observations of total column CO</a:t>
            </a:r>
            <a:r>
              <a:rPr baseline="-25000" lang="en-GB"/>
              <a:t>2</a:t>
            </a:r>
            <a:r>
              <a:rPr lang="en-GB"/>
              <a:t> and CH</a:t>
            </a:r>
            <a:r>
              <a:rPr baseline="-25000" lang="en-GB"/>
              <a:t>4</a:t>
            </a:r>
            <a:r>
              <a:rPr lang="en-GB"/>
              <a:t>.</a:t>
            </a:r>
            <a:endParaRPr/>
          </a:p>
          <a:p>
            <a:pPr indent="-127000" lvl="0" marL="342900" marR="0" rtl="0" algn="l">
              <a:lnSpc>
                <a:spcPct val="90000"/>
              </a:lnSpc>
              <a:spcBef>
                <a:spcPts val="750"/>
              </a:spcBef>
              <a:spcAft>
                <a:spcPts val="0"/>
              </a:spcAft>
              <a:buClr>
                <a:schemeClr val="dk1"/>
              </a:buClr>
              <a:buSzPts val="2800"/>
              <a:buFont typeface="Noto Sans Symbols"/>
              <a:buNone/>
            </a:pPr>
            <a:r>
              <a:t/>
            </a:r>
            <a:endParaRPr/>
          </a:p>
          <a:p>
            <a:pPr indent="-304800" lvl="0" marL="342900" marR="0" rtl="0" algn="l">
              <a:lnSpc>
                <a:spcPct val="90000"/>
              </a:lnSpc>
              <a:spcBef>
                <a:spcPts val="750"/>
              </a:spcBef>
              <a:spcAft>
                <a:spcPts val="0"/>
              </a:spcAft>
              <a:buClr>
                <a:schemeClr val="dk1"/>
              </a:buClr>
              <a:buSzPts val="2800"/>
              <a:buFont typeface="Noto Sans Symbols"/>
              <a:buChar char="❖"/>
            </a:pPr>
            <a:r>
              <a:rPr lang="en-GB"/>
              <a:t>The top-down atmospheric inventories derived from these fluxes </a:t>
            </a:r>
            <a:endParaRPr/>
          </a:p>
          <a:p>
            <a:pPr indent="-285750" lvl="1" marL="685800" rtl="0" algn="l">
              <a:lnSpc>
                <a:spcPct val="90000"/>
              </a:lnSpc>
              <a:spcBef>
                <a:spcPts val="375"/>
              </a:spcBef>
              <a:spcAft>
                <a:spcPts val="0"/>
              </a:spcAft>
              <a:buSzPts val="2400"/>
              <a:buChar char="▪"/>
            </a:pPr>
            <a:r>
              <a:rPr lang="en-GB"/>
              <a:t>are not as process-specific as bottom-up inventories,</a:t>
            </a:r>
            <a:endParaRPr/>
          </a:p>
          <a:p>
            <a:pPr indent="-285750" lvl="1" marL="685800" rtl="0" algn="l">
              <a:lnSpc>
                <a:spcPct val="90000"/>
              </a:lnSpc>
              <a:spcBef>
                <a:spcPts val="375"/>
              </a:spcBef>
              <a:spcAft>
                <a:spcPts val="0"/>
              </a:spcAft>
              <a:buSzPts val="2400"/>
              <a:buChar char="▪"/>
            </a:pPr>
            <a:r>
              <a:rPr lang="en-GB"/>
              <a:t>complement those methods by providing a transparent, integrated constraint on fluxes from all processes on spatial scales spanning large power plants or urban areas to nations or the entire globe. </a:t>
            </a:r>
            <a:endParaRPr/>
          </a:p>
          <a:p>
            <a:pPr indent="-127000" lvl="0" marL="342900" marR="0" rtl="0" algn="l">
              <a:lnSpc>
                <a:spcPct val="90000"/>
              </a:lnSpc>
              <a:spcBef>
                <a:spcPts val="750"/>
              </a:spcBef>
              <a:spcAft>
                <a:spcPts val="0"/>
              </a:spcAft>
              <a:buClr>
                <a:schemeClr val="dk1"/>
              </a:buClr>
              <a:buSzPts val="2800"/>
              <a:buFont typeface="Noto Sans Symbols"/>
              <a:buNone/>
            </a:pPr>
            <a:r>
              <a:t/>
            </a:r>
            <a:endParaRPr/>
          </a:p>
        </p:txBody>
      </p:sp>
      <p:sp>
        <p:nvSpPr>
          <p:cNvPr id="2050" name="Google Shape;2050;g1565a82d2e4_4_134"/>
          <p:cNvSpPr txBox="1"/>
          <p:nvPr/>
        </p:nvSpPr>
        <p:spPr>
          <a:xfrm>
            <a:off x="94020" y="76200"/>
            <a:ext cx="9358205" cy="914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GB" sz="2400" u="none" cap="none" strike="noStrike">
                <a:solidFill>
                  <a:schemeClr val="lt1"/>
                </a:solidFill>
                <a:latin typeface="Arial"/>
                <a:ea typeface="Arial"/>
                <a:cs typeface="Arial"/>
                <a:sym typeface="Arial"/>
              </a:rPr>
              <a:t>Greenhouse Gas Inventories for the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0" i="0" lang="en-GB" sz="2400" u="none" cap="none" strike="noStrike">
                <a:solidFill>
                  <a:schemeClr val="lt1"/>
                </a:solidFill>
                <a:latin typeface="Arial"/>
                <a:ea typeface="Arial"/>
                <a:cs typeface="Arial"/>
                <a:sym typeface="Arial"/>
              </a:rPr>
              <a:t>UNFCCC Global Stocktake</a:t>
            </a:r>
            <a:endParaRPr b="0" i="0" sz="24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2051" name="Google Shape;2051;g1565a82d2e4_4_134"/>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055" name="Shape 2055"/>
        <p:cNvGrpSpPr/>
        <p:nvPr/>
      </p:nvGrpSpPr>
      <p:grpSpPr>
        <a:xfrm>
          <a:off x="0" y="0"/>
          <a:ext cx="0" cy="0"/>
          <a:chOff x="0" y="0"/>
          <a:chExt cx="0" cy="0"/>
        </a:xfrm>
      </p:grpSpPr>
      <p:sp>
        <p:nvSpPr>
          <p:cNvPr id="2056" name="Google Shape;2056;g1565a82d2e4_4_142"/>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a:t>Input to COP-26</a:t>
            </a:r>
            <a:endParaRPr/>
          </a:p>
        </p:txBody>
      </p:sp>
      <p:pic>
        <p:nvPicPr>
          <p:cNvPr id="2057" name="Google Shape;2057;g1565a82d2e4_4_142"/>
          <p:cNvPicPr preferRelativeResize="0"/>
          <p:nvPr/>
        </p:nvPicPr>
        <p:blipFill rotWithShape="1">
          <a:blip r:embed="rId3">
            <a:alphaModFix/>
          </a:blip>
          <a:srcRect b="0" l="0" r="0" t="0"/>
          <a:stretch/>
        </p:blipFill>
        <p:spPr>
          <a:xfrm>
            <a:off x="327825" y="2192125"/>
            <a:ext cx="6428726" cy="2577225"/>
          </a:xfrm>
          <a:prstGeom prst="rect">
            <a:avLst/>
          </a:prstGeom>
          <a:noFill/>
          <a:ln>
            <a:noFill/>
          </a:ln>
        </p:spPr>
      </p:pic>
      <p:pic>
        <p:nvPicPr>
          <p:cNvPr id="2058" name="Google Shape;2058;g1565a82d2e4_4_142"/>
          <p:cNvPicPr preferRelativeResize="0"/>
          <p:nvPr/>
        </p:nvPicPr>
        <p:blipFill rotWithShape="1">
          <a:blip r:embed="rId4">
            <a:alphaModFix/>
          </a:blip>
          <a:srcRect b="0" l="0" r="0" t="0"/>
          <a:stretch/>
        </p:blipFill>
        <p:spPr>
          <a:xfrm>
            <a:off x="7050741" y="2192125"/>
            <a:ext cx="4767625" cy="2577225"/>
          </a:xfrm>
          <a:prstGeom prst="rect">
            <a:avLst/>
          </a:prstGeom>
          <a:noFill/>
          <a:ln>
            <a:noFill/>
          </a:ln>
        </p:spPr>
      </p:pic>
      <p:sp>
        <p:nvSpPr>
          <p:cNvPr id="2059" name="Google Shape;2059;g1565a82d2e4_4_142"/>
          <p:cNvSpPr txBox="1"/>
          <p:nvPr/>
        </p:nvSpPr>
        <p:spPr>
          <a:xfrm>
            <a:off x="327825" y="5854025"/>
            <a:ext cx="89919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sng" cap="none" strike="noStrike">
                <a:solidFill>
                  <a:schemeClr val="hlink"/>
                </a:solidFill>
                <a:latin typeface="Arial"/>
                <a:ea typeface="Arial"/>
                <a:cs typeface="Arial"/>
                <a:sym typeface="Arial"/>
                <a:hlinkClick r:id="rId5"/>
              </a:rPr>
              <a:t>https://ceos.org/gst/ghg.html</a:t>
            </a:r>
            <a:r>
              <a:rPr b="0" i="0" lang="en-GB" sz="1800" u="none" cap="none" strike="noStrike">
                <a:solidFill>
                  <a:srgbClr val="000000"/>
                </a:solidFill>
                <a:latin typeface="Arial"/>
                <a:ea typeface="Arial"/>
                <a:cs typeface="Arial"/>
                <a:sym typeface="Arial"/>
              </a:rPr>
              <a:t> </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3" name="Shape 2063"/>
        <p:cNvGrpSpPr/>
        <p:nvPr/>
      </p:nvGrpSpPr>
      <p:grpSpPr>
        <a:xfrm>
          <a:off x="0" y="0"/>
          <a:ext cx="0" cy="0"/>
          <a:chOff x="0" y="0"/>
          <a:chExt cx="0" cy="0"/>
        </a:xfrm>
      </p:grpSpPr>
      <p:sp>
        <p:nvSpPr>
          <p:cNvPr id="2064" name="Google Shape;2064;g1565a82d2e4_4_149"/>
          <p:cNvSpPr txBox="1"/>
          <p:nvPr/>
        </p:nvSpPr>
        <p:spPr>
          <a:xfrm>
            <a:off x="94020" y="934686"/>
            <a:ext cx="8668512" cy="577051"/>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3300"/>
              <a:buFont typeface="Arial"/>
              <a:buNone/>
            </a:pPr>
            <a:r>
              <a:rPr b="0" i="0" lang="en-GB" sz="3300" u="none" cap="none" strike="noStrike">
                <a:solidFill>
                  <a:schemeClr val="lt1"/>
                </a:solidFill>
                <a:latin typeface="Arial"/>
                <a:ea typeface="Arial"/>
                <a:cs typeface="Arial"/>
                <a:sym typeface="Arial"/>
              </a:rPr>
              <a:t>Presenter Guidelines 1</a:t>
            </a:r>
            <a:endParaRPr b="0" i="0" sz="1050" u="none" cap="none" strike="noStrike">
              <a:solidFill>
                <a:srgbClr val="000000"/>
              </a:solidFill>
              <a:latin typeface="Arial"/>
              <a:ea typeface="Arial"/>
              <a:cs typeface="Arial"/>
              <a:sym typeface="Arial"/>
            </a:endParaRPr>
          </a:p>
        </p:txBody>
      </p:sp>
      <p:sp>
        <p:nvSpPr>
          <p:cNvPr id="2065" name="Google Shape;2065;g1565a82d2e4_4_149"/>
          <p:cNvSpPr txBox="1"/>
          <p:nvPr/>
        </p:nvSpPr>
        <p:spPr>
          <a:xfrm>
            <a:off x="10265665" y="5788204"/>
            <a:ext cx="1925447" cy="230802"/>
          </a:xfrm>
          <a:prstGeom prst="rect">
            <a:avLst/>
          </a:prstGeom>
          <a:noFill/>
          <a:ln>
            <a:noFill/>
          </a:ln>
        </p:spPr>
        <p:txBody>
          <a:bodyPr anchorCtr="0" anchor="t" bIns="34275" lIns="68550" spcFirstLastPara="1" rIns="68550" wrap="square" tIns="34275">
            <a:spAutoFit/>
          </a:bodyPr>
          <a:lstStyle/>
          <a:p>
            <a:pPr indent="0" lvl="0" marL="0" marR="0" rtl="0" algn="r">
              <a:lnSpc>
                <a:spcPct val="100000"/>
              </a:lnSpc>
              <a:spcBef>
                <a:spcPts val="0"/>
              </a:spcBef>
              <a:spcAft>
                <a:spcPts val="0"/>
              </a:spcAft>
              <a:buClr>
                <a:srgbClr val="000000"/>
              </a:buClr>
              <a:buSzPts val="1050"/>
              <a:buFont typeface="Arial"/>
              <a:buNone/>
            </a:pPr>
            <a:r>
              <a:rPr b="1" i="0" lang="en-GB" sz="1050" u="none" cap="none" strike="noStrike">
                <a:solidFill>
                  <a:schemeClr val="accent1"/>
                </a:solidFill>
                <a:latin typeface="Arial"/>
                <a:ea typeface="Arial"/>
                <a:cs typeface="Arial"/>
                <a:sym typeface="Arial"/>
              </a:rPr>
              <a:t>Slide </a:t>
            </a:r>
            <a:fld id="{00000000-1234-1234-1234-123412341234}" type="slidenum">
              <a:rPr b="1" i="0" lang="en-GB" sz="1050" u="none" cap="none" strike="noStrike">
                <a:solidFill>
                  <a:schemeClr val="accent1"/>
                </a:solidFill>
                <a:latin typeface="Arial"/>
                <a:ea typeface="Arial"/>
                <a:cs typeface="Arial"/>
                <a:sym typeface="Arial"/>
              </a:rPr>
              <a:t>‹#›</a:t>
            </a:fld>
            <a:endParaRPr b="1" i="0" sz="1050" u="none" cap="none" strike="noStrike">
              <a:solidFill>
                <a:schemeClr val="accent1"/>
              </a:solidFill>
              <a:latin typeface="Arial"/>
              <a:ea typeface="Arial"/>
              <a:cs typeface="Arial"/>
              <a:sym typeface="Arial"/>
            </a:endParaRPr>
          </a:p>
        </p:txBody>
      </p:sp>
      <p:sp>
        <p:nvSpPr>
          <p:cNvPr id="2066" name="Google Shape;2066;g1565a82d2e4_4_149"/>
          <p:cNvSpPr txBox="1"/>
          <p:nvPr>
            <p:ph idx="1" type="body"/>
          </p:nvPr>
        </p:nvSpPr>
        <p:spPr>
          <a:xfrm>
            <a:off x="282963" y="1179266"/>
            <a:ext cx="11495400" cy="4662900"/>
          </a:xfrm>
          <a:prstGeom prst="rect">
            <a:avLst/>
          </a:prstGeom>
          <a:noFill/>
          <a:ln>
            <a:noFill/>
          </a:ln>
        </p:spPr>
        <p:txBody>
          <a:bodyPr anchorCtr="0" anchor="t" bIns="45700" lIns="91425" spcFirstLastPara="1" rIns="91425" wrap="square" tIns="45700">
            <a:noAutofit/>
          </a:bodyPr>
          <a:lstStyle/>
          <a:p>
            <a:pPr indent="0" lvl="0" marL="101600" rtl="0" algn="l">
              <a:lnSpc>
                <a:spcPct val="90000"/>
              </a:lnSpc>
              <a:spcBef>
                <a:spcPts val="750"/>
              </a:spcBef>
              <a:spcAft>
                <a:spcPts val="0"/>
              </a:spcAft>
              <a:buSzPts val="2800"/>
              <a:buNone/>
            </a:pPr>
            <a:r>
              <a:rPr lang="en-GB"/>
              <a:t>These pilot top-down GHG products are intended to start a conversation with stakeholders and users to establish the utility and best practices for combining bottom-up and top-down products to enable a more complete Global Stocktake (Available at https://ceos.org/gst/ghg.html)</a:t>
            </a:r>
            <a:endParaRPr/>
          </a:p>
        </p:txBody>
      </p:sp>
      <p:grpSp>
        <p:nvGrpSpPr>
          <p:cNvPr id="2067" name="Google Shape;2067;g1565a82d2e4_4_149"/>
          <p:cNvGrpSpPr/>
          <p:nvPr/>
        </p:nvGrpSpPr>
        <p:grpSpPr>
          <a:xfrm>
            <a:off x="9472755" y="3161543"/>
            <a:ext cx="1996949" cy="600565"/>
            <a:chOff x="7173956" y="3578415"/>
            <a:chExt cx="1578448" cy="474705"/>
          </a:xfrm>
        </p:grpSpPr>
        <p:pic>
          <p:nvPicPr>
            <p:cNvPr id="2068" name="Google Shape;2068;g1565a82d2e4_4_149"/>
            <p:cNvPicPr preferRelativeResize="0"/>
            <p:nvPr/>
          </p:nvPicPr>
          <p:blipFill rotWithShape="1">
            <a:blip r:embed="rId3">
              <a:alphaModFix/>
            </a:blip>
            <a:srcRect b="0" l="0" r="0" t="0"/>
            <a:stretch/>
          </p:blipFill>
          <p:spPr>
            <a:xfrm>
              <a:off x="7173956" y="3578415"/>
              <a:ext cx="842844" cy="463709"/>
            </a:xfrm>
            <a:prstGeom prst="rect">
              <a:avLst/>
            </a:prstGeom>
            <a:noFill/>
            <a:ln>
              <a:noFill/>
            </a:ln>
          </p:spPr>
        </p:pic>
        <p:pic>
          <p:nvPicPr>
            <p:cNvPr id="2069" name="Google Shape;2069;g1565a82d2e4_4_149"/>
            <p:cNvPicPr preferRelativeResize="0"/>
            <p:nvPr/>
          </p:nvPicPr>
          <p:blipFill rotWithShape="1">
            <a:blip r:embed="rId4">
              <a:alphaModFix/>
            </a:blip>
            <a:srcRect b="0" l="0" r="0" t="0"/>
            <a:stretch/>
          </p:blipFill>
          <p:spPr>
            <a:xfrm>
              <a:off x="7958945" y="3578415"/>
              <a:ext cx="793459" cy="474705"/>
            </a:xfrm>
            <a:prstGeom prst="rect">
              <a:avLst/>
            </a:prstGeom>
            <a:noFill/>
            <a:ln>
              <a:noFill/>
            </a:ln>
          </p:spPr>
        </p:pic>
      </p:grpSp>
      <p:pic>
        <p:nvPicPr>
          <p:cNvPr id="2070" name="Google Shape;2070;g1565a82d2e4_4_149"/>
          <p:cNvPicPr preferRelativeResize="0"/>
          <p:nvPr/>
        </p:nvPicPr>
        <p:blipFill rotWithShape="1">
          <a:blip r:embed="rId5">
            <a:alphaModFix/>
          </a:blip>
          <a:srcRect b="0" l="0" r="0" t="0"/>
          <a:stretch/>
        </p:blipFill>
        <p:spPr>
          <a:xfrm>
            <a:off x="9453177" y="3806747"/>
            <a:ext cx="2012984" cy="1318955"/>
          </a:xfrm>
          <a:prstGeom prst="rect">
            <a:avLst/>
          </a:prstGeom>
          <a:noFill/>
          <a:ln>
            <a:noFill/>
          </a:ln>
        </p:spPr>
      </p:pic>
      <p:grpSp>
        <p:nvGrpSpPr>
          <p:cNvPr id="2071" name="Google Shape;2071;g1565a82d2e4_4_149"/>
          <p:cNvGrpSpPr/>
          <p:nvPr/>
        </p:nvGrpSpPr>
        <p:grpSpPr>
          <a:xfrm>
            <a:off x="5029927" y="2376419"/>
            <a:ext cx="4373768" cy="4029020"/>
            <a:chOff x="3614449" y="3418387"/>
            <a:chExt cx="2914485" cy="3446258"/>
          </a:xfrm>
        </p:grpSpPr>
        <p:grpSp>
          <p:nvGrpSpPr>
            <p:cNvPr id="2072" name="Google Shape;2072;g1565a82d2e4_4_149"/>
            <p:cNvGrpSpPr/>
            <p:nvPr/>
          </p:nvGrpSpPr>
          <p:grpSpPr>
            <a:xfrm>
              <a:off x="3614449" y="4545795"/>
              <a:ext cx="2914485" cy="2318850"/>
              <a:chOff x="269123" y="-20003"/>
              <a:chExt cx="2914485" cy="2318850"/>
            </a:xfrm>
          </p:grpSpPr>
          <p:sp>
            <p:nvSpPr>
              <p:cNvPr id="2073" name="Google Shape;2073;g1565a82d2e4_4_149"/>
              <p:cNvSpPr/>
              <p:nvPr/>
            </p:nvSpPr>
            <p:spPr>
              <a:xfrm>
                <a:off x="615752" y="-20003"/>
                <a:ext cx="2272120" cy="2272120"/>
              </a:xfrm>
              <a:custGeom>
                <a:rect b="b" l="l" r="r" t="t"/>
                <a:pathLst>
                  <a:path extrusionOk="0" h="120000" w="120000">
                    <a:moveTo>
                      <a:pt x="79937" y="6531"/>
                    </a:moveTo>
                    <a:lnTo>
                      <a:pt x="79937" y="6531"/>
                    </a:lnTo>
                    <a:cubicBezTo>
                      <a:pt x="104308" y="15410"/>
                      <a:pt x="119663" y="39300"/>
                      <a:pt x="117439" y="64879"/>
                    </a:cubicBezTo>
                    <a:cubicBezTo>
                      <a:pt x="115215" y="90458"/>
                      <a:pt x="95961" y="111409"/>
                      <a:pt x="70415" y="116047"/>
                    </a:cubicBezTo>
                    <a:cubicBezTo>
                      <a:pt x="44868" y="120685"/>
                      <a:pt x="19339" y="107865"/>
                      <a:pt x="8064" y="84736"/>
                    </a:cubicBezTo>
                    <a:cubicBezTo>
                      <a:pt x="-3211" y="61608"/>
                      <a:pt x="2554" y="33883"/>
                      <a:pt x="22142" y="17024"/>
                    </a:cubicBezTo>
                    <a:lnTo>
                      <a:pt x="20519" y="14878"/>
                    </a:lnTo>
                    <a:lnTo>
                      <a:pt x="27033" y="16425"/>
                    </a:lnTo>
                    <a:lnTo>
                      <a:pt x="26832" y="23223"/>
                    </a:lnTo>
                    <a:lnTo>
                      <a:pt x="25210" y="21079"/>
                    </a:lnTo>
                    <a:lnTo>
                      <a:pt x="25210" y="21079"/>
                    </a:lnTo>
                    <a:cubicBezTo>
                      <a:pt x="6977" y="36234"/>
                      <a:pt x="1544" y="61293"/>
                      <a:pt x="11954" y="82222"/>
                    </a:cubicBezTo>
                    <a:cubicBezTo>
                      <a:pt x="22365" y="103151"/>
                      <a:pt x="46034" y="114750"/>
                      <a:pt x="69703" y="110524"/>
                    </a:cubicBezTo>
                    <a:cubicBezTo>
                      <a:pt x="93372" y="106297"/>
                      <a:pt x="111164" y="87294"/>
                      <a:pt x="113112" y="64158"/>
                    </a:cubicBezTo>
                    <a:cubicBezTo>
                      <a:pt x="115060" y="41023"/>
                      <a:pt x="100681" y="19501"/>
                      <a:pt x="78029" y="11648"/>
                    </a:cubicBezTo>
                    <a:close/>
                  </a:path>
                </a:pathLst>
              </a:custGeom>
              <a:solidFill>
                <a:srgbClr val="CCCDD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4" name="Google Shape;2074;g1565a82d2e4_4_149"/>
              <p:cNvSpPr/>
              <p:nvPr/>
            </p:nvSpPr>
            <p:spPr>
              <a:xfrm>
                <a:off x="1084965" y="316"/>
                <a:ext cx="1333693" cy="666846"/>
              </a:xfrm>
              <a:prstGeom prst="roundRect">
                <a:avLst>
                  <a:gd fmla="val 16667" name="adj"/>
                </a:avLst>
              </a:prstGeom>
              <a:solidFill>
                <a:srgbClr val="32445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5" name="Google Shape;2075;g1565a82d2e4_4_149"/>
              <p:cNvSpPr txBox="1"/>
              <p:nvPr/>
            </p:nvSpPr>
            <p:spPr>
              <a:xfrm>
                <a:off x="1117518" y="32869"/>
                <a:ext cx="1268587" cy="60174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rgbClr val="000000"/>
                  </a:buClr>
                  <a:buSzPts val="1100"/>
                  <a:buFont typeface="Arial"/>
                  <a:buNone/>
                </a:pPr>
                <a:r>
                  <a:rPr b="0" i="0" lang="en-GB" sz="1100" u="none" cap="none" strike="noStrike">
                    <a:solidFill>
                      <a:schemeClr val="lt1"/>
                    </a:solidFill>
                    <a:latin typeface="Arial"/>
                    <a:ea typeface="Arial"/>
                    <a:cs typeface="Arial"/>
                    <a:sym typeface="Arial"/>
                  </a:rPr>
                  <a:t>Global Stocktake</a:t>
                </a:r>
                <a:endParaRPr b="0" i="0" sz="1400" u="none" cap="none" strike="noStrike">
                  <a:solidFill>
                    <a:srgbClr val="000000"/>
                  </a:solidFill>
                  <a:latin typeface="Arial"/>
                  <a:ea typeface="Arial"/>
                  <a:cs typeface="Arial"/>
                  <a:sym typeface="Arial"/>
                </a:endParaRPr>
              </a:p>
            </p:txBody>
          </p:sp>
          <p:sp>
            <p:nvSpPr>
              <p:cNvPr id="2076" name="Google Shape;2076;g1565a82d2e4_4_149"/>
              <p:cNvSpPr/>
              <p:nvPr/>
            </p:nvSpPr>
            <p:spPr>
              <a:xfrm>
                <a:off x="1959678" y="727625"/>
                <a:ext cx="1223930" cy="843914"/>
              </a:xfrm>
              <a:prstGeom prst="roundRect">
                <a:avLst>
                  <a:gd fmla="val 16667" name="adj"/>
                </a:avLst>
              </a:prstGeom>
              <a:solidFill>
                <a:srgbClr val="32445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7" name="Google Shape;2077;g1565a82d2e4_4_149"/>
              <p:cNvSpPr txBox="1"/>
              <p:nvPr/>
            </p:nvSpPr>
            <p:spPr>
              <a:xfrm>
                <a:off x="2000874" y="768821"/>
                <a:ext cx="1141538" cy="761522"/>
              </a:xfrm>
              <a:prstGeom prst="rect">
                <a:avLst/>
              </a:prstGeom>
              <a:noFill/>
              <a:ln>
                <a:noFill/>
              </a:ln>
            </p:spPr>
            <p:txBody>
              <a:bodyPr anchorCtr="0" anchor="ctr" bIns="18275" lIns="18275" spcFirstLastPara="1" rIns="18275" wrap="square" tIns="18275">
                <a:noAutofit/>
              </a:bodyPr>
              <a:lstStyle/>
              <a:p>
                <a:pPr indent="0" lvl="0" marL="0" marR="0" rtl="0" algn="ctr">
                  <a:lnSpc>
                    <a:spcPct val="90000"/>
                  </a:lnSpc>
                  <a:spcBef>
                    <a:spcPts val="0"/>
                  </a:spcBef>
                  <a:spcAft>
                    <a:spcPts val="0"/>
                  </a:spcAft>
                  <a:buClr>
                    <a:srgbClr val="000000"/>
                  </a:buClr>
                  <a:buSzPts val="1100"/>
                  <a:buFont typeface="Arial"/>
                  <a:buNone/>
                </a:pPr>
                <a:r>
                  <a:rPr b="0" i="0" lang="en-GB" sz="1100" u="none" cap="none" strike="noStrike">
                    <a:solidFill>
                      <a:schemeClr val="lt1"/>
                    </a:solidFill>
                    <a:latin typeface="Arial"/>
                    <a:ea typeface="Arial"/>
                    <a:cs typeface="Arial"/>
                    <a:sym typeface="Arial"/>
                  </a:rPr>
                  <a:t>Transparency Framework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rgbClr val="000000"/>
                  </a:buClr>
                  <a:buSzPts val="1100"/>
                  <a:buFont typeface="Arial"/>
                  <a:buNone/>
                </a:pPr>
                <a:r>
                  <a:rPr b="0" i="0" lang="en-GB" sz="1100" u="none" cap="none" strike="noStrike">
                    <a:solidFill>
                      <a:schemeClr val="lt1"/>
                    </a:solidFill>
                    <a:latin typeface="Arial"/>
                    <a:ea typeface="Arial"/>
                    <a:cs typeface="Arial"/>
                    <a:sym typeface="Arial"/>
                  </a:rPr>
                  <a:t>(Biennial Reports)</a:t>
                </a:r>
                <a:endParaRPr b="0" i="0" sz="1400" u="none" cap="none" strike="noStrike">
                  <a:solidFill>
                    <a:srgbClr val="000000"/>
                  </a:solidFill>
                  <a:latin typeface="Arial"/>
                  <a:ea typeface="Arial"/>
                  <a:cs typeface="Arial"/>
                  <a:sym typeface="Arial"/>
                </a:endParaRPr>
              </a:p>
            </p:txBody>
          </p:sp>
          <p:sp>
            <p:nvSpPr>
              <p:cNvPr id="2078" name="Google Shape;2078;g1565a82d2e4_4_149"/>
              <p:cNvSpPr/>
              <p:nvPr/>
            </p:nvSpPr>
            <p:spPr>
              <a:xfrm>
                <a:off x="1084965" y="1632001"/>
                <a:ext cx="1333693" cy="666846"/>
              </a:xfrm>
              <a:prstGeom prst="roundRect">
                <a:avLst>
                  <a:gd fmla="val 16667" name="adj"/>
                </a:avLst>
              </a:prstGeom>
              <a:solidFill>
                <a:srgbClr val="32445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9" name="Google Shape;2079;g1565a82d2e4_4_149"/>
              <p:cNvSpPr txBox="1"/>
              <p:nvPr/>
            </p:nvSpPr>
            <p:spPr>
              <a:xfrm>
                <a:off x="1117518" y="1664554"/>
                <a:ext cx="1268587" cy="60174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rgbClr val="000000"/>
                  </a:buClr>
                  <a:buSzPts val="1100"/>
                  <a:buFont typeface="Arial"/>
                  <a:buNone/>
                </a:pPr>
                <a:r>
                  <a:rPr b="0" i="0" lang="en-GB" sz="1100" u="none" cap="none" strike="noStrike">
                    <a:solidFill>
                      <a:schemeClr val="lt1"/>
                    </a:solidFill>
                    <a:latin typeface="Arial"/>
                    <a:ea typeface="Arial"/>
                    <a:cs typeface="Arial"/>
                    <a:sym typeface="Arial"/>
                  </a:rPr>
                  <a:t>National Implementation</a:t>
                </a:r>
                <a:endParaRPr b="0" i="0" sz="1400" u="none" cap="none" strike="noStrike">
                  <a:solidFill>
                    <a:srgbClr val="000000"/>
                  </a:solidFill>
                  <a:latin typeface="Arial"/>
                  <a:ea typeface="Arial"/>
                  <a:cs typeface="Arial"/>
                  <a:sym typeface="Arial"/>
                </a:endParaRPr>
              </a:p>
            </p:txBody>
          </p:sp>
          <p:sp>
            <p:nvSpPr>
              <p:cNvPr id="2080" name="Google Shape;2080;g1565a82d2e4_4_149"/>
              <p:cNvSpPr/>
              <p:nvPr/>
            </p:nvSpPr>
            <p:spPr>
              <a:xfrm>
                <a:off x="269123" y="816159"/>
                <a:ext cx="1333693" cy="666846"/>
              </a:xfrm>
              <a:prstGeom prst="roundRect">
                <a:avLst>
                  <a:gd fmla="val 16667" name="adj"/>
                </a:avLst>
              </a:prstGeom>
              <a:solidFill>
                <a:srgbClr val="32445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1" name="Google Shape;2081;g1565a82d2e4_4_149"/>
              <p:cNvSpPr txBox="1"/>
              <p:nvPr/>
            </p:nvSpPr>
            <p:spPr>
              <a:xfrm>
                <a:off x="301676" y="848712"/>
                <a:ext cx="1268587" cy="60174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rgbClr val="000000"/>
                  </a:buClr>
                  <a:buSzPts val="1100"/>
                  <a:buFont typeface="Arial"/>
                  <a:buNone/>
                </a:pPr>
                <a:r>
                  <a:rPr b="0" i="0" lang="en-GB" sz="1100" u="none" cap="none" strike="noStrike">
                    <a:solidFill>
                      <a:schemeClr val="lt1"/>
                    </a:solidFill>
                    <a:latin typeface="Arial"/>
                    <a:ea typeface="Arial"/>
                    <a:cs typeface="Arial"/>
                    <a:sym typeface="Arial"/>
                  </a:rPr>
                  <a:t>Nationally Determined Contributions</a:t>
                </a:r>
                <a:endParaRPr b="0" i="0" sz="1400" u="none" cap="none" strike="noStrike">
                  <a:solidFill>
                    <a:srgbClr val="000000"/>
                  </a:solidFill>
                  <a:latin typeface="Arial"/>
                  <a:ea typeface="Arial"/>
                  <a:cs typeface="Arial"/>
                  <a:sym typeface="Arial"/>
                </a:endParaRPr>
              </a:p>
            </p:txBody>
          </p:sp>
        </p:grpSp>
        <p:pic>
          <p:nvPicPr>
            <p:cNvPr id="2082" name="Google Shape;2082;g1565a82d2e4_4_149"/>
            <p:cNvPicPr preferRelativeResize="0"/>
            <p:nvPr/>
          </p:nvPicPr>
          <p:blipFill rotWithShape="1">
            <a:blip r:embed="rId6">
              <a:alphaModFix/>
            </a:blip>
            <a:srcRect b="0" l="0" r="0" t="0"/>
            <a:stretch/>
          </p:blipFill>
          <p:spPr>
            <a:xfrm>
              <a:off x="3631554" y="3418387"/>
              <a:ext cx="1934938" cy="813053"/>
            </a:xfrm>
            <a:prstGeom prst="rect">
              <a:avLst/>
            </a:prstGeom>
            <a:noFill/>
            <a:ln>
              <a:noFill/>
            </a:ln>
          </p:spPr>
        </p:pic>
      </p:grpSp>
      <p:sp>
        <p:nvSpPr>
          <p:cNvPr id="2083" name="Google Shape;2083;g1565a82d2e4_4_149"/>
          <p:cNvSpPr txBox="1"/>
          <p:nvPr/>
        </p:nvSpPr>
        <p:spPr>
          <a:xfrm>
            <a:off x="1026928" y="2848061"/>
            <a:ext cx="1002839"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Energy</a:t>
            </a:r>
            <a:endParaRPr b="0" i="0" sz="1400" u="none" cap="none" strike="noStrike">
              <a:solidFill>
                <a:srgbClr val="000000"/>
              </a:solidFill>
              <a:latin typeface="Arial"/>
              <a:ea typeface="Arial"/>
              <a:cs typeface="Arial"/>
              <a:sym typeface="Arial"/>
            </a:endParaRPr>
          </a:p>
        </p:txBody>
      </p:sp>
      <p:sp>
        <p:nvSpPr>
          <p:cNvPr id="2084" name="Google Shape;2084;g1565a82d2e4_4_149"/>
          <p:cNvSpPr txBox="1"/>
          <p:nvPr/>
        </p:nvSpPr>
        <p:spPr>
          <a:xfrm>
            <a:off x="1044963" y="3948675"/>
            <a:ext cx="109474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Industry</a:t>
            </a:r>
            <a:endParaRPr b="0" i="0" sz="1400" u="none" cap="none" strike="noStrike">
              <a:solidFill>
                <a:srgbClr val="000000"/>
              </a:solidFill>
              <a:latin typeface="Arial"/>
              <a:ea typeface="Arial"/>
              <a:cs typeface="Arial"/>
              <a:sym typeface="Arial"/>
            </a:endParaRPr>
          </a:p>
        </p:txBody>
      </p:sp>
      <p:sp>
        <p:nvSpPr>
          <p:cNvPr id="2085" name="Google Shape;2085;g1565a82d2e4_4_149"/>
          <p:cNvSpPr txBox="1"/>
          <p:nvPr/>
        </p:nvSpPr>
        <p:spPr>
          <a:xfrm>
            <a:off x="1027295" y="4912377"/>
            <a:ext cx="1043449"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AFOLU</a:t>
            </a:r>
            <a:endParaRPr b="0" i="0" sz="1400" u="none" cap="none" strike="noStrike">
              <a:solidFill>
                <a:srgbClr val="000000"/>
              </a:solidFill>
              <a:latin typeface="Arial"/>
              <a:ea typeface="Arial"/>
              <a:cs typeface="Arial"/>
              <a:sym typeface="Arial"/>
            </a:endParaRPr>
          </a:p>
        </p:txBody>
      </p:sp>
      <p:sp>
        <p:nvSpPr>
          <p:cNvPr id="2086" name="Google Shape;2086;g1565a82d2e4_4_149"/>
          <p:cNvSpPr txBox="1"/>
          <p:nvPr/>
        </p:nvSpPr>
        <p:spPr>
          <a:xfrm>
            <a:off x="1027491" y="5625285"/>
            <a:ext cx="923757"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Waste</a:t>
            </a:r>
            <a:endParaRPr b="0" i="0" sz="1400" u="none" cap="none" strike="noStrike">
              <a:solidFill>
                <a:srgbClr val="000000"/>
              </a:solidFill>
              <a:latin typeface="Arial"/>
              <a:ea typeface="Arial"/>
              <a:cs typeface="Arial"/>
              <a:sym typeface="Arial"/>
            </a:endParaRPr>
          </a:p>
        </p:txBody>
      </p:sp>
      <p:sp>
        <p:nvSpPr>
          <p:cNvPr id="2087" name="Google Shape;2087;g1565a82d2e4_4_149"/>
          <p:cNvSpPr txBox="1"/>
          <p:nvPr/>
        </p:nvSpPr>
        <p:spPr>
          <a:xfrm>
            <a:off x="51383" y="2473515"/>
            <a:ext cx="1043451" cy="103105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en-GB" sz="800" u="none" cap="none" strike="noStrike">
                <a:solidFill>
                  <a:srgbClr val="000000"/>
                </a:solidFill>
                <a:latin typeface="Arial"/>
                <a:ea typeface="Arial"/>
                <a:cs typeface="Arial"/>
                <a:sym typeface="Arial"/>
              </a:rPr>
              <a:t>Fuel Combustion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300"/>
              </a:spcBef>
              <a:spcAft>
                <a:spcPts val="0"/>
              </a:spcAft>
              <a:buClr>
                <a:srgbClr val="000000"/>
              </a:buClr>
              <a:buSzPts val="800"/>
              <a:buFont typeface="Arial"/>
              <a:buNone/>
            </a:pPr>
            <a:r>
              <a:rPr b="0" i="0" lang="en-GB" sz="800" u="none" cap="none" strike="noStrike">
                <a:solidFill>
                  <a:srgbClr val="000000"/>
                </a:solidFill>
                <a:latin typeface="Arial"/>
                <a:ea typeface="Arial"/>
                <a:cs typeface="Arial"/>
                <a:sym typeface="Arial"/>
              </a:rPr>
              <a:t>Fugitive Emissions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300"/>
              </a:spcBef>
              <a:spcAft>
                <a:spcPts val="0"/>
              </a:spcAft>
              <a:buClr>
                <a:srgbClr val="000000"/>
              </a:buClr>
              <a:buSzPts val="800"/>
              <a:buFont typeface="Arial"/>
              <a:buNone/>
            </a:pPr>
            <a:r>
              <a:rPr b="0" i="0" lang="en-GB" sz="800" u="none" cap="none" strike="noStrike">
                <a:solidFill>
                  <a:srgbClr val="000000"/>
                </a:solidFill>
                <a:latin typeface="Arial"/>
                <a:ea typeface="Arial"/>
                <a:cs typeface="Arial"/>
                <a:sym typeface="Arial"/>
              </a:rPr>
              <a:t>CO</a:t>
            </a:r>
            <a:r>
              <a:rPr b="0" baseline="-25000" i="0" lang="en-GB" sz="800" u="none" cap="none" strike="noStrike">
                <a:solidFill>
                  <a:srgbClr val="000000"/>
                </a:solidFill>
                <a:latin typeface="Arial"/>
                <a:ea typeface="Arial"/>
                <a:cs typeface="Arial"/>
                <a:sym typeface="Arial"/>
              </a:rPr>
              <a:t>2</a:t>
            </a:r>
            <a:r>
              <a:rPr b="0" i="0" lang="en-GB" sz="800" u="none" cap="none" strike="noStrike">
                <a:solidFill>
                  <a:srgbClr val="000000"/>
                </a:solidFill>
                <a:latin typeface="Arial"/>
                <a:ea typeface="Arial"/>
                <a:cs typeface="Arial"/>
                <a:sym typeface="Arial"/>
              </a:rPr>
              <a:t> Transport &amp; Storage</a:t>
            </a:r>
            <a:endParaRPr b="0" i="0" sz="1400" u="none" cap="none" strike="noStrike">
              <a:solidFill>
                <a:srgbClr val="000000"/>
              </a:solidFill>
              <a:latin typeface="Arial"/>
              <a:ea typeface="Arial"/>
              <a:cs typeface="Arial"/>
              <a:sym typeface="Arial"/>
            </a:endParaRPr>
          </a:p>
        </p:txBody>
      </p:sp>
      <p:sp>
        <p:nvSpPr>
          <p:cNvPr id="2088" name="Google Shape;2088;g1565a82d2e4_4_149"/>
          <p:cNvSpPr txBox="1"/>
          <p:nvPr/>
        </p:nvSpPr>
        <p:spPr>
          <a:xfrm>
            <a:off x="54844" y="3447317"/>
            <a:ext cx="1144701" cy="12695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en-GB" sz="800" u="none" cap="none" strike="noStrike">
                <a:solidFill>
                  <a:srgbClr val="000000"/>
                </a:solidFill>
                <a:latin typeface="Arial"/>
                <a:ea typeface="Arial"/>
                <a:cs typeface="Arial"/>
                <a:sym typeface="Arial"/>
              </a:rPr>
              <a:t>Mineral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300"/>
              </a:spcBef>
              <a:spcAft>
                <a:spcPts val="0"/>
              </a:spcAft>
              <a:buClr>
                <a:srgbClr val="000000"/>
              </a:buClr>
              <a:buSzPts val="800"/>
              <a:buFont typeface="Arial"/>
              <a:buNone/>
            </a:pPr>
            <a:r>
              <a:rPr b="0" i="0" lang="en-GB" sz="800" u="none" cap="none" strike="noStrike">
                <a:solidFill>
                  <a:srgbClr val="000000"/>
                </a:solidFill>
                <a:latin typeface="Arial"/>
                <a:ea typeface="Arial"/>
                <a:cs typeface="Arial"/>
                <a:sym typeface="Arial"/>
              </a:rPr>
              <a:t>Chemical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300"/>
              </a:spcBef>
              <a:spcAft>
                <a:spcPts val="0"/>
              </a:spcAft>
              <a:buClr>
                <a:srgbClr val="000000"/>
              </a:buClr>
              <a:buSzPts val="800"/>
              <a:buFont typeface="Arial"/>
              <a:buNone/>
            </a:pPr>
            <a:r>
              <a:rPr b="0" i="0" lang="en-GB" sz="800" u="none" cap="none" strike="noStrike">
                <a:solidFill>
                  <a:srgbClr val="000000"/>
                </a:solidFill>
                <a:latin typeface="Arial"/>
                <a:ea typeface="Arial"/>
                <a:cs typeface="Arial"/>
                <a:sym typeface="Arial"/>
              </a:rPr>
              <a:t>Metal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300"/>
              </a:spcBef>
              <a:spcAft>
                <a:spcPts val="0"/>
              </a:spcAft>
              <a:buClr>
                <a:srgbClr val="000000"/>
              </a:buClr>
              <a:buSzPts val="800"/>
              <a:buFont typeface="Arial"/>
              <a:buNone/>
            </a:pPr>
            <a:r>
              <a:rPr b="0" i="0" lang="en-GB" sz="800" u="none" cap="none" strike="noStrike">
                <a:solidFill>
                  <a:srgbClr val="000000"/>
                </a:solidFill>
                <a:latin typeface="Arial"/>
                <a:ea typeface="Arial"/>
                <a:cs typeface="Arial"/>
                <a:sym typeface="Arial"/>
              </a:rPr>
              <a:t>Non-Energy fuel/solvent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300"/>
              </a:spcBef>
              <a:spcAft>
                <a:spcPts val="0"/>
              </a:spcAft>
              <a:buClr>
                <a:srgbClr val="000000"/>
              </a:buClr>
              <a:buSzPts val="800"/>
              <a:buFont typeface="Arial"/>
              <a:buNone/>
            </a:pPr>
            <a:r>
              <a:rPr b="0" i="0" lang="en-GB" sz="800" u="none" cap="none" strike="noStrike">
                <a:solidFill>
                  <a:srgbClr val="000000"/>
                </a:solidFill>
                <a:latin typeface="Arial"/>
                <a:ea typeface="Arial"/>
                <a:cs typeface="Arial"/>
                <a:sym typeface="Arial"/>
              </a:rPr>
              <a:t>Electronics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300"/>
              </a:spcBef>
              <a:spcAft>
                <a:spcPts val="0"/>
              </a:spcAft>
              <a:buClr>
                <a:srgbClr val="000000"/>
              </a:buClr>
              <a:buSzPts val="800"/>
              <a:buFont typeface="Arial"/>
              <a:buNone/>
            </a:pPr>
            <a:r>
              <a:rPr b="0" i="0" lang="en-GB" sz="800" u="none" cap="none" strike="noStrike">
                <a:solidFill>
                  <a:srgbClr val="000000"/>
                </a:solidFill>
                <a:latin typeface="Arial"/>
                <a:ea typeface="Arial"/>
                <a:cs typeface="Arial"/>
                <a:sym typeface="Arial"/>
              </a:rPr>
              <a:t>Other Products</a:t>
            </a:r>
            <a:endParaRPr b="0" i="0" sz="1400" u="none" cap="none" strike="noStrike">
              <a:solidFill>
                <a:srgbClr val="000000"/>
              </a:solidFill>
              <a:latin typeface="Arial"/>
              <a:ea typeface="Arial"/>
              <a:cs typeface="Arial"/>
              <a:sym typeface="Arial"/>
            </a:endParaRPr>
          </a:p>
        </p:txBody>
      </p:sp>
      <p:sp>
        <p:nvSpPr>
          <p:cNvPr id="2089" name="Google Shape;2089;g1565a82d2e4_4_149"/>
          <p:cNvSpPr txBox="1"/>
          <p:nvPr/>
        </p:nvSpPr>
        <p:spPr>
          <a:xfrm>
            <a:off x="54844" y="5421130"/>
            <a:ext cx="1144701" cy="70019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en-GB" sz="800" u="none" cap="none" strike="noStrike">
                <a:solidFill>
                  <a:srgbClr val="000000"/>
                </a:solidFill>
                <a:latin typeface="Arial"/>
                <a:ea typeface="Arial"/>
                <a:cs typeface="Arial"/>
                <a:sym typeface="Arial"/>
              </a:rPr>
              <a:t>Solid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300"/>
              </a:spcBef>
              <a:spcAft>
                <a:spcPts val="0"/>
              </a:spcAft>
              <a:buClr>
                <a:srgbClr val="000000"/>
              </a:buClr>
              <a:buSzPts val="800"/>
              <a:buFont typeface="Arial"/>
              <a:buNone/>
            </a:pPr>
            <a:r>
              <a:rPr b="0" i="0" lang="en-GB" sz="800" u="none" cap="none" strike="noStrike">
                <a:solidFill>
                  <a:srgbClr val="000000"/>
                </a:solidFill>
                <a:latin typeface="Arial"/>
                <a:ea typeface="Arial"/>
                <a:cs typeface="Arial"/>
                <a:sym typeface="Arial"/>
              </a:rPr>
              <a:t>Biological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300"/>
              </a:spcBef>
              <a:spcAft>
                <a:spcPts val="0"/>
              </a:spcAft>
              <a:buClr>
                <a:srgbClr val="000000"/>
              </a:buClr>
              <a:buSzPts val="800"/>
              <a:buFont typeface="Arial"/>
              <a:buNone/>
            </a:pPr>
            <a:r>
              <a:rPr b="0" i="0" lang="en-GB" sz="800" u="none" cap="none" strike="noStrike">
                <a:solidFill>
                  <a:srgbClr val="000000"/>
                </a:solidFill>
                <a:latin typeface="Arial"/>
                <a:ea typeface="Arial"/>
                <a:cs typeface="Arial"/>
                <a:sym typeface="Arial"/>
              </a:rPr>
              <a:t>Wastewater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300"/>
              </a:spcBef>
              <a:spcAft>
                <a:spcPts val="0"/>
              </a:spcAft>
              <a:buClr>
                <a:srgbClr val="000000"/>
              </a:buClr>
              <a:buSzPts val="800"/>
              <a:buFont typeface="Arial"/>
              <a:buNone/>
            </a:pPr>
            <a:r>
              <a:rPr b="0" i="0" lang="en-GB" sz="800" u="none" cap="none" strike="noStrike">
                <a:solidFill>
                  <a:srgbClr val="000000"/>
                </a:solidFill>
                <a:latin typeface="Arial"/>
                <a:ea typeface="Arial"/>
                <a:cs typeface="Arial"/>
                <a:sym typeface="Arial"/>
              </a:rPr>
              <a:t>Other</a:t>
            </a:r>
            <a:endParaRPr b="0" i="0" sz="1400" u="none" cap="none" strike="noStrike">
              <a:solidFill>
                <a:srgbClr val="000000"/>
              </a:solidFill>
              <a:latin typeface="Arial"/>
              <a:ea typeface="Arial"/>
              <a:cs typeface="Arial"/>
              <a:sym typeface="Arial"/>
            </a:endParaRPr>
          </a:p>
        </p:txBody>
      </p:sp>
      <p:sp>
        <p:nvSpPr>
          <p:cNvPr id="2090" name="Google Shape;2090;g1565a82d2e4_4_149"/>
          <p:cNvSpPr txBox="1"/>
          <p:nvPr/>
        </p:nvSpPr>
        <p:spPr>
          <a:xfrm>
            <a:off x="69441" y="4679480"/>
            <a:ext cx="1144701" cy="70019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en-GB" sz="800" u="none" cap="none" strike="noStrike">
                <a:solidFill>
                  <a:srgbClr val="000000"/>
                </a:solidFill>
                <a:latin typeface="Arial"/>
                <a:ea typeface="Arial"/>
                <a:cs typeface="Arial"/>
                <a:sym typeface="Arial"/>
              </a:rPr>
              <a:t>Livestock</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300"/>
              </a:spcBef>
              <a:spcAft>
                <a:spcPts val="0"/>
              </a:spcAft>
              <a:buClr>
                <a:srgbClr val="000000"/>
              </a:buClr>
              <a:buSzPts val="800"/>
              <a:buFont typeface="Arial"/>
              <a:buNone/>
            </a:pPr>
            <a:r>
              <a:rPr b="0" i="0" lang="en-GB" sz="800" u="none" cap="none" strike="noStrike">
                <a:solidFill>
                  <a:srgbClr val="000000"/>
                </a:solidFill>
                <a:latin typeface="Arial"/>
                <a:ea typeface="Arial"/>
                <a:cs typeface="Arial"/>
                <a:sym typeface="Arial"/>
              </a:rPr>
              <a:t>Land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300"/>
              </a:spcBef>
              <a:spcAft>
                <a:spcPts val="0"/>
              </a:spcAft>
              <a:buClr>
                <a:srgbClr val="000000"/>
              </a:buClr>
              <a:buSzPts val="800"/>
              <a:buFont typeface="Arial"/>
              <a:buNone/>
            </a:pPr>
            <a:r>
              <a:rPr b="0" i="0" lang="en-GB" sz="800" u="none" cap="none" strike="noStrike">
                <a:solidFill>
                  <a:srgbClr val="000000"/>
                </a:solidFill>
                <a:latin typeface="Arial"/>
                <a:ea typeface="Arial"/>
                <a:cs typeface="Arial"/>
                <a:sym typeface="Arial"/>
              </a:rPr>
              <a:t>Aggregate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300"/>
              </a:spcBef>
              <a:spcAft>
                <a:spcPts val="0"/>
              </a:spcAft>
              <a:buClr>
                <a:srgbClr val="000000"/>
              </a:buClr>
              <a:buSzPts val="800"/>
              <a:buFont typeface="Arial"/>
              <a:buNone/>
            </a:pPr>
            <a:r>
              <a:rPr b="0" i="0" lang="en-GB" sz="800" u="none" cap="none" strike="noStrike">
                <a:solidFill>
                  <a:srgbClr val="000000"/>
                </a:solidFill>
                <a:latin typeface="Arial"/>
                <a:ea typeface="Arial"/>
                <a:cs typeface="Arial"/>
                <a:sym typeface="Arial"/>
              </a:rPr>
              <a:t>Other</a:t>
            </a:r>
            <a:endParaRPr b="0" i="0" sz="1400" u="none" cap="none" strike="noStrike">
              <a:solidFill>
                <a:srgbClr val="000000"/>
              </a:solidFill>
              <a:latin typeface="Arial"/>
              <a:ea typeface="Arial"/>
              <a:cs typeface="Arial"/>
              <a:sym typeface="Arial"/>
            </a:endParaRPr>
          </a:p>
        </p:txBody>
      </p:sp>
      <p:sp>
        <p:nvSpPr>
          <p:cNvPr id="2091" name="Google Shape;2091;g1565a82d2e4_4_149"/>
          <p:cNvSpPr/>
          <p:nvPr/>
        </p:nvSpPr>
        <p:spPr>
          <a:xfrm>
            <a:off x="2381323" y="3924681"/>
            <a:ext cx="1317472" cy="914400"/>
          </a:xfrm>
          <a:prstGeom prst="rect">
            <a:avLst/>
          </a:prstGeom>
          <a:solidFill>
            <a:srgbClr val="DAEAAC"/>
          </a:solidFill>
          <a:ln cap="flat" cmpd="sng" w="25400">
            <a:solidFill>
              <a:srgbClr val="25314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2060"/>
                </a:solidFill>
                <a:latin typeface="Arial"/>
                <a:ea typeface="Arial"/>
                <a:cs typeface="Arial"/>
                <a:sym typeface="Arial"/>
              </a:rPr>
              <a:t>National GHG Inventory</a:t>
            </a:r>
            <a:endParaRPr b="0" i="0" sz="1400" u="none" cap="none" strike="noStrike">
              <a:solidFill>
                <a:srgbClr val="000000"/>
              </a:solidFill>
              <a:latin typeface="Arial"/>
              <a:ea typeface="Arial"/>
              <a:cs typeface="Arial"/>
              <a:sym typeface="Arial"/>
            </a:endParaRPr>
          </a:p>
        </p:txBody>
      </p:sp>
      <p:pic>
        <p:nvPicPr>
          <p:cNvPr id="2092" name="Google Shape;2092;g1565a82d2e4_4_149"/>
          <p:cNvPicPr preferRelativeResize="0"/>
          <p:nvPr/>
        </p:nvPicPr>
        <p:blipFill rotWithShape="1">
          <a:blip r:embed="rId7">
            <a:alphaModFix/>
          </a:blip>
          <a:srcRect b="34125" l="14677" r="67196" t="20020"/>
          <a:stretch/>
        </p:blipFill>
        <p:spPr>
          <a:xfrm>
            <a:off x="2337315" y="2471119"/>
            <a:ext cx="1021110" cy="1025262"/>
          </a:xfrm>
          <a:prstGeom prst="rect">
            <a:avLst/>
          </a:prstGeom>
          <a:noFill/>
          <a:ln>
            <a:noFill/>
          </a:ln>
        </p:spPr>
      </p:pic>
      <p:pic>
        <p:nvPicPr>
          <p:cNvPr id="2093" name="Google Shape;2093;g1565a82d2e4_4_149"/>
          <p:cNvPicPr preferRelativeResize="0"/>
          <p:nvPr/>
        </p:nvPicPr>
        <p:blipFill rotWithShape="1">
          <a:blip r:embed="rId8">
            <a:alphaModFix/>
          </a:blip>
          <a:srcRect b="49449" l="35565" r="52763" t="26755"/>
          <a:stretch/>
        </p:blipFill>
        <p:spPr>
          <a:xfrm>
            <a:off x="3698795" y="2474401"/>
            <a:ext cx="712967" cy="592486"/>
          </a:xfrm>
          <a:prstGeom prst="rect">
            <a:avLst/>
          </a:prstGeom>
          <a:noFill/>
          <a:ln>
            <a:noFill/>
          </a:ln>
        </p:spPr>
      </p:pic>
      <p:pic>
        <p:nvPicPr>
          <p:cNvPr id="2094" name="Google Shape;2094;g1565a82d2e4_4_149"/>
          <p:cNvPicPr preferRelativeResize="0"/>
          <p:nvPr/>
        </p:nvPicPr>
        <p:blipFill rotWithShape="1">
          <a:blip r:embed="rId9">
            <a:alphaModFix/>
          </a:blip>
          <a:srcRect b="53455" l="0" r="49712" t="0"/>
          <a:stretch/>
        </p:blipFill>
        <p:spPr>
          <a:xfrm>
            <a:off x="9447539" y="5170035"/>
            <a:ext cx="2657209" cy="1082413"/>
          </a:xfrm>
          <a:prstGeom prst="rect">
            <a:avLst/>
          </a:prstGeom>
          <a:noFill/>
          <a:ln>
            <a:noFill/>
          </a:ln>
        </p:spPr>
      </p:pic>
      <p:grpSp>
        <p:nvGrpSpPr>
          <p:cNvPr id="2095" name="Google Shape;2095;g1565a82d2e4_4_149"/>
          <p:cNvGrpSpPr/>
          <p:nvPr/>
        </p:nvGrpSpPr>
        <p:grpSpPr>
          <a:xfrm>
            <a:off x="2337616" y="5101641"/>
            <a:ext cx="2453851" cy="1085497"/>
            <a:chOff x="1753212" y="5389315"/>
            <a:chExt cx="1840388" cy="1085497"/>
          </a:xfrm>
        </p:grpSpPr>
        <p:grpSp>
          <p:nvGrpSpPr>
            <p:cNvPr id="2096" name="Google Shape;2096;g1565a82d2e4_4_149"/>
            <p:cNvGrpSpPr/>
            <p:nvPr/>
          </p:nvGrpSpPr>
          <p:grpSpPr>
            <a:xfrm>
              <a:off x="1753212" y="5389315"/>
              <a:ext cx="1840388" cy="1085497"/>
              <a:chOff x="1753212" y="5389315"/>
              <a:chExt cx="1840388" cy="1085497"/>
            </a:xfrm>
          </p:grpSpPr>
          <p:sp>
            <p:nvSpPr>
              <p:cNvPr id="2097" name="Google Shape;2097;g1565a82d2e4_4_149"/>
              <p:cNvSpPr/>
              <p:nvPr/>
            </p:nvSpPr>
            <p:spPr>
              <a:xfrm>
                <a:off x="2726883" y="5639390"/>
                <a:ext cx="774752" cy="76764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2098" name="Google Shape;2098;g1565a82d2e4_4_149"/>
              <p:cNvPicPr preferRelativeResize="0"/>
              <p:nvPr/>
            </p:nvPicPr>
            <p:blipFill rotWithShape="1">
              <a:blip r:embed="rId10">
                <a:alphaModFix/>
              </a:blip>
              <a:srcRect b="0" l="0" r="40455" t="0"/>
              <a:stretch/>
            </p:blipFill>
            <p:spPr>
              <a:xfrm>
                <a:off x="1753212" y="5389315"/>
                <a:ext cx="966713" cy="1019681"/>
              </a:xfrm>
              <a:prstGeom prst="rect">
                <a:avLst/>
              </a:prstGeom>
              <a:noFill/>
              <a:ln>
                <a:noFill/>
              </a:ln>
            </p:spPr>
          </p:pic>
          <p:sp>
            <p:nvSpPr>
              <p:cNvPr id="2099" name="Google Shape;2099;g1565a82d2e4_4_149"/>
              <p:cNvSpPr txBox="1"/>
              <p:nvPr/>
            </p:nvSpPr>
            <p:spPr>
              <a:xfrm>
                <a:off x="2827743" y="5606293"/>
                <a:ext cx="546945"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Arial"/>
                    <a:ea typeface="Arial"/>
                    <a:cs typeface="Arial"/>
                    <a:sym typeface="Arial"/>
                  </a:rPr>
                  <a:t>Forest</a:t>
                </a:r>
                <a:endParaRPr b="0" i="0" sz="1400" u="none" cap="none" strike="noStrike">
                  <a:solidFill>
                    <a:srgbClr val="000000"/>
                  </a:solidFill>
                  <a:latin typeface="Arial"/>
                  <a:ea typeface="Arial"/>
                  <a:cs typeface="Arial"/>
                  <a:sym typeface="Arial"/>
                </a:endParaRPr>
              </a:p>
            </p:txBody>
          </p:sp>
          <p:sp>
            <p:nvSpPr>
              <p:cNvPr id="2100" name="Google Shape;2100;g1565a82d2e4_4_149"/>
              <p:cNvSpPr txBox="1"/>
              <p:nvPr/>
            </p:nvSpPr>
            <p:spPr>
              <a:xfrm>
                <a:off x="2831386" y="5818502"/>
                <a:ext cx="461986"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Arial"/>
                    <a:ea typeface="Arial"/>
                    <a:cs typeface="Arial"/>
                    <a:sym typeface="Arial"/>
                  </a:rPr>
                  <a:t>Crop</a:t>
                </a:r>
                <a:endParaRPr b="0" i="0" sz="1400" u="none" cap="none" strike="noStrike">
                  <a:solidFill>
                    <a:srgbClr val="000000"/>
                  </a:solidFill>
                  <a:latin typeface="Arial"/>
                  <a:ea typeface="Arial"/>
                  <a:cs typeface="Arial"/>
                  <a:sym typeface="Arial"/>
                </a:endParaRPr>
              </a:p>
            </p:txBody>
          </p:sp>
          <p:sp>
            <p:nvSpPr>
              <p:cNvPr id="2101" name="Google Shape;2101;g1565a82d2e4_4_149"/>
              <p:cNvSpPr txBox="1"/>
              <p:nvPr/>
            </p:nvSpPr>
            <p:spPr>
              <a:xfrm>
                <a:off x="2827043" y="6026801"/>
                <a:ext cx="623889"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Arial"/>
                    <a:ea typeface="Arial"/>
                    <a:cs typeface="Arial"/>
                    <a:sym typeface="Arial"/>
                  </a:rPr>
                  <a:t>Burning</a:t>
                </a:r>
                <a:endParaRPr b="0" i="0" sz="1400" u="none" cap="none" strike="noStrike">
                  <a:solidFill>
                    <a:srgbClr val="000000"/>
                  </a:solidFill>
                  <a:latin typeface="Arial"/>
                  <a:ea typeface="Arial"/>
                  <a:cs typeface="Arial"/>
                  <a:sym typeface="Arial"/>
                </a:endParaRPr>
              </a:p>
            </p:txBody>
          </p:sp>
          <p:sp>
            <p:nvSpPr>
              <p:cNvPr id="2102" name="Google Shape;2102;g1565a82d2e4_4_149"/>
              <p:cNvSpPr txBox="1"/>
              <p:nvPr/>
            </p:nvSpPr>
            <p:spPr>
              <a:xfrm>
                <a:off x="2827043" y="6228591"/>
                <a:ext cx="766557"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Arial"/>
                    <a:ea typeface="Arial"/>
                    <a:cs typeface="Arial"/>
                    <a:sym typeface="Arial"/>
                  </a:rPr>
                  <a:t>Grassland</a:t>
                </a:r>
                <a:endParaRPr b="0" i="0" sz="1400" u="none" cap="none" strike="noStrike">
                  <a:solidFill>
                    <a:srgbClr val="000000"/>
                  </a:solidFill>
                  <a:latin typeface="Arial"/>
                  <a:ea typeface="Arial"/>
                  <a:cs typeface="Arial"/>
                  <a:sym typeface="Arial"/>
                </a:endParaRPr>
              </a:p>
            </p:txBody>
          </p:sp>
        </p:grpSp>
        <p:pic>
          <p:nvPicPr>
            <p:cNvPr id="2103" name="Google Shape;2103;g1565a82d2e4_4_149"/>
            <p:cNvPicPr preferRelativeResize="0"/>
            <p:nvPr/>
          </p:nvPicPr>
          <p:blipFill rotWithShape="1">
            <a:blip r:embed="rId11">
              <a:alphaModFix/>
            </a:blip>
            <a:srcRect b="23562" l="68569" r="19705" t="20019"/>
            <a:stretch/>
          </p:blipFill>
          <p:spPr>
            <a:xfrm>
              <a:off x="2675881" y="5647420"/>
              <a:ext cx="247634" cy="748432"/>
            </a:xfrm>
            <a:prstGeom prst="rect">
              <a:avLst/>
            </a:prstGeom>
            <a:noFill/>
            <a:ln>
              <a:noFill/>
            </a:ln>
          </p:spPr>
        </p:pic>
      </p:grpSp>
      <p:sp>
        <p:nvSpPr>
          <p:cNvPr id="2104" name="Google Shape;2104;g1565a82d2e4_4_149"/>
          <p:cNvSpPr txBox="1"/>
          <p:nvPr/>
        </p:nvSpPr>
        <p:spPr>
          <a:xfrm>
            <a:off x="459435" y="134612"/>
            <a:ext cx="9204383"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n-GB" sz="2000" u="none" cap="none" strike="noStrike">
                <a:solidFill>
                  <a:schemeClr val="lt1"/>
                </a:solidFill>
                <a:latin typeface="Arial"/>
                <a:ea typeface="Arial"/>
                <a:cs typeface="Arial"/>
                <a:sym typeface="Arial"/>
              </a:rPr>
              <a:t>CEOS</a:t>
            </a:r>
            <a:r>
              <a:rPr b="0" i="0" lang="en-GB" sz="2000" u="none" cap="none" strike="noStrike">
                <a:solidFill>
                  <a:srgbClr val="000000"/>
                </a:solidFill>
                <a:latin typeface="Arial"/>
                <a:ea typeface="Arial"/>
                <a:cs typeface="Arial"/>
                <a:sym typeface="Arial"/>
              </a:rPr>
              <a:t> </a:t>
            </a:r>
            <a:r>
              <a:rPr b="0" i="0" lang="en-GB" sz="2000" u="none" cap="none" strike="noStrike">
                <a:solidFill>
                  <a:schemeClr val="lt1"/>
                </a:solidFill>
                <a:latin typeface="Arial"/>
                <a:ea typeface="Arial"/>
                <a:cs typeface="Arial"/>
                <a:sym typeface="Arial"/>
              </a:rPr>
              <a:t>facilitated and endorsed contributions to stocktake for CO</a:t>
            </a:r>
            <a:r>
              <a:rPr b="0" baseline="-25000" i="0" lang="en-GB" sz="2000" u="none" cap="none" strike="noStrike">
                <a:solidFill>
                  <a:schemeClr val="lt1"/>
                </a:solidFill>
                <a:latin typeface="Arial"/>
                <a:ea typeface="Arial"/>
                <a:cs typeface="Arial"/>
                <a:sym typeface="Arial"/>
              </a:rPr>
              <a:t>2 </a:t>
            </a:r>
            <a:r>
              <a:rPr b="0" i="0" lang="en-GB" sz="2000" u="none" cap="none" strike="noStrike">
                <a:solidFill>
                  <a:schemeClr val="lt1"/>
                </a:solidFill>
                <a:latin typeface="Arial"/>
                <a:ea typeface="Arial"/>
                <a:cs typeface="Arial"/>
                <a:sym typeface="Arial"/>
              </a:rPr>
              <a:t>and CH</a:t>
            </a:r>
            <a:r>
              <a:rPr b="0" baseline="-25000" i="0" lang="en-GB" sz="2000" u="none" cap="none" strike="noStrike">
                <a:solidFill>
                  <a:schemeClr val="lt1"/>
                </a:solidFill>
                <a:latin typeface="Arial"/>
                <a:ea typeface="Arial"/>
                <a:cs typeface="Arial"/>
                <a:sym typeface="Arial"/>
              </a:rPr>
              <a:t>4 </a:t>
            </a:r>
            <a:r>
              <a:rPr b="0" i="0" lang="en-GB" sz="2000" u="none" cap="none" strike="noStrike">
                <a:solidFill>
                  <a:schemeClr val="lt1"/>
                </a:solidFill>
                <a:latin typeface="Arial"/>
                <a:ea typeface="Arial"/>
                <a:cs typeface="Arial"/>
                <a:sym typeface="Arial"/>
              </a:rPr>
              <a:t>based on satellite total column data sets</a:t>
            </a:r>
            <a:endParaRPr b="0" baseline="-25000" i="0" sz="2000" u="none" cap="none" strike="noStrike">
              <a:solidFill>
                <a:schemeClr val="lt1"/>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8" name="Shape 2108"/>
        <p:cNvGrpSpPr/>
        <p:nvPr/>
      </p:nvGrpSpPr>
      <p:grpSpPr>
        <a:xfrm>
          <a:off x="0" y="0"/>
          <a:ext cx="0" cy="0"/>
          <a:chOff x="0" y="0"/>
          <a:chExt cx="0" cy="0"/>
        </a:xfrm>
      </p:grpSpPr>
      <p:sp>
        <p:nvSpPr>
          <p:cNvPr id="2109" name="Google Shape;2109;g1565a82d2e4_4_193"/>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GB"/>
              <a:t>Looking Forward 2nd GST &amp; beyond</a:t>
            </a:r>
            <a:endParaRPr/>
          </a:p>
        </p:txBody>
      </p:sp>
      <p:pic>
        <p:nvPicPr>
          <p:cNvPr id="2110" name="Google Shape;2110;g1565a82d2e4_4_193"/>
          <p:cNvPicPr preferRelativeResize="0"/>
          <p:nvPr/>
        </p:nvPicPr>
        <p:blipFill rotWithShape="1">
          <a:blip r:embed="rId3">
            <a:alphaModFix/>
          </a:blip>
          <a:srcRect b="0" l="0" r="0" t="0"/>
          <a:stretch/>
        </p:blipFill>
        <p:spPr>
          <a:xfrm>
            <a:off x="775588" y="1921652"/>
            <a:ext cx="2756719" cy="3811636"/>
          </a:xfrm>
          <a:prstGeom prst="rect">
            <a:avLst/>
          </a:prstGeom>
          <a:noFill/>
          <a:ln>
            <a:noFill/>
          </a:ln>
        </p:spPr>
      </p:pic>
      <p:pic>
        <p:nvPicPr>
          <p:cNvPr id="2111" name="Google Shape;2111;g1565a82d2e4_4_193"/>
          <p:cNvPicPr preferRelativeResize="0"/>
          <p:nvPr/>
        </p:nvPicPr>
        <p:blipFill rotWithShape="1">
          <a:blip r:embed="rId4">
            <a:alphaModFix/>
          </a:blip>
          <a:srcRect b="0" l="0" r="0" t="0"/>
          <a:stretch/>
        </p:blipFill>
        <p:spPr>
          <a:xfrm>
            <a:off x="4059253" y="2313633"/>
            <a:ext cx="3778424" cy="2528135"/>
          </a:xfrm>
          <a:prstGeom prst="rect">
            <a:avLst/>
          </a:prstGeom>
          <a:noFill/>
          <a:ln>
            <a:noFill/>
          </a:ln>
        </p:spPr>
      </p:pic>
      <p:pic>
        <p:nvPicPr>
          <p:cNvPr id="2112" name="Google Shape;2112;g1565a82d2e4_4_193"/>
          <p:cNvPicPr preferRelativeResize="0"/>
          <p:nvPr/>
        </p:nvPicPr>
        <p:blipFill rotWithShape="1">
          <a:blip r:embed="rId5">
            <a:alphaModFix/>
          </a:blip>
          <a:srcRect b="14907" l="0" r="0" t="0"/>
          <a:stretch/>
        </p:blipFill>
        <p:spPr>
          <a:xfrm>
            <a:off x="8221044" y="2313633"/>
            <a:ext cx="3778424" cy="2411385"/>
          </a:xfrm>
          <a:prstGeom prst="rect">
            <a:avLst/>
          </a:prstGeom>
          <a:noFill/>
          <a:ln>
            <a:noFill/>
          </a:ln>
        </p:spPr>
      </p:pic>
      <p:sp>
        <p:nvSpPr>
          <p:cNvPr id="2113" name="Google Shape;2113;g1565a82d2e4_4_193"/>
          <p:cNvSpPr txBox="1"/>
          <p:nvPr/>
        </p:nvSpPr>
        <p:spPr>
          <a:xfrm>
            <a:off x="1535829" y="5179289"/>
            <a:ext cx="123623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1800" u="none" cap="none" strike="noStrike">
                <a:solidFill>
                  <a:srgbClr val="000000"/>
                </a:solidFill>
                <a:latin typeface="Arial"/>
                <a:ea typeface="Arial"/>
                <a:cs typeface="Arial"/>
                <a:sym typeface="Arial"/>
              </a:rPr>
              <a:t>Roadmap</a:t>
            </a:r>
            <a:endParaRPr/>
          </a:p>
        </p:txBody>
      </p:sp>
      <p:sp>
        <p:nvSpPr>
          <p:cNvPr id="2114" name="Google Shape;2114;g1565a82d2e4_4_193"/>
          <p:cNvSpPr txBox="1"/>
          <p:nvPr/>
        </p:nvSpPr>
        <p:spPr>
          <a:xfrm>
            <a:off x="5087035" y="5225456"/>
            <a:ext cx="1005403"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GB" sz="1800" u="none" cap="none" strike="noStrike">
                <a:solidFill>
                  <a:srgbClr val="000000"/>
                </a:solidFill>
                <a:latin typeface="Arial"/>
                <a:ea typeface="Arial"/>
                <a:cs typeface="Arial"/>
                <a:sym typeface="Arial"/>
              </a:rPr>
              <a:t>System</a:t>
            </a:r>
            <a:endParaRPr/>
          </a:p>
        </p:txBody>
      </p:sp>
      <p:sp>
        <p:nvSpPr>
          <p:cNvPr id="2115" name="Google Shape;2115;g1565a82d2e4_4_193"/>
          <p:cNvSpPr txBox="1"/>
          <p:nvPr/>
        </p:nvSpPr>
        <p:spPr>
          <a:xfrm>
            <a:off x="7647166" y="5225456"/>
            <a:ext cx="4544834"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GB" sz="1800" u="none" cap="none" strike="noStrike">
                <a:solidFill>
                  <a:srgbClr val="000000"/>
                </a:solidFill>
                <a:latin typeface="Arial"/>
                <a:ea typeface="Arial"/>
                <a:cs typeface="Arial"/>
                <a:sym typeface="Arial"/>
              </a:rPr>
              <a:t>Stakeholders</a:t>
            </a:r>
            <a:endParaRPr/>
          </a:p>
          <a:p>
            <a:pPr indent="0" lvl="0" marL="0" marR="0" rtl="0" algn="ctr">
              <a:lnSpc>
                <a:spcPct val="100000"/>
              </a:lnSpc>
              <a:spcBef>
                <a:spcPts val="0"/>
              </a:spcBef>
              <a:spcAft>
                <a:spcPts val="0"/>
              </a:spcAft>
              <a:buNone/>
            </a:pPr>
            <a:r>
              <a:rPr b="1" i="0" lang="en-GB" sz="1800" u="none" cap="none" strike="noStrike">
                <a:solidFill>
                  <a:srgbClr val="000000"/>
                </a:solidFill>
                <a:latin typeface="Arial"/>
                <a:ea typeface="Arial"/>
                <a:cs typeface="Arial"/>
                <a:sym typeface="Arial"/>
              </a:rPr>
              <a:t>NB: Leadership transition in prorgress</a:t>
            </a:r>
            <a:endParaRPr/>
          </a:p>
        </p:txBody>
      </p:sp>
      <p:sp>
        <p:nvSpPr>
          <p:cNvPr id="2116" name="Google Shape;2116;g1565a82d2e4_4_193"/>
          <p:cNvSpPr txBox="1"/>
          <p:nvPr/>
        </p:nvSpPr>
        <p:spPr>
          <a:xfrm>
            <a:off x="2772065" y="6135563"/>
            <a:ext cx="6391494" cy="369332"/>
          </a:xfrm>
          <a:prstGeom prst="rect">
            <a:avLst/>
          </a:prstGeom>
          <a:noFill/>
          <a:ln cap="flat" cmpd="sng" w="9525">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GB" sz="1800" u="none" cap="none" strike="noStrike">
                <a:solidFill>
                  <a:srgbClr val="000000"/>
                </a:solidFill>
                <a:latin typeface="Arial"/>
                <a:ea typeface="Arial"/>
                <a:cs typeface="Arial"/>
                <a:sym typeface="Arial"/>
              </a:rPr>
              <a:t>space agency engagement in proposed WMO framework</a:t>
            </a:r>
            <a:endParaRPr b="1" i="0" sz="1800" u="none" cap="none" strike="noStrike">
              <a:solidFill>
                <a:srgbClr val="000000"/>
              </a:solidFill>
              <a:latin typeface="Arial"/>
              <a:ea typeface="Arial"/>
              <a:cs typeface="Arial"/>
              <a:sym typeface="Arial"/>
            </a:endParaRPr>
          </a:p>
        </p:txBody>
      </p:sp>
      <p:pic>
        <p:nvPicPr>
          <p:cNvPr id="2117" name="Google Shape;2117;g1565a82d2e4_4_193"/>
          <p:cNvPicPr preferRelativeResize="0"/>
          <p:nvPr/>
        </p:nvPicPr>
        <p:blipFill rotWithShape="1">
          <a:blip r:embed="rId6">
            <a:alphaModFix/>
          </a:blip>
          <a:srcRect b="0" l="0" r="0" t="0"/>
          <a:stretch/>
        </p:blipFill>
        <p:spPr>
          <a:xfrm>
            <a:off x="4869480" y="5548621"/>
            <a:ext cx="1747181" cy="573476"/>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1" name="Shape 2121"/>
        <p:cNvGrpSpPr/>
        <p:nvPr/>
      </p:nvGrpSpPr>
      <p:grpSpPr>
        <a:xfrm>
          <a:off x="0" y="0"/>
          <a:ext cx="0" cy="0"/>
          <a:chOff x="0" y="0"/>
          <a:chExt cx="0" cy="0"/>
        </a:xfrm>
      </p:grpSpPr>
      <p:sp>
        <p:nvSpPr>
          <p:cNvPr id="2122" name="Google Shape;2122;g1565a82d2e4_4_205"/>
          <p:cNvSpPr txBox="1"/>
          <p:nvPr>
            <p:ph idx="1" type="body"/>
          </p:nvPr>
        </p:nvSpPr>
        <p:spPr>
          <a:xfrm>
            <a:off x="667512" y="1293265"/>
            <a:ext cx="5596128" cy="4766572"/>
          </a:xfrm>
          <a:prstGeom prst="rect">
            <a:avLst/>
          </a:prstGeom>
          <a:noFill/>
          <a:ln>
            <a:noFill/>
          </a:ln>
        </p:spPr>
        <p:txBody>
          <a:bodyPr anchorCtr="0" anchor="t" bIns="45700" lIns="91425" spcFirstLastPara="1" rIns="91425" wrap="square" tIns="45700">
            <a:noAutofit/>
          </a:bodyPr>
          <a:lstStyle/>
          <a:p>
            <a:pPr indent="-406400" lvl="0" marL="457200" marR="0" rtl="0" algn="l">
              <a:lnSpc>
                <a:spcPct val="90000"/>
              </a:lnSpc>
              <a:spcBef>
                <a:spcPts val="1000"/>
              </a:spcBef>
              <a:spcAft>
                <a:spcPts val="0"/>
              </a:spcAft>
              <a:buClr>
                <a:schemeClr val="dk1"/>
              </a:buClr>
              <a:buSzPts val="2800"/>
              <a:buFont typeface="Noto Sans Symbols"/>
              <a:buChar char="❖"/>
            </a:pPr>
            <a:r>
              <a:rPr lang="en-GB"/>
              <a:t>Critical actions in transition to operations: </a:t>
            </a:r>
            <a:endParaRPr/>
          </a:p>
          <a:p>
            <a:pPr indent="-381000" lvl="1" marL="914400" rtl="0" algn="l">
              <a:lnSpc>
                <a:spcPct val="90000"/>
              </a:lnSpc>
              <a:spcBef>
                <a:spcPts val="500"/>
              </a:spcBef>
              <a:spcAft>
                <a:spcPts val="0"/>
              </a:spcAft>
              <a:buSzPts val="2400"/>
              <a:buChar char="▪"/>
            </a:pPr>
            <a:r>
              <a:rPr lang="en-GB"/>
              <a:t>space segment towards WIGOS vision,</a:t>
            </a:r>
            <a:endParaRPr/>
          </a:p>
          <a:p>
            <a:pPr indent="-381000" lvl="1" marL="914400" rtl="0" algn="l">
              <a:lnSpc>
                <a:spcPct val="90000"/>
              </a:lnSpc>
              <a:spcBef>
                <a:spcPts val="500"/>
              </a:spcBef>
              <a:spcAft>
                <a:spcPts val="0"/>
              </a:spcAft>
              <a:buSzPts val="2400"/>
              <a:buChar char="▪"/>
            </a:pPr>
            <a:r>
              <a:rPr lang="en-GB"/>
              <a:t>standards for operational products, </a:t>
            </a:r>
            <a:endParaRPr/>
          </a:p>
          <a:p>
            <a:pPr indent="-381000" lvl="1" marL="914400" rtl="0" algn="l">
              <a:lnSpc>
                <a:spcPct val="90000"/>
              </a:lnSpc>
              <a:spcBef>
                <a:spcPts val="500"/>
              </a:spcBef>
              <a:spcAft>
                <a:spcPts val="0"/>
              </a:spcAft>
              <a:buSzPts val="2400"/>
              <a:buChar char="▪"/>
            </a:pPr>
            <a:r>
              <a:rPr lang="en-GB"/>
              <a:t>opertional QC and Cal/Val framework. </a:t>
            </a:r>
            <a:endParaRPr/>
          </a:p>
          <a:p>
            <a:pPr indent="-381000" lvl="1" marL="914400" rtl="0" algn="l">
              <a:lnSpc>
                <a:spcPct val="90000"/>
              </a:lnSpc>
              <a:spcBef>
                <a:spcPts val="500"/>
              </a:spcBef>
              <a:spcAft>
                <a:spcPts val="0"/>
              </a:spcAft>
              <a:buSzPts val="2400"/>
              <a:buChar char="▪"/>
            </a:pPr>
            <a:r>
              <a:rPr lang="en-GB"/>
              <a:t>identify continuity issues and make proposals for contingency planning </a:t>
            </a:r>
            <a:endParaRPr/>
          </a:p>
          <a:p>
            <a:pPr indent="-381000" lvl="1" marL="914400" rtl="0" algn="l">
              <a:lnSpc>
                <a:spcPct val="90000"/>
              </a:lnSpc>
              <a:spcBef>
                <a:spcPts val="500"/>
              </a:spcBef>
              <a:spcAft>
                <a:spcPts val="0"/>
              </a:spcAft>
              <a:buSzPts val="2400"/>
              <a:buChar char="▪"/>
            </a:pPr>
            <a:r>
              <a:rPr lang="en-GB"/>
              <a:t>training and end user support, </a:t>
            </a:r>
            <a:endParaRPr/>
          </a:p>
          <a:p>
            <a:pPr indent="0" lvl="0" marL="50800" rtl="0" algn="l">
              <a:lnSpc>
                <a:spcPct val="90000"/>
              </a:lnSpc>
              <a:spcBef>
                <a:spcPts val="1000"/>
              </a:spcBef>
              <a:spcAft>
                <a:spcPts val="0"/>
              </a:spcAft>
              <a:buSzPts val="2800"/>
              <a:buNone/>
            </a:pPr>
            <a:r>
              <a:t/>
            </a:r>
            <a:endParaRPr/>
          </a:p>
          <a:p>
            <a:pPr indent="0" lvl="0" marL="76200" rtl="0" algn="l">
              <a:lnSpc>
                <a:spcPct val="90000"/>
              </a:lnSpc>
              <a:spcBef>
                <a:spcPts val="1000"/>
              </a:spcBef>
              <a:spcAft>
                <a:spcPts val="0"/>
              </a:spcAft>
              <a:buSzPts val="2800"/>
              <a:buNone/>
            </a:pPr>
            <a:r>
              <a:t/>
            </a:r>
            <a:endParaRPr/>
          </a:p>
          <a:p>
            <a:pPr indent="-228600" lvl="0" marL="457200" marR="0" rtl="0" algn="l">
              <a:lnSpc>
                <a:spcPct val="90000"/>
              </a:lnSpc>
              <a:spcBef>
                <a:spcPts val="1000"/>
              </a:spcBef>
              <a:spcAft>
                <a:spcPts val="0"/>
              </a:spcAft>
              <a:buClr>
                <a:schemeClr val="dk1"/>
              </a:buClr>
              <a:buSzPts val="2800"/>
              <a:buFont typeface="Noto Sans Symbols"/>
              <a:buNone/>
            </a:pPr>
            <a:r>
              <a:t/>
            </a:r>
            <a:endParaRPr/>
          </a:p>
          <a:p>
            <a:pPr indent="-228600" lvl="0" marL="457200" marR="0" rtl="0" algn="l">
              <a:lnSpc>
                <a:spcPct val="90000"/>
              </a:lnSpc>
              <a:spcBef>
                <a:spcPts val="1000"/>
              </a:spcBef>
              <a:spcAft>
                <a:spcPts val="0"/>
              </a:spcAft>
              <a:buClr>
                <a:schemeClr val="dk1"/>
              </a:buClr>
              <a:buSzPts val="2800"/>
              <a:buFont typeface="Noto Sans Symbols"/>
              <a:buNone/>
            </a:pPr>
            <a:r>
              <a:t/>
            </a:r>
            <a:endParaRPr/>
          </a:p>
        </p:txBody>
      </p:sp>
      <p:sp>
        <p:nvSpPr>
          <p:cNvPr id="2123" name="Google Shape;2123;g1565a82d2e4_4_205"/>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GB"/>
              <a:t>Looking Forward 2nd GST &amp; beyond</a:t>
            </a:r>
            <a:endParaRPr/>
          </a:p>
        </p:txBody>
      </p:sp>
      <p:pic>
        <p:nvPicPr>
          <p:cNvPr id="2124" name="Google Shape;2124;g1565a82d2e4_4_205"/>
          <p:cNvPicPr preferRelativeResize="0"/>
          <p:nvPr/>
        </p:nvPicPr>
        <p:blipFill rotWithShape="1">
          <a:blip r:embed="rId3">
            <a:alphaModFix/>
          </a:blip>
          <a:srcRect b="0" l="0" r="0" t="0"/>
          <a:stretch/>
        </p:blipFill>
        <p:spPr>
          <a:xfrm>
            <a:off x="6263640" y="1560004"/>
            <a:ext cx="5680964" cy="4259136"/>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8" name="Shape 2128"/>
        <p:cNvGrpSpPr/>
        <p:nvPr/>
      </p:nvGrpSpPr>
      <p:grpSpPr>
        <a:xfrm>
          <a:off x="0" y="0"/>
          <a:ext cx="0" cy="0"/>
          <a:chOff x="0" y="0"/>
          <a:chExt cx="0" cy="0"/>
        </a:xfrm>
      </p:grpSpPr>
      <p:sp>
        <p:nvSpPr>
          <p:cNvPr id="2129" name="Google Shape;2129;g1565a82d2e4_4_211"/>
          <p:cNvSpPr txBox="1"/>
          <p:nvPr/>
        </p:nvSpPr>
        <p:spPr>
          <a:xfrm>
            <a:off x="94020" y="934686"/>
            <a:ext cx="8668512" cy="577051"/>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3300"/>
              <a:buFont typeface="Arial"/>
              <a:buNone/>
            </a:pPr>
            <a:r>
              <a:rPr b="0" i="0" lang="en-GB" sz="3300" u="none" cap="none" strike="noStrike">
                <a:solidFill>
                  <a:schemeClr val="lt1"/>
                </a:solidFill>
                <a:latin typeface="Arial"/>
                <a:ea typeface="Arial"/>
                <a:cs typeface="Arial"/>
                <a:sym typeface="Arial"/>
              </a:rPr>
              <a:t>Presenter Guidelines 1</a:t>
            </a:r>
            <a:endParaRPr b="0" i="0" sz="1050" u="none" cap="none" strike="noStrike">
              <a:solidFill>
                <a:srgbClr val="000000"/>
              </a:solidFill>
              <a:latin typeface="Arial"/>
              <a:ea typeface="Arial"/>
              <a:cs typeface="Arial"/>
              <a:sym typeface="Arial"/>
            </a:endParaRPr>
          </a:p>
        </p:txBody>
      </p:sp>
      <p:sp>
        <p:nvSpPr>
          <p:cNvPr id="2130" name="Google Shape;2130;g1565a82d2e4_4_211"/>
          <p:cNvSpPr txBox="1"/>
          <p:nvPr/>
        </p:nvSpPr>
        <p:spPr>
          <a:xfrm>
            <a:off x="10265665" y="5788204"/>
            <a:ext cx="1925400" cy="231000"/>
          </a:xfrm>
          <a:prstGeom prst="rect">
            <a:avLst/>
          </a:prstGeom>
          <a:noFill/>
          <a:ln>
            <a:noFill/>
          </a:ln>
        </p:spPr>
        <p:txBody>
          <a:bodyPr anchorCtr="0" anchor="t" bIns="34275" lIns="68550" spcFirstLastPara="1" rIns="68550" wrap="square" tIns="34275">
            <a:spAutoFit/>
          </a:bodyPr>
          <a:lstStyle/>
          <a:p>
            <a:pPr indent="0" lvl="0" marL="0" marR="0" rtl="0" algn="r">
              <a:lnSpc>
                <a:spcPct val="100000"/>
              </a:lnSpc>
              <a:spcBef>
                <a:spcPts val="0"/>
              </a:spcBef>
              <a:spcAft>
                <a:spcPts val="0"/>
              </a:spcAft>
              <a:buClr>
                <a:srgbClr val="000000"/>
              </a:buClr>
              <a:buSzPts val="1050"/>
              <a:buFont typeface="Arial"/>
              <a:buNone/>
            </a:pPr>
            <a:r>
              <a:t/>
            </a:r>
            <a:endParaRPr b="1" i="0" sz="1050" u="none" cap="none" strike="noStrike">
              <a:solidFill>
                <a:schemeClr val="accent1"/>
              </a:solidFill>
              <a:latin typeface="Arial"/>
              <a:ea typeface="Arial"/>
              <a:cs typeface="Arial"/>
              <a:sym typeface="Arial"/>
            </a:endParaRPr>
          </a:p>
        </p:txBody>
      </p:sp>
      <p:pic>
        <p:nvPicPr>
          <p:cNvPr id="2131" name="Google Shape;2131;g1565a82d2e4_4_211"/>
          <p:cNvPicPr preferRelativeResize="0"/>
          <p:nvPr/>
        </p:nvPicPr>
        <p:blipFill rotWithShape="1">
          <a:blip r:embed="rId3">
            <a:alphaModFix/>
          </a:blip>
          <a:srcRect b="0" l="0" r="0" t="0"/>
          <a:stretch/>
        </p:blipFill>
        <p:spPr>
          <a:xfrm>
            <a:off x="6720" y="1790045"/>
            <a:ext cx="6170880" cy="4763508"/>
          </a:xfrm>
          <a:prstGeom prst="rect">
            <a:avLst/>
          </a:prstGeom>
          <a:noFill/>
          <a:ln>
            <a:noFill/>
          </a:ln>
        </p:spPr>
      </p:pic>
      <p:sp>
        <p:nvSpPr>
          <p:cNvPr id="2132" name="Google Shape;2132;g1565a82d2e4_4_211"/>
          <p:cNvSpPr/>
          <p:nvPr/>
        </p:nvSpPr>
        <p:spPr>
          <a:xfrm>
            <a:off x="6177600" y="905575"/>
            <a:ext cx="6019300" cy="3303148"/>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800"/>
              <a:buFont typeface="Arial"/>
              <a:buNone/>
            </a:pPr>
            <a:r>
              <a:rPr b="0" i="0" lang="en-GB" sz="1800" u="none" cap="none" strike="noStrike">
                <a:solidFill>
                  <a:srgbClr val="002060"/>
                </a:solidFill>
                <a:latin typeface="Helvetica Neue"/>
                <a:ea typeface="Helvetica Neue"/>
                <a:cs typeface="Helvetica Neue"/>
                <a:sym typeface="Helvetica Neue"/>
              </a:rPr>
              <a:t>In situ (IS) and OCO-2 (LNLG) CO</a:t>
            </a:r>
            <a:r>
              <a:rPr b="0" baseline="-25000" i="0" lang="en-GB" sz="1800" u="none" cap="none" strike="noStrike">
                <a:solidFill>
                  <a:srgbClr val="002060"/>
                </a:solidFill>
                <a:latin typeface="Helvetica Neue"/>
                <a:ea typeface="Helvetica Neue"/>
                <a:cs typeface="Helvetica Neue"/>
                <a:sym typeface="Helvetica Neue"/>
              </a:rPr>
              <a:t>2</a:t>
            </a:r>
            <a:r>
              <a:rPr b="0" i="0" lang="en-GB" sz="1800" u="none" cap="none" strike="noStrike">
                <a:solidFill>
                  <a:srgbClr val="002060"/>
                </a:solidFill>
                <a:latin typeface="Helvetica Neue"/>
                <a:ea typeface="Helvetica Neue"/>
                <a:cs typeface="Helvetica Neue"/>
                <a:sym typeface="Helvetica Neue"/>
              </a:rPr>
              <a:t> data inform the </a:t>
            </a:r>
            <a:r>
              <a:rPr b="1" i="0" lang="en-GB" sz="1800" u="none" cap="none" strike="noStrike">
                <a:solidFill>
                  <a:srgbClr val="002060"/>
                </a:solidFill>
                <a:latin typeface="Helvetica Neue"/>
                <a:ea typeface="Helvetica Neue"/>
                <a:cs typeface="Helvetica Neue"/>
                <a:sym typeface="Helvetica Neue"/>
              </a:rPr>
              <a:t>Net Carbon Exchange (NCE) </a:t>
            </a:r>
            <a:r>
              <a:rPr b="0" i="0" lang="en-GB" sz="1800" u="none" cap="none" strike="noStrike">
                <a:solidFill>
                  <a:srgbClr val="002060"/>
                </a:solidFill>
                <a:latin typeface="Helvetica Neue"/>
                <a:ea typeface="Helvetica Neue"/>
                <a:cs typeface="Helvetica Neue"/>
                <a:sym typeface="Helvetica Neue"/>
              </a:rPr>
              <a:t>between surface and atmosphere.</a:t>
            </a:r>
            <a:endParaRPr b="0" i="0" sz="1400" u="none" cap="none" strike="noStrike">
              <a:solidFill>
                <a:srgbClr val="000000"/>
              </a:solidFill>
              <a:latin typeface="Arial"/>
              <a:ea typeface="Arial"/>
              <a:cs typeface="Arial"/>
              <a:sym typeface="Arial"/>
            </a:endParaRPr>
          </a:p>
          <a:p>
            <a:pPr indent="-228600" lvl="0" marL="228600" marR="0" rtl="0" algn="l">
              <a:lnSpc>
                <a:spcPct val="115000"/>
              </a:lnSpc>
              <a:spcBef>
                <a:spcPts val="600"/>
              </a:spcBef>
              <a:spcAft>
                <a:spcPts val="0"/>
              </a:spcAft>
              <a:buClr>
                <a:srgbClr val="000000"/>
              </a:buClr>
              <a:buSzPts val="1600"/>
              <a:buFont typeface="Arial"/>
              <a:buChar char="•"/>
            </a:pPr>
            <a:r>
              <a:rPr b="0" i="0" lang="en-GB" sz="1600" u="none" cap="none" strike="noStrike">
                <a:solidFill>
                  <a:srgbClr val="002060"/>
                </a:solidFill>
                <a:latin typeface="Helvetica Neue"/>
                <a:ea typeface="Helvetica Neue"/>
                <a:cs typeface="Helvetica Neue"/>
                <a:sym typeface="Helvetica Neue"/>
              </a:rPr>
              <a:t>NCE can be further subdivided into fossil fuel emissions (FF), lateral carbon fluxes due to rivers, crop, and wood, and </a:t>
            </a:r>
            <a:r>
              <a:rPr b="1" i="0" lang="en-GB" sz="1600" u="none" cap="none" strike="noStrike">
                <a:solidFill>
                  <a:srgbClr val="002060"/>
                </a:solidFill>
                <a:latin typeface="Helvetica Neue"/>
                <a:ea typeface="Helvetica Neue"/>
                <a:cs typeface="Helvetica Neue"/>
                <a:sym typeface="Helvetica Neue"/>
              </a:rPr>
              <a:t>changes in land carbon (ΔC):</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600"/>
              </a:spcBef>
              <a:spcAft>
                <a:spcPts val="0"/>
              </a:spcAft>
              <a:buClr>
                <a:srgbClr val="000000"/>
              </a:buClr>
              <a:buSzPts val="1400"/>
              <a:buFont typeface="Arial"/>
              <a:buNone/>
            </a:pPr>
            <a:r>
              <a:rPr b="1" i="1" lang="en-GB" sz="1400" u="none" cap="none" strike="noStrike">
                <a:solidFill>
                  <a:srgbClr val="00B050"/>
                </a:solidFill>
                <a:latin typeface="Helvetica Neue"/>
                <a:ea typeface="Helvetica Neue"/>
                <a:cs typeface="Helvetica Neue"/>
                <a:sym typeface="Helvetica Neue"/>
              </a:rPr>
              <a:t>     NCE = FF + River</a:t>
            </a:r>
            <a:r>
              <a:rPr b="1" baseline="-25000" i="1" lang="en-GB" sz="1400" u="none" cap="none" strike="noStrike">
                <a:solidFill>
                  <a:srgbClr val="00B050"/>
                </a:solidFill>
                <a:latin typeface="Helvetica Neue"/>
                <a:ea typeface="Helvetica Neue"/>
                <a:cs typeface="Helvetica Neue"/>
                <a:sym typeface="Helvetica Neue"/>
              </a:rPr>
              <a:t>lateral</a:t>
            </a:r>
            <a:r>
              <a:rPr b="1" i="1" lang="en-GB" sz="1400" u="none" cap="none" strike="noStrike">
                <a:solidFill>
                  <a:srgbClr val="00B050"/>
                </a:solidFill>
                <a:latin typeface="Helvetica Neue"/>
                <a:ea typeface="Helvetica Neue"/>
                <a:cs typeface="Helvetica Neue"/>
                <a:sym typeface="Helvetica Neue"/>
              </a:rPr>
              <a:t> + Crop+Wood</a:t>
            </a:r>
            <a:r>
              <a:rPr b="1" baseline="-25000" i="1" lang="en-GB" sz="1400" u="none" cap="none" strike="noStrike">
                <a:solidFill>
                  <a:srgbClr val="00B050"/>
                </a:solidFill>
                <a:latin typeface="Helvetica Neue"/>
                <a:ea typeface="Helvetica Neue"/>
                <a:cs typeface="Helvetica Neue"/>
                <a:sym typeface="Helvetica Neue"/>
              </a:rPr>
              <a:t>lateral</a:t>
            </a:r>
            <a:r>
              <a:rPr b="1" i="1" lang="en-GB" sz="1400" u="none" cap="none" strike="noStrike">
                <a:solidFill>
                  <a:srgbClr val="00B050"/>
                </a:solidFill>
                <a:latin typeface="Helvetica Neue"/>
                <a:ea typeface="Helvetica Neue"/>
                <a:cs typeface="Helvetica Neue"/>
                <a:sym typeface="Helvetica Neue"/>
              </a:rPr>
              <a:t> +ΔC</a:t>
            </a:r>
            <a:endParaRPr b="0" i="0" sz="1400" u="none" cap="none" strike="noStrike">
              <a:solidFill>
                <a:srgbClr val="000000"/>
              </a:solidFill>
              <a:latin typeface="Arial"/>
              <a:ea typeface="Arial"/>
              <a:cs typeface="Arial"/>
              <a:sym typeface="Arial"/>
            </a:endParaRPr>
          </a:p>
          <a:p>
            <a:pPr indent="-285750" lvl="0" marL="285750" marR="0" rtl="0" algn="l">
              <a:lnSpc>
                <a:spcPct val="115000"/>
              </a:lnSpc>
              <a:spcBef>
                <a:spcPts val="600"/>
              </a:spcBef>
              <a:spcAft>
                <a:spcPts val="0"/>
              </a:spcAft>
              <a:buClr>
                <a:srgbClr val="000000"/>
              </a:buClr>
              <a:buSzPts val="1600"/>
              <a:buFont typeface="Arial"/>
              <a:buChar char="•"/>
            </a:pPr>
            <a:r>
              <a:rPr b="1" i="0" lang="en-GB" sz="1600" u="none" cap="none" strike="noStrike">
                <a:solidFill>
                  <a:schemeClr val="dk2"/>
                </a:solidFill>
                <a:latin typeface="Helvetica Neue"/>
                <a:ea typeface="Helvetica Neue"/>
                <a:cs typeface="Helvetica Neue"/>
                <a:sym typeface="Helvetica Neue"/>
              </a:rPr>
              <a:t>ΔC</a:t>
            </a:r>
            <a:r>
              <a:rPr b="1" i="0" lang="en-GB" sz="1600" u="none" cap="none" strike="noStrike">
                <a:solidFill>
                  <a:srgbClr val="002060"/>
                </a:solidFill>
                <a:latin typeface="Helvetica Neue"/>
                <a:ea typeface="Helvetica Neue"/>
                <a:cs typeface="Helvetica Neue"/>
                <a:sym typeface="Helvetica Neue"/>
              </a:rPr>
              <a:t> can be compared with bottom-up estimates of carbon stock changes</a:t>
            </a:r>
            <a:endParaRPr b="0" i="0" sz="1600" u="none" cap="none" strike="noStrike">
              <a:solidFill>
                <a:srgbClr val="002060"/>
              </a:solidFill>
              <a:latin typeface="Helvetica Neue"/>
              <a:ea typeface="Helvetica Neue"/>
              <a:cs typeface="Helvetica Neue"/>
              <a:sym typeface="Helvetica Neue"/>
            </a:endParaRPr>
          </a:p>
        </p:txBody>
      </p:sp>
      <p:sp>
        <p:nvSpPr>
          <p:cNvPr id="2133" name="Google Shape;2133;g1565a82d2e4_4_211"/>
          <p:cNvSpPr/>
          <p:nvPr/>
        </p:nvSpPr>
        <p:spPr>
          <a:xfrm>
            <a:off x="168440" y="1053979"/>
            <a:ext cx="6170881" cy="752129"/>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100"/>
              <a:buFont typeface="Arial"/>
              <a:buNone/>
            </a:pPr>
            <a:r>
              <a:rPr b="0" i="1" lang="en-GB" sz="1100" u="none" cap="none" strike="noStrike">
                <a:solidFill>
                  <a:srgbClr val="000000"/>
                </a:solidFill>
                <a:latin typeface="Arial"/>
                <a:ea typeface="Arial"/>
                <a:cs typeface="Arial"/>
                <a:sym typeface="Arial"/>
              </a:rPr>
              <a:t>2015-2018 median ± standard deviation of fossil fuel (FF), River</a:t>
            </a:r>
            <a:r>
              <a:rPr b="0" baseline="-25000" i="1" lang="en-GB" sz="1100" u="none" cap="none" strike="noStrike">
                <a:solidFill>
                  <a:srgbClr val="000000"/>
                </a:solidFill>
                <a:latin typeface="Arial"/>
                <a:ea typeface="Arial"/>
                <a:cs typeface="Arial"/>
                <a:sym typeface="Arial"/>
              </a:rPr>
              <a:t>lateral</a:t>
            </a:r>
            <a:r>
              <a:rPr b="0" i="1" lang="en-GB" sz="1100" u="none" cap="none" strike="noStrike">
                <a:solidFill>
                  <a:srgbClr val="000000"/>
                </a:solidFill>
                <a:latin typeface="Arial"/>
                <a:ea typeface="Arial"/>
                <a:cs typeface="Arial"/>
                <a:sym typeface="Arial"/>
              </a:rPr>
              <a:t>, Crop</a:t>
            </a:r>
            <a:r>
              <a:rPr b="0" baseline="-25000" i="1" lang="en-GB" sz="1100" u="none" cap="none" strike="noStrike">
                <a:solidFill>
                  <a:srgbClr val="000000"/>
                </a:solidFill>
                <a:latin typeface="Arial"/>
                <a:ea typeface="Arial"/>
                <a:cs typeface="Arial"/>
                <a:sym typeface="Arial"/>
              </a:rPr>
              <a:t>lateral</a:t>
            </a:r>
            <a:r>
              <a:rPr b="0" i="1" lang="en-GB" sz="1100" u="none" cap="none" strike="noStrike">
                <a:solidFill>
                  <a:srgbClr val="000000"/>
                </a:solidFill>
                <a:latin typeface="Arial"/>
                <a:ea typeface="Arial"/>
                <a:cs typeface="Arial"/>
                <a:sym typeface="Arial"/>
              </a:rPr>
              <a:t>+Wood</a:t>
            </a:r>
            <a:r>
              <a:rPr b="0" baseline="-25000" i="1" lang="en-GB" sz="1100" u="none" cap="none" strike="noStrike">
                <a:solidFill>
                  <a:srgbClr val="000000"/>
                </a:solidFill>
                <a:latin typeface="Arial"/>
                <a:ea typeface="Arial"/>
                <a:cs typeface="Arial"/>
                <a:sym typeface="Arial"/>
              </a:rPr>
              <a:t>lateral</a:t>
            </a:r>
            <a:r>
              <a:rPr b="0" i="1" lang="en-GB" sz="1100" u="none" cap="none" strike="noStrike">
                <a:solidFill>
                  <a:srgbClr val="000000"/>
                </a:solidFill>
                <a:latin typeface="Arial"/>
                <a:ea typeface="Arial"/>
                <a:cs typeface="Arial"/>
                <a:sym typeface="Arial"/>
              </a:rPr>
              <a:t> , ΔC, and NCE for  28 countries for inversions using in situ (IS) or OCO-2 Land Nadir and Land Glint (LNLG) data. </a:t>
            </a:r>
            <a:endParaRPr b="0" i="0" sz="1100" u="none" cap="none" strike="noStrike">
              <a:solidFill>
                <a:srgbClr val="000000"/>
              </a:solidFill>
              <a:latin typeface="Arial"/>
              <a:ea typeface="Arial"/>
              <a:cs typeface="Arial"/>
              <a:sym typeface="Arial"/>
            </a:endParaRPr>
          </a:p>
        </p:txBody>
      </p:sp>
      <p:grpSp>
        <p:nvGrpSpPr>
          <p:cNvPr id="2134" name="Google Shape;2134;g1565a82d2e4_4_211"/>
          <p:cNvGrpSpPr/>
          <p:nvPr/>
        </p:nvGrpSpPr>
        <p:grpSpPr>
          <a:xfrm>
            <a:off x="6283180" y="4146623"/>
            <a:ext cx="5536308" cy="2448024"/>
            <a:chOff x="4717394" y="4644314"/>
            <a:chExt cx="4457934" cy="2448024"/>
          </a:xfrm>
        </p:grpSpPr>
        <p:sp>
          <p:nvSpPr>
            <p:cNvPr id="2135" name="Google Shape;2135;g1565a82d2e4_4_211"/>
            <p:cNvSpPr/>
            <p:nvPr/>
          </p:nvSpPr>
          <p:spPr>
            <a:xfrm>
              <a:off x="5750090" y="4644314"/>
              <a:ext cx="3109833" cy="2225926"/>
            </a:xfrm>
            <a:prstGeom prst="rect">
              <a:avLst/>
            </a:prstGeom>
            <a:solidFill>
              <a:srgbClr val="FFFFF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136" name="Google Shape;2136;g1565a82d2e4_4_211"/>
            <p:cNvPicPr preferRelativeResize="0"/>
            <p:nvPr/>
          </p:nvPicPr>
          <p:blipFill rotWithShape="1">
            <a:blip r:embed="rId4">
              <a:alphaModFix/>
            </a:blip>
            <a:srcRect b="0" l="0" r="0" t="0"/>
            <a:stretch/>
          </p:blipFill>
          <p:spPr>
            <a:xfrm>
              <a:off x="6476760" y="4654017"/>
              <a:ext cx="2379240" cy="1603080"/>
            </a:xfrm>
            <a:prstGeom prst="rect">
              <a:avLst/>
            </a:prstGeom>
            <a:noFill/>
            <a:ln>
              <a:noFill/>
            </a:ln>
          </p:spPr>
        </p:pic>
        <p:pic>
          <p:nvPicPr>
            <p:cNvPr id="2137" name="Google Shape;2137;g1565a82d2e4_4_211"/>
            <p:cNvPicPr preferRelativeResize="0"/>
            <p:nvPr/>
          </p:nvPicPr>
          <p:blipFill rotWithShape="1">
            <a:blip r:embed="rId5">
              <a:alphaModFix/>
            </a:blip>
            <a:srcRect b="0" l="0" r="0" t="0"/>
            <a:stretch/>
          </p:blipFill>
          <p:spPr>
            <a:xfrm>
              <a:off x="5763734" y="4654017"/>
              <a:ext cx="765000" cy="1603080"/>
            </a:xfrm>
            <a:prstGeom prst="rect">
              <a:avLst/>
            </a:prstGeom>
            <a:noFill/>
            <a:ln>
              <a:noFill/>
            </a:ln>
          </p:spPr>
        </p:pic>
        <p:sp>
          <p:nvSpPr>
            <p:cNvPr id="2138" name="Google Shape;2138;g1565a82d2e4_4_211"/>
            <p:cNvSpPr txBox="1"/>
            <p:nvPr/>
          </p:nvSpPr>
          <p:spPr>
            <a:xfrm rot="-3601800">
              <a:off x="6234480" y="6281217"/>
              <a:ext cx="981360" cy="423720"/>
            </a:xfrm>
            <a:prstGeom prst="rect">
              <a:avLst/>
            </a:prstGeom>
            <a:noFill/>
            <a:ln>
              <a:noFill/>
            </a:ln>
          </p:spPr>
          <p:txBody>
            <a:bodyPr anchorCtr="0" anchor="t" bIns="91425" lIns="91425" spcFirstLastPara="1" rIns="91425" wrap="square" tIns="91425">
              <a:normAutofit/>
            </a:bodyPr>
            <a:lstStyle/>
            <a:p>
              <a:pPr indent="0" lvl="0" marL="0" marR="0" rtl="0" algn="l">
                <a:lnSpc>
                  <a:spcPct val="115000"/>
                </a:lnSpc>
                <a:spcBef>
                  <a:spcPts val="0"/>
                </a:spcBef>
                <a:spcAft>
                  <a:spcPts val="0"/>
                </a:spcAft>
                <a:buClr>
                  <a:srgbClr val="000000"/>
                </a:buClr>
                <a:buSzPts val="1000"/>
                <a:buFont typeface="Arial"/>
                <a:buNone/>
              </a:pPr>
              <a:r>
                <a:rPr b="0" i="0" lang="en-GB" sz="1000" u="none" cap="none" strike="noStrike">
                  <a:solidFill>
                    <a:srgbClr val="000000"/>
                  </a:solidFill>
                  <a:latin typeface="Arial"/>
                  <a:ea typeface="Arial"/>
                  <a:cs typeface="Arial"/>
                  <a:sym typeface="Arial"/>
                </a:rPr>
                <a:t>Fossil Fuels</a:t>
              </a:r>
              <a:endParaRPr b="0" i="0" sz="1000" u="none" cap="none" strike="noStrike">
                <a:solidFill>
                  <a:srgbClr val="000000"/>
                </a:solidFill>
                <a:latin typeface="Arial"/>
                <a:ea typeface="Arial"/>
                <a:cs typeface="Arial"/>
                <a:sym typeface="Arial"/>
              </a:endParaRPr>
            </a:p>
          </p:txBody>
        </p:sp>
        <p:sp>
          <p:nvSpPr>
            <p:cNvPr id="2139" name="Google Shape;2139;g1565a82d2e4_4_211"/>
            <p:cNvSpPr txBox="1"/>
            <p:nvPr/>
          </p:nvSpPr>
          <p:spPr>
            <a:xfrm rot="-3597600">
              <a:off x="6706440" y="6021297"/>
              <a:ext cx="981360" cy="423720"/>
            </a:xfrm>
            <a:prstGeom prst="rect">
              <a:avLst/>
            </a:prstGeom>
            <a:noFill/>
            <a:ln>
              <a:noFill/>
            </a:ln>
          </p:spPr>
          <p:txBody>
            <a:bodyPr anchorCtr="0" anchor="t" bIns="91425" lIns="91425" spcFirstLastPara="1" rIns="91425" wrap="square" tIns="91425">
              <a:normAutofit/>
            </a:bodyPr>
            <a:lstStyle/>
            <a:p>
              <a:pPr indent="0" lvl="0" marL="0" marR="0" rtl="0" algn="l">
                <a:lnSpc>
                  <a:spcPct val="115000"/>
                </a:lnSpc>
                <a:spcBef>
                  <a:spcPts val="0"/>
                </a:spcBef>
                <a:spcAft>
                  <a:spcPts val="0"/>
                </a:spcAft>
                <a:buClr>
                  <a:srgbClr val="000000"/>
                </a:buClr>
                <a:buSzPts val="1000"/>
                <a:buFont typeface="Arial"/>
                <a:buNone/>
              </a:pPr>
              <a:r>
                <a:rPr b="0" i="0" lang="en-GB" sz="1000" u="none" cap="none" strike="noStrike">
                  <a:solidFill>
                    <a:srgbClr val="000000"/>
                  </a:solidFill>
                  <a:latin typeface="Arial"/>
                  <a:ea typeface="Arial"/>
                  <a:cs typeface="Arial"/>
                  <a:sym typeface="Arial"/>
                </a:rPr>
                <a:t>Rivers</a:t>
              </a:r>
              <a:endParaRPr b="0" i="0" sz="1000" u="none" cap="none" strike="noStrike">
                <a:solidFill>
                  <a:srgbClr val="000000"/>
                </a:solidFill>
                <a:latin typeface="Arial"/>
                <a:ea typeface="Arial"/>
                <a:cs typeface="Arial"/>
                <a:sym typeface="Arial"/>
              </a:endParaRPr>
            </a:p>
          </p:txBody>
        </p:sp>
        <p:sp>
          <p:nvSpPr>
            <p:cNvPr id="2140" name="Google Shape;2140;g1565a82d2e4_4_211"/>
            <p:cNvSpPr txBox="1"/>
            <p:nvPr/>
          </p:nvSpPr>
          <p:spPr>
            <a:xfrm rot="-3597600">
              <a:off x="6896880" y="6281217"/>
              <a:ext cx="981360" cy="423720"/>
            </a:xfrm>
            <a:prstGeom prst="rect">
              <a:avLst/>
            </a:prstGeom>
            <a:noFill/>
            <a:ln>
              <a:noFill/>
            </a:ln>
          </p:spPr>
          <p:txBody>
            <a:bodyPr anchorCtr="0" anchor="t" bIns="91425" lIns="91425" spcFirstLastPara="1" rIns="91425" wrap="square" tIns="91425">
              <a:normAutofit/>
            </a:bodyPr>
            <a:lstStyle/>
            <a:p>
              <a:pPr indent="0" lvl="0" marL="0" marR="0" rtl="0" algn="l">
                <a:lnSpc>
                  <a:spcPct val="115000"/>
                </a:lnSpc>
                <a:spcBef>
                  <a:spcPts val="0"/>
                </a:spcBef>
                <a:spcAft>
                  <a:spcPts val="0"/>
                </a:spcAft>
                <a:buClr>
                  <a:srgbClr val="000000"/>
                </a:buClr>
                <a:buSzPts val="1000"/>
                <a:buFont typeface="Arial"/>
                <a:buNone/>
              </a:pPr>
              <a:r>
                <a:rPr b="0" i="0" lang="en-GB" sz="1000" u="none" cap="none" strike="noStrike">
                  <a:solidFill>
                    <a:srgbClr val="000000"/>
                  </a:solidFill>
                  <a:latin typeface="Arial"/>
                  <a:ea typeface="Arial"/>
                  <a:cs typeface="Arial"/>
                  <a:sym typeface="Arial"/>
                </a:rPr>
                <a:t>Crop+Wood</a:t>
              </a:r>
              <a:endParaRPr b="0" i="0" sz="1000" u="none" cap="none" strike="noStrike">
                <a:solidFill>
                  <a:srgbClr val="000000"/>
                </a:solidFill>
                <a:latin typeface="Arial"/>
                <a:ea typeface="Arial"/>
                <a:cs typeface="Arial"/>
                <a:sym typeface="Arial"/>
              </a:endParaRPr>
            </a:p>
          </p:txBody>
        </p:sp>
        <p:sp>
          <p:nvSpPr>
            <p:cNvPr id="2141" name="Google Shape;2141;g1565a82d2e4_4_211"/>
            <p:cNvSpPr txBox="1"/>
            <p:nvPr/>
          </p:nvSpPr>
          <p:spPr>
            <a:xfrm rot="-3599400">
              <a:off x="7536240" y="6041097"/>
              <a:ext cx="981360" cy="424080"/>
            </a:xfrm>
            <a:prstGeom prst="rect">
              <a:avLst/>
            </a:prstGeom>
            <a:noFill/>
            <a:ln>
              <a:noFill/>
            </a:ln>
          </p:spPr>
          <p:txBody>
            <a:bodyPr anchorCtr="0" anchor="t" bIns="91425" lIns="91425" spcFirstLastPara="1" rIns="91425" wrap="square" tIns="91425">
              <a:normAutofit/>
            </a:bodyPr>
            <a:lstStyle/>
            <a:p>
              <a:pPr indent="0" lvl="0" marL="0" marR="0" rtl="0" algn="l">
                <a:lnSpc>
                  <a:spcPct val="115000"/>
                </a:lnSpc>
                <a:spcBef>
                  <a:spcPts val="0"/>
                </a:spcBef>
                <a:spcAft>
                  <a:spcPts val="0"/>
                </a:spcAft>
                <a:buClr>
                  <a:srgbClr val="000000"/>
                </a:buClr>
                <a:buSzPts val="1000"/>
                <a:buFont typeface="Arial"/>
                <a:buNone/>
              </a:pPr>
              <a:r>
                <a:rPr b="0" i="0" lang="en-GB" sz="1000" u="none" cap="none" strike="noStrike">
                  <a:solidFill>
                    <a:srgbClr val="000000"/>
                  </a:solidFill>
                  <a:latin typeface="Arial"/>
                  <a:ea typeface="Arial"/>
                  <a:cs typeface="Arial"/>
                  <a:sym typeface="Arial"/>
                </a:rPr>
                <a:t>ΔC</a:t>
              </a:r>
              <a:endParaRPr b="0" i="0" sz="1000" u="none" cap="none" strike="noStrike">
                <a:solidFill>
                  <a:srgbClr val="000000"/>
                </a:solidFill>
                <a:latin typeface="Arial"/>
                <a:ea typeface="Arial"/>
                <a:cs typeface="Arial"/>
                <a:sym typeface="Arial"/>
              </a:endParaRPr>
            </a:p>
          </p:txBody>
        </p:sp>
        <p:sp>
          <p:nvSpPr>
            <p:cNvPr id="2142" name="Google Shape;2142;g1565a82d2e4_4_211"/>
            <p:cNvSpPr txBox="1"/>
            <p:nvPr/>
          </p:nvSpPr>
          <p:spPr>
            <a:xfrm rot="-3598800">
              <a:off x="8154720" y="6029188"/>
              <a:ext cx="1116000" cy="423720"/>
            </a:xfrm>
            <a:prstGeom prst="rect">
              <a:avLst/>
            </a:prstGeom>
            <a:noFill/>
            <a:ln>
              <a:noFill/>
            </a:ln>
          </p:spPr>
          <p:txBody>
            <a:bodyPr anchorCtr="0" anchor="t" bIns="91425" lIns="91425" spcFirstLastPara="1" rIns="91425" wrap="square" tIns="91425">
              <a:normAutofit/>
            </a:bodyPr>
            <a:lstStyle/>
            <a:p>
              <a:pPr indent="0" lvl="0" marL="0" marR="0" rtl="0" algn="l">
                <a:lnSpc>
                  <a:spcPct val="115000"/>
                </a:lnSpc>
                <a:spcBef>
                  <a:spcPts val="0"/>
                </a:spcBef>
                <a:spcAft>
                  <a:spcPts val="0"/>
                </a:spcAft>
                <a:buClr>
                  <a:srgbClr val="000000"/>
                </a:buClr>
                <a:buSzPts val="1000"/>
                <a:buFont typeface="Arial"/>
                <a:buNone/>
              </a:pPr>
              <a:r>
                <a:rPr b="0" i="0" lang="en-GB" sz="1000" u="none" cap="none" strike="noStrike">
                  <a:solidFill>
                    <a:srgbClr val="000000"/>
                  </a:solidFill>
                  <a:latin typeface="Arial"/>
                  <a:ea typeface="Arial"/>
                  <a:cs typeface="Arial"/>
                  <a:sym typeface="Arial"/>
                </a:rPr>
                <a:t>NCE</a:t>
              </a:r>
              <a:endParaRPr b="0" i="0" sz="1000" u="none" cap="none" strike="noStrike">
                <a:solidFill>
                  <a:srgbClr val="000000"/>
                </a:solidFill>
                <a:latin typeface="Arial"/>
                <a:ea typeface="Arial"/>
                <a:cs typeface="Arial"/>
                <a:sym typeface="Arial"/>
              </a:endParaRPr>
            </a:p>
          </p:txBody>
        </p:sp>
        <p:sp>
          <p:nvSpPr>
            <p:cNvPr id="2143" name="Google Shape;2143;g1565a82d2e4_4_211"/>
            <p:cNvSpPr txBox="1"/>
            <p:nvPr/>
          </p:nvSpPr>
          <p:spPr>
            <a:xfrm rot="1200">
              <a:off x="7454520" y="6125337"/>
              <a:ext cx="981720" cy="423720"/>
            </a:xfrm>
            <a:prstGeom prst="rect">
              <a:avLst/>
            </a:prstGeom>
            <a:noFill/>
            <a:ln>
              <a:noFill/>
            </a:ln>
          </p:spPr>
          <p:txBody>
            <a:bodyPr anchorCtr="0" anchor="t" bIns="91425" lIns="91425" spcFirstLastPara="1" rIns="91425" wrap="square" tIns="91425">
              <a:normAutofit/>
            </a:bodyPr>
            <a:lstStyle/>
            <a:p>
              <a:pPr indent="0" lvl="0" marL="0" marR="0" rtl="0" algn="l">
                <a:lnSpc>
                  <a:spcPct val="115000"/>
                </a:lnSpc>
                <a:spcBef>
                  <a:spcPts val="0"/>
                </a:spcBef>
                <a:spcAft>
                  <a:spcPts val="0"/>
                </a:spcAft>
                <a:buClr>
                  <a:srgbClr val="000000"/>
                </a:buClr>
                <a:buSzPts val="800"/>
                <a:buFont typeface="Arial"/>
                <a:buNone/>
              </a:pPr>
              <a:r>
                <a:rPr b="0" i="0" lang="en-GB" sz="800" u="none" cap="none" strike="noStrike">
                  <a:solidFill>
                    <a:srgbClr val="000000"/>
                  </a:solidFill>
                  <a:latin typeface="Arial"/>
                  <a:ea typeface="Arial"/>
                  <a:cs typeface="Arial"/>
                  <a:sym typeface="Arial"/>
                </a:rPr>
                <a:t>LNLG</a:t>
              </a:r>
              <a:r>
                <a:rPr b="0" i="0" lang="en-GB" sz="200" u="none" cap="none" strike="noStrike">
                  <a:solidFill>
                    <a:srgbClr val="000000"/>
                  </a:solidFill>
                  <a:latin typeface="Arial"/>
                  <a:ea typeface="Arial"/>
                  <a:cs typeface="Arial"/>
                  <a:sym typeface="Arial"/>
                </a:rPr>
                <a:t> </a:t>
              </a:r>
              <a:r>
                <a:rPr b="0" i="0" lang="en-GB" sz="800" u="none" cap="none" strike="noStrike">
                  <a:solidFill>
                    <a:srgbClr val="000000"/>
                  </a:solidFill>
                  <a:latin typeface="Arial"/>
                  <a:ea typeface="Arial"/>
                  <a:cs typeface="Arial"/>
                  <a:sym typeface="Arial"/>
                </a:rPr>
                <a:t>|  IS</a:t>
              </a:r>
              <a:endParaRPr b="0" i="0" sz="800" u="none" cap="none" strike="noStrike">
                <a:solidFill>
                  <a:srgbClr val="000000"/>
                </a:solidFill>
                <a:latin typeface="Arial"/>
                <a:ea typeface="Arial"/>
                <a:cs typeface="Arial"/>
                <a:sym typeface="Arial"/>
              </a:endParaRPr>
            </a:p>
          </p:txBody>
        </p:sp>
        <p:sp>
          <p:nvSpPr>
            <p:cNvPr id="2144" name="Google Shape;2144;g1565a82d2e4_4_211"/>
            <p:cNvSpPr txBox="1"/>
            <p:nvPr/>
          </p:nvSpPr>
          <p:spPr>
            <a:xfrm rot="1200">
              <a:off x="8116560" y="6133588"/>
              <a:ext cx="981720" cy="423720"/>
            </a:xfrm>
            <a:prstGeom prst="rect">
              <a:avLst/>
            </a:prstGeom>
            <a:noFill/>
            <a:ln>
              <a:noFill/>
            </a:ln>
          </p:spPr>
          <p:txBody>
            <a:bodyPr anchorCtr="0" anchor="t" bIns="91425" lIns="91425" spcFirstLastPara="1" rIns="91425" wrap="square" tIns="91425">
              <a:normAutofit/>
            </a:bodyPr>
            <a:lstStyle/>
            <a:p>
              <a:pPr indent="0" lvl="0" marL="0" marR="0" rtl="0" algn="l">
                <a:lnSpc>
                  <a:spcPct val="115000"/>
                </a:lnSpc>
                <a:spcBef>
                  <a:spcPts val="0"/>
                </a:spcBef>
                <a:spcAft>
                  <a:spcPts val="0"/>
                </a:spcAft>
                <a:buClr>
                  <a:srgbClr val="000000"/>
                </a:buClr>
                <a:buSzPts val="800"/>
                <a:buFont typeface="Arial"/>
                <a:buNone/>
              </a:pPr>
              <a:r>
                <a:rPr b="0" i="0" lang="en-GB" sz="800" u="none" cap="none" strike="noStrike">
                  <a:solidFill>
                    <a:srgbClr val="000000"/>
                  </a:solidFill>
                  <a:latin typeface="Arial"/>
                  <a:ea typeface="Arial"/>
                  <a:cs typeface="Arial"/>
                  <a:sym typeface="Arial"/>
                </a:rPr>
                <a:t>L</a:t>
              </a:r>
              <a:r>
                <a:rPr b="0" i="0" lang="en-GB" sz="800" u="none" cap="none" strike="noStrike">
                  <a:solidFill>
                    <a:srgbClr val="000000"/>
                  </a:solidFill>
                  <a:latin typeface="Arial"/>
                  <a:ea typeface="Arial"/>
                  <a:cs typeface="Arial"/>
                  <a:sym typeface="Arial"/>
                </a:rPr>
                <a:t>NLG</a:t>
              </a:r>
              <a:r>
                <a:rPr b="0" i="0" lang="en-GB" sz="200" u="none" cap="none" strike="noStrike">
                  <a:solidFill>
                    <a:srgbClr val="000000"/>
                  </a:solidFill>
                  <a:latin typeface="Arial"/>
                  <a:ea typeface="Arial"/>
                  <a:cs typeface="Arial"/>
                  <a:sym typeface="Arial"/>
                </a:rPr>
                <a:t> </a:t>
              </a:r>
              <a:r>
                <a:rPr b="0" i="0" lang="en-GB" sz="800" u="none" cap="none" strike="noStrike">
                  <a:solidFill>
                    <a:srgbClr val="000000"/>
                  </a:solidFill>
                  <a:latin typeface="Arial"/>
                  <a:ea typeface="Arial"/>
                  <a:cs typeface="Arial"/>
                  <a:sym typeface="Arial"/>
                </a:rPr>
                <a:t>|  IS</a:t>
              </a:r>
              <a:endParaRPr b="0" i="0" sz="800" u="none" cap="none" strike="noStrike">
                <a:solidFill>
                  <a:srgbClr val="000000"/>
                </a:solidFill>
                <a:latin typeface="Arial"/>
                <a:ea typeface="Arial"/>
                <a:cs typeface="Arial"/>
                <a:sym typeface="Arial"/>
              </a:endParaRPr>
            </a:p>
          </p:txBody>
        </p:sp>
        <p:sp>
          <p:nvSpPr>
            <p:cNvPr id="2145" name="Google Shape;2145;g1565a82d2e4_4_211"/>
            <p:cNvSpPr txBox="1"/>
            <p:nvPr/>
          </p:nvSpPr>
          <p:spPr>
            <a:xfrm>
              <a:off x="4717394" y="6830728"/>
              <a:ext cx="4014240" cy="26161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7F7F7F"/>
                  </a:solidFill>
                  <a:latin typeface="Arial"/>
                  <a:ea typeface="Arial"/>
                  <a:cs typeface="Arial"/>
                  <a:sym typeface="Arial"/>
                </a:rPr>
                <a:t>Plots by Brendan Byrne (NASA/JPL) and the OCO-2 Flux MIP</a:t>
              </a:r>
              <a:endParaRPr b="0" i="0" sz="1400" u="none" cap="none" strike="noStrike">
                <a:solidFill>
                  <a:srgbClr val="000000"/>
                </a:solidFill>
                <a:latin typeface="Arial"/>
                <a:ea typeface="Arial"/>
                <a:cs typeface="Arial"/>
                <a:sym typeface="Arial"/>
              </a:endParaRPr>
            </a:p>
          </p:txBody>
        </p:sp>
      </p:grpSp>
      <p:sp>
        <p:nvSpPr>
          <p:cNvPr id="2146" name="Google Shape;2146;g1565a82d2e4_4_211"/>
          <p:cNvSpPr txBox="1"/>
          <p:nvPr/>
        </p:nvSpPr>
        <p:spPr>
          <a:xfrm>
            <a:off x="168440" y="8366"/>
            <a:ext cx="10151528" cy="914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GB" sz="2400" u="none" cap="none" strike="noStrike">
                <a:solidFill>
                  <a:srgbClr val="FFFFFF"/>
                </a:solidFill>
                <a:latin typeface="Arial"/>
                <a:ea typeface="Arial"/>
                <a:cs typeface="Arial"/>
                <a:sym typeface="Arial"/>
              </a:rPr>
              <a:t>Carbon Stock Changes from CO</a:t>
            </a:r>
            <a:r>
              <a:rPr b="0" baseline="-25000" i="0" lang="en-GB" sz="2400" u="none" cap="none" strike="noStrike">
                <a:solidFill>
                  <a:srgbClr val="FFFFFF"/>
                </a:solidFill>
                <a:latin typeface="Arial"/>
                <a:ea typeface="Arial"/>
                <a:cs typeface="Arial"/>
                <a:sym typeface="Arial"/>
              </a:rPr>
              <a:t>2</a:t>
            </a:r>
            <a:r>
              <a:rPr b="0" i="0" lang="en-GB" sz="2400" u="none" cap="none" strike="noStrike">
                <a:solidFill>
                  <a:srgbClr val="FFFFFF"/>
                </a:solidFill>
                <a:latin typeface="Arial"/>
                <a:ea typeface="Arial"/>
                <a:cs typeface="Arial"/>
                <a:sym typeface="Arial"/>
              </a:rPr>
              <a:t> Emissions/Removals by Sector/Country  - Byrne et al. ESSD 2022</a:t>
            </a:r>
            <a:endParaRPr b="0" i="0" sz="1400" u="none" cap="none" strike="noStrike">
              <a:solidFill>
                <a:srgbClr val="000000"/>
              </a:solidFill>
              <a:latin typeface="Arial"/>
              <a:ea typeface="Arial"/>
              <a:cs typeface="Arial"/>
              <a:sym typeface="Arial"/>
            </a:endParaRPr>
          </a:p>
        </p:txBody>
      </p:sp>
      <p:sp>
        <p:nvSpPr>
          <p:cNvPr id="2147" name="Google Shape;2147;g1565a82d2e4_4_211"/>
          <p:cNvSpPr txBox="1"/>
          <p:nvPr>
            <p:ph idx="1" type="body"/>
          </p:nvPr>
        </p:nvSpPr>
        <p:spPr>
          <a:xfrm>
            <a:off x="324233" y="1558534"/>
            <a:ext cx="11495400" cy="46629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750"/>
              </a:spcBef>
              <a:spcAft>
                <a:spcPts val="0"/>
              </a:spcAft>
              <a:buSzPts val="2800"/>
              <a:buNone/>
            </a:pPr>
            <a:r>
              <a:t/>
            </a:r>
            <a:endParaRPr/>
          </a:p>
        </p:txBody>
      </p:sp>
      <p:sp>
        <p:nvSpPr>
          <p:cNvPr id="2148" name="Google Shape;2148;g1565a82d2e4_4_211"/>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2" name="Shape 2152"/>
        <p:cNvGrpSpPr/>
        <p:nvPr/>
      </p:nvGrpSpPr>
      <p:grpSpPr>
        <a:xfrm>
          <a:off x="0" y="0"/>
          <a:ext cx="0" cy="0"/>
          <a:chOff x="0" y="0"/>
          <a:chExt cx="0" cy="0"/>
        </a:xfrm>
      </p:grpSpPr>
      <p:sp>
        <p:nvSpPr>
          <p:cNvPr id="2153" name="Google Shape;2153;g1565a82d2e4_4_234"/>
          <p:cNvSpPr txBox="1"/>
          <p:nvPr/>
        </p:nvSpPr>
        <p:spPr>
          <a:xfrm>
            <a:off x="94020" y="934686"/>
            <a:ext cx="8668512" cy="577051"/>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3300"/>
              <a:buFont typeface="Arial"/>
              <a:buNone/>
            </a:pPr>
            <a:r>
              <a:rPr b="0" i="0" lang="en-GB" sz="3300" u="none" cap="none" strike="noStrike">
                <a:solidFill>
                  <a:schemeClr val="lt1"/>
                </a:solidFill>
                <a:latin typeface="Arial"/>
                <a:ea typeface="Arial"/>
                <a:cs typeface="Arial"/>
                <a:sym typeface="Arial"/>
              </a:rPr>
              <a:t>Presenter Guidelines 1</a:t>
            </a:r>
            <a:endParaRPr b="0" i="0" sz="1050" u="none" cap="none" strike="noStrike">
              <a:solidFill>
                <a:srgbClr val="000000"/>
              </a:solidFill>
              <a:latin typeface="Arial"/>
              <a:ea typeface="Arial"/>
              <a:cs typeface="Arial"/>
              <a:sym typeface="Arial"/>
            </a:endParaRPr>
          </a:p>
        </p:txBody>
      </p:sp>
      <p:sp>
        <p:nvSpPr>
          <p:cNvPr id="2154" name="Google Shape;2154;g1565a82d2e4_4_234"/>
          <p:cNvSpPr txBox="1"/>
          <p:nvPr/>
        </p:nvSpPr>
        <p:spPr>
          <a:xfrm>
            <a:off x="10265665" y="5788204"/>
            <a:ext cx="1925400" cy="231000"/>
          </a:xfrm>
          <a:prstGeom prst="rect">
            <a:avLst/>
          </a:prstGeom>
          <a:noFill/>
          <a:ln>
            <a:noFill/>
          </a:ln>
        </p:spPr>
        <p:txBody>
          <a:bodyPr anchorCtr="0" anchor="t" bIns="34275" lIns="68550" spcFirstLastPara="1" rIns="68550" wrap="square" tIns="34275">
            <a:spAutoFit/>
          </a:bodyPr>
          <a:lstStyle/>
          <a:p>
            <a:pPr indent="0" lvl="0" marL="0" marR="0" rtl="0" algn="r">
              <a:lnSpc>
                <a:spcPct val="100000"/>
              </a:lnSpc>
              <a:spcBef>
                <a:spcPts val="0"/>
              </a:spcBef>
              <a:spcAft>
                <a:spcPts val="0"/>
              </a:spcAft>
              <a:buClr>
                <a:srgbClr val="000000"/>
              </a:buClr>
              <a:buSzPts val="1050"/>
              <a:buFont typeface="Arial"/>
              <a:buNone/>
            </a:pPr>
            <a:r>
              <a:t/>
            </a:r>
            <a:endParaRPr b="1" i="0" sz="1050" u="none" cap="none" strike="noStrike">
              <a:solidFill>
                <a:schemeClr val="accent1"/>
              </a:solidFill>
              <a:latin typeface="Arial"/>
              <a:ea typeface="Arial"/>
              <a:cs typeface="Arial"/>
              <a:sym typeface="Arial"/>
            </a:endParaRPr>
          </a:p>
        </p:txBody>
      </p:sp>
      <p:sp>
        <p:nvSpPr>
          <p:cNvPr id="2155" name="Google Shape;2155;g1565a82d2e4_4_234"/>
          <p:cNvSpPr txBox="1"/>
          <p:nvPr>
            <p:ph idx="1" type="body"/>
          </p:nvPr>
        </p:nvSpPr>
        <p:spPr>
          <a:xfrm>
            <a:off x="355230" y="1278396"/>
            <a:ext cx="11495400" cy="4662900"/>
          </a:xfrm>
          <a:prstGeom prst="rect">
            <a:avLst/>
          </a:prstGeom>
          <a:noFill/>
          <a:ln>
            <a:noFill/>
          </a:ln>
        </p:spPr>
        <p:txBody>
          <a:bodyPr anchorCtr="0" anchor="t" bIns="45700" lIns="91425" spcFirstLastPara="1" rIns="91425" wrap="square" tIns="45700">
            <a:noAutofit/>
          </a:bodyPr>
          <a:lstStyle/>
          <a:p>
            <a:pPr indent="-304800" lvl="0" marL="342900" marR="0" rtl="0" algn="l">
              <a:lnSpc>
                <a:spcPct val="90000"/>
              </a:lnSpc>
              <a:spcBef>
                <a:spcPts val="750"/>
              </a:spcBef>
              <a:spcAft>
                <a:spcPts val="0"/>
              </a:spcAft>
              <a:buClr>
                <a:schemeClr val="dk1"/>
              </a:buClr>
              <a:buSzPts val="2800"/>
              <a:buFont typeface="Noto Sans Symbols"/>
              <a:buChar char="❖"/>
            </a:pPr>
            <a:r>
              <a:rPr b="0" lang="en-GB" sz="1800"/>
              <a:t>Satellite based top-down observations plus prior information can resolve CH</a:t>
            </a:r>
            <a:r>
              <a:rPr b="0" baseline="-25000" lang="en-GB" sz="1800"/>
              <a:t>4</a:t>
            </a:r>
            <a:r>
              <a:rPr b="0" lang="en-GB" sz="1800"/>
              <a:t> emissions by sector and Country: Can resolve total emissions for about 58 countries</a:t>
            </a:r>
            <a:endParaRPr/>
          </a:p>
          <a:p>
            <a:pPr indent="-304800" lvl="0" marL="342900" marR="0" rtl="0" algn="l">
              <a:lnSpc>
                <a:spcPct val="90000"/>
              </a:lnSpc>
              <a:spcBef>
                <a:spcPts val="750"/>
              </a:spcBef>
              <a:spcAft>
                <a:spcPts val="0"/>
              </a:spcAft>
              <a:buClr>
                <a:schemeClr val="dk1"/>
              </a:buClr>
              <a:buSzPts val="2800"/>
              <a:buFont typeface="Noto Sans Symbols"/>
              <a:buChar char="❖"/>
            </a:pPr>
            <a:r>
              <a:rPr b="0" lang="en-GB" sz="1800"/>
              <a:t>Top 5 emitting countries emit about half of all anthropogenic CH</a:t>
            </a:r>
            <a:r>
              <a:rPr b="0" baseline="-25000" lang="en-GB" sz="1800"/>
              <a:t>4</a:t>
            </a:r>
            <a:r>
              <a:rPr b="0" lang="en-GB" sz="1800"/>
              <a:t> emissions (consistent with inventory data)</a:t>
            </a:r>
            <a:endParaRPr/>
          </a:p>
          <a:p>
            <a:pPr indent="-304800" lvl="0" marL="342900" marR="0" rtl="0" algn="l">
              <a:lnSpc>
                <a:spcPct val="90000"/>
              </a:lnSpc>
              <a:spcBef>
                <a:spcPts val="750"/>
              </a:spcBef>
              <a:spcAft>
                <a:spcPts val="0"/>
              </a:spcAft>
              <a:buClr>
                <a:schemeClr val="dk1"/>
              </a:buClr>
              <a:buSzPts val="2800"/>
              <a:buFont typeface="Noto Sans Symbols"/>
              <a:buChar char="❖"/>
            </a:pPr>
            <a:r>
              <a:rPr b="0" lang="en-GB" sz="1800"/>
              <a:t>Most emissions are from the agricultural sector, primarily livestock</a:t>
            </a:r>
            <a:endParaRPr/>
          </a:p>
          <a:p>
            <a:pPr indent="0" lvl="0" marL="101600" rtl="0" algn="l">
              <a:lnSpc>
                <a:spcPct val="90000"/>
              </a:lnSpc>
              <a:spcBef>
                <a:spcPts val="750"/>
              </a:spcBef>
              <a:spcAft>
                <a:spcPts val="0"/>
              </a:spcAft>
              <a:buSzPts val="2800"/>
              <a:buNone/>
            </a:pPr>
            <a:r>
              <a:t/>
            </a:r>
            <a:endParaRPr b="0" sz="1800"/>
          </a:p>
        </p:txBody>
      </p:sp>
      <p:sp>
        <p:nvSpPr>
          <p:cNvPr id="2156" name="Google Shape;2156;g1565a82d2e4_4_234"/>
          <p:cNvSpPr txBox="1"/>
          <p:nvPr/>
        </p:nvSpPr>
        <p:spPr>
          <a:xfrm>
            <a:off x="1" y="265767"/>
            <a:ext cx="9955507" cy="914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en-GB" sz="2000" u="none" cap="none" strike="noStrike">
                <a:solidFill>
                  <a:schemeClr val="lt1"/>
                </a:solidFill>
                <a:latin typeface="Arial"/>
                <a:ea typeface="Arial"/>
                <a:cs typeface="Arial"/>
                <a:sym typeface="Arial"/>
              </a:rPr>
              <a:t>CH</a:t>
            </a:r>
            <a:r>
              <a:rPr b="0" baseline="-25000" i="0" lang="en-GB" sz="2000" u="none" cap="none" strike="noStrike">
                <a:solidFill>
                  <a:schemeClr val="lt1"/>
                </a:solidFill>
                <a:latin typeface="Arial"/>
                <a:ea typeface="Arial"/>
                <a:cs typeface="Arial"/>
                <a:sym typeface="Arial"/>
              </a:rPr>
              <a:t>4</a:t>
            </a:r>
            <a:r>
              <a:rPr b="0" i="0" lang="en-GB" sz="2000" u="none" cap="none" strike="noStrike">
                <a:solidFill>
                  <a:schemeClr val="lt1"/>
                </a:solidFill>
                <a:latin typeface="Arial"/>
                <a:ea typeface="Arial"/>
                <a:cs typeface="Arial"/>
                <a:sym typeface="Arial"/>
              </a:rPr>
              <a:t> Emissions by Sector and Country</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0" i="0" lang="en-GB" sz="2000" u="none" cap="none" strike="noStrike">
                <a:solidFill>
                  <a:schemeClr val="lt1"/>
                </a:solidFill>
                <a:latin typeface="Arial"/>
                <a:ea typeface="Arial"/>
                <a:cs typeface="Arial"/>
                <a:sym typeface="Arial"/>
              </a:rPr>
              <a:t>Worden et al. ACP 2022</a:t>
            </a:r>
            <a:endParaRPr b="0" i="0" sz="1400" u="none" cap="none" strike="noStrike">
              <a:solidFill>
                <a:srgbClr val="000000"/>
              </a:solidFill>
              <a:latin typeface="Arial"/>
              <a:ea typeface="Arial"/>
              <a:cs typeface="Arial"/>
              <a:sym typeface="Arial"/>
            </a:endParaRPr>
          </a:p>
        </p:txBody>
      </p:sp>
      <p:pic>
        <p:nvPicPr>
          <p:cNvPr id="2157" name="Google Shape;2157;g1565a82d2e4_4_234"/>
          <p:cNvPicPr preferRelativeResize="0"/>
          <p:nvPr/>
        </p:nvPicPr>
        <p:blipFill rotWithShape="1">
          <a:blip r:embed="rId3">
            <a:alphaModFix/>
          </a:blip>
          <a:srcRect b="7704" l="7191" r="7803" t="7512"/>
          <a:stretch/>
        </p:blipFill>
        <p:spPr>
          <a:xfrm>
            <a:off x="1249953" y="2949807"/>
            <a:ext cx="7006604" cy="3494659"/>
          </a:xfrm>
          <a:prstGeom prst="rect">
            <a:avLst/>
          </a:prstGeom>
          <a:noFill/>
          <a:ln>
            <a:noFill/>
          </a:ln>
        </p:spPr>
      </p:pic>
      <p:sp>
        <p:nvSpPr>
          <p:cNvPr id="2158" name="Google Shape;2158;g1565a82d2e4_4_234"/>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2" name="Shape 2162"/>
        <p:cNvGrpSpPr/>
        <p:nvPr/>
      </p:nvGrpSpPr>
      <p:grpSpPr>
        <a:xfrm>
          <a:off x="0" y="0"/>
          <a:ext cx="0" cy="0"/>
          <a:chOff x="0" y="0"/>
          <a:chExt cx="0" cy="0"/>
        </a:xfrm>
      </p:grpSpPr>
      <p:sp>
        <p:nvSpPr>
          <p:cNvPr id="2163" name="Google Shape;2163;g1565a82d2e4_4_243"/>
          <p:cNvSpPr txBox="1"/>
          <p:nvPr/>
        </p:nvSpPr>
        <p:spPr>
          <a:xfrm>
            <a:off x="94020" y="934686"/>
            <a:ext cx="8668512" cy="577051"/>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3300"/>
              <a:buFont typeface="Arial"/>
              <a:buNone/>
            </a:pPr>
            <a:r>
              <a:rPr b="0" i="0" lang="en-GB" sz="3300" u="none" cap="none" strike="noStrike">
                <a:solidFill>
                  <a:schemeClr val="lt1"/>
                </a:solidFill>
                <a:latin typeface="Arial"/>
                <a:ea typeface="Arial"/>
                <a:cs typeface="Arial"/>
                <a:sym typeface="Arial"/>
              </a:rPr>
              <a:t>Presenter Guidelines 1</a:t>
            </a:r>
            <a:endParaRPr b="0" i="0" sz="1050" u="none" cap="none" strike="noStrike">
              <a:solidFill>
                <a:srgbClr val="000000"/>
              </a:solidFill>
              <a:latin typeface="Arial"/>
              <a:ea typeface="Arial"/>
              <a:cs typeface="Arial"/>
              <a:sym typeface="Arial"/>
            </a:endParaRPr>
          </a:p>
        </p:txBody>
      </p:sp>
      <p:sp>
        <p:nvSpPr>
          <p:cNvPr id="2164" name="Google Shape;2164;g1565a82d2e4_4_243"/>
          <p:cNvSpPr txBox="1"/>
          <p:nvPr/>
        </p:nvSpPr>
        <p:spPr>
          <a:xfrm>
            <a:off x="10265665" y="5788204"/>
            <a:ext cx="1925400" cy="231000"/>
          </a:xfrm>
          <a:prstGeom prst="rect">
            <a:avLst/>
          </a:prstGeom>
          <a:noFill/>
          <a:ln>
            <a:noFill/>
          </a:ln>
        </p:spPr>
        <p:txBody>
          <a:bodyPr anchorCtr="0" anchor="t" bIns="34275" lIns="68550" spcFirstLastPara="1" rIns="68550" wrap="square" tIns="34275">
            <a:spAutoFit/>
          </a:bodyPr>
          <a:lstStyle/>
          <a:p>
            <a:pPr indent="0" lvl="0" marL="0" marR="0" rtl="0" algn="r">
              <a:lnSpc>
                <a:spcPct val="100000"/>
              </a:lnSpc>
              <a:spcBef>
                <a:spcPts val="0"/>
              </a:spcBef>
              <a:spcAft>
                <a:spcPts val="0"/>
              </a:spcAft>
              <a:buClr>
                <a:srgbClr val="000000"/>
              </a:buClr>
              <a:buSzPts val="1050"/>
              <a:buFont typeface="Arial"/>
              <a:buNone/>
            </a:pPr>
            <a:r>
              <a:t/>
            </a:r>
            <a:endParaRPr b="1" i="0" sz="1050" u="none" cap="none" strike="noStrike">
              <a:solidFill>
                <a:schemeClr val="accent1"/>
              </a:solidFill>
              <a:latin typeface="Arial"/>
              <a:ea typeface="Arial"/>
              <a:cs typeface="Arial"/>
              <a:sym typeface="Arial"/>
            </a:endParaRPr>
          </a:p>
        </p:txBody>
      </p:sp>
      <p:sp>
        <p:nvSpPr>
          <p:cNvPr id="2165" name="Google Shape;2165;g1565a82d2e4_4_243"/>
          <p:cNvSpPr txBox="1"/>
          <p:nvPr>
            <p:ph idx="1" type="body"/>
          </p:nvPr>
        </p:nvSpPr>
        <p:spPr>
          <a:xfrm>
            <a:off x="324225" y="1173563"/>
            <a:ext cx="11495400" cy="4921200"/>
          </a:xfrm>
          <a:prstGeom prst="rect">
            <a:avLst/>
          </a:prstGeom>
          <a:noFill/>
          <a:ln>
            <a:noFill/>
          </a:ln>
        </p:spPr>
        <p:txBody>
          <a:bodyPr anchorCtr="0" anchor="t" bIns="45700" lIns="91425" spcFirstLastPara="1" rIns="91425" wrap="square" tIns="45700">
            <a:noAutofit/>
          </a:bodyPr>
          <a:lstStyle/>
          <a:p>
            <a:pPr indent="-342900" lvl="0" marL="444500" rtl="0" algn="l">
              <a:lnSpc>
                <a:spcPct val="90000"/>
              </a:lnSpc>
              <a:spcBef>
                <a:spcPts val="750"/>
              </a:spcBef>
              <a:spcAft>
                <a:spcPts val="0"/>
              </a:spcAft>
              <a:buSzPts val="2800"/>
              <a:buChar char="❖"/>
            </a:pPr>
            <a:r>
              <a:rPr lang="en-GB"/>
              <a:t>Support efforts to integrate CO</a:t>
            </a:r>
            <a:r>
              <a:rPr baseline="-25000" lang="en-GB"/>
              <a:t>2</a:t>
            </a:r>
            <a:r>
              <a:rPr lang="en-GB"/>
              <a:t> and CH</a:t>
            </a:r>
            <a:r>
              <a:rPr baseline="-25000" lang="en-GB"/>
              <a:t>4</a:t>
            </a:r>
            <a:r>
              <a:rPr lang="en-GB"/>
              <a:t> based inventories using fluxes from total column data and fossil emissions from high-resolution plume mappers (e.g. GHGSAT and Carbon mapper, Methane-Sat)</a:t>
            </a:r>
            <a:endParaRPr/>
          </a:p>
          <a:p>
            <a:pPr indent="-342900" lvl="0" marL="444500" rtl="0" algn="l">
              <a:lnSpc>
                <a:spcPct val="90000"/>
              </a:lnSpc>
              <a:spcBef>
                <a:spcPts val="750"/>
              </a:spcBef>
              <a:spcAft>
                <a:spcPts val="0"/>
              </a:spcAft>
              <a:buSzPts val="2800"/>
              <a:buChar char="❖"/>
            </a:pPr>
            <a:r>
              <a:rPr lang="en-GB"/>
              <a:t>EM-27’s uplooking spectrometers are about as accurate as a TCCON site but much cheaper. To what extent can these be used to characterize and adjust XCO2 and XCH4 biases in challenging areas?</a:t>
            </a:r>
            <a:endParaRPr/>
          </a:p>
          <a:p>
            <a:pPr indent="-342900" lvl="0" marL="444500" rtl="0" algn="l">
              <a:lnSpc>
                <a:spcPct val="90000"/>
              </a:lnSpc>
              <a:spcBef>
                <a:spcPts val="750"/>
              </a:spcBef>
              <a:spcAft>
                <a:spcPts val="0"/>
              </a:spcAft>
              <a:buSzPts val="2800"/>
              <a:buChar char="❖"/>
            </a:pPr>
            <a:r>
              <a:rPr lang="en-GB"/>
              <a:t>Support nascent efforts to develop greenhouse gas information systems (e.g. COCO2, IMEO, NASA)</a:t>
            </a:r>
            <a:endParaRPr/>
          </a:p>
          <a:p>
            <a:pPr indent="-342900" lvl="0" marL="444500" rtl="0" algn="l">
              <a:lnSpc>
                <a:spcPct val="90000"/>
              </a:lnSpc>
              <a:spcBef>
                <a:spcPts val="750"/>
              </a:spcBef>
              <a:spcAft>
                <a:spcPts val="0"/>
              </a:spcAft>
              <a:buSzPts val="2800"/>
              <a:buChar char="❖"/>
            </a:pPr>
            <a:r>
              <a:rPr lang="en-GB"/>
              <a:t>Intercomparison between CEOS AFOLU estimates and top-down forestry net carbon exchange using atmospheric GHG measurements</a:t>
            </a:r>
            <a:endParaRPr/>
          </a:p>
          <a:p>
            <a:pPr indent="-342900" lvl="0" marL="444500" rtl="0" algn="l">
              <a:lnSpc>
                <a:spcPct val="90000"/>
              </a:lnSpc>
              <a:spcBef>
                <a:spcPts val="750"/>
              </a:spcBef>
              <a:spcAft>
                <a:spcPts val="0"/>
              </a:spcAft>
              <a:buSzPts val="2800"/>
              <a:buChar char="❖"/>
            </a:pPr>
            <a:r>
              <a:rPr lang="en-GB"/>
              <a:t>Host a workshop on evaluating and attributing uncertainties in top-down CO</a:t>
            </a:r>
            <a:r>
              <a:rPr baseline="-25000" lang="en-GB"/>
              <a:t>2</a:t>
            </a:r>
            <a:r>
              <a:rPr lang="en-GB"/>
              <a:t> and CH</a:t>
            </a:r>
            <a:r>
              <a:rPr baseline="-25000" lang="en-GB"/>
              <a:t>4</a:t>
            </a:r>
            <a:r>
              <a:rPr lang="en-GB"/>
              <a:t> emissions.</a:t>
            </a:r>
            <a:endParaRPr/>
          </a:p>
          <a:p>
            <a:pPr indent="-342900" lvl="0" marL="444500" rtl="0" algn="l">
              <a:lnSpc>
                <a:spcPct val="90000"/>
              </a:lnSpc>
              <a:spcBef>
                <a:spcPts val="750"/>
              </a:spcBef>
              <a:spcAft>
                <a:spcPts val="0"/>
              </a:spcAft>
              <a:buSzPts val="2800"/>
              <a:buChar char="❖"/>
            </a:pPr>
            <a:r>
              <a:rPr lang="en-GB"/>
              <a:t>Work with Working Group on Climate to define GHG essential climate variables based on May 2022 gap workshop</a:t>
            </a:r>
            <a:endParaRPr/>
          </a:p>
        </p:txBody>
      </p:sp>
      <p:sp>
        <p:nvSpPr>
          <p:cNvPr id="2166" name="Google Shape;2166;g1565a82d2e4_4_243"/>
          <p:cNvSpPr txBox="1"/>
          <p:nvPr/>
        </p:nvSpPr>
        <p:spPr>
          <a:xfrm>
            <a:off x="2641600" y="24830"/>
            <a:ext cx="6604000" cy="90985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0" i="0" lang="en-GB" sz="3200" u="none" cap="none" strike="noStrike">
                <a:solidFill>
                  <a:schemeClr val="lt1"/>
                </a:solidFill>
                <a:latin typeface="Arial"/>
                <a:ea typeface="Arial"/>
                <a:cs typeface="Arial"/>
                <a:sym typeface="Arial"/>
              </a:rPr>
              <a:t>Next Steps</a:t>
            </a:r>
            <a:endParaRPr b="0" i="0" sz="1400" u="none" cap="none" strike="noStrike">
              <a:solidFill>
                <a:srgbClr val="000000"/>
              </a:solidFill>
              <a:latin typeface="Arial"/>
              <a:ea typeface="Arial"/>
              <a:cs typeface="Arial"/>
              <a:sym typeface="Arial"/>
            </a:endParaRPr>
          </a:p>
        </p:txBody>
      </p:sp>
      <p:sp>
        <p:nvSpPr>
          <p:cNvPr id="2167" name="Google Shape;2167;g1565a82d2e4_4_243"/>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1" name="Shape 2171"/>
        <p:cNvGrpSpPr/>
        <p:nvPr/>
      </p:nvGrpSpPr>
      <p:grpSpPr>
        <a:xfrm>
          <a:off x="0" y="0"/>
          <a:ext cx="0" cy="0"/>
          <a:chOff x="0" y="0"/>
          <a:chExt cx="0" cy="0"/>
        </a:xfrm>
      </p:grpSpPr>
      <p:sp>
        <p:nvSpPr>
          <p:cNvPr id="2172" name="Google Shape;2172;g1565a82d2e4_4_251"/>
          <p:cNvSpPr txBox="1"/>
          <p:nvPr/>
        </p:nvSpPr>
        <p:spPr>
          <a:xfrm>
            <a:off x="94020" y="934686"/>
            <a:ext cx="8668512" cy="577051"/>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3300"/>
              <a:buFont typeface="Arial"/>
              <a:buNone/>
            </a:pPr>
            <a:r>
              <a:rPr b="0" i="0" lang="en-GB" sz="3300" u="none" cap="none" strike="noStrike">
                <a:solidFill>
                  <a:schemeClr val="lt1"/>
                </a:solidFill>
                <a:latin typeface="Arial"/>
                <a:ea typeface="Arial"/>
                <a:cs typeface="Arial"/>
                <a:sym typeface="Arial"/>
              </a:rPr>
              <a:t>Presenter Guidelines 2</a:t>
            </a:r>
            <a:endParaRPr b="0" i="0" sz="1050" u="none" cap="none" strike="noStrike">
              <a:solidFill>
                <a:srgbClr val="000000"/>
              </a:solidFill>
              <a:latin typeface="Arial"/>
              <a:ea typeface="Arial"/>
              <a:cs typeface="Arial"/>
              <a:sym typeface="Arial"/>
            </a:endParaRPr>
          </a:p>
        </p:txBody>
      </p:sp>
      <p:sp>
        <p:nvSpPr>
          <p:cNvPr id="2173" name="Google Shape;2173;g1565a82d2e4_4_251"/>
          <p:cNvSpPr txBox="1"/>
          <p:nvPr/>
        </p:nvSpPr>
        <p:spPr>
          <a:xfrm>
            <a:off x="10265665" y="5788204"/>
            <a:ext cx="1925400" cy="231000"/>
          </a:xfrm>
          <a:prstGeom prst="rect">
            <a:avLst/>
          </a:prstGeom>
          <a:noFill/>
          <a:ln>
            <a:noFill/>
          </a:ln>
        </p:spPr>
        <p:txBody>
          <a:bodyPr anchorCtr="0" anchor="t" bIns="34275" lIns="68550" spcFirstLastPara="1" rIns="68550" wrap="square" tIns="34275">
            <a:spAutoFit/>
          </a:bodyPr>
          <a:lstStyle/>
          <a:p>
            <a:pPr indent="0" lvl="0" marL="0" marR="0" rtl="0" algn="r">
              <a:lnSpc>
                <a:spcPct val="100000"/>
              </a:lnSpc>
              <a:spcBef>
                <a:spcPts val="0"/>
              </a:spcBef>
              <a:spcAft>
                <a:spcPts val="0"/>
              </a:spcAft>
              <a:buClr>
                <a:srgbClr val="000000"/>
              </a:buClr>
              <a:buSzPts val="1050"/>
              <a:buFont typeface="Arial"/>
              <a:buNone/>
            </a:pPr>
            <a:r>
              <a:t/>
            </a:r>
            <a:endParaRPr b="1" i="0" sz="1050" u="none" cap="none" strike="noStrike">
              <a:solidFill>
                <a:schemeClr val="accent1"/>
              </a:solidFill>
              <a:latin typeface="Arial"/>
              <a:ea typeface="Arial"/>
              <a:cs typeface="Arial"/>
              <a:sym typeface="Arial"/>
            </a:endParaRPr>
          </a:p>
        </p:txBody>
      </p:sp>
      <p:sp>
        <p:nvSpPr>
          <p:cNvPr id="2174" name="Google Shape;2174;g1565a82d2e4_4_251"/>
          <p:cNvSpPr txBox="1"/>
          <p:nvPr>
            <p:ph idx="1" type="body"/>
          </p:nvPr>
        </p:nvSpPr>
        <p:spPr>
          <a:xfrm>
            <a:off x="324233" y="1558534"/>
            <a:ext cx="11495400" cy="4662900"/>
          </a:xfrm>
          <a:prstGeom prst="rect">
            <a:avLst/>
          </a:prstGeom>
          <a:noFill/>
          <a:ln>
            <a:noFill/>
          </a:ln>
        </p:spPr>
        <p:txBody>
          <a:bodyPr anchorCtr="0" anchor="t" bIns="45700" lIns="91425" spcFirstLastPara="1" rIns="91425" wrap="square" tIns="45700">
            <a:noAutofit/>
          </a:bodyPr>
          <a:lstStyle/>
          <a:p>
            <a:pPr indent="0" lvl="0" marL="101600" rtl="0" algn="l">
              <a:lnSpc>
                <a:spcPct val="90000"/>
              </a:lnSpc>
              <a:spcBef>
                <a:spcPts val="600"/>
              </a:spcBef>
              <a:spcAft>
                <a:spcPts val="0"/>
              </a:spcAft>
              <a:buClr>
                <a:srgbClr val="1F497D"/>
              </a:buClr>
              <a:buSzPts val="2400"/>
              <a:buNone/>
            </a:pPr>
            <a:r>
              <a:rPr lang="en-GB" sz="2400">
                <a:solidFill>
                  <a:srgbClr val="1F497D"/>
                </a:solidFill>
                <a:latin typeface="Calibri"/>
                <a:ea typeface="Calibri"/>
                <a:cs typeface="Calibri"/>
                <a:sym typeface="Calibri"/>
              </a:rPr>
              <a:t>Pilot products are also being developed to track emissions from localized sources including large urban areas, power plants and oil fields </a:t>
            </a:r>
            <a:endParaRPr/>
          </a:p>
          <a:p>
            <a:pPr indent="-228600" lvl="0" marL="228600" rtl="0" algn="l">
              <a:lnSpc>
                <a:spcPct val="90000"/>
              </a:lnSpc>
              <a:spcBef>
                <a:spcPts val="900"/>
              </a:spcBef>
              <a:spcAft>
                <a:spcPts val="0"/>
              </a:spcAft>
              <a:buClr>
                <a:srgbClr val="1F497D"/>
              </a:buClr>
              <a:buSzPts val="2100"/>
              <a:buFont typeface="Arial"/>
              <a:buChar char="•"/>
            </a:pPr>
            <a:r>
              <a:rPr b="0" lang="en-GB">
                <a:solidFill>
                  <a:srgbClr val="1F497D"/>
                </a:solidFill>
                <a:latin typeface="Calibri"/>
                <a:ea typeface="Calibri"/>
                <a:cs typeface="Calibri"/>
                <a:sym typeface="Calibri"/>
              </a:rPr>
              <a:t>GOSAT team accelerated the development of an upper/lower tropospheric product to track effects of COVID-19 lockdowns on emissions from large urban areas</a:t>
            </a:r>
            <a:endParaRPr/>
          </a:p>
          <a:p>
            <a:pPr indent="-228600" lvl="0" marL="228600" rtl="0" algn="l">
              <a:lnSpc>
                <a:spcPct val="90000"/>
              </a:lnSpc>
              <a:spcBef>
                <a:spcPts val="900"/>
              </a:spcBef>
              <a:spcAft>
                <a:spcPts val="0"/>
              </a:spcAft>
              <a:buClr>
                <a:srgbClr val="1F497D"/>
              </a:buClr>
              <a:buSzPts val="2100"/>
              <a:buFont typeface="Arial"/>
              <a:buChar char="•"/>
            </a:pPr>
            <a:r>
              <a:rPr b="0" lang="en-GB">
                <a:solidFill>
                  <a:srgbClr val="1F497D"/>
                </a:solidFill>
                <a:latin typeface="Calibri"/>
                <a:ea typeface="Calibri"/>
                <a:cs typeface="Calibri"/>
                <a:sym typeface="Calibri"/>
              </a:rPr>
              <a:t>OCO-2 and TROPOMI teams are tracking CO</a:t>
            </a:r>
            <a:r>
              <a:rPr b="0" baseline="-25000" lang="en-GB">
                <a:solidFill>
                  <a:srgbClr val="1F497D"/>
                </a:solidFill>
                <a:latin typeface="Calibri"/>
                <a:ea typeface="Calibri"/>
                <a:cs typeface="Calibri"/>
                <a:sym typeface="Calibri"/>
              </a:rPr>
              <a:t>2</a:t>
            </a:r>
            <a:r>
              <a:rPr b="0" lang="en-GB">
                <a:solidFill>
                  <a:srgbClr val="1F497D"/>
                </a:solidFill>
                <a:latin typeface="Calibri"/>
                <a:ea typeface="Calibri"/>
                <a:cs typeface="Calibri"/>
                <a:sym typeface="Calibri"/>
              </a:rPr>
              <a:t> emissions from individual powerplants and large urban areas</a:t>
            </a:r>
            <a:endParaRPr/>
          </a:p>
          <a:p>
            <a:pPr indent="-228600" lvl="0" marL="228600" rtl="0" algn="l">
              <a:lnSpc>
                <a:spcPct val="90000"/>
              </a:lnSpc>
              <a:spcBef>
                <a:spcPts val="900"/>
              </a:spcBef>
              <a:spcAft>
                <a:spcPts val="0"/>
              </a:spcAft>
              <a:buClr>
                <a:srgbClr val="1F497D"/>
              </a:buClr>
              <a:buSzPts val="2100"/>
              <a:buFont typeface="Arial"/>
              <a:buChar char="•"/>
            </a:pPr>
            <a:r>
              <a:rPr b="0" lang="en-GB">
                <a:solidFill>
                  <a:srgbClr val="1F497D"/>
                </a:solidFill>
                <a:latin typeface="Calibri"/>
                <a:ea typeface="Calibri"/>
                <a:cs typeface="Calibri"/>
                <a:sym typeface="Calibri"/>
              </a:rPr>
              <a:t>TROPOMI team is tracking methane emissions from fossil fuel extraction, and collaborating with the GHGSat team to locate intense plumes</a:t>
            </a:r>
            <a:endParaRPr>
              <a:solidFill>
                <a:srgbClr val="1F497D"/>
              </a:solidFill>
              <a:latin typeface="Calibri"/>
              <a:ea typeface="Calibri"/>
              <a:cs typeface="Calibri"/>
              <a:sym typeface="Calibri"/>
            </a:endParaRPr>
          </a:p>
          <a:p>
            <a:pPr indent="-127000" lvl="0" marL="342900" marR="0" rtl="0" algn="l">
              <a:lnSpc>
                <a:spcPct val="90000"/>
              </a:lnSpc>
              <a:spcBef>
                <a:spcPts val="1050"/>
              </a:spcBef>
              <a:spcAft>
                <a:spcPts val="0"/>
              </a:spcAft>
              <a:buClr>
                <a:schemeClr val="dk1"/>
              </a:buClr>
              <a:buSzPts val="2800"/>
              <a:buFont typeface="Noto Sans Symbols"/>
              <a:buNone/>
            </a:pPr>
            <a:r>
              <a:t/>
            </a:r>
            <a:endParaRPr/>
          </a:p>
        </p:txBody>
      </p:sp>
      <p:sp>
        <p:nvSpPr>
          <p:cNvPr id="2175" name="Google Shape;2175;g1565a82d2e4_4_251"/>
          <p:cNvSpPr txBox="1"/>
          <p:nvPr/>
        </p:nvSpPr>
        <p:spPr>
          <a:xfrm>
            <a:off x="1136008" y="137929"/>
            <a:ext cx="8668512" cy="914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0" i="0" lang="en-GB" sz="2800" u="none" cap="none" strike="noStrike">
                <a:solidFill>
                  <a:schemeClr val="lt1"/>
                </a:solidFill>
                <a:latin typeface="Arial"/>
                <a:ea typeface="Arial"/>
                <a:cs typeface="Arial"/>
                <a:sym typeface="Arial"/>
              </a:rPr>
              <a:t>Tracking Emissions from Localized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800"/>
              <a:buFont typeface="Arial"/>
              <a:buNone/>
            </a:pPr>
            <a:r>
              <a:rPr b="0" i="0" lang="en-GB" sz="2800" u="none" cap="none" strike="noStrike">
                <a:solidFill>
                  <a:schemeClr val="lt1"/>
                </a:solidFill>
                <a:latin typeface="Arial"/>
                <a:ea typeface="Arial"/>
                <a:cs typeface="Arial"/>
                <a:sym typeface="Arial"/>
              </a:rPr>
              <a:t>Hot  Spots</a:t>
            </a:r>
            <a:endParaRPr b="0" i="0" sz="1400" u="none" cap="none" strike="noStrike">
              <a:solidFill>
                <a:srgbClr val="000000"/>
              </a:solidFill>
              <a:latin typeface="Arial"/>
              <a:ea typeface="Arial"/>
              <a:cs typeface="Arial"/>
              <a:sym typeface="Arial"/>
            </a:endParaRPr>
          </a:p>
        </p:txBody>
      </p:sp>
      <p:sp>
        <p:nvSpPr>
          <p:cNvPr id="2176" name="Google Shape;2176;g1565a82d2e4_4_251"/>
          <p:cNvSpPr txBox="1"/>
          <p:nvPr/>
        </p:nvSpPr>
        <p:spPr>
          <a:xfrm>
            <a:off x="7487904" y="1126929"/>
            <a:ext cx="3922441"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GOSAT observes CO</a:t>
            </a:r>
            <a:r>
              <a:rPr b="0" baseline="-25000" i="0" lang="en-GB" sz="1400" u="none" cap="none" strike="noStrike">
                <a:solidFill>
                  <a:srgbClr val="000000"/>
                </a:solidFill>
                <a:latin typeface="Arial"/>
                <a:ea typeface="Arial"/>
                <a:cs typeface="Arial"/>
                <a:sym typeface="Arial"/>
              </a:rPr>
              <a:t>2</a:t>
            </a:r>
            <a:r>
              <a:rPr b="0" i="0" lang="en-GB" sz="1400" u="none" cap="none" strike="noStrike">
                <a:solidFill>
                  <a:srgbClr val="000000"/>
                </a:solidFill>
                <a:latin typeface="Arial"/>
                <a:ea typeface="Arial"/>
                <a:cs typeface="Arial"/>
                <a:sym typeface="Arial"/>
              </a:rPr>
              <a:t> over Tokyo</a:t>
            </a:r>
            <a:endParaRPr b="0" i="0" sz="1400" u="none" cap="none" strike="noStrike">
              <a:solidFill>
                <a:srgbClr val="000000"/>
              </a:solidFill>
              <a:latin typeface="Arial"/>
              <a:ea typeface="Arial"/>
              <a:cs typeface="Arial"/>
              <a:sym typeface="Arial"/>
            </a:endParaRPr>
          </a:p>
        </p:txBody>
      </p:sp>
      <p:sp>
        <p:nvSpPr>
          <p:cNvPr id="2177" name="Google Shape;2177;g1565a82d2e4_4_251"/>
          <p:cNvSpPr txBox="1"/>
          <p:nvPr/>
        </p:nvSpPr>
        <p:spPr>
          <a:xfrm>
            <a:off x="7090428" y="6254787"/>
            <a:ext cx="3334675"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Arial"/>
                <a:ea typeface="Arial"/>
                <a:cs typeface="Arial"/>
                <a:sym typeface="Arial"/>
              </a:rPr>
              <a:t>Zehner et al. (IWGGMS-16, 2020)</a:t>
            </a:r>
            <a:endParaRPr b="0" i="0" sz="1400" u="none" cap="none" strike="noStrike">
              <a:solidFill>
                <a:srgbClr val="000000"/>
              </a:solidFill>
              <a:latin typeface="Arial"/>
              <a:ea typeface="Arial"/>
              <a:cs typeface="Arial"/>
              <a:sym typeface="Arial"/>
            </a:endParaRPr>
          </a:p>
        </p:txBody>
      </p:sp>
      <p:pic>
        <p:nvPicPr>
          <p:cNvPr id="2178" name="Google Shape;2178;g1565a82d2e4_4_251"/>
          <p:cNvPicPr preferRelativeResize="0"/>
          <p:nvPr/>
        </p:nvPicPr>
        <p:blipFill rotWithShape="1">
          <a:blip r:embed="rId3">
            <a:alphaModFix/>
          </a:blip>
          <a:srcRect b="0" l="0" r="0" t="4248"/>
          <a:stretch/>
        </p:blipFill>
        <p:spPr>
          <a:xfrm>
            <a:off x="7002429" y="4989645"/>
            <a:ext cx="2575279" cy="1287205"/>
          </a:xfrm>
          <a:prstGeom prst="rect">
            <a:avLst/>
          </a:prstGeom>
          <a:noFill/>
          <a:ln>
            <a:noFill/>
          </a:ln>
        </p:spPr>
      </p:pic>
      <p:grpSp>
        <p:nvGrpSpPr>
          <p:cNvPr id="2179" name="Google Shape;2179;g1565a82d2e4_4_251"/>
          <p:cNvGrpSpPr/>
          <p:nvPr/>
        </p:nvGrpSpPr>
        <p:grpSpPr>
          <a:xfrm>
            <a:off x="6731369" y="1329636"/>
            <a:ext cx="4769984" cy="1802034"/>
            <a:chOff x="4943660" y="1456265"/>
            <a:chExt cx="3987130" cy="1925872"/>
          </a:xfrm>
        </p:grpSpPr>
        <p:pic>
          <p:nvPicPr>
            <p:cNvPr id="2180" name="Google Shape;2180;g1565a82d2e4_4_251"/>
            <p:cNvPicPr preferRelativeResize="0"/>
            <p:nvPr/>
          </p:nvPicPr>
          <p:blipFill rotWithShape="1">
            <a:blip r:embed="rId4">
              <a:alphaModFix/>
            </a:blip>
            <a:srcRect b="0" l="0" r="0" t="0"/>
            <a:stretch/>
          </p:blipFill>
          <p:spPr>
            <a:xfrm>
              <a:off x="4943660" y="1456265"/>
              <a:ext cx="3987130" cy="1925872"/>
            </a:xfrm>
            <a:prstGeom prst="rect">
              <a:avLst/>
            </a:prstGeom>
            <a:noFill/>
            <a:ln>
              <a:noFill/>
            </a:ln>
          </p:spPr>
        </p:pic>
        <p:sp>
          <p:nvSpPr>
            <p:cNvPr id="2181" name="Google Shape;2181;g1565a82d2e4_4_251"/>
            <p:cNvSpPr/>
            <p:nvPr/>
          </p:nvSpPr>
          <p:spPr>
            <a:xfrm>
              <a:off x="6158807" y="1502432"/>
              <a:ext cx="1794081" cy="26161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0" i="1" lang="en-GB" sz="1100" u="none" cap="none" strike="noStrike">
                  <a:solidFill>
                    <a:srgbClr val="212529"/>
                  </a:solidFill>
                  <a:latin typeface="Arial"/>
                  <a:ea typeface="Arial"/>
                  <a:cs typeface="Arial"/>
                  <a:sym typeface="Arial"/>
                </a:rPr>
                <a:t>Analyzed by JAXA/EORC</a:t>
              </a:r>
              <a:endParaRPr b="0" i="1" sz="1100" u="none" cap="none" strike="noStrike">
                <a:solidFill>
                  <a:srgbClr val="000000"/>
                </a:solidFill>
                <a:latin typeface="Arial"/>
                <a:ea typeface="Arial"/>
                <a:cs typeface="Arial"/>
                <a:sym typeface="Arial"/>
              </a:endParaRPr>
            </a:p>
          </p:txBody>
        </p:sp>
      </p:grpSp>
      <p:sp>
        <p:nvSpPr>
          <p:cNvPr id="2182" name="Google Shape;2182;g1565a82d2e4_4_251"/>
          <p:cNvSpPr txBox="1"/>
          <p:nvPr/>
        </p:nvSpPr>
        <p:spPr>
          <a:xfrm>
            <a:off x="6892783" y="3206543"/>
            <a:ext cx="5248707"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Arial"/>
                <a:ea typeface="Arial"/>
                <a:cs typeface="Arial"/>
                <a:sym typeface="Arial"/>
              </a:rPr>
              <a:t>OCO-2 XCO</a:t>
            </a:r>
            <a:r>
              <a:rPr b="0" baseline="-25000" i="0" lang="en-GB" sz="1200" u="none" cap="none" strike="noStrike">
                <a:solidFill>
                  <a:srgbClr val="000000"/>
                </a:solidFill>
                <a:latin typeface="Arial"/>
                <a:ea typeface="Arial"/>
                <a:cs typeface="Arial"/>
                <a:sym typeface="Arial"/>
              </a:rPr>
              <a:t>2</a:t>
            </a:r>
            <a:r>
              <a:rPr b="0" i="0" lang="en-GB" sz="1200" u="none" cap="none" strike="noStrike">
                <a:solidFill>
                  <a:srgbClr val="000000"/>
                </a:solidFill>
                <a:latin typeface="Arial"/>
                <a:ea typeface="Arial"/>
                <a:cs typeface="Arial"/>
                <a:sym typeface="Arial"/>
              </a:rPr>
              <a:t> and TROPOMI NO</a:t>
            </a:r>
            <a:r>
              <a:rPr b="0" baseline="-25000" i="0" lang="en-GB" sz="1200" u="none" cap="none" strike="noStrike">
                <a:solidFill>
                  <a:srgbClr val="000000"/>
                </a:solidFill>
                <a:latin typeface="Arial"/>
                <a:ea typeface="Arial"/>
                <a:cs typeface="Arial"/>
                <a:sym typeface="Arial"/>
              </a:rPr>
              <a:t>2</a:t>
            </a:r>
            <a:r>
              <a:rPr b="0" i="0" lang="en-GB" sz="1200" u="none" cap="none" strike="noStrike">
                <a:solidFill>
                  <a:srgbClr val="000000"/>
                </a:solidFill>
                <a:latin typeface="Arial"/>
                <a:ea typeface="Arial"/>
                <a:cs typeface="Arial"/>
                <a:sym typeface="Arial"/>
              </a:rPr>
              <a:t> combined to quantify CO</a:t>
            </a:r>
            <a:r>
              <a:rPr b="0" baseline="-25000" i="0" lang="en-GB" sz="1200" u="none" cap="none" strike="noStrike">
                <a:solidFill>
                  <a:srgbClr val="000000"/>
                </a:solidFill>
                <a:latin typeface="Arial"/>
                <a:ea typeface="Arial"/>
                <a:cs typeface="Arial"/>
                <a:sym typeface="Arial"/>
              </a:rPr>
              <a:t>2</a:t>
            </a:r>
            <a:r>
              <a:rPr b="0" i="0" lang="en-GB" sz="1200" u="none" cap="none" strike="noStrike">
                <a:solidFill>
                  <a:srgbClr val="000000"/>
                </a:solidFill>
                <a:latin typeface="Arial"/>
                <a:ea typeface="Arial"/>
                <a:cs typeface="Arial"/>
                <a:sym typeface="Arial"/>
              </a:rPr>
              <a:t> emission by large South African power Plants</a:t>
            </a:r>
            <a:endParaRPr b="0" i="0" sz="1400" u="none" cap="none" strike="noStrike">
              <a:solidFill>
                <a:srgbClr val="000000"/>
              </a:solidFill>
              <a:latin typeface="Arial"/>
              <a:ea typeface="Arial"/>
              <a:cs typeface="Arial"/>
              <a:sym typeface="Arial"/>
            </a:endParaRPr>
          </a:p>
        </p:txBody>
      </p:sp>
      <p:grpSp>
        <p:nvGrpSpPr>
          <p:cNvPr id="2183" name="Google Shape;2183;g1565a82d2e4_4_251"/>
          <p:cNvGrpSpPr/>
          <p:nvPr/>
        </p:nvGrpSpPr>
        <p:grpSpPr>
          <a:xfrm>
            <a:off x="7159099" y="3691495"/>
            <a:ext cx="4912984" cy="1118686"/>
            <a:chOff x="4907210" y="3734912"/>
            <a:chExt cx="4236790" cy="1286289"/>
          </a:xfrm>
        </p:grpSpPr>
        <p:pic>
          <p:nvPicPr>
            <p:cNvPr id="2184" name="Google Shape;2184;g1565a82d2e4_4_251"/>
            <p:cNvPicPr preferRelativeResize="0"/>
            <p:nvPr/>
          </p:nvPicPr>
          <p:blipFill rotWithShape="1">
            <a:blip r:embed="rId5">
              <a:alphaModFix/>
            </a:blip>
            <a:srcRect b="0" l="0" r="0" t="0"/>
            <a:stretch/>
          </p:blipFill>
          <p:spPr>
            <a:xfrm>
              <a:off x="4907210" y="3734912"/>
              <a:ext cx="4236790" cy="1286289"/>
            </a:xfrm>
            <a:prstGeom prst="rect">
              <a:avLst/>
            </a:prstGeom>
            <a:noFill/>
            <a:ln>
              <a:noFill/>
            </a:ln>
          </p:spPr>
        </p:pic>
        <p:sp>
          <p:nvSpPr>
            <p:cNvPr id="2185" name="Google Shape;2185;g1565a82d2e4_4_251"/>
            <p:cNvSpPr txBox="1"/>
            <p:nvPr/>
          </p:nvSpPr>
          <p:spPr>
            <a:xfrm>
              <a:off x="7188530" y="4608885"/>
              <a:ext cx="1672253"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1" lang="en-GB" sz="1100" u="none" cap="none" strike="noStrike">
                  <a:solidFill>
                    <a:srgbClr val="17365D"/>
                  </a:solidFill>
                  <a:latin typeface="Arial"/>
                  <a:ea typeface="Arial"/>
                  <a:cs typeface="Arial"/>
                  <a:sym typeface="Arial"/>
                </a:rPr>
                <a:t>Reuter et al., ACP 2020</a:t>
              </a:r>
              <a:endParaRPr b="0" i="0" sz="1400" u="none" cap="none" strike="noStrike">
                <a:solidFill>
                  <a:srgbClr val="000000"/>
                </a:solidFill>
                <a:latin typeface="Arial"/>
                <a:ea typeface="Arial"/>
                <a:cs typeface="Arial"/>
                <a:sym typeface="Arial"/>
              </a:endParaRPr>
            </a:p>
          </p:txBody>
        </p:sp>
      </p:grpSp>
      <p:sp>
        <p:nvSpPr>
          <p:cNvPr id="2186" name="Google Shape;2186;g1565a82d2e4_4_251"/>
          <p:cNvSpPr txBox="1"/>
          <p:nvPr/>
        </p:nvSpPr>
        <p:spPr>
          <a:xfrm>
            <a:off x="10406174" y="5017925"/>
            <a:ext cx="1665900" cy="1169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TROPOMI and GHGSat observe CH</a:t>
            </a:r>
            <a:r>
              <a:rPr b="0" baseline="-25000" i="0" lang="en-GB" sz="1400" u="none" cap="none" strike="noStrike">
                <a:solidFill>
                  <a:srgbClr val="000000"/>
                </a:solidFill>
                <a:latin typeface="Arial"/>
                <a:ea typeface="Arial"/>
                <a:cs typeface="Arial"/>
                <a:sym typeface="Arial"/>
              </a:rPr>
              <a:t>4</a:t>
            </a:r>
            <a:r>
              <a:rPr b="0" i="0" lang="en-GB" sz="1400" u="none" cap="none" strike="noStrike">
                <a:solidFill>
                  <a:srgbClr val="000000"/>
                </a:solidFill>
                <a:latin typeface="Arial"/>
                <a:ea typeface="Arial"/>
                <a:cs typeface="Arial"/>
                <a:sym typeface="Arial"/>
              </a:rPr>
              <a:t> emissions over Texas oil fields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190" name="Shape 2190"/>
        <p:cNvGrpSpPr/>
        <p:nvPr/>
      </p:nvGrpSpPr>
      <p:grpSpPr>
        <a:xfrm>
          <a:off x="0" y="0"/>
          <a:ext cx="0" cy="0"/>
          <a:chOff x="0" y="0"/>
          <a:chExt cx="0" cy="0"/>
        </a:xfrm>
      </p:grpSpPr>
      <p:sp>
        <p:nvSpPr>
          <p:cNvPr id="2191" name="Google Shape;2191;g1565a82d2e4_4_270"/>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a:t>Growing fleet of GHG Satellite</a:t>
            </a:r>
            <a:endParaRPr/>
          </a:p>
        </p:txBody>
      </p:sp>
      <p:pic>
        <p:nvPicPr>
          <p:cNvPr id="2192" name="Google Shape;2192;g1565a82d2e4_4_270"/>
          <p:cNvPicPr preferRelativeResize="0"/>
          <p:nvPr/>
        </p:nvPicPr>
        <p:blipFill rotWithShape="1">
          <a:blip r:embed="rId3">
            <a:alphaModFix/>
          </a:blip>
          <a:srcRect b="0" l="0" r="0" t="0"/>
          <a:stretch/>
        </p:blipFill>
        <p:spPr>
          <a:xfrm>
            <a:off x="714400" y="1107465"/>
            <a:ext cx="10532875" cy="49963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2" name="Shape 1772"/>
        <p:cNvGrpSpPr/>
        <p:nvPr/>
      </p:nvGrpSpPr>
      <p:grpSpPr>
        <a:xfrm>
          <a:off x="0" y="0"/>
          <a:ext cx="0" cy="0"/>
          <a:chOff x="0" y="0"/>
          <a:chExt cx="0" cy="0"/>
        </a:xfrm>
      </p:grpSpPr>
      <p:sp>
        <p:nvSpPr>
          <p:cNvPr id="1773" name="Google Shape;1773;p2"/>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1774" name="Google Shape;1774;p2"/>
          <p:cNvSpPr txBox="1"/>
          <p:nvPr/>
        </p:nvSpPr>
        <p:spPr>
          <a:xfrm>
            <a:off x="311105" y="1282815"/>
            <a:ext cx="11106300" cy="61878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1800"/>
              <a:buFont typeface="Arial"/>
              <a:buNone/>
            </a:pPr>
            <a:r>
              <a:rPr b="1" lang="en-GB" sz="1800">
                <a:solidFill>
                  <a:schemeClr val="dk1"/>
                </a:solidFill>
              </a:rPr>
              <a:t>3</a:t>
            </a:r>
            <a:r>
              <a:rPr b="1" i="0" lang="en-GB" sz="1800" u="none" cap="none" strike="noStrike">
                <a:solidFill>
                  <a:schemeClr val="dk1"/>
                </a:solidFill>
                <a:latin typeface="Arial"/>
                <a:ea typeface="Arial"/>
                <a:cs typeface="Arial"/>
                <a:sym typeface="Arial"/>
              </a:rPr>
              <a:t>.1 		Session </a:t>
            </a:r>
            <a:r>
              <a:rPr b="1" lang="en-GB" sz="1800">
                <a:solidFill>
                  <a:schemeClr val="dk1"/>
                </a:solidFill>
              </a:rPr>
              <a:t>Intro</a:t>
            </a:r>
            <a:r>
              <a:rPr b="1" i="0" lang="en-GB" sz="1800" u="none" cap="none" strike="noStrike">
                <a:solidFill>
                  <a:schemeClr val="dk1"/>
                </a:solidFill>
                <a:latin typeface="Arial"/>
                <a:ea typeface="Arial"/>
                <a:cs typeface="Arial"/>
                <a:sym typeface="Arial"/>
              </a:rPr>
              <a:t> </a:t>
            </a:r>
            <a:r>
              <a:rPr b="0" i="0" lang="en-GB" sz="1800" u="none" cap="none" strike="noStrike">
                <a:solidFill>
                  <a:schemeClr val="dk1"/>
                </a:solidFill>
                <a:latin typeface="Arial"/>
                <a:ea typeface="Arial"/>
                <a:cs typeface="Arial"/>
                <a:sym typeface="Arial"/>
              </a:rPr>
              <a:t> 														[</a:t>
            </a:r>
            <a:r>
              <a:rPr lang="en-GB" sz="1800">
                <a:solidFill>
                  <a:schemeClr val="dk1"/>
                </a:solidFill>
              </a:rPr>
              <a:t>10</a:t>
            </a:r>
            <a:r>
              <a:rPr b="0" i="0" lang="en-GB" sz="1800" u="none" cap="none" strike="noStrike">
                <a:solidFill>
                  <a:schemeClr val="dk1"/>
                </a:solidFill>
                <a:latin typeface="Arial"/>
                <a:ea typeface="Arial"/>
                <a:cs typeface="Arial"/>
                <a:sym typeface="Arial"/>
              </a:rPr>
              <a:t> mins]</a:t>
            </a:r>
            <a:endParaRPr b="0" i="0" sz="18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800"/>
              <a:buFont typeface="Arial"/>
              <a:buNone/>
            </a:pPr>
            <a:r>
              <a:rPr b="1" lang="en-GB" sz="1800">
                <a:solidFill>
                  <a:schemeClr val="dk1"/>
                </a:solidFill>
              </a:rPr>
              <a:t>3</a:t>
            </a:r>
            <a:r>
              <a:rPr b="1" i="0" lang="en-GB" sz="1800" u="none" cap="none" strike="noStrike">
                <a:solidFill>
                  <a:schemeClr val="dk1"/>
                </a:solidFill>
                <a:latin typeface="Arial"/>
                <a:ea typeface="Arial"/>
                <a:cs typeface="Arial"/>
                <a:sym typeface="Arial"/>
              </a:rPr>
              <a:t>.2 		</a:t>
            </a:r>
            <a:r>
              <a:rPr b="1" lang="en-GB" sz="1800">
                <a:solidFill>
                  <a:schemeClr val="dk1"/>
                </a:solidFill>
              </a:rPr>
              <a:t>WGClimate Update on SBSTA and COP, Recent Activities				</a:t>
            </a:r>
            <a:r>
              <a:rPr b="0" i="0" lang="en-GB" sz="1800" u="none" cap="none" strike="noStrike">
                <a:solidFill>
                  <a:schemeClr val="dk1"/>
                </a:solidFill>
                <a:latin typeface="Arial"/>
                <a:ea typeface="Arial"/>
                <a:cs typeface="Arial"/>
                <a:sym typeface="Arial"/>
              </a:rPr>
              <a:t>[1</a:t>
            </a:r>
            <a:r>
              <a:rPr lang="en-GB" sz="1800">
                <a:solidFill>
                  <a:schemeClr val="dk1"/>
                </a:solidFill>
              </a:rPr>
              <a:t>5</a:t>
            </a:r>
            <a:r>
              <a:rPr b="0" i="0" lang="en-GB" sz="1800" u="none" cap="none" strike="noStrike">
                <a:solidFill>
                  <a:schemeClr val="dk1"/>
                </a:solidFill>
                <a:latin typeface="Arial"/>
                <a:ea typeface="Arial"/>
                <a:cs typeface="Arial"/>
                <a:sym typeface="Arial"/>
              </a:rPr>
              <a:t> mins]</a:t>
            </a:r>
            <a:br>
              <a:rPr lang="en-GB" sz="1800">
                <a:solidFill>
                  <a:schemeClr val="dk1"/>
                </a:solidFill>
              </a:rPr>
            </a:br>
            <a:r>
              <a:rPr lang="en-GB" sz="1800">
                <a:solidFill>
                  <a:schemeClr val="dk1"/>
                </a:solidFill>
              </a:rPr>
              <a:t>		COP-27 prep (+15 mins)</a:t>
            </a:r>
            <a:endParaRPr b="1" sz="1800">
              <a:solidFill>
                <a:schemeClr val="dk1"/>
              </a:solidFill>
            </a:endParaRPr>
          </a:p>
          <a:p>
            <a:pPr indent="0" lvl="0" marL="0" marR="0" rtl="0" algn="l">
              <a:lnSpc>
                <a:spcPct val="150000"/>
              </a:lnSpc>
              <a:spcBef>
                <a:spcPts val="0"/>
              </a:spcBef>
              <a:spcAft>
                <a:spcPts val="0"/>
              </a:spcAft>
              <a:buClr>
                <a:srgbClr val="000000"/>
              </a:buClr>
              <a:buSzPts val="1800"/>
              <a:buFont typeface="Arial"/>
              <a:buNone/>
            </a:pPr>
            <a:r>
              <a:rPr b="1" lang="en-GB" sz="1800">
                <a:solidFill>
                  <a:schemeClr val="dk1"/>
                </a:solidFill>
              </a:rPr>
              <a:t>3</a:t>
            </a:r>
            <a:r>
              <a:rPr b="1" i="0" lang="en-GB" sz="1800" u="none" cap="none" strike="noStrike">
                <a:solidFill>
                  <a:schemeClr val="dk1"/>
                </a:solidFill>
                <a:latin typeface="Arial"/>
                <a:ea typeface="Arial"/>
                <a:cs typeface="Arial"/>
                <a:sym typeface="Arial"/>
              </a:rPr>
              <a:t>.3		GHG Roadmap Update 												</a:t>
            </a:r>
            <a:r>
              <a:rPr b="0" i="0" lang="en-GB" sz="1800" u="none" cap="none" strike="noStrike">
                <a:solidFill>
                  <a:schemeClr val="dk1"/>
                </a:solidFill>
                <a:latin typeface="Arial"/>
                <a:ea typeface="Arial"/>
                <a:cs typeface="Arial"/>
                <a:sym typeface="Arial"/>
              </a:rPr>
              <a:t>[1</a:t>
            </a:r>
            <a:r>
              <a:rPr lang="en-GB" sz="1800">
                <a:solidFill>
                  <a:schemeClr val="dk1"/>
                </a:solidFill>
              </a:rPr>
              <a:t>5</a:t>
            </a:r>
            <a:r>
              <a:rPr b="0" i="0" lang="en-GB" sz="1800" u="none" cap="none" strike="noStrike">
                <a:solidFill>
                  <a:schemeClr val="dk1"/>
                </a:solidFill>
                <a:latin typeface="Arial"/>
                <a:ea typeface="Arial"/>
                <a:cs typeface="Arial"/>
                <a:sym typeface="Arial"/>
              </a:rPr>
              <a:t> mins]</a:t>
            </a:r>
            <a:endParaRPr b="0" i="0" sz="18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800"/>
              <a:buFont typeface="Arial"/>
              <a:buNone/>
            </a:pPr>
            <a:r>
              <a:rPr b="1" lang="en-GB" sz="1800">
                <a:solidFill>
                  <a:schemeClr val="dk1"/>
                </a:solidFill>
              </a:rPr>
              <a:t>3</a:t>
            </a:r>
            <a:r>
              <a:rPr b="1" i="0" lang="en-GB" sz="1800" u="none" cap="none" strike="noStrike">
                <a:solidFill>
                  <a:schemeClr val="dk1"/>
                </a:solidFill>
                <a:latin typeface="Arial"/>
                <a:ea typeface="Arial"/>
                <a:cs typeface="Arial"/>
                <a:sym typeface="Arial"/>
              </a:rPr>
              <a:t>.4		AFOLU Roadmap Update 											</a:t>
            </a:r>
            <a:r>
              <a:rPr b="0" i="0" lang="en-GB" sz="1800" u="none" cap="none" strike="noStrike">
                <a:solidFill>
                  <a:schemeClr val="dk1"/>
                </a:solidFill>
                <a:latin typeface="Arial"/>
                <a:ea typeface="Arial"/>
                <a:cs typeface="Arial"/>
                <a:sym typeface="Arial"/>
              </a:rPr>
              <a:t>[</a:t>
            </a:r>
            <a:r>
              <a:rPr lang="en-GB" sz="1800">
                <a:solidFill>
                  <a:schemeClr val="dk1"/>
                </a:solidFill>
              </a:rPr>
              <a:t>20</a:t>
            </a:r>
            <a:r>
              <a:rPr b="0" i="0" lang="en-GB" sz="1800" u="none" cap="none" strike="noStrike">
                <a:solidFill>
                  <a:schemeClr val="dk1"/>
                </a:solidFill>
                <a:latin typeface="Arial"/>
                <a:ea typeface="Arial"/>
                <a:cs typeface="Arial"/>
                <a:sym typeface="Arial"/>
              </a:rPr>
              <a:t> mins]</a:t>
            </a:r>
            <a:endParaRPr b="0" i="0" sz="18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800"/>
              <a:buFont typeface="Arial"/>
              <a:buNone/>
            </a:pPr>
            <a:r>
              <a:rPr b="1" lang="en-GB" sz="1800">
                <a:solidFill>
                  <a:schemeClr val="dk1"/>
                </a:solidFill>
              </a:rPr>
              <a:t>3</a:t>
            </a:r>
            <a:r>
              <a:rPr b="1" i="0" lang="en-GB" sz="1800" u="none" cap="none" strike="noStrike">
                <a:solidFill>
                  <a:schemeClr val="dk1"/>
                </a:solidFill>
                <a:latin typeface="Arial"/>
                <a:ea typeface="Arial"/>
                <a:cs typeface="Arial"/>
                <a:sym typeface="Arial"/>
              </a:rPr>
              <a:t>.5		</a:t>
            </a:r>
            <a:r>
              <a:rPr b="1" lang="en-GB" sz="1800">
                <a:solidFill>
                  <a:schemeClr val="dk1"/>
                </a:solidFill>
              </a:rPr>
              <a:t>JRC Workshop Report</a:t>
            </a:r>
            <a:r>
              <a:rPr b="1" i="0" lang="en-GB" sz="1800" u="none" cap="none" strike="noStrike">
                <a:solidFill>
                  <a:schemeClr val="dk1"/>
                </a:solidFill>
                <a:latin typeface="Arial"/>
                <a:ea typeface="Arial"/>
                <a:cs typeface="Arial"/>
                <a:sym typeface="Arial"/>
              </a:rPr>
              <a:t> 												</a:t>
            </a:r>
            <a:r>
              <a:rPr b="0" i="0" lang="en-GB" sz="1800" u="none" cap="none" strike="noStrike">
                <a:solidFill>
                  <a:schemeClr val="dk1"/>
                </a:solidFill>
                <a:latin typeface="Arial"/>
                <a:ea typeface="Arial"/>
                <a:cs typeface="Arial"/>
                <a:sym typeface="Arial"/>
              </a:rPr>
              <a:t>[15 mins]</a:t>
            </a:r>
            <a:endParaRPr b="0" i="0" sz="18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800"/>
              <a:buFont typeface="Arial"/>
              <a:buNone/>
            </a:pPr>
            <a:r>
              <a:rPr b="1" lang="en-GB" sz="1800">
                <a:solidFill>
                  <a:schemeClr val="dk1"/>
                </a:solidFill>
              </a:rPr>
              <a:t>3</a:t>
            </a:r>
            <a:r>
              <a:rPr b="1" i="0" lang="en-GB" sz="1800" u="none" cap="none" strike="noStrike">
                <a:solidFill>
                  <a:schemeClr val="dk1"/>
                </a:solidFill>
                <a:latin typeface="Arial"/>
                <a:ea typeface="Arial"/>
                <a:cs typeface="Arial"/>
                <a:sym typeface="Arial"/>
              </a:rPr>
              <a:t>.6		</a:t>
            </a:r>
            <a:r>
              <a:rPr b="1" lang="en-GB" sz="1800">
                <a:solidFill>
                  <a:schemeClr val="dk1"/>
                </a:solidFill>
              </a:rPr>
              <a:t>GCOS IP Update						</a:t>
            </a:r>
            <a:r>
              <a:rPr b="1" i="0" lang="en-GB" sz="1800" u="none" cap="none" strike="noStrike">
                <a:solidFill>
                  <a:schemeClr val="dk1"/>
                </a:solidFill>
                <a:latin typeface="Arial"/>
                <a:ea typeface="Arial"/>
                <a:cs typeface="Arial"/>
                <a:sym typeface="Arial"/>
              </a:rPr>
              <a:t> </a:t>
            </a:r>
            <a:r>
              <a:rPr b="0" i="0" lang="en-GB" sz="1800" u="none" cap="none" strike="noStrike">
                <a:solidFill>
                  <a:schemeClr val="dk1"/>
                </a:solidFill>
                <a:latin typeface="Arial"/>
                <a:ea typeface="Arial"/>
                <a:cs typeface="Arial"/>
                <a:sym typeface="Arial"/>
              </a:rPr>
              <a:t>								[1</a:t>
            </a:r>
            <a:r>
              <a:rPr lang="en-GB" sz="1800">
                <a:solidFill>
                  <a:schemeClr val="dk1"/>
                </a:solidFill>
              </a:rPr>
              <a:t>5</a:t>
            </a:r>
            <a:r>
              <a:rPr b="0" i="0" lang="en-GB" sz="1800" u="none" cap="none" strike="noStrike">
                <a:solidFill>
                  <a:schemeClr val="dk1"/>
                </a:solidFill>
                <a:latin typeface="Arial"/>
                <a:ea typeface="Arial"/>
                <a:cs typeface="Arial"/>
                <a:sym typeface="Arial"/>
              </a:rPr>
              <a:t> mins]</a:t>
            </a:r>
            <a:endParaRPr b="0" i="0" sz="18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800"/>
              <a:buFont typeface="Arial"/>
              <a:buNone/>
            </a:pPr>
            <a:r>
              <a:rPr b="1" lang="en-GB" sz="1800">
                <a:solidFill>
                  <a:schemeClr val="dk1"/>
                </a:solidFill>
              </a:rPr>
              <a:t>3</a:t>
            </a:r>
            <a:r>
              <a:rPr b="1" i="0" lang="en-GB" sz="1800" u="none" cap="none" strike="noStrike">
                <a:solidFill>
                  <a:schemeClr val="dk1"/>
                </a:solidFill>
                <a:latin typeface="Arial"/>
                <a:ea typeface="Arial"/>
                <a:cs typeface="Arial"/>
                <a:sym typeface="Arial"/>
              </a:rPr>
              <a:t>.7		</a:t>
            </a:r>
            <a:r>
              <a:rPr b="1" lang="en-GB" sz="1800">
                <a:solidFill>
                  <a:schemeClr val="dk1"/>
                </a:solidFill>
              </a:rPr>
              <a:t>IMEO Update and Technical Needs						</a:t>
            </a:r>
            <a:r>
              <a:rPr b="0" i="0" lang="en-GB" sz="1800" u="none" cap="none" strike="noStrike">
                <a:solidFill>
                  <a:schemeClr val="dk1"/>
                </a:solidFill>
                <a:latin typeface="Arial"/>
                <a:ea typeface="Arial"/>
                <a:cs typeface="Arial"/>
                <a:sym typeface="Arial"/>
              </a:rPr>
              <a:t>			[</a:t>
            </a:r>
            <a:r>
              <a:rPr lang="en-GB" sz="1800">
                <a:solidFill>
                  <a:schemeClr val="dk1"/>
                </a:solidFill>
              </a:rPr>
              <a:t>30</a:t>
            </a:r>
            <a:r>
              <a:rPr b="0" i="0" lang="en-GB" sz="1800" u="none" cap="none" strike="noStrike">
                <a:solidFill>
                  <a:schemeClr val="dk1"/>
                </a:solidFill>
                <a:latin typeface="Arial"/>
                <a:ea typeface="Arial"/>
                <a:cs typeface="Arial"/>
                <a:sym typeface="Arial"/>
              </a:rPr>
              <a:t> mins]</a:t>
            </a:r>
            <a:endParaRPr b="0" i="0" sz="18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800"/>
              <a:buFont typeface="Arial"/>
              <a:buNone/>
            </a:pPr>
            <a:r>
              <a:rPr b="1" lang="en-GB" sz="1800">
                <a:solidFill>
                  <a:schemeClr val="dk1"/>
                </a:solidFill>
              </a:rPr>
              <a:t>3</a:t>
            </a:r>
            <a:r>
              <a:rPr b="1" i="0" lang="en-GB" sz="1800" u="none" cap="none" strike="noStrike">
                <a:solidFill>
                  <a:schemeClr val="dk1"/>
                </a:solidFill>
                <a:latin typeface="Arial"/>
                <a:ea typeface="Arial"/>
                <a:cs typeface="Arial"/>
                <a:sym typeface="Arial"/>
              </a:rPr>
              <a:t>.8		</a:t>
            </a:r>
            <a:r>
              <a:rPr b="1" lang="en-GB" sz="1800">
                <a:solidFill>
                  <a:schemeClr val="dk1"/>
                </a:solidFill>
              </a:rPr>
              <a:t>Ocean Carbon Special Report										</a:t>
            </a:r>
            <a:r>
              <a:rPr lang="en-GB" sz="1800">
                <a:solidFill>
                  <a:schemeClr val="dk1"/>
                </a:solidFill>
              </a:rPr>
              <a:t>[15 mins]</a:t>
            </a:r>
            <a:endParaRPr sz="1800">
              <a:solidFill>
                <a:schemeClr val="dk1"/>
              </a:solidFill>
            </a:endParaRPr>
          </a:p>
          <a:p>
            <a:pPr indent="0" lvl="0" marL="0" marR="0" rtl="0" algn="l">
              <a:lnSpc>
                <a:spcPct val="150000"/>
              </a:lnSpc>
              <a:spcBef>
                <a:spcPts val="0"/>
              </a:spcBef>
              <a:spcAft>
                <a:spcPts val="0"/>
              </a:spcAft>
              <a:buClr>
                <a:srgbClr val="000000"/>
              </a:buClr>
              <a:buSzPts val="1800"/>
              <a:buFont typeface="Arial"/>
              <a:buNone/>
            </a:pPr>
            <a:r>
              <a:rPr b="1" lang="en-GB" sz="1800">
                <a:solidFill>
                  <a:schemeClr val="dk1"/>
                </a:solidFill>
              </a:rPr>
              <a:t>3.9		GEO-TREES Update													</a:t>
            </a:r>
            <a:r>
              <a:rPr lang="en-GB" sz="1800">
                <a:solidFill>
                  <a:schemeClr val="dk1"/>
                </a:solidFill>
              </a:rPr>
              <a:t>[15 mins]</a:t>
            </a:r>
            <a:endParaRPr sz="1800">
              <a:solidFill>
                <a:schemeClr val="dk1"/>
              </a:solidFill>
            </a:endParaRPr>
          </a:p>
          <a:p>
            <a:pPr indent="0" lvl="0" marL="0" marR="0" rtl="0" algn="l">
              <a:lnSpc>
                <a:spcPct val="150000"/>
              </a:lnSpc>
              <a:spcBef>
                <a:spcPts val="0"/>
              </a:spcBef>
              <a:spcAft>
                <a:spcPts val="0"/>
              </a:spcAft>
              <a:buClr>
                <a:srgbClr val="000000"/>
              </a:buClr>
              <a:buSzPts val="1800"/>
              <a:buFont typeface="Arial"/>
              <a:buNone/>
            </a:pPr>
            <a:r>
              <a:rPr b="1" lang="en-GB" sz="1800">
                <a:solidFill>
                  <a:schemeClr val="dk1"/>
                </a:solidFill>
              </a:rPr>
              <a:t>3.10		WMO GHG Monitoring System										</a:t>
            </a:r>
            <a:r>
              <a:rPr lang="en-GB" sz="1800">
                <a:solidFill>
                  <a:schemeClr val="dk1"/>
                </a:solidFill>
              </a:rPr>
              <a:t>[15 mins]</a:t>
            </a:r>
            <a:endParaRPr sz="1800">
              <a:solidFill>
                <a:schemeClr val="dk1"/>
              </a:solidFill>
            </a:endParaRPr>
          </a:p>
          <a:p>
            <a:pPr indent="0" lvl="0" marL="0" marR="0" rtl="0" algn="l">
              <a:lnSpc>
                <a:spcPct val="150000"/>
              </a:lnSpc>
              <a:spcBef>
                <a:spcPts val="0"/>
              </a:spcBef>
              <a:spcAft>
                <a:spcPts val="0"/>
              </a:spcAft>
              <a:buClr>
                <a:srgbClr val="000000"/>
              </a:buClr>
              <a:buSzPts val="1800"/>
              <a:buFont typeface="Arial"/>
              <a:buNone/>
            </a:pPr>
            <a:r>
              <a:rPr b="1" lang="en-GB" sz="1800">
                <a:solidFill>
                  <a:schemeClr val="dk1"/>
                </a:solidFill>
              </a:rPr>
              <a:t>3.11		Adaptation, GEOSEC												</a:t>
            </a:r>
            <a:r>
              <a:rPr lang="en-GB" sz="1800">
                <a:solidFill>
                  <a:schemeClr val="dk1"/>
                </a:solidFill>
              </a:rPr>
              <a:t>[15 mins]</a:t>
            </a:r>
            <a:r>
              <a:rPr b="1" i="0" lang="en-GB" sz="1800" u="none" cap="none" strike="noStrike">
                <a:solidFill>
                  <a:schemeClr val="dk1"/>
                </a:solidFill>
                <a:latin typeface="Arial"/>
                <a:ea typeface="Arial"/>
                <a:cs typeface="Arial"/>
                <a:sym typeface="Arial"/>
              </a:rPr>
              <a:t>								</a:t>
            </a:r>
            <a:endParaRPr b="1" i="0" sz="18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chemeClr val="dk1"/>
              </a:buClr>
              <a:buSzPts val="11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775" name="Google Shape;1775;p2"/>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Arial"/>
              <a:buNone/>
            </a:pPr>
            <a:r>
              <a:rPr lang="en-GB"/>
              <a:t>Session Agenda</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6" name="Shape 2196"/>
        <p:cNvGrpSpPr/>
        <p:nvPr/>
      </p:nvGrpSpPr>
      <p:grpSpPr>
        <a:xfrm>
          <a:off x="0" y="0"/>
          <a:ext cx="0" cy="0"/>
          <a:chOff x="0" y="0"/>
          <a:chExt cx="0" cy="0"/>
        </a:xfrm>
      </p:grpSpPr>
      <p:sp>
        <p:nvSpPr>
          <p:cNvPr id="2197" name="Google Shape;2197;g1565a82d2e4_4_275"/>
          <p:cNvSpPr txBox="1"/>
          <p:nvPr>
            <p:ph idx="1" type="body"/>
          </p:nvPr>
        </p:nvSpPr>
        <p:spPr>
          <a:xfrm>
            <a:off x="324233" y="1558533"/>
            <a:ext cx="11495400" cy="4662871"/>
          </a:xfrm>
          <a:prstGeom prst="rect">
            <a:avLst/>
          </a:prstGeom>
          <a:noFill/>
          <a:ln>
            <a:noFill/>
          </a:ln>
        </p:spPr>
        <p:txBody>
          <a:bodyPr anchorCtr="0" anchor="t" bIns="45700" lIns="91425" spcFirstLastPara="1" rIns="91425" wrap="square" tIns="45700">
            <a:noAutofit/>
          </a:bodyPr>
          <a:lstStyle/>
          <a:p>
            <a:pPr indent="-406400" lvl="0" marL="457200" marR="0" rtl="0" algn="l">
              <a:lnSpc>
                <a:spcPct val="90000"/>
              </a:lnSpc>
              <a:spcBef>
                <a:spcPts val="1000"/>
              </a:spcBef>
              <a:spcAft>
                <a:spcPts val="0"/>
              </a:spcAft>
              <a:buClr>
                <a:schemeClr val="dk1"/>
              </a:buClr>
              <a:buSzPts val="2800"/>
              <a:buFont typeface="Noto Sans Symbols"/>
              <a:buChar char="❖"/>
            </a:pPr>
            <a:r>
              <a:rPr lang="en-GB"/>
              <a:t>Additional contributions to GST1 – Technical Assessment</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GB"/>
              <a:t>Start Addressing Roadmap Actions looking forward towards GST2 and beyond</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GB"/>
              <a:t>Update roadmap and address additional Actions that have emerged in recent years, low latency product demand, commercial sector data and products, standards, new cal/val opportunities</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GB"/>
              <a:t>Engage in new WMO international GHG monitoring framework</a:t>
            </a:r>
            <a:endParaRPr/>
          </a:p>
          <a:p>
            <a:pPr indent="-228600" lvl="0" marL="457200" marR="0" rtl="0" algn="l">
              <a:lnSpc>
                <a:spcPct val="90000"/>
              </a:lnSpc>
              <a:spcBef>
                <a:spcPts val="1000"/>
              </a:spcBef>
              <a:spcAft>
                <a:spcPts val="0"/>
              </a:spcAft>
              <a:buClr>
                <a:schemeClr val="dk1"/>
              </a:buClr>
              <a:buSzPts val="2800"/>
              <a:buFont typeface="Noto Sans Symbols"/>
              <a:buNone/>
            </a:pPr>
            <a:r>
              <a:t/>
            </a:r>
            <a:endParaRPr/>
          </a:p>
          <a:p>
            <a:pPr indent="0" lvl="0" marL="50800" rtl="0" algn="ctr">
              <a:lnSpc>
                <a:spcPct val="90000"/>
              </a:lnSpc>
              <a:spcBef>
                <a:spcPts val="1000"/>
              </a:spcBef>
              <a:spcAft>
                <a:spcPts val="0"/>
              </a:spcAft>
              <a:buSzPts val="2800"/>
              <a:buNone/>
            </a:pPr>
            <a:r>
              <a:rPr lang="en-GB">
                <a:solidFill>
                  <a:srgbClr val="FF0000"/>
                </a:solidFill>
              </a:rPr>
              <a:t>GHG TT leadership transition foreseen in next months</a:t>
            </a:r>
            <a:endParaRPr>
              <a:solidFill>
                <a:srgbClr val="FF0000"/>
              </a:solidFill>
            </a:endParaRPr>
          </a:p>
        </p:txBody>
      </p:sp>
      <p:sp>
        <p:nvSpPr>
          <p:cNvPr id="2198" name="Google Shape;2198;g1565a82d2e4_4_275"/>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GB"/>
              <a:t>Summary</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2" name="Shape 2202"/>
        <p:cNvGrpSpPr/>
        <p:nvPr/>
      </p:nvGrpSpPr>
      <p:grpSpPr>
        <a:xfrm>
          <a:off x="0" y="0"/>
          <a:ext cx="0" cy="0"/>
          <a:chOff x="0" y="0"/>
          <a:chExt cx="0" cy="0"/>
        </a:xfrm>
      </p:grpSpPr>
      <p:sp>
        <p:nvSpPr>
          <p:cNvPr id="2203" name="Google Shape;2203;g1445f7c9ed6_0_56"/>
          <p:cNvSpPr txBox="1"/>
          <p:nvPr>
            <p:ph type="title"/>
          </p:nvPr>
        </p:nvSpPr>
        <p:spPr>
          <a:xfrm>
            <a:off x="176047" y="175938"/>
            <a:ext cx="6157200" cy="3972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8000"/>
              <a:buFont typeface="Arial"/>
              <a:buNone/>
            </a:pPr>
            <a:r>
              <a:rPr lang="en-GB" sz="5400"/>
              <a:t>AFOLU</a:t>
            </a:r>
            <a:r>
              <a:rPr lang="en-GB" sz="5400"/>
              <a:t> Roadmap Update </a:t>
            </a:r>
            <a:endParaRPr sz="5400"/>
          </a:p>
        </p:txBody>
      </p:sp>
      <p:sp>
        <p:nvSpPr>
          <p:cNvPr id="2204" name="Google Shape;2204;g1445f7c9ed6_0_56"/>
          <p:cNvSpPr/>
          <p:nvPr/>
        </p:nvSpPr>
        <p:spPr>
          <a:xfrm>
            <a:off x="7242234" y="4252807"/>
            <a:ext cx="4833000" cy="2605200"/>
          </a:xfrm>
          <a:prstGeom prst="rect">
            <a:avLst/>
          </a:prstGeom>
          <a:noFill/>
          <a:ln>
            <a:noFill/>
          </a:ln>
        </p:spPr>
        <p:txBody>
          <a:bodyPr anchorCtr="0" anchor="t" bIns="0" lIns="0" spcFirstLastPara="1" rIns="0" wrap="square" tIns="0">
            <a:noAutofit/>
          </a:bodyPr>
          <a:lstStyle/>
          <a:p>
            <a:pPr indent="0" lvl="0" marL="0" marR="0" rtl="0" algn="r">
              <a:lnSpc>
                <a:spcPct val="15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r">
              <a:lnSpc>
                <a:spcPct val="150000"/>
              </a:lnSpc>
              <a:spcBef>
                <a:spcPts val="0"/>
              </a:spcBef>
              <a:spcAft>
                <a:spcPts val="0"/>
              </a:spcAft>
              <a:buClr>
                <a:srgbClr val="000000"/>
              </a:buClr>
              <a:buSzPts val="2200"/>
              <a:buFont typeface="Arial"/>
              <a:buNone/>
            </a:pPr>
            <a:r>
              <a:rPr b="1" lang="en-GB" sz="1800">
                <a:solidFill>
                  <a:srgbClr val="6AA84F"/>
                </a:solidFill>
              </a:rPr>
              <a:t>AFOLU Roadmap Co-Leads</a:t>
            </a:r>
            <a:br>
              <a:rPr b="1" lang="en-GB" sz="1800">
                <a:solidFill>
                  <a:srgbClr val="6AA84F"/>
                </a:solidFill>
              </a:rPr>
            </a:br>
            <a:r>
              <a:rPr b="1" lang="en-GB" sz="1800">
                <a:solidFill>
                  <a:srgbClr val="6AA84F"/>
                </a:solidFill>
              </a:rPr>
              <a:t>LSI-VC Forests &amp; Biomass Team</a:t>
            </a:r>
            <a:br>
              <a:rPr b="1" lang="en-GB" sz="1800">
                <a:solidFill>
                  <a:srgbClr val="6AA84F"/>
                </a:solidFill>
              </a:rPr>
            </a:br>
            <a:r>
              <a:rPr b="1" i="0" lang="en-GB" sz="2200" u="none" cap="none" strike="noStrike">
                <a:solidFill>
                  <a:schemeClr val="accent1"/>
                </a:solidFill>
                <a:latin typeface="Arial"/>
                <a:ea typeface="Arial"/>
                <a:cs typeface="Arial"/>
                <a:sym typeface="Arial"/>
              </a:rPr>
              <a:t>Agenda item </a:t>
            </a:r>
            <a:r>
              <a:rPr b="1" lang="en-GB" sz="2200">
                <a:solidFill>
                  <a:schemeClr val="accent1"/>
                </a:solidFill>
              </a:rPr>
              <a:t>3</a:t>
            </a:r>
            <a:r>
              <a:rPr b="1" i="0" lang="en-GB" sz="2200" u="none" cap="none" strike="noStrike">
                <a:solidFill>
                  <a:schemeClr val="accent1"/>
                </a:solidFill>
                <a:latin typeface="Arial"/>
                <a:ea typeface="Arial"/>
                <a:cs typeface="Arial"/>
                <a:sym typeface="Arial"/>
              </a:rPr>
              <a:t>.</a:t>
            </a:r>
            <a:r>
              <a:rPr b="1" lang="en-GB" sz="2200">
                <a:solidFill>
                  <a:schemeClr val="accent1"/>
                </a:solidFill>
              </a:rPr>
              <a:t>4</a:t>
            </a:r>
            <a:endParaRPr>
              <a:solidFill>
                <a:schemeClr val="dk1"/>
              </a:solidFill>
            </a:endParaRPr>
          </a:p>
          <a:p>
            <a:pPr indent="0" lvl="0" marL="0" rtl="0" algn="r">
              <a:lnSpc>
                <a:spcPct val="150000"/>
              </a:lnSpc>
              <a:spcBef>
                <a:spcPts val="0"/>
              </a:spcBef>
              <a:spcAft>
                <a:spcPts val="0"/>
              </a:spcAft>
              <a:buClr>
                <a:schemeClr val="dk1"/>
              </a:buClr>
              <a:buSzPts val="2200"/>
              <a:buFont typeface="Arial"/>
              <a:buNone/>
            </a:pPr>
            <a:r>
              <a:rPr b="1" lang="en-GB" sz="2200">
                <a:solidFill>
                  <a:schemeClr val="accent1"/>
                </a:solidFill>
              </a:rPr>
              <a:t>SIT TW 2022, ESA/ESRIN</a:t>
            </a:r>
            <a:endParaRPr b="1" sz="2200">
              <a:solidFill>
                <a:schemeClr val="accent1"/>
              </a:solidFill>
            </a:endParaRPr>
          </a:p>
          <a:p>
            <a:pPr indent="0" lvl="0" marL="0" rtl="0" algn="r">
              <a:lnSpc>
                <a:spcPct val="150000"/>
              </a:lnSpc>
              <a:spcBef>
                <a:spcPts val="0"/>
              </a:spcBef>
              <a:spcAft>
                <a:spcPts val="0"/>
              </a:spcAft>
              <a:buClr>
                <a:schemeClr val="dk1"/>
              </a:buClr>
              <a:buSzPts val="2200"/>
              <a:buFont typeface="Arial"/>
              <a:buNone/>
            </a:pPr>
            <a:r>
              <a:rPr b="1" lang="en-GB" sz="2200">
                <a:solidFill>
                  <a:schemeClr val="accent1"/>
                </a:solidFill>
              </a:rPr>
              <a:t>14th - 15th September 2022</a:t>
            </a:r>
            <a:endParaRPr b="1" sz="2200">
              <a:solidFill>
                <a:schemeClr val="accent1"/>
              </a:solidFill>
            </a:endParaRPr>
          </a:p>
        </p:txBody>
      </p:sp>
      <p:grpSp>
        <p:nvGrpSpPr>
          <p:cNvPr id="2205" name="Google Shape;2205;g1445f7c9ed6_0_56"/>
          <p:cNvGrpSpPr/>
          <p:nvPr/>
        </p:nvGrpSpPr>
        <p:grpSpPr>
          <a:xfrm>
            <a:off x="6889450" y="993225"/>
            <a:ext cx="6406125" cy="1238100"/>
            <a:chOff x="7740775" y="1144075"/>
            <a:chExt cx="6406125" cy="1238100"/>
          </a:xfrm>
        </p:grpSpPr>
        <p:sp>
          <p:nvSpPr>
            <p:cNvPr id="2206" name="Google Shape;2206;g1445f7c9ed6_0_56"/>
            <p:cNvSpPr/>
            <p:nvPr/>
          </p:nvSpPr>
          <p:spPr>
            <a:xfrm>
              <a:off x="7740775" y="1144075"/>
              <a:ext cx="1203900" cy="1238100"/>
            </a:xfrm>
            <a:prstGeom prst="star6">
              <a:avLst>
                <a:gd fmla="val 28868" name="adj"/>
                <a:gd fmla="val 115470" name="hf"/>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7" name="Google Shape;2207;g1445f7c9ed6_0_56"/>
            <p:cNvSpPr txBox="1"/>
            <p:nvPr/>
          </p:nvSpPr>
          <p:spPr>
            <a:xfrm>
              <a:off x="7921300" y="1563025"/>
              <a:ext cx="62256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lang="en-GB"/>
                <a:t>20</a:t>
              </a:r>
              <a:r>
                <a:rPr b="1" i="0" lang="en-GB" sz="1400" u="none" cap="none" strike="noStrike">
                  <a:solidFill>
                    <a:srgbClr val="000000"/>
                  </a:solidFill>
                  <a:latin typeface="Arial"/>
                  <a:ea typeface="Arial"/>
                  <a:cs typeface="Arial"/>
                  <a:sym typeface="Arial"/>
                </a:rPr>
                <a:t> Mins</a:t>
              </a:r>
              <a:endParaRPr b="1" i="0" sz="1400" u="none" cap="none" strike="noStrike">
                <a:solidFill>
                  <a:srgbClr val="000000"/>
                </a:solidFill>
                <a:latin typeface="Arial"/>
                <a:ea typeface="Arial"/>
                <a:cs typeface="Arial"/>
                <a:sym typeface="Arial"/>
              </a:endParaRPr>
            </a:p>
          </p:txBody>
        </p:sp>
      </p:gr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1" name="Shape 2211"/>
        <p:cNvGrpSpPr/>
        <p:nvPr/>
      </p:nvGrpSpPr>
      <p:grpSpPr>
        <a:xfrm>
          <a:off x="0" y="0"/>
          <a:ext cx="0" cy="0"/>
          <a:chOff x="0" y="0"/>
          <a:chExt cx="0" cy="0"/>
        </a:xfrm>
      </p:grpSpPr>
      <p:sp>
        <p:nvSpPr>
          <p:cNvPr id="2212" name="Google Shape;2212;g1394e52d7ec_1_96"/>
          <p:cNvSpPr txBox="1"/>
          <p:nvPr/>
        </p:nvSpPr>
        <p:spPr>
          <a:xfrm>
            <a:off x="94020" y="103248"/>
            <a:ext cx="8668400" cy="708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GB" sz="4000" u="none" cap="none" strike="noStrike">
                <a:solidFill>
                  <a:schemeClr val="lt1"/>
                </a:solidFill>
                <a:latin typeface="Arial"/>
                <a:ea typeface="Arial"/>
                <a:cs typeface="Arial"/>
                <a:sym typeface="Arial"/>
              </a:rPr>
              <a:t>Heritage </a:t>
            </a:r>
            <a:endParaRPr b="0" i="0" sz="1100" u="none" cap="none" strike="noStrike">
              <a:solidFill>
                <a:srgbClr val="000000"/>
              </a:solidFill>
              <a:latin typeface="Arial"/>
              <a:ea typeface="Arial"/>
              <a:cs typeface="Arial"/>
              <a:sym typeface="Arial"/>
            </a:endParaRPr>
          </a:p>
        </p:txBody>
      </p:sp>
      <p:sp>
        <p:nvSpPr>
          <p:cNvPr id="2213" name="Google Shape;2213;g1394e52d7ec_1_96"/>
          <p:cNvSpPr txBox="1"/>
          <p:nvPr/>
        </p:nvSpPr>
        <p:spPr>
          <a:xfrm>
            <a:off x="203425" y="1162900"/>
            <a:ext cx="11726700" cy="5864400"/>
          </a:xfrm>
          <a:prstGeom prst="rect">
            <a:avLst/>
          </a:prstGeom>
          <a:noFill/>
          <a:ln>
            <a:noFill/>
          </a:ln>
        </p:spPr>
        <p:txBody>
          <a:bodyPr anchorCtr="0" anchor="t" bIns="45700" lIns="91425" spcFirstLastPara="1" rIns="91425" wrap="square" tIns="45700">
            <a:spAutoFit/>
          </a:bodyPr>
          <a:lstStyle/>
          <a:p>
            <a:pPr indent="-298450" lvl="0" marL="304800" marR="0" rtl="0" algn="l">
              <a:lnSpc>
                <a:spcPct val="150000"/>
              </a:lnSpc>
              <a:spcBef>
                <a:spcPts val="0"/>
              </a:spcBef>
              <a:spcAft>
                <a:spcPts val="0"/>
              </a:spcAft>
              <a:buClr>
                <a:schemeClr val="dk1"/>
              </a:buClr>
              <a:buSzPts val="1500"/>
              <a:buFont typeface="Noto Sans Symbols"/>
              <a:buChar char="❖"/>
            </a:pPr>
            <a:r>
              <a:rPr b="1" i="0" lang="en-GB" sz="1500" u="none" cap="none" strike="noStrike">
                <a:solidFill>
                  <a:schemeClr val="dk1"/>
                </a:solidFill>
                <a:highlight>
                  <a:schemeClr val="lt1"/>
                </a:highlight>
                <a:latin typeface="Arial"/>
                <a:ea typeface="Arial"/>
                <a:cs typeface="Arial"/>
                <a:sym typeface="Arial"/>
              </a:rPr>
              <a:t>2020 CEOS Plenary agreed to a CEOS AFOLU Roadmap, as an initiative in support of the UNFCCC Global Stocktake Process</a:t>
            </a:r>
            <a:endParaRPr b="1" i="0" sz="1500" u="none" cap="none" strike="noStrike">
              <a:solidFill>
                <a:schemeClr val="dk1"/>
              </a:solidFill>
              <a:highlight>
                <a:schemeClr val="lt1"/>
              </a:highlight>
              <a:latin typeface="Arial"/>
              <a:ea typeface="Arial"/>
              <a:cs typeface="Arial"/>
              <a:sym typeface="Arial"/>
            </a:endParaRPr>
          </a:p>
          <a:p>
            <a:pPr indent="-323850" lvl="1" marL="914400" marR="0" rtl="0" algn="l">
              <a:lnSpc>
                <a:spcPct val="150000"/>
              </a:lnSpc>
              <a:spcBef>
                <a:spcPts val="0"/>
              </a:spcBef>
              <a:spcAft>
                <a:spcPts val="0"/>
              </a:spcAft>
              <a:buClr>
                <a:schemeClr val="dk1"/>
              </a:buClr>
              <a:buSzPts val="1500"/>
              <a:buFont typeface="Noto Sans Symbols"/>
              <a:buChar char="○"/>
            </a:pPr>
            <a:r>
              <a:rPr b="0" i="0" lang="en-GB" sz="1500" u="sng" cap="none" strike="noStrike">
                <a:solidFill>
                  <a:schemeClr val="hlink"/>
                </a:solidFill>
                <a:highlight>
                  <a:schemeClr val="lt1"/>
                </a:highlight>
                <a:latin typeface="Arial"/>
                <a:ea typeface="Arial"/>
                <a:cs typeface="Arial"/>
                <a:sym typeface="Arial"/>
                <a:hlinkClick r:id="rId3"/>
              </a:rPr>
              <a:t>Discussion Paper</a:t>
            </a:r>
            <a:r>
              <a:rPr b="0" i="0" lang="en-GB" sz="1500" u="none" cap="none" strike="noStrike">
                <a:solidFill>
                  <a:schemeClr val="dk1"/>
                </a:solidFill>
                <a:highlight>
                  <a:schemeClr val="lt1"/>
                </a:highlight>
                <a:latin typeface="Arial"/>
                <a:ea typeface="Arial"/>
                <a:cs typeface="Arial"/>
                <a:sym typeface="Arial"/>
              </a:rPr>
              <a:t> prepared by LSI-VC Forest &amp; Biomass Team</a:t>
            </a:r>
            <a:endParaRPr b="0" i="0" sz="1500" u="none" cap="none" strike="noStrike">
              <a:solidFill>
                <a:schemeClr val="dk1"/>
              </a:solidFill>
              <a:highlight>
                <a:schemeClr val="lt1"/>
              </a:highlight>
              <a:latin typeface="Arial"/>
              <a:ea typeface="Arial"/>
              <a:cs typeface="Arial"/>
              <a:sym typeface="Arial"/>
            </a:endParaRPr>
          </a:p>
          <a:p>
            <a:pPr indent="-323850" lvl="1" marL="914400" marR="0" rtl="0" algn="l">
              <a:lnSpc>
                <a:spcPct val="150000"/>
              </a:lnSpc>
              <a:spcBef>
                <a:spcPts val="0"/>
              </a:spcBef>
              <a:spcAft>
                <a:spcPts val="0"/>
              </a:spcAft>
              <a:buClr>
                <a:schemeClr val="dk1"/>
              </a:buClr>
              <a:buSzPts val="1500"/>
              <a:buFont typeface="Noto Sans Symbols"/>
              <a:buChar char="○"/>
            </a:pPr>
            <a:r>
              <a:rPr b="0" i="0" lang="en-GB" sz="1500" u="none" cap="none" strike="noStrike">
                <a:solidFill>
                  <a:schemeClr val="dk1"/>
                </a:solidFill>
                <a:highlight>
                  <a:schemeClr val="lt1"/>
                </a:highlight>
                <a:latin typeface="Arial"/>
                <a:ea typeface="Arial"/>
                <a:cs typeface="Arial"/>
                <a:sym typeface="Arial"/>
              </a:rPr>
              <a:t>Recognising need for an AFOLU equivalent to the CEOS </a:t>
            </a:r>
            <a:r>
              <a:rPr b="0" i="0" lang="en-GB" sz="1500" u="sng" cap="none" strike="noStrike">
                <a:solidFill>
                  <a:schemeClr val="hlink"/>
                </a:solidFill>
                <a:highlight>
                  <a:schemeClr val="lt1"/>
                </a:highlight>
                <a:latin typeface="Arial"/>
                <a:ea typeface="Arial"/>
                <a:cs typeface="Arial"/>
                <a:sym typeface="Arial"/>
                <a:hlinkClick r:id="rId4"/>
              </a:rPr>
              <a:t>GHG Roadmap (with CGMS) </a:t>
            </a:r>
            <a:endParaRPr b="0" i="0" sz="1500" u="none" cap="none" strike="noStrike">
              <a:solidFill>
                <a:schemeClr val="dk1"/>
              </a:solidFill>
              <a:highlight>
                <a:schemeClr val="lt1"/>
              </a:highlight>
              <a:latin typeface="Arial"/>
              <a:ea typeface="Arial"/>
              <a:cs typeface="Arial"/>
              <a:sym typeface="Arial"/>
            </a:endParaRPr>
          </a:p>
          <a:p>
            <a:pPr indent="-323850" lvl="1" marL="914400" marR="0" rtl="0" algn="l">
              <a:lnSpc>
                <a:spcPct val="150000"/>
              </a:lnSpc>
              <a:spcBef>
                <a:spcPts val="0"/>
              </a:spcBef>
              <a:spcAft>
                <a:spcPts val="0"/>
              </a:spcAft>
              <a:buClr>
                <a:schemeClr val="dk1"/>
              </a:buClr>
              <a:buSzPts val="1500"/>
              <a:buFont typeface="Arial"/>
              <a:buChar char="○"/>
            </a:pPr>
            <a:r>
              <a:rPr b="0" i="1" lang="en-GB" sz="1500" u="none" cap="none" strike="noStrike">
                <a:solidFill>
                  <a:schemeClr val="dk1"/>
                </a:solidFill>
                <a:highlight>
                  <a:schemeClr val="lt1"/>
                </a:highlight>
                <a:latin typeface="Arial"/>
                <a:ea typeface="Arial"/>
                <a:cs typeface="Arial"/>
                <a:sym typeface="Arial"/>
              </a:rPr>
              <a:t>“...if Land Use, Land Use Change and Forestry targets involved in the initial NDCs  were implemented in full, this would represent approximately a quarter of pledged mitigation efforts up to 2030“</a:t>
            </a:r>
            <a:endParaRPr b="0" i="1" sz="1500" u="none" cap="none" strike="noStrike">
              <a:solidFill>
                <a:schemeClr val="dk1"/>
              </a:solidFill>
              <a:highlight>
                <a:schemeClr val="lt1"/>
              </a:highlight>
              <a:latin typeface="Arial"/>
              <a:ea typeface="Arial"/>
              <a:cs typeface="Arial"/>
              <a:sym typeface="Arial"/>
            </a:endParaRPr>
          </a:p>
          <a:p>
            <a:pPr indent="-196850" lvl="0" marL="215900" marR="0" rtl="0" algn="l">
              <a:lnSpc>
                <a:spcPct val="150000"/>
              </a:lnSpc>
              <a:spcBef>
                <a:spcPts val="0"/>
              </a:spcBef>
              <a:spcAft>
                <a:spcPts val="0"/>
              </a:spcAft>
              <a:buClr>
                <a:schemeClr val="dk1"/>
              </a:buClr>
              <a:buSzPts val="1500"/>
              <a:buFont typeface="Noto Sans Symbols"/>
              <a:buChar char="❖"/>
            </a:pPr>
            <a:r>
              <a:rPr b="1" i="0" lang="en-GB" sz="1500" u="none" cap="none" strike="noStrike">
                <a:solidFill>
                  <a:schemeClr val="dk1"/>
                </a:solidFill>
                <a:highlight>
                  <a:schemeClr val="lt1"/>
                </a:highlight>
                <a:latin typeface="Arial"/>
                <a:ea typeface="Arial"/>
                <a:cs typeface="Arial"/>
                <a:sym typeface="Arial"/>
              </a:rPr>
              <a:t>2021 / 2022 accomplishments</a:t>
            </a:r>
            <a:endParaRPr b="1" i="0" sz="1500" u="none" cap="none" strike="noStrike">
              <a:solidFill>
                <a:schemeClr val="dk1"/>
              </a:solidFill>
              <a:highlight>
                <a:schemeClr val="lt1"/>
              </a:highlight>
              <a:latin typeface="Arial"/>
              <a:ea typeface="Arial"/>
              <a:cs typeface="Arial"/>
              <a:sym typeface="Arial"/>
            </a:endParaRPr>
          </a:p>
          <a:p>
            <a:pPr indent="-317500" lvl="1" marL="914400" marR="0" rtl="0" algn="l">
              <a:lnSpc>
                <a:spcPct val="150000"/>
              </a:lnSpc>
              <a:spcBef>
                <a:spcPts val="0"/>
              </a:spcBef>
              <a:spcAft>
                <a:spcPts val="0"/>
              </a:spcAft>
              <a:buClr>
                <a:schemeClr val="dk1"/>
              </a:buClr>
              <a:buSzPts val="1400"/>
              <a:buFont typeface="Noto Sans Symbols"/>
              <a:buChar char="○"/>
            </a:pPr>
            <a:r>
              <a:rPr b="0" i="0" lang="en-GB" sz="1500" u="none" cap="none" strike="noStrike">
                <a:solidFill>
                  <a:schemeClr val="dk1"/>
                </a:solidFill>
                <a:highlight>
                  <a:schemeClr val="lt1"/>
                </a:highlight>
                <a:latin typeface="Arial"/>
                <a:ea typeface="Arial"/>
                <a:cs typeface="Arial"/>
                <a:sym typeface="Arial"/>
              </a:rPr>
              <a:t>Assessment of latest AFOLU products that could be readied for COP-26</a:t>
            </a:r>
            <a:endParaRPr b="0" i="0" sz="1500" u="none" cap="none" strike="noStrike">
              <a:solidFill>
                <a:schemeClr val="dk1"/>
              </a:solidFill>
              <a:highlight>
                <a:schemeClr val="lt1"/>
              </a:highlight>
              <a:latin typeface="Arial"/>
              <a:ea typeface="Arial"/>
              <a:cs typeface="Arial"/>
              <a:sym typeface="Arial"/>
            </a:endParaRPr>
          </a:p>
          <a:p>
            <a:pPr indent="-323850" lvl="1" marL="914400" marR="0" rtl="0" algn="l">
              <a:lnSpc>
                <a:spcPct val="150000"/>
              </a:lnSpc>
              <a:spcBef>
                <a:spcPts val="0"/>
              </a:spcBef>
              <a:spcAft>
                <a:spcPts val="0"/>
              </a:spcAft>
              <a:buClr>
                <a:schemeClr val="dk1"/>
              </a:buClr>
              <a:buSzPts val="1500"/>
              <a:buFont typeface="Arial"/>
              <a:buChar char="○"/>
            </a:pPr>
            <a:r>
              <a:rPr b="0" i="0" lang="en-GB" sz="1500" u="none" cap="none" strike="noStrike">
                <a:solidFill>
                  <a:schemeClr val="dk1"/>
                </a:solidFill>
                <a:highlight>
                  <a:schemeClr val="lt1"/>
                </a:highlight>
                <a:latin typeface="Arial"/>
                <a:ea typeface="Arial"/>
                <a:cs typeface="Arial"/>
                <a:sym typeface="Arial"/>
              </a:rPr>
              <a:t>Biomass Harmonisation Exercise on ESA/NASA MAAP</a:t>
            </a:r>
            <a:endParaRPr b="0" i="0" sz="1500" u="none" cap="none" strike="noStrike">
              <a:solidFill>
                <a:schemeClr val="dk1"/>
              </a:solidFill>
              <a:highlight>
                <a:schemeClr val="lt1"/>
              </a:highlight>
              <a:latin typeface="Arial"/>
              <a:ea typeface="Arial"/>
              <a:cs typeface="Arial"/>
              <a:sym typeface="Arial"/>
            </a:endParaRPr>
          </a:p>
          <a:p>
            <a:pPr indent="-317500" lvl="1" marL="914400" marR="0" rtl="0" algn="l">
              <a:lnSpc>
                <a:spcPct val="150000"/>
              </a:lnSpc>
              <a:spcBef>
                <a:spcPts val="0"/>
              </a:spcBef>
              <a:spcAft>
                <a:spcPts val="0"/>
              </a:spcAft>
              <a:buClr>
                <a:schemeClr val="dk1"/>
              </a:buClr>
              <a:buSzPts val="1400"/>
              <a:buFont typeface="Noto Sans Symbols"/>
              <a:buChar char="○"/>
            </a:pPr>
            <a:r>
              <a:rPr b="0" i="0" lang="en-GB" sz="1500" u="none" cap="none" strike="noStrike">
                <a:solidFill>
                  <a:schemeClr val="dk1"/>
                </a:solidFill>
                <a:highlight>
                  <a:schemeClr val="lt1"/>
                </a:highlight>
                <a:latin typeface="Arial"/>
                <a:ea typeface="Arial"/>
                <a:cs typeface="Arial"/>
                <a:sym typeface="Arial"/>
              </a:rPr>
              <a:t>Coordination with SIT Chair Team and GHG Team on the new </a:t>
            </a:r>
            <a:r>
              <a:rPr b="0" i="0" lang="en-GB" sz="1500" u="sng" cap="none" strike="noStrike">
                <a:solidFill>
                  <a:schemeClr val="hlink"/>
                </a:solidFill>
                <a:highlight>
                  <a:schemeClr val="lt1"/>
                </a:highlight>
                <a:latin typeface="Arial"/>
                <a:ea typeface="Arial"/>
                <a:cs typeface="Arial"/>
                <a:sym typeface="Arial"/>
                <a:hlinkClick r:id="rId5"/>
              </a:rPr>
              <a:t>CEOS GST Portal</a:t>
            </a:r>
            <a:r>
              <a:rPr b="0" i="0" lang="en-GB" sz="1500" u="none" cap="none" strike="noStrike">
                <a:solidFill>
                  <a:schemeClr val="dk1"/>
                </a:solidFill>
                <a:highlight>
                  <a:schemeClr val="lt1"/>
                </a:highlight>
                <a:latin typeface="Arial"/>
                <a:ea typeface="Arial"/>
                <a:cs typeface="Arial"/>
                <a:sym typeface="Arial"/>
              </a:rPr>
              <a:t> – as a unified point of entry to explain and offer our data</a:t>
            </a:r>
            <a:endParaRPr b="0" i="0" sz="1500" u="none" cap="none" strike="noStrike">
              <a:solidFill>
                <a:schemeClr val="dk1"/>
              </a:solidFill>
              <a:highlight>
                <a:schemeClr val="lt1"/>
              </a:highlight>
              <a:latin typeface="Arial"/>
              <a:ea typeface="Arial"/>
              <a:cs typeface="Arial"/>
              <a:sym typeface="Arial"/>
            </a:endParaRPr>
          </a:p>
          <a:p>
            <a:pPr indent="-317500" lvl="1" marL="914400" marR="0" rtl="0" algn="l">
              <a:lnSpc>
                <a:spcPct val="150000"/>
              </a:lnSpc>
              <a:spcBef>
                <a:spcPts val="0"/>
              </a:spcBef>
              <a:spcAft>
                <a:spcPts val="0"/>
              </a:spcAft>
              <a:buClr>
                <a:schemeClr val="dk1"/>
              </a:buClr>
              <a:buSzPts val="1400"/>
              <a:buFont typeface="Noto Sans Symbols"/>
              <a:buChar char="○"/>
            </a:pPr>
            <a:r>
              <a:rPr b="0" i="0" lang="en-GB" sz="1500" u="none" cap="none" strike="noStrike">
                <a:solidFill>
                  <a:schemeClr val="dk1"/>
                </a:solidFill>
                <a:highlight>
                  <a:schemeClr val="lt1"/>
                </a:highlight>
                <a:latin typeface="Arial"/>
                <a:ea typeface="Arial"/>
                <a:cs typeface="Arial"/>
                <a:sym typeface="Arial"/>
              </a:rPr>
              <a:t>N</a:t>
            </a:r>
            <a:r>
              <a:rPr b="0" i="0" lang="en-GB" sz="1500" u="none" cap="none" strike="noStrike">
                <a:solidFill>
                  <a:schemeClr val="dk1"/>
                </a:solidFill>
                <a:highlight>
                  <a:schemeClr val="lt1"/>
                </a:highlight>
                <a:latin typeface="Arial"/>
                <a:ea typeface="Arial"/>
                <a:cs typeface="Arial"/>
                <a:sym typeface="Arial"/>
                <a:extLst>
                  <a:ext uri="http://customooxmlschemas.google.com/">
                    <go:slidesCustomData xmlns:go="http://customooxmlschemas.google.com/" textRoundtripDataId="0"/>
                  </a:ext>
                </a:extLst>
              </a:rPr>
              <a:t>ew engagement axis with national inventory users, building on our GFOI experience and in the spirit of the ambition cycle of the Paris Agreement to learn together and grow together</a:t>
            </a:r>
            <a:endParaRPr b="0" i="0" sz="1500" u="none" cap="none" strike="noStrike">
              <a:solidFill>
                <a:schemeClr val="dk1"/>
              </a:solidFill>
              <a:highlight>
                <a:schemeClr val="lt1"/>
              </a:highlight>
              <a:latin typeface="Arial"/>
              <a:ea typeface="Arial"/>
              <a:cs typeface="Arial"/>
              <a:sym typeface="Arial"/>
            </a:endParaRPr>
          </a:p>
          <a:p>
            <a:pPr indent="-317500" lvl="1" marL="914400" marR="0" rtl="0" algn="l">
              <a:lnSpc>
                <a:spcPct val="150000"/>
              </a:lnSpc>
              <a:spcBef>
                <a:spcPts val="0"/>
              </a:spcBef>
              <a:spcAft>
                <a:spcPts val="0"/>
              </a:spcAft>
              <a:buClr>
                <a:schemeClr val="dk1"/>
              </a:buClr>
              <a:buSzPts val="1400"/>
              <a:buFont typeface="Noto Sans Symbols"/>
              <a:buChar char="○"/>
            </a:pPr>
            <a:r>
              <a:rPr b="0" i="0" lang="en-GB" sz="1500" u="none" cap="none" strike="noStrike">
                <a:solidFill>
                  <a:schemeClr val="dk1"/>
                </a:solidFill>
                <a:highlight>
                  <a:schemeClr val="lt1"/>
                </a:highlight>
                <a:latin typeface="Arial"/>
                <a:ea typeface="Arial"/>
                <a:cs typeface="Arial"/>
                <a:sym typeface="Arial"/>
              </a:rPr>
              <a:t>Significant input to </a:t>
            </a:r>
            <a:r>
              <a:rPr lang="en-GB" sz="1500">
                <a:solidFill>
                  <a:schemeClr val="dk1"/>
                </a:solidFill>
                <a:highlight>
                  <a:srgbClr val="FFFFFF"/>
                </a:highlight>
              </a:rPr>
              <a:t>the </a:t>
            </a:r>
            <a:r>
              <a:rPr lang="en-GB" sz="1500">
                <a:solidFill>
                  <a:schemeClr val="dk1"/>
                </a:solidFill>
              </a:rPr>
              <a:t>synthesis report on “</a:t>
            </a:r>
            <a:r>
              <a:rPr lang="en-GB" sz="1500" u="sng">
                <a:solidFill>
                  <a:schemeClr val="hlink"/>
                </a:solidFill>
                <a:hlinkClick r:id="rId6"/>
              </a:rPr>
              <a:t>The Role of Systematic Earth Observations in the Global Stocktake</a:t>
            </a:r>
            <a:r>
              <a:rPr lang="en-GB" sz="1500">
                <a:solidFill>
                  <a:schemeClr val="dk1"/>
                </a:solidFill>
              </a:rPr>
              <a:t>” for UNFCCC </a:t>
            </a:r>
            <a:endParaRPr b="1" i="0" sz="1500" u="none" cap="none" strike="noStrike">
              <a:solidFill>
                <a:schemeClr val="dk1"/>
              </a:solidFill>
              <a:latin typeface="Arial"/>
              <a:ea typeface="Arial"/>
              <a:cs typeface="Arial"/>
              <a:sym typeface="Arial"/>
            </a:endParaRPr>
          </a:p>
          <a:p>
            <a:pPr indent="0" lvl="0" marL="914400" marR="0" rtl="0" algn="l">
              <a:lnSpc>
                <a:spcPct val="150000"/>
              </a:lnSpc>
              <a:spcBef>
                <a:spcPts val="0"/>
              </a:spcBef>
              <a:spcAft>
                <a:spcPts val="0"/>
              </a:spcAft>
              <a:buClr>
                <a:srgbClr val="000000"/>
              </a:buClr>
              <a:buSzPts val="1300"/>
              <a:buFont typeface="Arial"/>
              <a:buNone/>
            </a:pPr>
            <a:r>
              <a:t/>
            </a:r>
            <a:endParaRPr b="0" i="0" sz="1500" u="none" cap="none" strike="noStrike">
              <a:solidFill>
                <a:schemeClr val="dk1"/>
              </a:solidFill>
              <a:highlight>
                <a:schemeClr val="lt1"/>
              </a:highlight>
              <a:latin typeface="Arial"/>
              <a:ea typeface="Arial"/>
              <a:cs typeface="Arial"/>
              <a:sym typeface="Arial"/>
            </a:endParaRPr>
          </a:p>
          <a:p>
            <a:pPr indent="0" lvl="0" marL="0" marR="0" rtl="0" algn="l">
              <a:lnSpc>
                <a:spcPct val="150000"/>
              </a:lnSpc>
              <a:spcBef>
                <a:spcPts val="0"/>
              </a:spcBef>
              <a:spcAft>
                <a:spcPts val="0"/>
              </a:spcAft>
              <a:buClr>
                <a:srgbClr val="000000"/>
              </a:buClr>
              <a:buSzPts val="1600"/>
              <a:buFont typeface="Arial"/>
              <a:buNone/>
            </a:pPr>
            <a:r>
              <a:t/>
            </a:r>
            <a:endParaRPr b="0" i="0" sz="1500" u="none" cap="none" strike="noStrike">
              <a:solidFill>
                <a:schemeClr val="dk1"/>
              </a:solidFill>
              <a:highlight>
                <a:schemeClr val="lt1"/>
              </a:highlight>
              <a:latin typeface="Arial"/>
              <a:ea typeface="Arial"/>
              <a:cs typeface="Arial"/>
              <a:sym typeface="Arial"/>
            </a:endParaRPr>
          </a:p>
          <a:p>
            <a:pPr indent="0" lvl="0" marL="609600" marR="0" rtl="0" algn="l">
              <a:lnSpc>
                <a:spcPct val="150000"/>
              </a:lnSpc>
              <a:spcBef>
                <a:spcPts val="0"/>
              </a:spcBef>
              <a:spcAft>
                <a:spcPts val="0"/>
              </a:spcAft>
              <a:buClr>
                <a:srgbClr val="000000"/>
              </a:buClr>
              <a:buSzPts val="1600"/>
              <a:buFont typeface="Arial"/>
              <a:buNone/>
            </a:pPr>
            <a:r>
              <a:t/>
            </a:r>
            <a:endParaRPr b="0" i="0" sz="1500" u="none" cap="none" strike="noStrike">
              <a:solidFill>
                <a:schemeClr val="dk1"/>
              </a:solidFill>
              <a:highlight>
                <a:schemeClr val="lt1"/>
              </a:highlight>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7" name="Shape 2217"/>
        <p:cNvGrpSpPr/>
        <p:nvPr/>
      </p:nvGrpSpPr>
      <p:grpSpPr>
        <a:xfrm>
          <a:off x="0" y="0"/>
          <a:ext cx="0" cy="0"/>
          <a:chOff x="0" y="0"/>
          <a:chExt cx="0" cy="0"/>
        </a:xfrm>
      </p:grpSpPr>
      <p:sp>
        <p:nvSpPr>
          <p:cNvPr id="2218" name="Google Shape;2218;g1394e52d7ec_1_102"/>
          <p:cNvSpPr txBox="1"/>
          <p:nvPr/>
        </p:nvSpPr>
        <p:spPr>
          <a:xfrm>
            <a:off x="94025" y="228275"/>
            <a:ext cx="9468400" cy="569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GB" sz="3100" u="none" cap="none" strike="noStrike">
                <a:solidFill>
                  <a:schemeClr val="lt1"/>
                </a:solidFill>
                <a:latin typeface="Arial"/>
                <a:ea typeface="Arial"/>
                <a:cs typeface="Arial"/>
                <a:sym typeface="Arial"/>
              </a:rPr>
              <a:t>CEOS AFOLU Roadmap </a:t>
            </a:r>
            <a:endParaRPr b="0" i="0" sz="200" u="none" cap="none" strike="noStrike">
              <a:solidFill>
                <a:srgbClr val="000000"/>
              </a:solidFill>
              <a:latin typeface="Arial"/>
              <a:ea typeface="Arial"/>
              <a:cs typeface="Arial"/>
              <a:sym typeface="Arial"/>
            </a:endParaRPr>
          </a:p>
        </p:txBody>
      </p:sp>
      <p:sp>
        <p:nvSpPr>
          <p:cNvPr id="2219" name="Google Shape;2219;g1394e52d7ec_1_102"/>
          <p:cNvSpPr txBox="1"/>
          <p:nvPr/>
        </p:nvSpPr>
        <p:spPr>
          <a:xfrm>
            <a:off x="311408" y="1201075"/>
            <a:ext cx="11569200" cy="5010300"/>
          </a:xfrm>
          <a:prstGeom prst="rect">
            <a:avLst/>
          </a:prstGeom>
          <a:noFill/>
          <a:ln>
            <a:noFill/>
          </a:ln>
        </p:spPr>
        <p:txBody>
          <a:bodyPr anchorCtr="0" anchor="t" bIns="45700" lIns="91425" spcFirstLastPara="1" rIns="91425" wrap="square" tIns="45700">
            <a:spAutoFit/>
          </a:bodyPr>
          <a:lstStyle/>
          <a:p>
            <a:pPr indent="-247650" lvl="0" marL="215900" marR="0" rtl="0" algn="l">
              <a:lnSpc>
                <a:spcPct val="150000"/>
              </a:lnSpc>
              <a:spcBef>
                <a:spcPts val="0"/>
              </a:spcBef>
              <a:spcAft>
                <a:spcPts val="0"/>
              </a:spcAft>
              <a:buClr>
                <a:schemeClr val="dk1"/>
              </a:buClr>
              <a:buSzPts val="2100"/>
              <a:buFont typeface="Noto Sans Symbols"/>
              <a:buChar char="❖"/>
            </a:pPr>
            <a:r>
              <a:rPr b="1" i="0" lang="en-GB" sz="2100" u="none" cap="none" strike="noStrike">
                <a:solidFill>
                  <a:schemeClr val="dk1"/>
                </a:solidFill>
                <a:highlight>
                  <a:schemeClr val="lt1"/>
                </a:highlight>
                <a:latin typeface="Arial"/>
                <a:ea typeface="Arial"/>
                <a:cs typeface="Arial"/>
                <a:sym typeface="Arial"/>
              </a:rPr>
              <a:t>Focus in 2022 &amp; 2023 is the development of a CEOS AFOLU Roadmap document</a:t>
            </a:r>
            <a:endParaRPr b="1" i="0" sz="2100" u="none" cap="none" strike="noStrike">
              <a:solidFill>
                <a:schemeClr val="dk1"/>
              </a:solidFill>
              <a:highlight>
                <a:schemeClr val="lt1"/>
              </a:highlight>
              <a:latin typeface="Arial"/>
              <a:ea typeface="Arial"/>
              <a:cs typeface="Arial"/>
              <a:sym typeface="Arial"/>
            </a:endParaRPr>
          </a:p>
          <a:p>
            <a:pPr indent="0" lvl="0" marL="457200" marR="0" rtl="0" algn="l">
              <a:lnSpc>
                <a:spcPct val="150000"/>
              </a:lnSpc>
              <a:spcBef>
                <a:spcPts val="0"/>
              </a:spcBef>
              <a:spcAft>
                <a:spcPts val="0"/>
              </a:spcAft>
              <a:buClr>
                <a:srgbClr val="000000"/>
              </a:buClr>
              <a:buSzPts val="1600"/>
              <a:buFont typeface="Arial"/>
              <a:buNone/>
            </a:pPr>
            <a:r>
              <a:t/>
            </a:r>
            <a:endParaRPr b="1" i="0" sz="2100" u="none" cap="none" strike="noStrike">
              <a:solidFill>
                <a:schemeClr val="dk1"/>
              </a:solidFill>
              <a:highlight>
                <a:schemeClr val="lt1"/>
              </a:highlight>
              <a:latin typeface="Arial"/>
              <a:ea typeface="Arial"/>
              <a:cs typeface="Arial"/>
              <a:sym typeface="Arial"/>
            </a:endParaRPr>
          </a:p>
          <a:p>
            <a:pPr indent="-247650" lvl="0" marL="215900" marR="0" rtl="0" algn="l">
              <a:lnSpc>
                <a:spcPct val="150000"/>
              </a:lnSpc>
              <a:spcBef>
                <a:spcPts val="0"/>
              </a:spcBef>
              <a:spcAft>
                <a:spcPts val="0"/>
              </a:spcAft>
              <a:buClr>
                <a:schemeClr val="dk1"/>
              </a:buClr>
              <a:buSzPts val="2100"/>
              <a:buFont typeface="Noto Sans Symbols"/>
              <a:buChar char="❖"/>
            </a:pPr>
            <a:r>
              <a:rPr b="1" i="0" lang="en-GB" sz="2100" u="none" cap="none" strike="noStrike">
                <a:solidFill>
                  <a:schemeClr val="dk1"/>
                </a:solidFill>
                <a:highlight>
                  <a:schemeClr val="lt1"/>
                </a:highlight>
                <a:latin typeface="Arial"/>
                <a:ea typeface="Arial"/>
                <a:cs typeface="Arial"/>
                <a:sym typeface="Arial"/>
              </a:rPr>
              <a:t>Objectives:</a:t>
            </a:r>
            <a:endParaRPr b="1" i="0" sz="2100" u="none" cap="none" strike="noStrike">
              <a:solidFill>
                <a:schemeClr val="dk1"/>
              </a:solidFill>
              <a:highlight>
                <a:schemeClr val="lt1"/>
              </a:highlight>
              <a:latin typeface="Arial"/>
              <a:ea typeface="Arial"/>
              <a:cs typeface="Arial"/>
              <a:sym typeface="Arial"/>
            </a:endParaRPr>
          </a:p>
          <a:p>
            <a:pPr indent="-355600" lvl="0" marL="457200" marR="0" rtl="0" algn="l">
              <a:lnSpc>
                <a:spcPct val="100000"/>
              </a:lnSpc>
              <a:spcBef>
                <a:spcPts val="0"/>
              </a:spcBef>
              <a:spcAft>
                <a:spcPts val="0"/>
              </a:spcAft>
              <a:buClr>
                <a:schemeClr val="dk1"/>
              </a:buClr>
              <a:buSzPts val="2000"/>
              <a:buFont typeface="Arial"/>
              <a:buAutoNum type="arabicPeriod"/>
            </a:pPr>
            <a:r>
              <a:rPr b="1" i="0" lang="en-GB" sz="2000" u="none" cap="none" strike="noStrike">
                <a:solidFill>
                  <a:schemeClr val="dk1"/>
                </a:solidFill>
                <a:highlight>
                  <a:schemeClr val="lt1"/>
                </a:highlight>
                <a:latin typeface="Arial"/>
                <a:ea typeface="Arial"/>
                <a:cs typeface="Arial"/>
                <a:sym typeface="Arial"/>
              </a:rPr>
              <a:t>Provide a framework for long-term (~ 15+ years) coordination</a:t>
            </a:r>
            <a:r>
              <a:rPr b="0" i="0" lang="en-GB" sz="2000" u="none" cap="none" strike="noStrike">
                <a:solidFill>
                  <a:schemeClr val="dk1"/>
                </a:solidFill>
                <a:highlight>
                  <a:schemeClr val="lt1"/>
                </a:highlight>
                <a:latin typeface="Arial"/>
                <a:ea typeface="Arial"/>
                <a:cs typeface="Arial"/>
                <a:sym typeface="Arial"/>
              </a:rPr>
              <a:t> of CEOS agency observing programmes in support of the needs of society for AFOLU-related information, with a focus on the needs and ambition cycle of the Global Stocktake of the Paris Climate Agreement. </a:t>
            </a:r>
            <a:endParaRPr b="0" i="0" sz="2000" u="none" cap="none" strike="noStrike">
              <a:solidFill>
                <a:schemeClr val="dk1"/>
              </a:solidFill>
              <a:highlight>
                <a:schemeClr val="lt1"/>
              </a:highlight>
              <a:latin typeface="Arial"/>
              <a:ea typeface="Arial"/>
              <a:cs typeface="Arial"/>
              <a:sym typeface="Arial"/>
            </a:endParaRPr>
          </a:p>
          <a:p>
            <a:pPr indent="-355600" lvl="0" marL="457200" marR="0" rtl="0" algn="l">
              <a:lnSpc>
                <a:spcPct val="100000"/>
              </a:lnSpc>
              <a:spcBef>
                <a:spcPts val="1000"/>
              </a:spcBef>
              <a:spcAft>
                <a:spcPts val="0"/>
              </a:spcAft>
              <a:buClr>
                <a:schemeClr val="dk1"/>
              </a:buClr>
              <a:buSzPts val="2000"/>
              <a:buFont typeface="Arial"/>
              <a:buAutoNum type="arabicPeriod"/>
            </a:pPr>
            <a:r>
              <a:rPr b="1" i="0" lang="en-GB" sz="2000" u="none" cap="none" strike="noStrike">
                <a:solidFill>
                  <a:schemeClr val="dk1"/>
                </a:solidFill>
                <a:highlight>
                  <a:schemeClr val="lt1"/>
                </a:highlight>
                <a:latin typeface="Arial"/>
                <a:ea typeface="Arial"/>
                <a:cs typeface="Arial"/>
                <a:sym typeface="Arial"/>
              </a:rPr>
              <a:t>A guiding vision for long term space agency coordination around AFOLU. </a:t>
            </a:r>
            <a:r>
              <a:rPr b="0" i="0" lang="en-GB" sz="2000" u="none" cap="none" strike="noStrike">
                <a:solidFill>
                  <a:schemeClr val="dk1"/>
                </a:solidFill>
                <a:highlight>
                  <a:schemeClr val="lt1"/>
                </a:highlight>
                <a:latin typeface="Arial"/>
                <a:ea typeface="Arial"/>
                <a:cs typeface="Arial"/>
                <a:sym typeface="Arial"/>
              </a:rPr>
              <a:t>Characterises the needs, the services and applications required, the products and observing systems that can support. Explain the need to plan for ground segment, space segment and services. </a:t>
            </a:r>
            <a:endParaRPr b="0" i="0" sz="1900" u="none" cap="none" strike="noStrike">
              <a:solidFill>
                <a:schemeClr val="dk1"/>
              </a:solidFill>
              <a:highlight>
                <a:schemeClr val="lt1"/>
              </a:highlight>
              <a:latin typeface="Arial"/>
              <a:ea typeface="Arial"/>
              <a:cs typeface="Arial"/>
              <a:sym typeface="Arial"/>
            </a:endParaRPr>
          </a:p>
          <a:p>
            <a:pPr indent="-355600" lvl="0" marL="457200" marR="0" rtl="0" algn="l">
              <a:lnSpc>
                <a:spcPct val="100000"/>
              </a:lnSpc>
              <a:spcBef>
                <a:spcPts val="1000"/>
              </a:spcBef>
              <a:spcAft>
                <a:spcPts val="0"/>
              </a:spcAft>
              <a:buClr>
                <a:schemeClr val="dk1"/>
              </a:buClr>
              <a:buSzPts val="2000"/>
              <a:buFont typeface="Arial"/>
              <a:buAutoNum type="arabicPeriod"/>
            </a:pPr>
            <a:r>
              <a:rPr b="1" i="0" lang="en-GB" sz="2000" u="none" cap="none" strike="noStrike">
                <a:solidFill>
                  <a:schemeClr val="dk1"/>
                </a:solidFill>
                <a:highlight>
                  <a:schemeClr val="lt1"/>
                </a:highlight>
                <a:latin typeface="Arial"/>
                <a:ea typeface="Arial"/>
                <a:cs typeface="Arial"/>
                <a:sym typeface="Arial"/>
              </a:rPr>
              <a:t>An</a:t>
            </a:r>
            <a:r>
              <a:rPr b="0" i="0" lang="en-GB" sz="2000" u="none" cap="none" strike="noStrike">
                <a:solidFill>
                  <a:schemeClr val="dk1"/>
                </a:solidFill>
                <a:highlight>
                  <a:schemeClr val="lt1"/>
                </a:highlight>
                <a:latin typeface="Arial"/>
                <a:ea typeface="Arial"/>
                <a:cs typeface="Arial"/>
                <a:sym typeface="Arial"/>
              </a:rPr>
              <a:t> </a:t>
            </a:r>
            <a:r>
              <a:rPr b="1" i="0" lang="en-GB" sz="2000" u="none" cap="none" strike="noStrike">
                <a:solidFill>
                  <a:schemeClr val="dk1"/>
                </a:solidFill>
                <a:highlight>
                  <a:schemeClr val="lt1"/>
                </a:highlight>
                <a:latin typeface="Arial"/>
                <a:ea typeface="Arial"/>
                <a:cs typeface="Arial"/>
                <a:sym typeface="Arial"/>
              </a:rPr>
              <a:t>effective means for communicating our intentions</a:t>
            </a:r>
            <a:r>
              <a:rPr b="0" i="0" lang="en-GB" sz="2000" u="none" cap="none" strike="noStrike">
                <a:solidFill>
                  <a:schemeClr val="dk1"/>
                </a:solidFill>
                <a:highlight>
                  <a:schemeClr val="lt1"/>
                </a:highlight>
                <a:latin typeface="Arial"/>
                <a:ea typeface="Arial"/>
                <a:cs typeface="Arial"/>
                <a:sym typeface="Arial"/>
              </a:rPr>
              <a:t> to society, UNFCCC, national inventory community etc</a:t>
            </a:r>
            <a:endParaRPr b="0" i="0" sz="2000" u="none" cap="none" strike="noStrike">
              <a:solidFill>
                <a:schemeClr val="dk1"/>
              </a:solidFill>
              <a:highlight>
                <a:schemeClr val="lt1"/>
              </a:highlight>
              <a:latin typeface="Arial"/>
              <a:ea typeface="Arial"/>
              <a:cs typeface="Arial"/>
              <a:sym typeface="Arial"/>
            </a:endParaRPr>
          </a:p>
          <a:p>
            <a:pPr indent="-323850" lvl="0" marL="457200" marR="0" rtl="0" algn="l">
              <a:lnSpc>
                <a:spcPct val="100000"/>
              </a:lnSpc>
              <a:spcBef>
                <a:spcPts val="1000"/>
              </a:spcBef>
              <a:spcAft>
                <a:spcPts val="0"/>
              </a:spcAft>
              <a:buClr>
                <a:schemeClr val="dk1"/>
              </a:buClr>
              <a:buSzPts val="1500"/>
              <a:buAutoNum type="arabicPeriod"/>
            </a:pPr>
            <a:r>
              <a:rPr b="1" lang="en-GB" sz="600">
                <a:solidFill>
                  <a:schemeClr val="dk1"/>
                </a:solidFill>
                <a:highlight>
                  <a:schemeClr val="lt1"/>
                </a:highlight>
              </a:rPr>
              <a:t> </a:t>
            </a:r>
            <a:r>
              <a:rPr b="0" i="0" lang="en-GB" sz="2000" u="none" cap="none" strike="noStrike">
                <a:solidFill>
                  <a:schemeClr val="dk1"/>
                </a:solidFill>
                <a:highlight>
                  <a:schemeClr val="lt1"/>
                </a:highlight>
                <a:latin typeface="Arial"/>
                <a:ea typeface="Arial"/>
                <a:cs typeface="Arial"/>
                <a:sym typeface="Arial"/>
              </a:rPr>
              <a:t>Addresses basic observation </a:t>
            </a:r>
            <a:r>
              <a:rPr b="1" i="0" lang="en-GB" sz="2000" u="none" cap="none" strike="noStrike">
                <a:solidFill>
                  <a:schemeClr val="dk1"/>
                </a:solidFill>
                <a:highlight>
                  <a:schemeClr val="lt1"/>
                </a:highlight>
                <a:latin typeface="Arial"/>
                <a:ea typeface="Arial"/>
                <a:cs typeface="Arial"/>
                <a:sym typeface="Arial"/>
              </a:rPr>
              <a:t>continuity and the necessary agency coordination</a:t>
            </a:r>
            <a:r>
              <a:rPr b="0" i="0" lang="en-GB" sz="2000" u="none" cap="none" strike="noStrike">
                <a:solidFill>
                  <a:schemeClr val="dk1"/>
                </a:solidFill>
                <a:highlight>
                  <a:schemeClr val="lt1"/>
                </a:highlight>
                <a:latin typeface="Arial"/>
                <a:ea typeface="Arial"/>
                <a:cs typeface="Arial"/>
                <a:sym typeface="Arial"/>
              </a:rPr>
              <a:t> to achieve it </a:t>
            </a:r>
            <a:r>
              <a:rPr b="1" i="0" lang="en-GB" sz="2000" u="none" cap="none" strike="noStrike">
                <a:solidFill>
                  <a:schemeClr val="dk1"/>
                </a:solidFill>
                <a:highlight>
                  <a:schemeClr val="lt1"/>
                </a:highlight>
              </a:rPr>
              <a:t>  </a:t>
            </a:r>
            <a:endParaRPr b="1" i="0" sz="2000" u="none" cap="none" strike="noStrike">
              <a:solidFill>
                <a:schemeClr val="dk1"/>
              </a:solidFill>
              <a:highlight>
                <a:schemeClr val="lt1"/>
              </a:highlight>
            </a:endParaRPr>
          </a:p>
          <a:p>
            <a:pPr indent="0" lvl="0" marL="609600" marR="0" rtl="0" algn="l">
              <a:lnSpc>
                <a:spcPct val="150000"/>
              </a:lnSpc>
              <a:spcBef>
                <a:spcPts val="0"/>
              </a:spcBef>
              <a:spcAft>
                <a:spcPts val="0"/>
              </a:spcAft>
              <a:buClr>
                <a:srgbClr val="000000"/>
              </a:buClr>
              <a:buSzPts val="1500"/>
              <a:buFont typeface="Arial"/>
              <a:buNone/>
            </a:pPr>
            <a:r>
              <a:t/>
            </a:r>
            <a:endParaRPr b="0" i="0" sz="2000" u="none" cap="none" strike="noStrike">
              <a:solidFill>
                <a:schemeClr val="dk1"/>
              </a:solidFill>
              <a:highlight>
                <a:schemeClr val="lt1"/>
              </a:highlight>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3" name="Shape 2223"/>
        <p:cNvGrpSpPr/>
        <p:nvPr/>
      </p:nvGrpSpPr>
      <p:grpSpPr>
        <a:xfrm>
          <a:off x="0" y="0"/>
          <a:ext cx="0" cy="0"/>
          <a:chOff x="0" y="0"/>
          <a:chExt cx="0" cy="0"/>
        </a:xfrm>
      </p:grpSpPr>
      <p:sp>
        <p:nvSpPr>
          <p:cNvPr id="2224" name="Google Shape;2224;g1394e52d7ec_1_107"/>
          <p:cNvSpPr txBox="1"/>
          <p:nvPr/>
        </p:nvSpPr>
        <p:spPr>
          <a:xfrm>
            <a:off x="94025" y="228275"/>
            <a:ext cx="9468400" cy="569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GB" sz="3100" u="none" cap="none" strike="noStrike">
                <a:solidFill>
                  <a:schemeClr val="lt1"/>
                </a:solidFill>
                <a:latin typeface="Arial"/>
                <a:ea typeface="Arial"/>
                <a:cs typeface="Arial"/>
                <a:sym typeface="Arial"/>
              </a:rPr>
              <a:t>CEOS AFOLU Roadmap </a:t>
            </a:r>
            <a:endParaRPr b="0" i="0" sz="200" u="none" cap="none" strike="noStrike">
              <a:solidFill>
                <a:srgbClr val="000000"/>
              </a:solidFill>
              <a:latin typeface="Arial"/>
              <a:ea typeface="Arial"/>
              <a:cs typeface="Arial"/>
              <a:sym typeface="Arial"/>
            </a:endParaRPr>
          </a:p>
        </p:txBody>
      </p:sp>
      <p:sp>
        <p:nvSpPr>
          <p:cNvPr id="2225" name="Google Shape;2225;g1394e52d7ec_1_107"/>
          <p:cNvSpPr txBox="1"/>
          <p:nvPr/>
        </p:nvSpPr>
        <p:spPr>
          <a:xfrm>
            <a:off x="183300" y="1168150"/>
            <a:ext cx="11825400" cy="5382300"/>
          </a:xfrm>
          <a:prstGeom prst="rect">
            <a:avLst/>
          </a:prstGeom>
          <a:noFill/>
          <a:ln>
            <a:noFill/>
          </a:ln>
        </p:spPr>
        <p:txBody>
          <a:bodyPr anchorCtr="0" anchor="t" bIns="45700" lIns="91425" spcFirstLastPara="1" rIns="91425" wrap="square" tIns="45700">
            <a:spAutoFit/>
          </a:bodyPr>
          <a:lstStyle/>
          <a:p>
            <a:pPr indent="-241300" lvl="0" marL="215900" marR="0" rtl="0" algn="l">
              <a:lnSpc>
                <a:spcPct val="150000"/>
              </a:lnSpc>
              <a:spcBef>
                <a:spcPts val="0"/>
              </a:spcBef>
              <a:spcAft>
                <a:spcPts val="0"/>
              </a:spcAft>
              <a:buClr>
                <a:schemeClr val="dk1"/>
              </a:buClr>
              <a:buSzPts val="2000"/>
              <a:buFont typeface="Noto Sans Symbols"/>
              <a:buChar char="❖"/>
            </a:pPr>
            <a:r>
              <a:rPr b="1" lang="en-GB" sz="2000">
                <a:solidFill>
                  <a:schemeClr val="dk1"/>
                </a:solidFill>
                <a:highlight>
                  <a:schemeClr val="lt1"/>
                </a:highlight>
              </a:rPr>
              <a:t>E</a:t>
            </a:r>
            <a:r>
              <a:rPr b="1" i="0" lang="en-GB" sz="2000" u="none" cap="none" strike="noStrike">
                <a:solidFill>
                  <a:schemeClr val="dk1"/>
                </a:solidFill>
                <a:highlight>
                  <a:schemeClr val="lt1"/>
                </a:highlight>
                <a:latin typeface="Arial"/>
                <a:ea typeface="Arial"/>
                <a:cs typeface="Arial"/>
                <a:sym typeface="Arial"/>
              </a:rPr>
              <a:t>xpected contents:</a:t>
            </a:r>
            <a:endParaRPr b="1" i="0" sz="2000" u="none" cap="none" strike="noStrike">
              <a:solidFill>
                <a:schemeClr val="dk1"/>
              </a:solidFill>
              <a:highlight>
                <a:schemeClr val="lt1"/>
              </a:highlight>
              <a:latin typeface="Arial"/>
              <a:ea typeface="Arial"/>
              <a:cs typeface="Arial"/>
              <a:sym typeface="Arial"/>
            </a:endParaRPr>
          </a:p>
          <a:p>
            <a:pPr indent="-349250" lvl="0" marL="457200" marR="0" rtl="0" algn="l">
              <a:lnSpc>
                <a:spcPct val="100000"/>
              </a:lnSpc>
              <a:spcBef>
                <a:spcPts val="1000"/>
              </a:spcBef>
              <a:spcAft>
                <a:spcPts val="0"/>
              </a:spcAft>
              <a:buClr>
                <a:schemeClr val="dk1"/>
              </a:buClr>
              <a:buSzPts val="1900"/>
              <a:buFont typeface="Arial"/>
              <a:buAutoNum type="arabicPeriod"/>
            </a:pPr>
            <a:r>
              <a:rPr lang="en-GB" sz="1900">
                <a:solidFill>
                  <a:schemeClr val="dk1"/>
                </a:solidFill>
                <a:highlight>
                  <a:schemeClr val="lt1"/>
                </a:highlight>
              </a:rPr>
              <a:t>D</a:t>
            </a:r>
            <a:r>
              <a:rPr b="0" i="0" lang="en-GB" sz="1900" u="none" cap="none" strike="noStrike">
                <a:solidFill>
                  <a:schemeClr val="dk1"/>
                </a:solidFill>
                <a:highlight>
                  <a:schemeClr val="lt1"/>
                </a:highlight>
                <a:latin typeface="Arial"/>
                <a:ea typeface="Arial"/>
                <a:cs typeface="Arial"/>
                <a:sym typeface="Arial"/>
              </a:rPr>
              <a:t>efine the </a:t>
            </a:r>
            <a:r>
              <a:rPr b="1" i="0" lang="en-GB" sz="1900" u="none" cap="none" strike="noStrike">
                <a:solidFill>
                  <a:schemeClr val="dk1"/>
                </a:solidFill>
                <a:highlight>
                  <a:schemeClr val="lt1"/>
                </a:highlight>
                <a:latin typeface="Arial"/>
                <a:ea typeface="Arial"/>
                <a:cs typeface="Arial"/>
                <a:sym typeface="Arial"/>
              </a:rPr>
              <a:t>2035 observing system</a:t>
            </a:r>
            <a:r>
              <a:rPr b="0" i="0" lang="en-GB" sz="1900" u="none" cap="none" strike="noStrike">
                <a:solidFill>
                  <a:schemeClr val="dk1"/>
                </a:solidFill>
                <a:highlight>
                  <a:schemeClr val="lt1"/>
                </a:highlight>
                <a:latin typeface="Arial"/>
                <a:ea typeface="Arial"/>
                <a:cs typeface="Arial"/>
                <a:sym typeface="Arial"/>
              </a:rPr>
              <a:t> required to address the AFOLU information needs of society</a:t>
            </a:r>
            <a:endParaRPr b="0" i="0" sz="1900" u="none" cap="none" strike="noStrike">
              <a:solidFill>
                <a:schemeClr val="dk1"/>
              </a:solidFill>
              <a:highlight>
                <a:schemeClr val="lt1"/>
              </a:highlight>
              <a:latin typeface="Arial"/>
              <a:ea typeface="Arial"/>
              <a:cs typeface="Arial"/>
              <a:sym typeface="Arial"/>
            </a:endParaRPr>
          </a:p>
          <a:p>
            <a:pPr indent="-349250" lvl="0" marL="457200" marR="0" rtl="0" algn="l">
              <a:lnSpc>
                <a:spcPct val="100000"/>
              </a:lnSpc>
              <a:spcBef>
                <a:spcPts val="1000"/>
              </a:spcBef>
              <a:spcAft>
                <a:spcPts val="0"/>
              </a:spcAft>
              <a:buClr>
                <a:schemeClr val="dk1"/>
              </a:buClr>
              <a:buSzPts val="1900"/>
              <a:buFont typeface="Arial"/>
              <a:buAutoNum type="arabicPeriod"/>
            </a:pPr>
            <a:r>
              <a:rPr lang="en-GB" sz="1900">
                <a:solidFill>
                  <a:schemeClr val="dk1"/>
                </a:solidFill>
                <a:highlight>
                  <a:schemeClr val="lt1"/>
                </a:highlight>
              </a:rPr>
              <a:t>C</a:t>
            </a:r>
            <a:r>
              <a:rPr b="0" i="0" lang="en-GB" sz="1900" u="none" cap="none" strike="noStrike">
                <a:solidFill>
                  <a:schemeClr val="dk1"/>
                </a:solidFill>
                <a:highlight>
                  <a:schemeClr val="lt1"/>
                </a:highlight>
                <a:latin typeface="Arial"/>
                <a:ea typeface="Arial"/>
                <a:cs typeface="Arial"/>
                <a:sym typeface="Arial"/>
              </a:rPr>
              <a:t>onsider the</a:t>
            </a:r>
            <a:r>
              <a:rPr b="1" i="0" lang="en-GB" sz="1900" u="none" cap="none" strike="noStrike">
                <a:solidFill>
                  <a:schemeClr val="dk1"/>
                </a:solidFill>
                <a:highlight>
                  <a:schemeClr val="lt1"/>
                </a:highlight>
              </a:rPr>
              <a:t> technologies and systems </a:t>
            </a:r>
            <a:r>
              <a:rPr b="0" i="0" lang="en-GB" sz="1900" u="none" cap="none" strike="noStrike">
                <a:solidFill>
                  <a:schemeClr val="dk1"/>
                </a:solidFill>
                <a:highlight>
                  <a:schemeClr val="lt1"/>
                </a:highlight>
                <a:latin typeface="Arial"/>
                <a:ea typeface="Arial"/>
                <a:cs typeface="Arial"/>
                <a:sym typeface="Arial"/>
              </a:rPr>
              <a:t>needed to realise this observing system</a:t>
            </a:r>
            <a:endParaRPr b="0" i="0" sz="1900" u="none" cap="none" strike="noStrike">
              <a:solidFill>
                <a:schemeClr val="dk1"/>
              </a:solidFill>
              <a:highlight>
                <a:schemeClr val="lt1"/>
              </a:highlight>
              <a:latin typeface="Arial"/>
              <a:ea typeface="Arial"/>
              <a:cs typeface="Arial"/>
              <a:sym typeface="Arial"/>
            </a:endParaRPr>
          </a:p>
          <a:p>
            <a:pPr indent="-349250" lvl="0" marL="457200" marR="0" rtl="0" algn="l">
              <a:lnSpc>
                <a:spcPct val="100000"/>
              </a:lnSpc>
              <a:spcBef>
                <a:spcPts val="1000"/>
              </a:spcBef>
              <a:spcAft>
                <a:spcPts val="0"/>
              </a:spcAft>
              <a:buClr>
                <a:schemeClr val="dk1"/>
              </a:buClr>
              <a:buSzPts val="1900"/>
              <a:buFont typeface="Arial"/>
              <a:buAutoNum type="arabicPeriod"/>
            </a:pPr>
            <a:r>
              <a:rPr lang="en-GB" sz="1900">
                <a:solidFill>
                  <a:schemeClr val="dk1"/>
                </a:solidFill>
                <a:highlight>
                  <a:schemeClr val="lt1"/>
                </a:highlight>
              </a:rPr>
              <a:t>I</a:t>
            </a:r>
            <a:r>
              <a:rPr b="0" i="0" lang="en-GB" sz="1900" u="none" cap="none" strike="noStrike">
                <a:solidFill>
                  <a:schemeClr val="dk1"/>
                </a:solidFill>
                <a:highlight>
                  <a:schemeClr val="lt1"/>
                </a:highlight>
                <a:latin typeface="Arial"/>
                <a:ea typeface="Arial"/>
                <a:cs typeface="Arial"/>
                <a:sym typeface="Arial"/>
              </a:rPr>
              <a:t>dentify the </a:t>
            </a:r>
            <a:r>
              <a:rPr b="1" i="0" lang="en-GB" sz="1900" u="none" cap="none" strike="noStrike">
                <a:solidFill>
                  <a:schemeClr val="dk1"/>
                </a:solidFill>
                <a:highlight>
                  <a:schemeClr val="lt1"/>
                </a:highlight>
              </a:rPr>
              <a:t>stakeholders required at different stages of the value chain t</a:t>
            </a:r>
            <a:r>
              <a:rPr b="0" i="0" lang="en-GB" sz="1900" u="none" cap="none" strike="noStrike">
                <a:solidFill>
                  <a:schemeClr val="dk1"/>
                </a:solidFill>
                <a:highlight>
                  <a:schemeClr val="lt1"/>
                </a:highlight>
                <a:latin typeface="Arial"/>
                <a:ea typeface="Arial"/>
                <a:cs typeface="Arial"/>
                <a:sym typeface="Arial"/>
              </a:rPr>
              <a:t>o ensure it can be sustained in the long-term (i.e. users- service providers, - data product producers-observation providers)</a:t>
            </a:r>
            <a:endParaRPr b="0" i="0" sz="1900" u="none" cap="none" strike="noStrike">
              <a:solidFill>
                <a:schemeClr val="dk1"/>
              </a:solidFill>
              <a:highlight>
                <a:schemeClr val="lt1"/>
              </a:highlight>
              <a:latin typeface="Arial"/>
              <a:ea typeface="Arial"/>
              <a:cs typeface="Arial"/>
              <a:sym typeface="Arial"/>
            </a:endParaRPr>
          </a:p>
          <a:p>
            <a:pPr indent="-349250" lvl="0" marL="457200" marR="0" rtl="0" algn="l">
              <a:lnSpc>
                <a:spcPct val="100000"/>
              </a:lnSpc>
              <a:spcBef>
                <a:spcPts val="1000"/>
              </a:spcBef>
              <a:spcAft>
                <a:spcPts val="0"/>
              </a:spcAft>
              <a:buClr>
                <a:schemeClr val="dk1"/>
              </a:buClr>
              <a:buSzPts val="1900"/>
              <a:buFont typeface="Arial"/>
              <a:buAutoNum type="arabicPeriod"/>
            </a:pPr>
            <a:r>
              <a:rPr lang="en-GB" sz="1900">
                <a:solidFill>
                  <a:schemeClr val="dk1"/>
                </a:solidFill>
                <a:highlight>
                  <a:schemeClr val="lt1"/>
                </a:highlight>
              </a:rPr>
              <a:t>T</a:t>
            </a:r>
            <a:r>
              <a:rPr b="0" i="0" lang="en-GB" sz="1900" u="none" cap="none" strike="noStrike">
                <a:solidFill>
                  <a:schemeClr val="dk1"/>
                </a:solidFill>
                <a:highlight>
                  <a:schemeClr val="lt1"/>
                </a:highlight>
                <a:latin typeface="Arial"/>
                <a:ea typeface="Arial"/>
                <a:cs typeface="Arial"/>
                <a:sym typeface="Arial"/>
              </a:rPr>
              <a:t>he </a:t>
            </a:r>
            <a:r>
              <a:rPr b="1" i="0" lang="en-GB" sz="1900" u="none" cap="none" strike="noStrike">
                <a:solidFill>
                  <a:schemeClr val="dk1"/>
                </a:solidFill>
                <a:highlight>
                  <a:schemeClr val="lt1"/>
                </a:highlight>
              </a:rPr>
              <a:t>technology development programmes and investments</a:t>
            </a:r>
            <a:r>
              <a:rPr b="0" i="0" lang="en-GB" sz="1900" u="none" cap="none" strike="noStrike">
                <a:solidFill>
                  <a:schemeClr val="dk1"/>
                </a:solidFill>
                <a:highlight>
                  <a:schemeClr val="lt1"/>
                </a:highlight>
                <a:latin typeface="Arial"/>
                <a:ea typeface="Arial"/>
                <a:cs typeface="Arial"/>
                <a:sym typeface="Arial"/>
              </a:rPr>
              <a:t> needed by space agencies to achieve them</a:t>
            </a:r>
            <a:endParaRPr b="0" i="0" sz="1900" u="none" cap="none" strike="noStrike">
              <a:solidFill>
                <a:schemeClr val="dk1"/>
              </a:solidFill>
              <a:highlight>
                <a:schemeClr val="lt1"/>
              </a:highlight>
              <a:latin typeface="Arial"/>
              <a:ea typeface="Arial"/>
              <a:cs typeface="Arial"/>
              <a:sym typeface="Arial"/>
            </a:endParaRPr>
          </a:p>
          <a:p>
            <a:pPr indent="-349250" lvl="0" marL="457200" marR="0" rtl="0" algn="l">
              <a:lnSpc>
                <a:spcPct val="100000"/>
              </a:lnSpc>
              <a:spcBef>
                <a:spcPts val="1000"/>
              </a:spcBef>
              <a:spcAft>
                <a:spcPts val="0"/>
              </a:spcAft>
              <a:buClr>
                <a:schemeClr val="dk1"/>
              </a:buClr>
              <a:buSzPts val="1900"/>
              <a:buFont typeface="Arial"/>
              <a:buAutoNum type="arabicPeriod"/>
            </a:pPr>
            <a:r>
              <a:rPr lang="en-GB" sz="1900">
                <a:solidFill>
                  <a:schemeClr val="dk1"/>
                </a:solidFill>
                <a:highlight>
                  <a:schemeClr val="lt1"/>
                </a:highlight>
              </a:rPr>
              <a:t>T</a:t>
            </a:r>
            <a:r>
              <a:rPr b="0" i="0" lang="en-GB" sz="1900" u="none" cap="none" strike="noStrike">
                <a:solidFill>
                  <a:schemeClr val="dk1"/>
                </a:solidFill>
                <a:highlight>
                  <a:schemeClr val="lt1"/>
                </a:highlight>
                <a:latin typeface="Arial"/>
                <a:ea typeface="Arial"/>
                <a:cs typeface="Arial"/>
                <a:sym typeface="Arial"/>
              </a:rPr>
              <a:t>he programmatic commitments that will be needed to get there</a:t>
            </a:r>
            <a:endParaRPr b="0" i="0" sz="1900" u="none" cap="none" strike="noStrike">
              <a:solidFill>
                <a:schemeClr val="dk1"/>
              </a:solidFill>
              <a:highlight>
                <a:schemeClr val="lt1"/>
              </a:highlight>
              <a:latin typeface="Arial"/>
              <a:ea typeface="Arial"/>
              <a:cs typeface="Arial"/>
              <a:sym typeface="Arial"/>
            </a:endParaRPr>
          </a:p>
          <a:p>
            <a:pPr indent="0" lvl="0" marL="0" marR="0" rtl="0" algn="l">
              <a:lnSpc>
                <a:spcPct val="100000"/>
              </a:lnSpc>
              <a:spcBef>
                <a:spcPts val="1000"/>
              </a:spcBef>
              <a:spcAft>
                <a:spcPts val="0"/>
              </a:spcAft>
              <a:buClr>
                <a:srgbClr val="000000"/>
              </a:buClr>
              <a:buSzPts val="1500"/>
              <a:buFont typeface="Arial"/>
              <a:buNone/>
            </a:pPr>
            <a:r>
              <a:t/>
            </a:r>
            <a:endParaRPr b="0" i="0" sz="1900" u="none" cap="none" strike="noStrike">
              <a:solidFill>
                <a:schemeClr val="dk1"/>
              </a:solidFill>
              <a:highlight>
                <a:schemeClr val="lt1"/>
              </a:highlight>
              <a:latin typeface="Arial"/>
              <a:ea typeface="Arial"/>
              <a:cs typeface="Arial"/>
              <a:sym typeface="Arial"/>
            </a:endParaRPr>
          </a:p>
          <a:p>
            <a:pPr indent="0" lvl="0" marL="0" marR="0" rtl="0" algn="l">
              <a:lnSpc>
                <a:spcPct val="100000"/>
              </a:lnSpc>
              <a:spcBef>
                <a:spcPts val="1000"/>
              </a:spcBef>
              <a:spcAft>
                <a:spcPts val="0"/>
              </a:spcAft>
              <a:buClr>
                <a:schemeClr val="dk1"/>
              </a:buClr>
              <a:buSzPts val="1100"/>
              <a:buFont typeface="Arial"/>
              <a:buNone/>
            </a:pPr>
            <a:r>
              <a:rPr b="1" i="0" lang="en-GB" sz="1900" u="none" cap="none" strike="noStrike">
                <a:solidFill>
                  <a:srgbClr val="00B050"/>
                </a:solidFill>
                <a:highlight>
                  <a:schemeClr val="lt1"/>
                </a:highlight>
                <a:latin typeface="Arial"/>
                <a:ea typeface="Arial"/>
                <a:cs typeface="Arial"/>
                <a:sym typeface="Arial"/>
              </a:rPr>
              <a:t>Addressing three different dimensions: </a:t>
            </a:r>
            <a:endParaRPr b="1" i="0" sz="1900" u="none" cap="none" strike="noStrike">
              <a:solidFill>
                <a:srgbClr val="00B050"/>
              </a:solidFill>
              <a:highlight>
                <a:schemeClr val="lt1"/>
              </a:highlight>
              <a:latin typeface="Arial"/>
              <a:ea typeface="Arial"/>
              <a:cs typeface="Arial"/>
              <a:sym typeface="Arial"/>
            </a:endParaRPr>
          </a:p>
          <a:p>
            <a:pPr indent="-349250" lvl="0" marL="457200" marR="0" rtl="0" algn="l">
              <a:lnSpc>
                <a:spcPct val="100000"/>
              </a:lnSpc>
              <a:spcBef>
                <a:spcPts val="1000"/>
              </a:spcBef>
              <a:spcAft>
                <a:spcPts val="0"/>
              </a:spcAft>
              <a:buClr>
                <a:srgbClr val="00B050"/>
              </a:buClr>
              <a:buSzPts val="1900"/>
              <a:buFont typeface="Arial"/>
              <a:buAutoNum type="arabicPeriod"/>
            </a:pPr>
            <a:r>
              <a:rPr lang="en-GB" sz="1900">
                <a:solidFill>
                  <a:srgbClr val="00B050"/>
                </a:solidFill>
                <a:highlight>
                  <a:schemeClr val="lt1"/>
                </a:highlight>
              </a:rPr>
              <a:t>G</a:t>
            </a:r>
            <a:r>
              <a:rPr b="0" i="0" lang="en-GB" sz="1900" u="none" cap="none" strike="noStrike">
                <a:solidFill>
                  <a:srgbClr val="00B050"/>
                </a:solidFill>
                <a:highlight>
                  <a:schemeClr val="lt1"/>
                </a:highlight>
                <a:latin typeface="Arial"/>
                <a:ea typeface="Arial"/>
                <a:cs typeface="Arial"/>
                <a:sym typeface="Arial"/>
              </a:rPr>
              <a:t>lobal assessments and syntheses</a:t>
            </a:r>
            <a:endParaRPr b="0" i="0" sz="1900" u="none" cap="none" strike="noStrike">
              <a:solidFill>
                <a:srgbClr val="00B050"/>
              </a:solidFill>
              <a:highlight>
                <a:schemeClr val="lt1"/>
              </a:highlight>
              <a:latin typeface="Arial"/>
              <a:ea typeface="Arial"/>
              <a:cs typeface="Arial"/>
              <a:sym typeface="Arial"/>
            </a:endParaRPr>
          </a:p>
          <a:p>
            <a:pPr indent="-349250" lvl="0" marL="457200" marR="0" rtl="0" algn="l">
              <a:lnSpc>
                <a:spcPct val="100000"/>
              </a:lnSpc>
              <a:spcBef>
                <a:spcPts val="0"/>
              </a:spcBef>
              <a:spcAft>
                <a:spcPts val="0"/>
              </a:spcAft>
              <a:buClr>
                <a:srgbClr val="00B050"/>
              </a:buClr>
              <a:buSzPts val="1900"/>
              <a:buFont typeface="Arial"/>
              <a:buAutoNum type="arabicPeriod"/>
            </a:pPr>
            <a:r>
              <a:rPr lang="en-GB" sz="1900">
                <a:solidFill>
                  <a:srgbClr val="00B050"/>
                </a:solidFill>
                <a:highlight>
                  <a:schemeClr val="lt1"/>
                </a:highlight>
              </a:rPr>
              <a:t>N</a:t>
            </a:r>
            <a:r>
              <a:rPr b="0" i="0" lang="en-GB" sz="1900" u="none" cap="none" strike="noStrike">
                <a:solidFill>
                  <a:srgbClr val="00B050"/>
                </a:solidFill>
                <a:highlight>
                  <a:schemeClr val="lt1"/>
                </a:highlight>
                <a:latin typeface="Arial"/>
                <a:ea typeface="Arial"/>
                <a:cs typeface="Arial"/>
                <a:sym typeface="Arial"/>
              </a:rPr>
              <a:t>ational climate policy and actions</a:t>
            </a:r>
            <a:endParaRPr b="0" i="0" sz="1900" u="none" cap="none" strike="noStrike">
              <a:solidFill>
                <a:srgbClr val="00B050"/>
              </a:solidFill>
              <a:highlight>
                <a:schemeClr val="lt1"/>
              </a:highlight>
              <a:latin typeface="Arial"/>
              <a:ea typeface="Arial"/>
              <a:cs typeface="Arial"/>
              <a:sym typeface="Arial"/>
            </a:endParaRPr>
          </a:p>
          <a:p>
            <a:pPr indent="-349250" lvl="0" marL="457200" marR="0" rtl="0" algn="l">
              <a:lnSpc>
                <a:spcPct val="100000"/>
              </a:lnSpc>
              <a:spcBef>
                <a:spcPts val="0"/>
              </a:spcBef>
              <a:spcAft>
                <a:spcPts val="0"/>
              </a:spcAft>
              <a:buClr>
                <a:srgbClr val="00B050"/>
              </a:buClr>
              <a:buSzPts val="1900"/>
              <a:buFont typeface="Arial"/>
              <a:buAutoNum type="arabicPeriod"/>
            </a:pPr>
            <a:r>
              <a:rPr b="0" i="0" lang="en-GB" sz="1900" u="none" cap="none" strike="noStrike">
                <a:solidFill>
                  <a:srgbClr val="00B050"/>
                </a:solidFill>
                <a:highlight>
                  <a:schemeClr val="lt1"/>
                </a:highlight>
                <a:latin typeface="Arial"/>
                <a:ea typeface="Arial"/>
                <a:cs typeface="Arial"/>
                <a:sym typeface="Arial"/>
              </a:rPr>
              <a:t>GHG inventories</a:t>
            </a:r>
            <a:endParaRPr b="0" i="0" sz="1900" u="none" cap="none" strike="noStrike">
              <a:solidFill>
                <a:schemeClr val="dk1"/>
              </a:solidFill>
              <a:highlight>
                <a:schemeClr val="lt1"/>
              </a:highlight>
              <a:latin typeface="Arial"/>
              <a:ea typeface="Arial"/>
              <a:cs typeface="Arial"/>
              <a:sym typeface="Arial"/>
            </a:endParaRPr>
          </a:p>
          <a:p>
            <a:pPr indent="0" lvl="0" marL="609600" marR="0" rtl="0" algn="l">
              <a:lnSpc>
                <a:spcPct val="150000"/>
              </a:lnSpc>
              <a:spcBef>
                <a:spcPts val="0"/>
              </a:spcBef>
              <a:spcAft>
                <a:spcPts val="0"/>
              </a:spcAft>
              <a:buClr>
                <a:srgbClr val="000000"/>
              </a:buClr>
              <a:buSzPts val="1500"/>
              <a:buFont typeface="Arial"/>
              <a:buNone/>
            </a:pPr>
            <a:r>
              <a:t/>
            </a:r>
            <a:endParaRPr b="0" i="0" sz="1900" u="none" cap="none" strike="noStrike">
              <a:solidFill>
                <a:schemeClr val="dk1"/>
              </a:solidFill>
              <a:highlight>
                <a:schemeClr val="lt1"/>
              </a:highlight>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229" name="Shape 2229"/>
        <p:cNvGrpSpPr/>
        <p:nvPr/>
      </p:nvGrpSpPr>
      <p:grpSpPr>
        <a:xfrm>
          <a:off x="0" y="0"/>
          <a:ext cx="0" cy="0"/>
          <a:chOff x="0" y="0"/>
          <a:chExt cx="0" cy="0"/>
        </a:xfrm>
      </p:grpSpPr>
      <p:sp>
        <p:nvSpPr>
          <p:cNvPr id="2230" name="Google Shape;2230;g1394e52d7ec_0_10"/>
          <p:cNvSpPr txBox="1"/>
          <p:nvPr/>
        </p:nvSpPr>
        <p:spPr>
          <a:xfrm>
            <a:off x="94025" y="103250"/>
            <a:ext cx="9468300" cy="708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GB" sz="4000" u="none" cap="none" strike="noStrike">
                <a:solidFill>
                  <a:schemeClr val="lt1"/>
                </a:solidFill>
                <a:latin typeface="Arial"/>
                <a:ea typeface="Arial"/>
                <a:cs typeface="Arial"/>
                <a:sym typeface="Arial"/>
              </a:rPr>
              <a:t>AFOLU Roadmap scope and objectives</a:t>
            </a:r>
            <a:endParaRPr b="0" i="0" sz="1100" u="none" cap="none" strike="noStrike">
              <a:solidFill>
                <a:srgbClr val="000000"/>
              </a:solidFill>
              <a:latin typeface="Arial"/>
              <a:ea typeface="Arial"/>
              <a:cs typeface="Arial"/>
              <a:sym typeface="Arial"/>
            </a:endParaRPr>
          </a:p>
        </p:txBody>
      </p:sp>
      <p:sp>
        <p:nvSpPr>
          <p:cNvPr id="2231" name="Google Shape;2231;g1394e52d7ec_0_10"/>
          <p:cNvSpPr txBox="1"/>
          <p:nvPr/>
        </p:nvSpPr>
        <p:spPr>
          <a:xfrm>
            <a:off x="311400" y="1121375"/>
            <a:ext cx="11569200" cy="5510400"/>
          </a:xfrm>
          <a:prstGeom prst="rect">
            <a:avLst/>
          </a:prstGeom>
          <a:noFill/>
          <a:ln>
            <a:noFill/>
          </a:ln>
        </p:spPr>
        <p:txBody>
          <a:bodyPr anchorCtr="0" anchor="t" bIns="45700" lIns="91425" spcFirstLastPara="1" rIns="91425" wrap="square" tIns="45700">
            <a:spAutoFit/>
          </a:bodyPr>
          <a:lstStyle/>
          <a:p>
            <a:pPr indent="-215900" lvl="0" marL="215900" marR="0" rtl="0" algn="l">
              <a:lnSpc>
                <a:spcPct val="150000"/>
              </a:lnSpc>
              <a:spcBef>
                <a:spcPts val="0"/>
              </a:spcBef>
              <a:spcAft>
                <a:spcPts val="0"/>
              </a:spcAft>
              <a:buClr>
                <a:schemeClr val="dk1"/>
              </a:buClr>
              <a:buSzPts val="1600"/>
              <a:buFont typeface="Noto Sans Symbols"/>
              <a:buChar char="❖"/>
            </a:pPr>
            <a:r>
              <a:rPr b="1" i="0" lang="en-GB" sz="1600" u="none" cap="none" strike="noStrike">
                <a:solidFill>
                  <a:schemeClr val="dk1"/>
                </a:solidFill>
                <a:highlight>
                  <a:schemeClr val="lt1"/>
                </a:highlight>
                <a:latin typeface="Arial"/>
                <a:ea typeface="Arial"/>
                <a:cs typeface="Arial"/>
                <a:sym typeface="Arial"/>
              </a:rPr>
              <a:t>Provide a framework for long-term (~ 15+ years) coordination</a:t>
            </a:r>
            <a:r>
              <a:rPr b="0" i="0" lang="en-GB" sz="1600" u="none" cap="none" strike="noStrike">
                <a:solidFill>
                  <a:schemeClr val="dk1"/>
                </a:solidFill>
                <a:highlight>
                  <a:schemeClr val="lt1"/>
                </a:highlight>
                <a:latin typeface="Arial"/>
                <a:ea typeface="Arial"/>
                <a:cs typeface="Arial"/>
                <a:sym typeface="Arial"/>
              </a:rPr>
              <a:t> of CEOS agency observing programmes in support of the needs of society for AFOLU-related information, with a focus on the needs and ambition cycle of the Global Stocktake of the Paris Agreement. </a:t>
            </a:r>
            <a:r>
              <a:rPr b="1" i="0" lang="en-GB" sz="1600" u="none" cap="none" strike="noStrike">
                <a:solidFill>
                  <a:schemeClr val="dk1"/>
                </a:solidFill>
                <a:highlight>
                  <a:schemeClr val="lt1"/>
                </a:highlight>
                <a:latin typeface="Arial"/>
                <a:ea typeface="Arial"/>
                <a:cs typeface="Arial"/>
                <a:sym typeface="Arial"/>
              </a:rPr>
              <a:t>A guiding vision for long term space agency coordination around AFOLU. </a:t>
            </a:r>
            <a:r>
              <a:rPr b="0" i="0" lang="en-GB" sz="1600" u="none" cap="none" strike="noStrike">
                <a:solidFill>
                  <a:schemeClr val="dk1"/>
                </a:solidFill>
                <a:highlight>
                  <a:schemeClr val="lt1"/>
                </a:highlight>
                <a:latin typeface="Arial"/>
                <a:ea typeface="Arial"/>
                <a:cs typeface="Arial"/>
                <a:sym typeface="Arial"/>
              </a:rPr>
              <a:t>Characterises the needs, the services and applications required, the products and observing systems that can support. Explain the need to plan for ground segment, space segment and services. </a:t>
            </a:r>
            <a:endParaRPr b="0" i="0" sz="1500" u="none" cap="none" strike="noStrike">
              <a:solidFill>
                <a:schemeClr val="dk1"/>
              </a:solidFill>
              <a:highlight>
                <a:schemeClr val="lt1"/>
              </a:highlight>
              <a:latin typeface="Arial"/>
              <a:ea typeface="Arial"/>
              <a:cs typeface="Arial"/>
              <a:sym typeface="Arial"/>
            </a:endParaRPr>
          </a:p>
          <a:p>
            <a:pPr indent="-215900" lvl="0" marL="215900" marR="0" rtl="0" algn="l">
              <a:lnSpc>
                <a:spcPct val="150000"/>
              </a:lnSpc>
              <a:spcBef>
                <a:spcPts val="0"/>
              </a:spcBef>
              <a:spcAft>
                <a:spcPts val="0"/>
              </a:spcAft>
              <a:buClr>
                <a:schemeClr val="dk1"/>
              </a:buClr>
              <a:buSzPts val="1600"/>
              <a:buFont typeface="Noto Sans Symbols"/>
              <a:buChar char="❖"/>
            </a:pPr>
            <a:r>
              <a:rPr b="1" i="0" lang="en-GB" sz="1600" u="none" cap="none" strike="noStrike">
                <a:solidFill>
                  <a:schemeClr val="dk1"/>
                </a:solidFill>
                <a:highlight>
                  <a:schemeClr val="lt1"/>
                </a:highlight>
                <a:latin typeface="Arial"/>
                <a:ea typeface="Arial"/>
                <a:cs typeface="Arial"/>
                <a:sym typeface="Arial"/>
              </a:rPr>
              <a:t>An</a:t>
            </a:r>
            <a:r>
              <a:rPr b="0" i="0" lang="en-GB" sz="1600" u="none" cap="none" strike="noStrike">
                <a:solidFill>
                  <a:schemeClr val="dk1"/>
                </a:solidFill>
                <a:highlight>
                  <a:schemeClr val="lt1"/>
                </a:highlight>
                <a:latin typeface="Arial"/>
                <a:ea typeface="Arial"/>
                <a:cs typeface="Arial"/>
                <a:sym typeface="Arial"/>
              </a:rPr>
              <a:t> </a:t>
            </a:r>
            <a:r>
              <a:rPr b="1" i="0" lang="en-GB" sz="1600" u="none" cap="none" strike="noStrike">
                <a:solidFill>
                  <a:schemeClr val="dk1"/>
                </a:solidFill>
                <a:highlight>
                  <a:schemeClr val="lt1"/>
                </a:highlight>
                <a:latin typeface="Arial"/>
                <a:ea typeface="Arial"/>
                <a:cs typeface="Arial"/>
                <a:sym typeface="Arial"/>
              </a:rPr>
              <a:t>effective means for communicating our intentions</a:t>
            </a:r>
            <a:r>
              <a:rPr b="0" i="0" lang="en-GB" sz="1600" u="none" cap="none" strike="noStrike">
                <a:solidFill>
                  <a:schemeClr val="dk1"/>
                </a:solidFill>
                <a:highlight>
                  <a:schemeClr val="lt1"/>
                </a:highlight>
                <a:latin typeface="Arial"/>
                <a:ea typeface="Arial"/>
                <a:cs typeface="Arial"/>
                <a:sym typeface="Arial"/>
              </a:rPr>
              <a:t> to society, UNFCCC, national inventory community etc</a:t>
            </a:r>
            <a:endParaRPr b="0" i="0" sz="1600" u="none" cap="none" strike="noStrike">
              <a:solidFill>
                <a:schemeClr val="dk1"/>
              </a:solidFill>
              <a:highlight>
                <a:schemeClr val="lt1"/>
              </a:highlight>
              <a:latin typeface="Arial"/>
              <a:ea typeface="Arial"/>
              <a:cs typeface="Arial"/>
              <a:sym typeface="Arial"/>
            </a:endParaRPr>
          </a:p>
          <a:p>
            <a:pPr indent="-215900" lvl="0" marL="215900" marR="0" rtl="0" algn="l">
              <a:lnSpc>
                <a:spcPct val="150000"/>
              </a:lnSpc>
              <a:spcBef>
                <a:spcPts val="0"/>
              </a:spcBef>
              <a:spcAft>
                <a:spcPts val="0"/>
              </a:spcAft>
              <a:buClr>
                <a:schemeClr val="dk1"/>
              </a:buClr>
              <a:buSzPts val="1600"/>
              <a:buFont typeface="Noto Sans Symbols"/>
              <a:buChar char="❖"/>
            </a:pPr>
            <a:r>
              <a:rPr b="0" i="0" lang="en-GB" sz="1600" u="none" cap="none" strike="noStrike">
                <a:solidFill>
                  <a:schemeClr val="dk1"/>
                </a:solidFill>
                <a:highlight>
                  <a:schemeClr val="lt1"/>
                </a:highlight>
                <a:latin typeface="Arial"/>
                <a:ea typeface="Arial"/>
                <a:cs typeface="Arial"/>
                <a:sym typeface="Arial"/>
              </a:rPr>
              <a:t>Addresses basic observation </a:t>
            </a:r>
            <a:r>
              <a:rPr b="1" i="0" lang="en-GB" sz="1600" u="none" cap="none" strike="noStrike">
                <a:solidFill>
                  <a:schemeClr val="dk1"/>
                </a:solidFill>
                <a:highlight>
                  <a:schemeClr val="lt1"/>
                </a:highlight>
                <a:latin typeface="Arial"/>
                <a:ea typeface="Arial"/>
                <a:cs typeface="Arial"/>
                <a:sym typeface="Arial"/>
              </a:rPr>
              <a:t>continuity and the necessary agency coordination</a:t>
            </a:r>
            <a:r>
              <a:rPr b="0" i="0" lang="en-GB" sz="1600" u="none" cap="none" strike="noStrike">
                <a:solidFill>
                  <a:schemeClr val="dk1"/>
                </a:solidFill>
                <a:highlight>
                  <a:schemeClr val="lt1"/>
                </a:highlight>
                <a:latin typeface="Arial"/>
                <a:ea typeface="Arial"/>
                <a:cs typeface="Arial"/>
                <a:sym typeface="Arial"/>
              </a:rPr>
              <a:t> to achieve it</a:t>
            </a:r>
            <a:endParaRPr b="0" i="0" sz="1600" u="none" cap="none" strike="noStrike">
              <a:solidFill>
                <a:schemeClr val="dk1"/>
              </a:solidFill>
              <a:highlight>
                <a:schemeClr val="lt1"/>
              </a:highlight>
              <a:latin typeface="Arial"/>
              <a:ea typeface="Arial"/>
              <a:cs typeface="Arial"/>
              <a:sym typeface="Arial"/>
            </a:endParaRPr>
          </a:p>
          <a:p>
            <a:pPr indent="-215900" lvl="0" marL="215900" marR="0" rtl="0" algn="l">
              <a:lnSpc>
                <a:spcPct val="150000"/>
              </a:lnSpc>
              <a:spcBef>
                <a:spcPts val="0"/>
              </a:spcBef>
              <a:spcAft>
                <a:spcPts val="0"/>
              </a:spcAft>
              <a:buClr>
                <a:schemeClr val="dk1"/>
              </a:buClr>
              <a:buSzPts val="1600"/>
              <a:buFont typeface="Noto Sans Symbols"/>
              <a:buChar char="❖"/>
            </a:pPr>
            <a:r>
              <a:rPr b="0" i="0" lang="en-GB" sz="1600" u="none" cap="none" strike="noStrike">
                <a:solidFill>
                  <a:schemeClr val="dk1"/>
                </a:solidFill>
                <a:highlight>
                  <a:schemeClr val="lt1"/>
                </a:highlight>
                <a:latin typeface="Arial"/>
                <a:ea typeface="Arial"/>
                <a:cs typeface="Arial"/>
                <a:sym typeface="Arial"/>
              </a:rPr>
              <a:t>Identifies </a:t>
            </a:r>
            <a:r>
              <a:rPr b="1" i="0" lang="en-GB" sz="1600" u="none" cap="none" strike="noStrike">
                <a:solidFill>
                  <a:schemeClr val="dk1"/>
                </a:solidFill>
                <a:highlight>
                  <a:schemeClr val="lt1"/>
                </a:highlight>
                <a:latin typeface="Arial"/>
                <a:ea typeface="Arial"/>
                <a:cs typeface="Arial"/>
                <a:sym typeface="Arial"/>
              </a:rPr>
              <a:t>questions to be answered in circa 2035 </a:t>
            </a:r>
            <a:r>
              <a:rPr b="0" i="0" lang="en-GB" sz="1600" u="none" cap="none" strike="noStrike">
                <a:solidFill>
                  <a:schemeClr val="dk1"/>
                </a:solidFill>
                <a:highlight>
                  <a:schemeClr val="lt1"/>
                </a:highlight>
                <a:latin typeface="Arial"/>
                <a:ea typeface="Arial"/>
                <a:cs typeface="Arial"/>
                <a:sym typeface="Arial"/>
              </a:rPr>
              <a:t>and reverse engineers the value chain necessary for required observations. </a:t>
            </a:r>
            <a:endParaRPr b="0" i="0" sz="1600" u="none" cap="none" strike="noStrike">
              <a:solidFill>
                <a:schemeClr val="dk1"/>
              </a:solidFill>
              <a:highlight>
                <a:schemeClr val="lt1"/>
              </a:highlight>
              <a:latin typeface="Arial"/>
              <a:ea typeface="Arial"/>
              <a:cs typeface="Arial"/>
              <a:sym typeface="Arial"/>
            </a:endParaRPr>
          </a:p>
          <a:p>
            <a:pPr indent="-215900" lvl="0" marL="215900" marR="0" rtl="0" algn="l">
              <a:lnSpc>
                <a:spcPct val="150000"/>
              </a:lnSpc>
              <a:spcBef>
                <a:spcPts val="0"/>
              </a:spcBef>
              <a:spcAft>
                <a:spcPts val="0"/>
              </a:spcAft>
              <a:buClr>
                <a:schemeClr val="dk1"/>
              </a:buClr>
              <a:buSzPts val="1600"/>
              <a:buFont typeface="Noto Sans Symbols"/>
              <a:buChar char="❖"/>
            </a:pPr>
            <a:r>
              <a:rPr b="0" i="0" lang="en-GB" sz="1600" u="none" cap="none" strike="noStrike">
                <a:solidFill>
                  <a:schemeClr val="dk1"/>
                </a:solidFill>
                <a:highlight>
                  <a:schemeClr val="lt1"/>
                </a:highlight>
                <a:latin typeface="Arial"/>
                <a:ea typeface="Arial"/>
                <a:cs typeface="Arial"/>
                <a:sym typeface="Arial"/>
              </a:rPr>
              <a:t>Provides </a:t>
            </a:r>
            <a:r>
              <a:rPr b="1" i="0" lang="en-GB" sz="1600" u="none" cap="none" strike="noStrike">
                <a:solidFill>
                  <a:schemeClr val="dk1"/>
                </a:solidFill>
                <a:highlight>
                  <a:schemeClr val="lt1"/>
                </a:highlight>
                <a:latin typeface="Arial"/>
                <a:ea typeface="Arial"/>
                <a:cs typeface="Arial"/>
                <a:sym typeface="Arial"/>
              </a:rPr>
              <a:t>guidance to Agencies </a:t>
            </a:r>
            <a:r>
              <a:rPr b="0" i="0" lang="en-GB" sz="1600" u="none" cap="none" strike="noStrike">
                <a:solidFill>
                  <a:schemeClr val="dk1"/>
                </a:solidFill>
                <a:highlight>
                  <a:schemeClr val="lt1"/>
                </a:highlight>
                <a:latin typeface="Arial"/>
                <a:ea typeface="Arial"/>
                <a:cs typeface="Arial"/>
                <a:sym typeface="Arial"/>
              </a:rPr>
              <a:t>as to the technologies and capabilities that will be needed in 15 years time to ensure policy relevance of public EO</a:t>
            </a:r>
            <a:endParaRPr b="0" i="0" sz="1600" u="none" cap="none" strike="noStrike">
              <a:solidFill>
                <a:schemeClr val="dk1"/>
              </a:solidFill>
              <a:highlight>
                <a:schemeClr val="lt1"/>
              </a:highlight>
              <a:latin typeface="Arial"/>
              <a:ea typeface="Arial"/>
              <a:cs typeface="Arial"/>
              <a:sym typeface="Arial"/>
            </a:endParaRPr>
          </a:p>
          <a:p>
            <a:pPr indent="-215900" lvl="0" marL="215900" marR="0" rtl="0" algn="l">
              <a:lnSpc>
                <a:spcPct val="150000"/>
              </a:lnSpc>
              <a:spcBef>
                <a:spcPts val="0"/>
              </a:spcBef>
              <a:spcAft>
                <a:spcPts val="0"/>
              </a:spcAft>
              <a:buClr>
                <a:schemeClr val="dk1"/>
              </a:buClr>
              <a:buSzPts val="1600"/>
              <a:buFont typeface="Noto Sans Symbols"/>
              <a:buChar char="❖"/>
            </a:pPr>
            <a:r>
              <a:rPr b="1" i="0" lang="en-GB" sz="1600" u="none" cap="none" strike="noStrike">
                <a:solidFill>
                  <a:schemeClr val="dk1"/>
                </a:solidFill>
                <a:highlight>
                  <a:schemeClr val="lt1"/>
                </a:highlight>
                <a:latin typeface="Arial"/>
                <a:ea typeface="Arial"/>
                <a:cs typeface="Arial"/>
                <a:sym typeface="Arial"/>
              </a:rPr>
              <a:t>Strategic and authoritative - but not exhaustive.</a:t>
            </a:r>
            <a:r>
              <a:rPr b="0" i="0" lang="en-GB" sz="1600" u="none" cap="none" strike="noStrike">
                <a:solidFill>
                  <a:schemeClr val="dk1"/>
                </a:solidFill>
                <a:highlight>
                  <a:schemeClr val="lt1"/>
                </a:highlight>
                <a:latin typeface="Arial"/>
                <a:ea typeface="Arial"/>
                <a:cs typeface="Arial"/>
                <a:sym typeface="Arial"/>
              </a:rPr>
              <a:t> Identify issues like the continuity outlook, known technology trends and what these will provide, and offer expert assessment for each thematic area as to the adequacy of the CEOS plans and what further should be encouraged.</a:t>
            </a:r>
            <a:r>
              <a:rPr b="1" i="0" lang="en-GB" sz="1600" u="none" cap="none" strike="noStrike">
                <a:solidFill>
                  <a:schemeClr val="dk1"/>
                </a:solidFill>
                <a:highlight>
                  <a:schemeClr val="lt1"/>
                </a:highlight>
                <a:latin typeface="Arial"/>
                <a:ea typeface="Arial"/>
                <a:cs typeface="Arial"/>
                <a:sym typeface="Arial"/>
              </a:rPr>
              <a:t> </a:t>
            </a:r>
            <a:endParaRPr b="1" i="0" sz="1600" u="none" cap="none" strike="noStrike">
              <a:solidFill>
                <a:schemeClr val="dk1"/>
              </a:solidFill>
              <a:highlight>
                <a:schemeClr val="lt1"/>
              </a:highlight>
              <a:latin typeface="Arial"/>
              <a:ea typeface="Arial"/>
              <a:cs typeface="Arial"/>
              <a:sym typeface="Arial"/>
            </a:endParaRPr>
          </a:p>
          <a:p>
            <a:pPr indent="-215900" lvl="0" marL="215900" marR="0" rtl="0" algn="l">
              <a:lnSpc>
                <a:spcPct val="150000"/>
              </a:lnSpc>
              <a:spcBef>
                <a:spcPts val="0"/>
              </a:spcBef>
              <a:spcAft>
                <a:spcPts val="0"/>
              </a:spcAft>
              <a:buClr>
                <a:schemeClr val="dk1"/>
              </a:buClr>
              <a:buSzPts val="1600"/>
              <a:buFont typeface="Arial"/>
              <a:buChar char="❖"/>
            </a:pPr>
            <a:r>
              <a:rPr b="1" i="0" lang="en-GB" sz="1600" u="none" cap="none" strike="noStrike">
                <a:solidFill>
                  <a:schemeClr val="dk1"/>
                </a:solidFill>
                <a:highlight>
                  <a:schemeClr val="lt1"/>
                </a:highlight>
                <a:latin typeface="Arial"/>
                <a:ea typeface="Arial"/>
                <a:cs typeface="Arial"/>
                <a:sym typeface="Arial"/>
              </a:rPr>
              <a:t>National inventory user community</a:t>
            </a:r>
            <a:r>
              <a:rPr b="0" i="0" lang="en-GB" sz="1600" u="none" cap="none" strike="noStrike">
                <a:solidFill>
                  <a:schemeClr val="dk1"/>
                </a:solidFill>
                <a:highlight>
                  <a:schemeClr val="lt1"/>
                </a:highlight>
                <a:latin typeface="Arial"/>
                <a:ea typeface="Arial"/>
                <a:cs typeface="Arial"/>
                <a:sym typeface="Arial"/>
              </a:rPr>
              <a:t> a key readership but also need to cover global assessments </a:t>
            </a:r>
            <a:endParaRPr b="0" i="0" sz="1500" u="none" cap="none" strike="noStrike">
              <a:solidFill>
                <a:schemeClr val="dk1"/>
              </a:solidFill>
              <a:highlight>
                <a:schemeClr val="lt1"/>
              </a:highlight>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5" name="Shape 2235"/>
        <p:cNvGrpSpPr/>
        <p:nvPr/>
      </p:nvGrpSpPr>
      <p:grpSpPr>
        <a:xfrm>
          <a:off x="0" y="0"/>
          <a:ext cx="0" cy="0"/>
          <a:chOff x="0" y="0"/>
          <a:chExt cx="0" cy="0"/>
        </a:xfrm>
      </p:grpSpPr>
      <p:sp>
        <p:nvSpPr>
          <p:cNvPr id="2236" name="Google Shape;2236;g1394e52d7ec_0_5"/>
          <p:cNvSpPr txBox="1"/>
          <p:nvPr/>
        </p:nvSpPr>
        <p:spPr>
          <a:xfrm>
            <a:off x="94025" y="228275"/>
            <a:ext cx="9468300" cy="569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lang="en-GB" sz="3100">
                <a:solidFill>
                  <a:schemeClr val="lt1"/>
                </a:solidFill>
              </a:rPr>
              <a:t>CEOS-TOPC AFOLU </a:t>
            </a:r>
            <a:r>
              <a:rPr b="0" i="0" lang="en-GB" sz="3100" u="none" cap="none" strike="noStrike">
                <a:solidFill>
                  <a:schemeClr val="lt1"/>
                </a:solidFill>
                <a:latin typeface="Arial"/>
                <a:ea typeface="Arial"/>
                <a:cs typeface="Arial"/>
                <a:sym typeface="Arial"/>
              </a:rPr>
              <a:t>Workshop (12 Sep, ESRIN)</a:t>
            </a:r>
            <a:endParaRPr b="0" i="0" sz="200" u="none" cap="none" strike="noStrike">
              <a:solidFill>
                <a:srgbClr val="000000"/>
              </a:solidFill>
              <a:latin typeface="Arial"/>
              <a:ea typeface="Arial"/>
              <a:cs typeface="Arial"/>
              <a:sym typeface="Arial"/>
            </a:endParaRPr>
          </a:p>
        </p:txBody>
      </p:sp>
      <p:sp>
        <p:nvSpPr>
          <p:cNvPr id="2237" name="Google Shape;2237;g1394e52d7ec_0_5"/>
          <p:cNvSpPr txBox="1"/>
          <p:nvPr/>
        </p:nvSpPr>
        <p:spPr>
          <a:xfrm>
            <a:off x="218333" y="1185050"/>
            <a:ext cx="11569200" cy="5513100"/>
          </a:xfrm>
          <a:prstGeom prst="rect">
            <a:avLst/>
          </a:prstGeom>
          <a:noFill/>
          <a:ln>
            <a:noFill/>
          </a:ln>
        </p:spPr>
        <p:txBody>
          <a:bodyPr anchorCtr="0" anchor="t" bIns="45700" lIns="91425" spcFirstLastPara="1" rIns="91425" wrap="square" tIns="45700">
            <a:spAutoFit/>
          </a:bodyPr>
          <a:lstStyle/>
          <a:p>
            <a:pPr indent="-234950" lvl="0" marL="215900" marR="0" rtl="0" algn="l">
              <a:lnSpc>
                <a:spcPct val="100000"/>
              </a:lnSpc>
              <a:spcBef>
                <a:spcPts val="0"/>
              </a:spcBef>
              <a:spcAft>
                <a:spcPts val="0"/>
              </a:spcAft>
              <a:buClr>
                <a:schemeClr val="dk1"/>
              </a:buClr>
              <a:buSzPts val="1900"/>
              <a:buFont typeface="Noto Sans Symbols"/>
              <a:buChar char="❖"/>
            </a:pPr>
            <a:r>
              <a:rPr b="1" lang="en-GB" sz="1900">
                <a:solidFill>
                  <a:schemeClr val="dk1"/>
                </a:solidFill>
                <a:highlight>
                  <a:schemeClr val="lt1"/>
                </a:highlight>
              </a:rPr>
              <a:t>Brought</a:t>
            </a:r>
            <a:r>
              <a:rPr b="1" i="0" lang="en-GB" sz="1900" u="none" cap="none" strike="noStrike">
                <a:solidFill>
                  <a:schemeClr val="dk1"/>
                </a:solidFill>
                <a:highlight>
                  <a:schemeClr val="lt1"/>
                </a:highlight>
                <a:latin typeface="Arial"/>
                <a:ea typeface="Arial"/>
                <a:cs typeface="Arial"/>
                <a:sym typeface="Arial"/>
              </a:rPr>
              <a:t> together the AFOLU Roadmap Team and the Terrestrial Observation Panel for Climate (TOPC) of GCOS. </a:t>
            </a:r>
            <a:endParaRPr b="1" i="0" sz="1900" u="none" cap="none" strike="noStrike">
              <a:solidFill>
                <a:schemeClr val="dk1"/>
              </a:solidFill>
              <a:highlight>
                <a:schemeClr val="lt1"/>
              </a:highlight>
              <a:latin typeface="Arial"/>
              <a:ea typeface="Arial"/>
              <a:cs typeface="Arial"/>
              <a:sym typeface="Arial"/>
            </a:endParaRPr>
          </a:p>
          <a:p>
            <a:pPr indent="-234950" lvl="0" marL="215900" marR="0" rtl="0" algn="l">
              <a:lnSpc>
                <a:spcPct val="150000"/>
              </a:lnSpc>
              <a:spcBef>
                <a:spcPts val="1000"/>
              </a:spcBef>
              <a:spcAft>
                <a:spcPts val="0"/>
              </a:spcAft>
              <a:buClr>
                <a:schemeClr val="dk1"/>
              </a:buClr>
              <a:buSzPts val="1900"/>
              <a:buFont typeface="Noto Sans Symbols"/>
              <a:buChar char="❖"/>
            </a:pPr>
            <a:r>
              <a:rPr b="1" i="0" lang="en-GB" sz="1900" u="none" cap="none" strike="noStrike">
                <a:solidFill>
                  <a:schemeClr val="dk1"/>
                </a:solidFill>
                <a:highlight>
                  <a:schemeClr val="lt1"/>
                </a:highlight>
                <a:latin typeface="Arial"/>
                <a:ea typeface="Arial"/>
                <a:cs typeface="Arial"/>
                <a:sym typeface="Arial"/>
              </a:rPr>
              <a:t>Objectives: </a:t>
            </a:r>
            <a:endParaRPr b="1" i="0" sz="1900" u="none" cap="none" strike="noStrike">
              <a:solidFill>
                <a:schemeClr val="dk1"/>
              </a:solidFill>
              <a:highlight>
                <a:schemeClr val="lt1"/>
              </a:highlight>
              <a:latin typeface="Arial"/>
              <a:ea typeface="Arial"/>
              <a:cs typeface="Arial"/>
              <a:sym typeface="Arial"/>
            </a:endParaRPr>
          </a:p>
          <a:p>
            <a:pPr indent="-349250" lvl="1" marL="914400" marR="0" rtl="0" algn="l">
              <a:lnSpc>
                <a:spcPct val="100000"/>
              </a:lnSpc>
              <a:spcBef>
                <a:spcPts val="0"/>
              </a:spcBef>
              <a:spcAft>
                <a:spcPts val="0"/>
              </a:spcAft>
              <a:buClr>
                <a:schemeClr val="dk1"/>
              </a:buClr>
              <a:buSzPts val="1900"/>
              <a:buFont typeface="Noto Sans Symbols"/>
              <a:buChar char="○"/>
            </a:pPr>
            <a:r>
              <a:rPr b="0" i="0" lang="en-GB" sz="1900" u="none" cap="none" strike="noStrike">
                <a:solidFill>
                  <a:schemeClr val="dk1"/>
                </a:solidFill>
                <a:highlight>
                  <a:schemeClr val="lt1"/>
                </a:highlight>
                <a:latin typeface="Arial"/>
                <a:ea typeface="Arial"/>
                <a:cs typeface="Arial"/>
                <a:sym typeface="Arial"/>
              </a:rPr>
              <a:t>make a start on defining how society’s needs for information related to AFOLU and its reporting can be expected to evolve in the coming years</a:t>
            </a:r>
            <a:endParaRPr b="0" i="0" sz="1900" u="none" cap="none" strike="noStrike">
              <a:solidFill>
                <a:schemeClr val="dk1"/>
              </a:solidFill>
              <a:highlight>
                <a:schemeClr val="lt1"/>
              </a:highlight>
              <a:latin typeface="Arial"/>
              <a:ea typeface="Arial"/>
              <a:cs typeface="Arial"/>
              <a:sym typeface="Arial"/>
            </a:endParaRPr>
          </a:p>
          <a:p>
            <a:pPr indent="-349250" lvl="1" marL="914400" marR="0" rtl="0" algn="l">
              <a:lnSpc>
                <a:spcPct val="100000"/>
              </a:lnSpc>
              <a:spcBef>
                <a:spcPts val="1000"/>
              </a:spcBef>
              <a:spcAft>
                <a:spcPts val="0"/>
              </a:spcAft>
              <a:buClr>
                <a:schemeClr val="dk1"/>
              </a:buClr>
              <a:buSzPts val="1900"/>
              <a:buFont typeface="Noto Sans Symbols"/>
              <a:buChar char="○"/>
            </a:pPr>
            <a:r>
              <a:rPr b="0" i="0" lang="en-GB" sz="1900" u="none" cap="none" strike="noStrike">
                <a:solidFill>
                  <a:schemeClr val="dk1"/>
                </a:solidFill>
                <a:highlight>
                  <a:schemeClr val="lt1"/>
                </a:highlight>
                <a:latin typeface="Arial"/>
                <a:ea typeface="Arial"/>
                <a:cs typeface="Arial"/>
                <a:sym typeface="Arial"/>
              </a:rPr>
              <a:t>consider the policy needs and assumed AFOLU information needs in the 2035 timeframe on the assumption that this foundation can inspire and drive the generation of the CEOS AFOLU Roadmap</a:t>
            </a:r>
            <a:endParaRPr b="0" i="0" sz="1900" u="none" cap="none" strike="noStrike">
              <a:solidFill>
                <a:schemeClr val="dk1"/>
              </a:solidFill>
              <a:highlight>
                <a:schemeClr val="lt1"/>
              </a:highlight>
              <a:latin typeface="Arial"/>
              <a:ea typeface="Arial"/>
              <a:cs typeface="Arial"/>
              <a:sym typeface="Arial"/>
            </a:endParaRPr>
          </a:p>
          <a:p>
            <a:pPr indent="-234950" lvl="0" marL="215900" marR="0" rtl="0" algn="l">
              <a:lnSpc>
                <a:spcPct val="150000"/>
              </a:lnSpc>
              <a:spcBef>
                <a:spcPts val="1000"/>
              </a:spcBef>
              <a:spcAft>
                <a:spcPts val="0"/>
              </a:spcAft>
              <a:buClr>
                <a:schemeClr val="dk1"/>
              </a:buClr>
              <a:buSzPts val="1900"/>
              <a:buFont typeface="Noto Sans Symbols"/>
              <a:buChar char="❖"/>
            </a:pPr>
            <a:r>
              <a:rPr b="1" i="0" lang="en-GB" sz="1900" u="none" cap="none" strike="noStrike">
                <a:solidFill>
                  <a:schemeClr val="dk1"/>
                </a:solidFill>
                <a:highlight>
                  <a:schemeClr val="lt1"/>
                </a:highlight>
                <a:latin typeface="Arial"/>
                <a:ea typeface="Arial"/>
                <a:cs typeface="Arial"/>
                <a:sym typeface="Arial"/>
              </a:rPr>
              <a:t>Structured along the lines of our AFOLU thematic expert teams:</a:t>
            </a:r>
            <a:endParaRPr b="1" i="0" sz="1900" u="none" cap="none" strike="noStrike">
              <a:solidFill>
                <a:schemeClr val="dk1"/>
              </a:solidFill>
              <a:highlight>
                <a:schemeClr val="lt1"/>
              </a:highlight>
              <a:latin typeface="Arial"/>
              <a:ea typeface="Arial"/>
              <a:cs typeface="Arial"/>
              <a:sym typeface="Arial"/>
            </a:endParaRPr>
          </a:p>
          <a:p>
            <a:pPr indent="-349250" lvl="1" marL="914400" marR="0" rtl="0" algn="l">
              <a:lnSpc>
                <a:spcPct val="150000"/>
              </a:lnSpc>
              <a:spcBef>
                <a:spcPts val="1000"/>
              </a:spcBef>
              <a:spcAft>
                <a:spcPts val="0"/>
              </a:spcAft>
              <a:buClr>
                <a:schemeClr val="dk1"/>
              </a:buClr>
              <a:buSzPts val="1900"/>
              <a:buFont typeface="Noto Sans Symbols"/>
              <a:buChar char="○"/>
            </a:pPr>
            <a:r>
              <a:rPr b="1" i="0" lang="en-GB" sz="1900" u="none" cap="none" strike="noStrike">
                <a:solidFill>
                  <a:schemeClr val="dk1"/>
                </a:solidFill>
                <a:highlight>
                  <a:schemeClr val="lt1"/>
                </a:highlight>
                <a:latin typeface="Arial"/>
                <a:ea typeface="Arial"/>
                <a:cs typeface="Arial"/>
                <a:sym typeface="Arial"/>
              </a:rPr>
              <a:t>Forests &amp; </a:t>
            </a:r>
            <a:r>
              <a:rPr b="1" lang="en-GB" sz="1900">
                <a:solidFill>
                  <a:schemeClr val="dk1"/>
                </a:solidFill>
                <a:highlight>
                  <a:schemeClr val="lt1"/>
                </a:highlight>
              </a:rPr>
              <a:t>B</a:t>
            </a:r>
            <a:r>
              <a:rPr b="1" i="0" lang="en-GB" sz="1900" u="none" cap="none" strike="noStrike">
                <a:solidFill>
                  <a:schemeClr val="dk1"/>
                </a:solidFill>
                <a:highlight>
                  <a:schemeClr val="lt1"/>
                </a:highlight>
                <a:latin typeface="Arial"/>
                <a:ea typeface="Arial"/>
                <a:cs typeface="Arial"/>
                <a:sym typeface="Arial"/>
              </a:rPr>
              <a:t>iomass, Agriculture, OLU (mangroves, wetlands..)</a:t>
            </a:r>
            <a:endParaRPr b="1" i="0" sz="1900" u="none" cap="none" strike="noStrike">
              <a:solidFill>
                <a:schemeClr val="dk1"/>
              </a:solidFill>
              <a:highlight>
                <a:schemeClr val="lt1"/>
              </a:highlight>
              <a:latin typeface="Arial"/>
              <a:ea typeface="Arial"/>
              <a:cs typeface="Arial"/>
              <a:sym typeface="Arial"/>
            </a:endParaRPr>
          </a:p>
          <a:p>
            <a:pPr indent="-349250" lvl="1" marL="914400" marR="0" rtl="0" algn="l">
              <a:lnSpc>
                <a:spcPct val="100000"/>
              </a:lnSpc>
              <a:spcBef>
                <a:spcPts val="0"/>
              </a:spcBef>
              <a:spcAft>
                <a:spcPts val="0"/>
              </a:spcAft>
              <a:buClr>
                <a:schemeClr val="dk1"/>
              </a:buClr>
              <a:buSzPts val="1900"/>
              <a:buFont typeface="Noto Sans Symbols"/>
              <a:buChar char="○"/>
            </a:pPr>
            <a:r>
              <a:rPr b="1" i="0" lang="en-GB" sz="1900" u="none" cap="none" strike="noStrike">
                <a:solidFill>
                  <a:schemeClr val="dk1"/>
                </a:solidFill>
                <a:highlight>
                  <a:schemeClr val="lt1"/>
                </a:highlight>
                <a:latin typeface="Arial"/>
                <a:ea typeface="Arial"/>
                <a:cs typeface="Arial"/>
                <a:sym typeface="Arial"/>
              </a:rPr>
              <a:t>And the dimensions of: global assessments and syntheses; national climate policy and actions; GHG inventories</a:t>
            </a:r>
            <a:endParaRPr b="1" i="0" sz="1900" u="none" cap="none" strike="noStrike">
              <a:solidFill>
                <a:schemeClr val="dk1"/>
              </a:solidFill>
              <a:highlight>
                <a:schemeClr val="lt1"/>
              </a:highlight>
              <a:latin typeface="Arial"/>
              <a:ea typeface="Arial"/>
              <a:cs typeface="Arial"/>
              <a:sym typeface="Arial"/>
            </a:endParaRPr>
          </a:p>
          <a:p>
            <a:pPr indent="0" lvl="0" marL="914400" marR="0" rtl="0" algn="l">
              <a:lnSpc>
                <a:spcPct val="100000"/>
              </a:lnSpc>
              <a:spcBef>
                <a:spcPts val="0"/>
              </a:spcBef>
              <a:spcAft>
                <a:spcPts val="0"/>
              </a:spcAft>
              <a:buNone/>
            </a:pPr>
            <a:r>
              <a:t/>
            </a:r>
            <a:endParaRPr b="1" sz="1700">
              <a:solidFill>
                <a:schemeClr val="dk1"/>
              </a:solidFill>
              <a:highlight>
                <a:schemeClr val="lt1"/>
              </a:highlight>
            </a:endParaRPr>
          </a:p>
          <a:p>
            <a:pPr indent="-247650" lvl="0" marL="215900" marR="0" rtl="0" algn="l">
              <a:lnSpc>
                <a:spcPct val="100000"/>
              </a:lnSpc>
              <a:spcBef>
                <a:spcPts val="1000"/>
              </a:spcBef>
              <a:spcAft>
                <a:spcPts val="0"/>
              </a:spcAft>
              <a:buClr>
                <a:srgbClr val="00B050"/>
              </a:buClr>
              <a:buSzPts val="2100"/>
              <a:buFont typeface="Noto Sans Symbols"/>
              <a:buChar char="❖"/>
            </a:pPr>
            <a:r>
              <a:rPr b="1" lang="en-GB" sz="2100">
                <a:solidFill>
                  <a:srgbClr val="00B050"/>
                </a:solidFill>
                <a:highlight>
                  <a:schemeClr val="lt1"/>
                </a:highlight>
              </a:rPr>
              <a:t>R</a:t>
            </a:r>
            <a:r>
              <a:rPr b="1" i="0" lang="en-GB" sz="2100" u="none" cap="none" strike="noStrike">
                <a:solidFill>
                  <a:srgbClr val="00B050"/>
                </a:solidFill>
                <a:highlight>
                  <a:schemeClr val="lt1"/>
                </a:highlight>
              </a:rPr>
              <a:t>ebooting the Roadmap progress. </a:t>
            </a:r>
            <a:r>
              <a:rPr b="1" lang="en-GB" sz="2100">
                <a:solidFill>
                  <a:srgbClr val="00B050"/>
                </a:solidFill>
                <a:highlight>
                  <a:schemeClr val="lt1"/>
                </a:highlight>
              </a:rPr>
              <a:t>Virtual environment has slowed the collaboration</a:t>
            </a:r>
            <a:endParaRPr b="1" i="0" sz="2100" u="none" cap="none" strike="noStrike">
              <a:solidFill>
                <a:srgbClr val="00B050"/>
              </a:solidFill>
              <a:highlight>
                <a:schemeClr val="lt1"/>
              </a:highlight>
            </a:endParaRPr>
          </a:p>
          <a:p>
            <a:pPr indent="0" lvl="0" marL="609600" marR="0" rtl="0" algn="l">
              <a:lnSpc>
                <a:spcPct val="150000"/>
              </a:lnSpc>
              <a:spcBef>
                <a:spcPts val="0"/>
              </a:spcBef>
              <a:spcAft>
                <a:spcPts val="0"/>
              </a:spcAft>
              <a:buClr>
                <a:srgbClr val="000000"/>
              </a:buClr>
              <a:buSzPts val="1500"/>
              <a:buFont typeface="Arial"/>
              <a:buNone/>
            </a:pPr>
            <a:r>
              <a:t/>
            </a:r>
            <a:endParaRPr b="0" i="0" sz="1600" u="none" cap="none" strike="noStrike">
              <a:solidFill>
                <a:schemeClr val="dk1"/>
              </a:solidFill>
              <a:highlight>
                <a:schemeClr val="lt1"/>
              </a:highlight>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1" name="Shape 2241"/>
        <p:cNvGrpSpPr/>
        <p:nvPr/>
      </p:nvGrpSpPr>
      <p:grpSpPr>
        <a:xfrm>
          <a:off x="0" y="0"/>
          <a:ext cx="0" cy="0"/>
          <a:chOff x="0" y="0"/>
          <a:chExt cx="0" cy="0"/>
        </a:xfrm>
      </p:grpSpPr>
      <p:sp>
        <p:nvSpPr>
          <p:cNvPr id="2242" name="Google Shape;2242;g1394e52d7ec_0_31"/>
          <p:cNvSpPr txBox="1"/>
          <p:nvPr/>
        </p:nvSpPr>
        <p:spPr>
          <a:xfrm>
            <a:off x="94025" y="228275"/>
            <a:ext cx="9468300" cy="569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GB" sz="3100" u="none" cap="none" strike="noStrike">
                <a:solidFill>
                  <a:schemeClr val="lt1"/>
                </a:solidFill>
                <a:latin typeface="Arial"/>
                <a:ea typeface="Arial"/>
                <a:cs typeface="Arial"/>
                <a:sym typeface="Arial"/>
              </a:rPr>
              <a:t>Agenda</a:t>
            </a:r>
            <a:endParaRPr b="0" i="0" sz="200" u="none" cap="none" strike="noStrike">
              <a:solidFill>
                <a:srgbClr val="000000"/>
              </a:solidFill>
              <a:latin typeface="Arial"/>
              <a:ea typeface="Arial"/>
              <a:cs typeface="Arial"/>
              <a:sym typeface="Arial"/>
            </a:endParaRPr>
          </a:p>
        </p:txBody>
      </p:sp>
      <p:pic>
        <p:nvPicPr>
          <p:cNvPr id="2243" name="Google Shape;2243;g1394e52d7ec_0_31"/>
          <p:cNvPicPr preferRelativeResize="0"/>
          <p:nvPr/>
        </p:nvPicPr>
        <p:blipFill rotWithShape="1">
          <a:blip r:embed="rId3">
            <a:alphaModFix/>
          </a:blip>
          <a:srcRect b="0" l="0" r="0" t="0"/>
          <a:stretch/>
        </p:blipFill>
        <p:spPr>
          <a:xfrm>
            <a:off x="322433" y="1403850"/>
            <a:ext cx="5627024" cy="4714525"/>
          </a:xfrm>
          <a:prstGeom prst="rect">
            <a:avLst/>
          </a:prstGeom>
          <a:noFill/>
          <a:ln>
            <a:noFill/>
          </a:ln>
        </p:spPr>
      </p:pic>
      <p:pic>
        <p:nvPicPr>
          <p:cNvPr id="2244" name="Google Shape;2244;g1394e52d7ec_0_31"/>
          <p:cNvPicPr preferRelativeResize="0"/>
          <p:nvPr/>
        </p:nvPicPr>
        <p:blipFill rotWithShape="1">
          <a:blip r:embed="rId4">
            <a:alphaModFix/>
          </a:blip>
          <a:srcRect b="0" l="0" r="0" t="0"/>
          <a:stretch/>
        </p:blipFill>
        <p:spPr>
          <a:xfrm>
            <a:off x="5821000" y="1478750"/>
            <a:ext cx="6370999" cy="2078751"/>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8" name="Shape 2248"/>
        <p:cNvGrpSpPr/>
        <p:nvPr/>
      </p:nvGrpSpPr>
      <p:grpSpPr>
        <a:xfrm>
          <a:off x="0" y="0"/>
          <a:ext cx="0" cy="0"/>
          <a:chOff x="0" y="0"/>
          <a:chExt cx="0" cy="0"/>
        </a:xfrm>
      </p:grpSpPr>
      <p:sp>
        <p:nvSpPr>
          <p:cNvPr id="2249" name="Google Shape;2249;g1394e52d7ec_1_112"/>
          <p:cNvSpPr txBox="1"/>
          <p:nvPr/>
        </p:nvSpPr>
        <p:spPr>
          <a:xfrm>
            <a:off x="94025" y="228275"/>
            <a:ext cx="9468400" cy="569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lang="en-GB" sz="3100">
                <a:solidFill>
                  <a:schemeClr val="lt1"/>
                </a:solidFill>
              </a:rPr>
              <a:t>Workshop outcomes</a:t>
            </a:r>
            <a:endParaRPr b="0" i="0" sz="200" u="none" cap="none" strike="noStrike">
              <a:solidFill>
                <a:srgbClr val="000000"/>
              </a:solidFill>
              <a:latin typeface="Arial"/>
              <a:ea typeface="Arial"/>
              <a:cs typeface="Arial"/>
              <a:sym typeface="Arial"/>
            </a:endParaRPr>
          </a:p>
        </p:txBody>
      </p:sp>
      <p:sp>
        <p:nvSpPr>
          <p:cNvPr id="2250" name="Google Shape;2250;g1394e52d7ec_1_112"/>
          <p:cNvSpPr txBox="1"/>
          <p:nvPr/>
        </p:nvSpPr>
        <p:spPr>
          <a:xfrm>
            <a:off x="218333" y="1492575"/>
            <a:ext cx="11569200" cy="5002500"/>
          </a:xfrm>
          <a:prstGeom prst="rect">
            <a:avLst/>
          </a:prstGeom>
          <a:noFill/>
          <a:ln>
            <a:noFill/>
          </a:ln>
        </p:spPr>
        <p:txBody>
          <a:bodyPr anchorCtr="0" anchor="t" bIns="45700" lIns="91425" spcFirstLastPara="1" rIns="91425" wrap="square" tIns="45700">
            <a:spAutoFit/>
          </a:bodyPr>
          <a:lstStyle/>
          <a:p>
            <a:pPr indent="-234950" lvl="0" marL="215900" marR="0" rtl="0" algn="l">
              <a:lnSpc>
                <a:spcPct val="100000"/>
              </a:lnSpc>
              <a:spcBef>
                <a:spcPts val="0"/>
              </a:spcBef>
              <a:spcAft>
                <a:spcPts val="0"/>
              </a:spcAft>
              <a:buClr>
                <a:schemeClr val="dk1"/>
              </a:buClr>
              <a:buSzPts val="1900"/>
              <a:buFont typeface="Noto Sans Symbols"/>
              <a:buChar char="❖"/>
            </a:pPr>
            <a:r>
              <a:rPr b="1" lang="en-GB" sz="1900">
                <a:solidFill>
                  <a:schemeClr val="dk1"/>
                </a:solidFill>
                <a:highlight>
                  <a:schemeClr val="lt1"/>
                </a:highlight>
              </a:rPr>
              <a:t>Affirmed that an AFOLU Roadmap is a generational challenge that CEOS and public EO programmes must rise to!</a:t>
            </a:r>
            <a:endParaRPr b="1" sz="1900">
              <a:solidFill>
                <a:schemeClr val="dk1"/>
              </a:solidFill>
              <a:highlight>
                <a:schemeClr val="lt1"/>
              </a:highlight>
            </a:endParaRPr>
          </a:p>
          <a:p>
            <a:pPr indent="0" lvl="0" marL="457200" marR="0" rtl="0" algn="l">
              <a:lnSpc>
                <a:spcPct val="100000"/>
              </a:lnSpc>
              <a:spcBef>
                <a:spcPts val="0"/>
              </a:spcBef>
              <a:spcAft>
                <a:spcPts val="0"/>
              </a:spcAft>
              <a:buNone/>
            </a:pPr>
            <a:r>
              <a:t/>
            </a:r>
            <a:endParaRPr b="1" sz="1900">
              <a:solidFill>
                <a:schemeClr val="dk1"/>
              </a:solidFill>
              <a:highlight>
                <a:schemeClr val="lt1"/>
              </a:highlight>
            </a:endParaRPr>
          </a:p>
          <a:p>
            <a:pPr indent="-234950" lvl="0" marL="215900" marR="0" rtl="0" algn="l">
              <a:lnSpc>
                <a:spcPct val="100000"/>
              </a:lnSpc>
              <a:spcBef>
                <a:spcPts val="0"/>
              </a:spcBef>
              <a:spcAft>
                <a:spcPts val="0"/>
              </a:spcAft>
              <a:buClr>
                <a:schemeClr val="dk1"/>
              </a:buClr>
              <a:buSzPts val="1900"/>
              <a:buChar char="❖"/>
            </a:pPr>
            <a:r>
              <a:rPr b="1" lang="en-GB" sz="1900">
                <a:solidFill>
                  <a:schemeClr val="dk1"/>
                </a:solidFill>
                <a:highlight>
                  <a:schemeClr val="lt1"/>
                </a:highlight>
              </a:rPr>
              <a:t>Provide a framework for long-term (~ 15+ years) coordination of CEOS agency observing programmes in support of the needs of society for AFOLU-related information, with a focus on (but not limited to) the needs and ambition cycle of the Global Stocktake of the Paris Agreement.</a:t>
            </a:r>
            <a:endParaRPr b="1" sz="1900">
              <a:solidFill>
                <a:schemeClr val="dk1"/>
              </a:solidFill>
              <a:highlight>
                <a:schemeClr val="lt1"/>
              </a:highlight>
            </a:endParaRPr>
          </a:p>
          <a:p>
            <a:pPr indent="0" lvl="0" marL="457200" marR="0" rtl="0" algn="l">
              <a:lnSpc>
                <a:spcPct val="100000"/>
              </a:lnSpc>
              <a:spcBef>
                <a:spcPts val="0"/>
              </a:spcBef>
              <a:spcAft>
                <a:spcPts val="0"/>
              </a:spcAft>
              <a:buNone/>
            </a:pPr>
            <a:r>
              <a:t/>
            </a:r>
            <a:endParaRPr b="1" sz="1900">
              <a:solidFill>
                <a:schemeClr val="dk1"/>
              </a:solidFill>
              <a:highlight>
                <a:schemeClr val="lt1"/>
              </a:highlight>
            </a:endParaRPr>
          </a:p>
          <a:p>
            <a:pPr indent="-234950" lvl="0" marL="215900" marR="0" rtl="0" algn="l">
              <a:lnSpc>
                <a:spcPct val="100000"/>
              </a:lnSpc>
              <a:spcBef>
                <a:spcPts val="0"/>
              </a:spcBef>
              <a:spcAft>
                <a:spcPts val="0"/>
              </a:spcAft>
              <a:buClr>
                <a:schemeClr val="dk1"/>
              </a:buClr>
              <a:buSzPts val="1900"/>
              <a:buChar char="❖"/>
            </a:pPr>
            <a:r>
              <a:rPr b="1" lang="en-GB" sz="1900">
                <a:solidFill>
                  <a:schemeClr val="dk1"/>
                </a:solidFill>
                <a:highlight>
                  <a:schemeClr val="lt1"/>
                </a:highlight>
              </a:rPr>
              <a:t>A guiding vision for long term space agency coordination around AFOLU. Characterises the needs, the services and applications required, the products and observing systems that can support. Explain the need to plan for ground segment, space segment and services. </a:t>
            </a:r>
            <a:endParaRPr b="1" sz="1900">
              <a:solidFill>
                <a:schemeClr val="dk1"/>
              </a:solidFill>
              <a:highlight>
                <a:schemeClr val="lt1"/>
              </a:highlight>
            </a:endParaRPr>
          </a:p>
          <a:p>
            <a:pPr indent="0" lvl="0" marL="457200" marR="0" rtl="0" algn="l">
              <a:lnSpc>
                <a:spcPct val="100000"/>
              </a:lnSpc>
              <a:spcBef>
                <a:spcPts val="0"/>
              </a:spcBef>
              <a:spcAft>
                <a:spcPts val="0"/>
              </a:spcAft>
              <a:buNone/>
            </a:pPr>
            <a:r>
              <a:t/>
            </a:r>
            <a:endParaRPr b="1" sz="1900">
              <a:solidFill>
                <a:schemeClr val="dk1"/>
              </a:solidFill>
              <a:highlight>
                <a:schemeClr val="lt1"/>
              </a:highlight>
            </a:endParaRPr>
          </a:p>
          <a:p>
            <a:pPr indent="-234950" lvl="0" marL="215900" marR="0" rtl="0" algn="l">
              <a:lnSpc>
                <a:spcPct val="100000"/>
              </a:lnSpc>
              <a:spcBef>
                <a:spcPts val="0"/>
              </a:spcBef>
              <a:spcAft>
                <a:spcPts val="0"/>
              </a:spcAft>
              <a:buClr>
                <a:schemeClr val="dk1"/>
              </a:buClr>
              <a:buSzPts val="1900"/>
              <a:buChar char="❖"/>
            </a:pPr>
            <a:r>
              <a:rPr b="1" lang="en-GB" sz="1900">
                <a:solidFill>
                  <a:schemeClr val="dk1"/>
                </a:solidFill>
                <a:highlight>
                  <a:schemeClr val="lt1"/>
                </a:highlight>
              </a:rPr>
              <a:t>Confirmed horizon of 2035 and interim milestones of GST1, GST2 and GST3.</a:t>
            </a:r>
            <a:endParaRPr b="1" sz="1900">
              <a:solidFill>
                <a:schemeClr val="dk1"/>
              </a:solidFill>
              <a:highlight>
                <a:schemeClr val="lt1"/>
              </a:highlight>
            </a:endParaRPr>
          </a:p>
          <a:p>
            <a:pPr indent="0" lvl="0" marL="457200" marR="0" rtl="0" algn="l">
              <a:lnSpc>
                <a:spcPct val="100000"/>
              </a:lnSpc>
              <a:spcBef>
                <a:spcPts val="0"/>
              </a:spcBef>
              <a:spcAft>
                <a:spcPts val="0"/>
              </a:spcAft>
              <a:buNone/>
            </a:pPr>
            <a:r>
              <a:t/>
            </a:r>
            <a:endParaRPr b="1" sz="1900">
              <a:solidFill>
                <a:schemeClr val="dk1"/>
              </a:solidFill>
              <a:highlight>
                <a:schemeClr val="lt1"/>
              </a:highlight>
            </a:endParaRPr>
          </a:p>
          <a:p>
            <a:pPr indent="-234950" lvl="0" marL="215900" marR="0" rtl="0" algn="l">
              <a:lnSpc>
                <a:spcPct val="100000"/>
              </a:lnSpc>
              <a:spcBef>
                <a:spcPts val="0"/>
              </a:spcBef>
              <a:spcAft>
                <a:spcPts val="0"/>
              </a:spcAft>
              <a:buClr>
                <a:schemeClr val="dk1"/>
              </a:buClr>
              <a:buSzPts val="1900"/>
              <a:buChar char="❖"/>
            </a:pPr>
            <a:r>
              <a:rPr b="1" lang="en-GB" sz="1900">
                <a:solidFill>
                  <a:schemeClr val="dk1"/>
                </a:solidFill>
                <a:highlight>
                  <a:schemeClr val="lt1"/>
                </a:highlight>
              </a:rPr>
              <a:t>Seeking to re-engage the key agencies and individuals using increased intensity process and </a:t>
            </a:r>
            <a:r>
              <a:rPr b="1" lang="en-GB" sz="1900">
                <a:solidFill>
                  <a:schemeClr val="dk1"/>
                </a:solidFill>
                <a:highlight>
                  <a:schemeClr val="lt1"/>
                </a:highlight>
              </a:rPr>
              <a:t>individual</a:t>
            </a:r>
            <a:r>
              <a:rPr b="1" lang="en-GB" sz="1900">
                <a:solidFill>
                  <a:schemeClr val="dk1"/>
                </a:solidFill>
                <a:highlight>
                  <a:schemeClr val="lt1"/>
                </a:highlight>
              </a:rPr>
              <a:t> assignments - ideally under a lead author.</a:t>
            </a:r>
            <a:endParaRPr b="1" sz="1900">
              <a:solidFill>
                <a:schemeClr val="dk1"/>
              </a:solidFill>
              <a:highlight>
                <a:schemeClr val="lt1"/>
              </a:highlight>
            </a:endParaRPr>
          </a:p>
          <a:p>
            <a:pPr indent="0" lvl="0" marL="0" marR="0" rtl="0" algn="l">
              <a:lnSpc>
                <a:spcPct val="100000"/>
              </a:lnSpc>
              <a:spcBef>
                <a:spcPts val="0"/>
              </a:spcBef>
              <a:spcAft>
                <a:spcPts val="0"/>
              </a:spcAft>
              <a:buNone/>
            </a:pPr>
            <a:r>
              <a:t/>
            </a:r>
            <a:endParaRPr b="1" sz="1900">
              <a:solidFill>
                <a:schemeClr val="dk1"/>
              </a:solidFill>
              <a:highlight>
                <a:schemeClr val="lt1"/>
              </a:highlight>
            </a:endParaRPr>
          </a:p>
          <a:p>
            <a:pPr indent="0" lvl="0" marL="609600" marR="0" rtl="0" algn="l">
              <a:lnSpc>
                <a:spcPct val="150000"/>
              </a:lnSpc>
              <a:spcBef>
                <a:spcPts val="0"/>
              </a:spcBef>
              <a:spcAft>
                <a:spcPts val="0"/>
              </a:spcAft>
              <a:buClr>
                <a:srgbClr val="000000"/>
              </a:buClr>
              <a:buSzPts val="1500"/>
              <a:buFont typeface="Arial"/>
              <a:buNone/>
            </a:pPr>
            <a:r>
              <a:t/>
            </a:r>
            <a:endParaRPr b="0" i="0" sz="1500" u="none" cap="none" strike="noStrike">
              <a:solidFill>
                <a:schemeClr val="dk1"/>
              </a:solidFill>
              <a:highlight>
                <a:schemeClr val="lt1"/>
              </a:highlight>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4" name="Shape 2254"/>
        <p:cNvGrpSpPr/>
        <p:nvPr/>
      </p:nvGrpSpPr>
      <p:grpSpPr>
        <a:xfrm>
          <a:off x="0" y="0"/>
          <a:ext cx="0" cy="0"/>
          <a:chOff x="0" y="0"/>
          <a:chExt cx="0" cy="0"/>
        </a:xfrm>
      </p:grpSpPr>
      <p:sp>
        <p:nvSpPr>
          <p:cNvPr id="2255" name="Google Shape;2255;g1394e52d7ec_0_21"/>
          <p:cNvSpPr txBox="1"/>
          <p:nvPr/>
        </p:nvSpPr>
        <p:spPr>
          <a:xfrm>
            <a:off x="94025" y="228275"/>
            <a:ext cx="9468300" cy="569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lang="en-GB" sz="3100">
                <a:solidFill>
                  <a:schemeClr val="lt1"/>
                </a:solidFill>
              </a:rPr>
              <a:t>Workshop outcomes</a:t>
            </a:r>
            <a:endParaRPr b="0" i="0" sz="200" u="none" cap="none" strike="noStrike">
              <a:solidFill>
                <a:srgbClr val="000000"/>
              </a:solidFill>
              <a:latin typeface="Arial"/>
              <a:ea typeface="Arial"/>
              <a:cs typeface="Arial"/>
              <a:sym typeface="Arial"/>
            </a:endParaRPr>
          </a:p>
        </p:txBody>
      </p:sp>
      <p:sp>
        <p:nvSpPr>
          <p:cNvPr id="2256" name="Google Shape;2256;g1394e52d7ec_0_21"/>
          <p:cNvSpPr txBox="1"/>
          <p:nvPr/>
        </p:nvSpPr>
        <p:spPr>
          <a:xfrm>
            <a:off x="240308" y="1217975"/>
            <a:ext cx="11569200" cy="5295000"/>
          </a:xfrm>
          <a:prstGeom prst="rect">
            <a:avLst/>
          </a:prstGeom>
          <a:noFill/>
          <a:ln>
            <a:noFill/>
          </a:ln>
        </p:spPr>
        <p:txBody>
          <a:bodyPr anchorCtr="0" anchor="t" bIns="45700" lIns="91425" spcFirstLastPara="1" rIns="91425" wrap="square" tIns="45700">
            <a:spAutoFit/>
          </a:bodyPr>
          <a:lstStyle/>
          <a:p>
            <a:pPr indent="-234950" lvl="0" marL="215900" marR="0" rtl="0" algn="l">
              <a:lnSpc>
                <a:spcPct val="100000"/>
              </a:lnSpc>
              <a:spcBef>
                <a:spcPts val="0"/>
              </a:spcBef>
              <a:spcAft>
                <a:spcPts val="0"/>
              </a:spcAft>
              <a:buClr>
                <a:schemeClr val="dk1"/>
              </a:buClr>
              <a:buSzPts val="1900"/>
              <a:buFont typeface="Noto Sans Symbols"/>
              <a:buChar char="❖"/>
            </a:pPr>
            <a:r>
              <a:rPr b="1" lang="en-GB" sz="1900">
                <a:solidFill>
                  <a:schemeClr val="dk1"/>
                </a:solidFill>
                <a:highlight>
                  <a:schemeClr val="lt1"/>
                </a:highlight>
              </a:rPr>
              <a:t>Thematic teams are already doing important relevant work (eg GEOGLAM for Ag) that we must harness for efficiency</a:t>
            </a:r>
            <a:endParaRPr b="1" sz="1900">
              <a:solidFill>
                <a:schemeClr val="dk1"/>
              </a:solidFill>
              <a:highlight>
                <a:schemeClr val="lt1"/>
              </a:highlight>
            </a:endParaRPr>
          </a:p>
          <a:p>
            <a:pPr indent="0" lvl="0" marL="457200" marR="0" rtl="0" algn="l">
              <a:lnSpc>
                <a:spcPct val="100000"/>
              </a:lnSpc>
              <a:spcBef>
                <a:spcPts val="0"/>
              </a:spcBef>
              <a:spcAft>
                <a:spcPts val="0"/>
              </a:spcAft>
              <a:buNone/>
            </a:pPr>
            <a:r>
              <a:t/>
            </a:r>
            <a:endParaRPr b="1" sz="1900">
              <a:solidFill>
                <a:schemeClr val="dk1"/>
              </a:solidFill>
              <a:highlight>
                <a:schemeClr val="lt1"/>
              </a:highlight>
            </a:endParaRPr>
          </a:p>
          <a:p>
            <a:pPr indent="-234950" lvl="0" marL="215900" marR="0" rtl="0" algn="l">
              <a:lnSpc>
                <a:spcPct val="100000"/>
              </a:lnSpc>
              <a:spcBef>
                <a:spcPts val="0"/>
              </a:spcBef>
              <a:spcAft>
                <a:spcPts val="0"/>
              </a:spcAft>
              <a:buClr>
                <a:schemeClr val="dk1"/>
              </a:buClr>
              <a:buSzPts val="1900"/>
              <a:buChar char="❖"/>
            </a:pPr>
            <a:r>
              <a:rPr b="1" lang="en-GB" sz="1900">
                <a:solidFill>
                  <a:schemeClr val="dk1"/>
                </a:solidFill>
                <a:highlight>
                  <a:schemeClr val="lt1"/>
                </a:highlight>
              </a:rPr>
              <a:t>End 2023 (GST1) is assumed to be the latest sensible delivery for the Roadmap</a:t>
            </a:r>
            <a:endParaRPr b="1" sz="1900">
              <a:solidFill>
                <a:schemeClr val="dk1"/>
              </a:solidFill>
              <a:highlight>
                <a:schemeClr val="lt1"/>
              </a:highlight>
            </a:endParaRPr>
          </a:p>
          <a:p>
            <a:pPr indent="0" lvl="0" marL="457200" marR="0" rtl="0" algn="l">
              <a:lnSpc>
                <a:spcPct val="100000"/>
              </a:lnSpc>
              <a:spcBef>
                <a:spcPts val="0"/>
              </a:spcBef>
              <a:spcAft>
                <a:spcPts val="0"/>
              </a:spcAft>
              <a:buNone/>
            </a:pPr>
            <a:r>
              <a:t/>
            </a:r>
            <a:endParaRPr b="1" sz="1900">
              <a:solidFill>
                <a:schemeClr val="dk1"/>
              </a:solidFill>
              <a:highlight>
                <a:schemeClr val="lt1"/>
              </a:highlight>
            </a:endParaRPr>
          </a:p>
          <a:p>
            <a:pPr indent="-234950" lvl="0" marL="215900" marR="0" rtl="0" algn="l">
              <a:lnSpc>
                <a:spcPct val="100000"/>
              </a:lnSpc>
              <a:spcBef>
                <a:spcPts val="0"/>
              </a:spcBef>
              <a:spcAft>
                <a:spcPts val="0"/>
              </a:spcAft>
              <a:buClr>
                <a:schemeClr val="dk1"/>
              </a:buClr>
              <a:buSzPts val="1900"/>
              <a:buChar char="❖"/>
            </a:pPr>
            <a:r>
              <a:rPr b="1" lang="en-GB" sz="1900">
                <a:solidFill>
                  <a:schemeClr val="dk1"/>
                </a:solidFill>
                <a:highlight>
                  <a:schemeClr val="lt1"/>
                </a:highlight>
              </a:rPr>
              <a:t>Primarily an internal document but also communicates our intent for public EO to serve society and these policy processes</a:t>
            </a:r>
            <a:endParaRPr b="1" sz="1900">
              <a:solidFill>
                <a:schemeClr val="dk1"/>
              </a:solidFill>
              <a:highlight>
                <a:schemeClr val="lt1"/>
              </a:highlight>
            </a:endParaRPr>
          </a:p>
          <a:p>
            <a:pPr indent="0" lvl="0" marL="457200" marR="0" rtl="0" algn="l">
              <a:lnSpc>
                <a:spcPct val="100000"/>
              </a:lnSpc>
              <a:spcBef>
                <a:spcPts val="0"/>
              </a:spcBef>
              <a:spcAft>
                <a:spcPts val="0"/>
              </a:spcAft>
              <a:buNone/>
            </a:pPr>
            <a:r>
              <a:t/>
            </a:r>
            <a:endParaRPr b="1" sz="1900">
              <a:solidFill>
                <a:schemeClr val="dk1"/>
              </a:solidFill>
              <a:highlight>
                <a:schemeClr val="lt1"/>
              </a:highlight>
            </a:endParaRPr>
          </a:p>
          <a:p>
            <a:pPr indent="-234950" lvl="0" marL="215900" marR="0" rtl="0" algn="l">
              <a:lnSpc>
                <a:spcPct val="100000"/>
              </a:lnSpc>
              <a:spcBef>
                <a:spcPts val="0"/>
              </a:spcBef>
              <a:spcAft>
                <a:spcPts val="0"/>
              </a:spcAft>
              <a:buClr>
                <a:schemeClr val="dk1"/>
              </a:buClr>
              <a:buSzPts val="1900"/>
              <a:buChar char="❖"/>
            </a:pPr>
            <a:r>
              <a:rPr b="1" lang="en-GB" sz="1900">
                <a:solidFill>
                  <a:schemeClr val="dk1"/>
                </a:solidFill>
                <a:highlight>
                  <a:schemeClr val="lt1"/>
                </a:highlight>
              </a:rPr>
              <a:t>A step up in capacity needed to realise the ambition now. We welcome support from:</a:t>
            </a:r>
            <a:endParaRPr b="1" sz="1900">
              <a:solidFill>
                <a:schemeClr val="dk1"/>
              </a:solidFill>
              <a:highlight>
                <a:schemeClr val="lt1"/>
              </a:highlight>
            </a:endParaRPr>
          </a:p>
          <a:p>
            <a:pPr indent="-349250" lvl="1" marL="914400" marR="0" rtl="0" algn="l">
              <a:lnSpc>
                <a:spcPct val="100000"/>
              </a:lnSpc>
              <a:spcBef>
                <a:spcPts val="0"/>
              </a:spcBef>
              <a:spcAft>
                <a:spcPts val="0"/>
              </a:spcAft>
              <a:buClr>
                <a:schemeClr val="dk1"/>
              </a:buClr>
              <a:buSzPts val="1900"/>
              <a:buChar char="○"/>
            </a:pPr>
            <a:r>
              <a:rPr b="1" lang="en-GB" sz="1900">
                <a:solidFill>
                  <a:schemeClr val="dk1"/>
                </a:solidFill>
                <a:highlight>
                  <a:schemeClr val="lt1"/>
                </a:highlight>
              </a:rPr>
              <a:t>NASA</a:t>
            </a:r>
            <a:endParaRPr b="1" sz="1900">
              <a:solidFill>
                <a:schemeClr val="dk1"/>
              </a:solidFill>
              <a:highlight>
                <a:schemeClr val="lt1"/>
              </a:highlight>
            </a:endParaRPr>
          </a:p>
          <a:p>
            <a:pPr indent="-349250" lvl="1" marL="914400" marR="0" rtl="0" algn="l">
              <a:lnSpc>
                <a:spcPct val="100000"/>
              </a:lnSpc>
              <a:spcBef>
                <a:spcPts val="0"/>
              </a:spcBef>
              <a:spcAft>
                <a:spcPts val="0"/>
              </a:spcAft>
              <a:buClr>
                <a:schemeClr val="dk1"/>
              </a:buClr>
              <a:buSzPts val="1900"/>
              <a:buChar char="○"/>
            </a:pPr>
            <a:r>
              <a:rPr b="1" lang="en-GB" sz="1900">
                <a:solidFill>
                  <a:schemeClr val="dk1"/>
                </a:solidFill>
                <a:highlight>
                  <a:schemeClr val="lt1"/>
                </a:highlight>
              </a:rPr>
              <a:t>USGS</a:t>
            </a:r>
            <a:endParaRPr b="1" sz="1900">
              <a:solidFill>
                <a:schemeClr val="dk1"/>
              </a:solidFill>
              <a:highlight>
                <a:schemeClr val="lt1"/>
              </a:highlight>
            </a:endParaRPr>
          </a:p>
          <a:p>
            <a:pPr indent="-349250" lvl="1" marL="914400" marR="0" rtl="0" algn="l">
              <a:lnSpc>
                <a:spcPct val="100000"/>
              </a:lnSpc>
              <a:spcBef>
                <a:spcPts val="0"/>
              </a:spcBef>
              <a:spcAft>
                <a:spcPts val="0"/>
              </a:spcAft>
              <a:buClr>
                <a:schemeClr val="dk1"/>
              </a:buClr>
              <a:buSzPts val="1900"/>
              <a:buChar char="○"/>
            </a:pPr>
            <a:r>
              <a:rPr b="1" lang="en-GB" sz="1900">
                <a:solidFill>
                  <a:schemeClr val="dk1"/>
                </a:solidFill>
                <a:highlight>
                  <a:schemeClr val="lt1"/>
                </a:highlight>
              </a:rPr>
              <a:t>EC/JRC</a:t>
            </a:r>
            <a:endParaRPr b="1" sz="1900">
              <a:solidFill>
                <a:schemeClr val="dk1"/>
              </a:solidFill>
              <a:highlight>
                <a:schemeClr val="lt1"/>
              </a:highlight>
            </a:endParaRPr>
          </a:p>
          <a:p>
            <a:pPr indent="-349250" lvl="1" marL="914400" marR="0" rtl="0" algn="l">
              <a:lnSpc>
                <a:spcPct val="100000"/>
              </a:lnSpc>
              <a:spcBef>
                <a:spcPts val="0"/>
              </a:spcBef>
              <a:spcAft>
                <a:spcPts val="0"/>
              </a:spcAft>
              <a:buClr>
                <a:schemeClr val="dk1"/>
              </a:buClr>
              <a:buSzPts val="1900"/>
              <a:buChar char="○"/>
            </a:pPr>
            <a:r>
              <a:rPr b="1" lang="en-GB" sz="1900">
                <a:solidFill>
                  <a:schemeClr val="dk1"/>
                </a:solidFill>
                <a:highlight>
                  <a:schemeClr val="lt1"/>
                </a:highlight>
              </a:rPr>
              <a:t>ESA</a:t>
            </a:r>
            <a:endParaRPr b="1" sz="1900">
              <a:solidFill>
                <a:schemeClr val="dk1"/>
              </a:solidFill>
              <a:highlight>
                <a:schemeClr val="lt1"/>
              </a:highlight>
            </a:endParaRPr>
          </a:p>
          <a:p>
            <a:pPr indent="-349250" lvl="1" marL="914400" marR="0" rtl="0" algn="l">
              <a:lnSpc>
                <a:spcPct val="100000"/>
              </a:lnSpc>
              <a:spcBef>
                <a:spcPts val="0"/>
              </a:spcBef>
              <a:spcAft>
                <a:spcPts val="0"/>
              </a:spcAft>
              <a:buClr>
                <a:schemeClr val="dk1"/>
              </a:buClr>
              <a:buSzPts val="1900"/>
              <a:buChar char="○"/>
            </a:pPr>
            <a:r>
              <a:rPr b="1" lang="en-GB" sz="1900">
                <a:solidFill>
                  <a:schemeClr val="dk1"/>
                </a:solidFill>
                <a:highlight>
                  <a:schemeClr val="lt1"/>
                </a:highlight>
              </a:rPr>
              <a:t>JAXA</a:t>
            </a:r>
            <a:endParaRPr b="1" sz="1900">
              <a:solidFill>
                <a:schemeClr val="dk1"/>
              </a:solidFill>
              <a:highlight>
                <a:schemeClr val="lt1"/>
              </a:highlight>
            </a:endParaRPr>
          </a:p>
          <a:p>
            <a:pPr indent="-349250" lvl="1" marL="914400" marR="0" rtl="0" algn="l">
              <a:lnSpc>
                <a:spcPct val="100000"/>
              </a:lnSpc>
              <a:spcBef>
                <a:spcPts val="0"/>
              </a:spcBef>
              <a:spcAft>
                <a:spcPts val="0"/>
              </a:spcAft>
              <a:buClr>
                <a:schemeClr val="dk1"/>
              </a:buClr>
              <a:buSzPts val="1900"/>
              <a:buChar char="○"/>
            </a:pPr>
            <a:r>
              <a:rPr b="1" lang="en-GB" sz="1900">
                <a:solidFill>
                  <a:schemeClr val="dk1"/>
                </a:solidFill>
                <a:highlight>
                  <a:schemeClr val="lt1"/>
                </a:highlight>
              </a:rPr>
              <a:t>GEOGLAM team, GFOI team, SilvaCarbon, LPV - Biomass, LSI-VC </a:t>
            </a:r>
            <a:endParaRPr b="1" sz="1900">
              <a:solidFill>
                <a:schemeClr val="dk1"/>
              </a:solidFill>
              <a:highlight>
                <a:schemeClr val="lt1"/>
              </a:highlight>
            </a:endParaRPr>
          </a:p>
          <a:p>
            <a:pPr indent="-349250" lvl="1" marL="914400" marR="0" rtl="0" algn="l">
              <a:lnSpc>
                <a:spcPct val="100000"/>
              </a:lnSpc>
              <a:spcBef>
                <a:spcPts val="0"/>
              </a:spcBef>
              <a:spcAft>
                <a:spcPts val="0"/>
              </a:spcAft>
              <a:buClr>
                <a:schemeClr val="dk1"/>
              </a:buClr>
              <a:buSzPts val="1900"/>
              <a:buChar char="○"/>
            </a:pPr>
            <a:r>
              <a:rPr b="1" lang="en-GB" sz="1900">
                <a:solidFill>
                  <a:schemeClr val="dk1"/>
                </a:solidFill>
                <a:highlight>
                  <a:schemeClr val="lt1"/>
                </a:highlight>
              </a:rPr>
              <a:t>and more …</a:t>
            </a:r>
            <a:endParaRPr b="1" sz="1900">
              <a:solidFill>
                <a:schemeClr val="dk1"/>
              </a:solidFill>
              <a:highlight>
                <a:schemeClr val="lt1"/>
              </a:highlight>
            </a:endParaRPr>
          </a:p>
          <a:p>
            <a:pPr indent="0" lvl="0" marL="0" marR="0" rtl="0" algn="l">
              <a:lnSpc>
                <a:spcPct val="100000"/>
              </a:lnSpc>
              <a:spcBef>
                <a:spcPts val="0"/>
              </a:spcBef>
              <a:spcAft>
                <a:spcPts val="0"/>
              </a:spcAft>
              <a:buNone/>
            </a:pPr>
            <a:r>
              <a:t/>
            </a:r>
            <a:endParaRPr b="1" sz="1900">
              <a:solidFill>
                <a:schemeClr val="dk1"/>
              </a:solidFill>
              <a:highlight>
                <a:schemeClr val="lt1"/>
              </a:highlight>
            </a:endParaRPr>
          </a:p>
          <a:p>
            <a:pPr indent="0" lvl="0" marL="609600" marR="0" rtl="0" algn="l">
              <a:lnSpc>
                <a:spcPct val="150000"/>
              </a:lnSpc>
              <a:spcBef>
                <a:spcPts val="0"/>
              </a:spcBef>
              <a:spcAft>
                <a:spcPts val="0"/>
              </a:spcAft>
              <a:buClr>
                <a:srgbClr val="000000"/>
              </a:buClr>
              <a:buSzPts val="1500"/>
              <a:buFont typeface="Arial"/>
              <a:buNone/>
            </a:pPr>
            <a:r>
              <a:t/>
            </a:r>
            <a:endParaRPr b="0" i="0" sz="1500" u="none" cap="none" strike="noStrike">
              <a:solidFill>
                <a:schemeClr val="dk1"/>
              </a:solidFill>
              <a:highlight>
                <a:schemeClr val="lt1"/>
              </a:highlight>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9" name="Shape 1779"/>
        <p:cNvGrpSpPr/>
        <p:nvPr/>
      </p:nvGrpSpPr>
      <p:grpSpPr>
        <a:xfrm>
          <a:off x="0" y="0"/>
          <a:ext cx="0" cy="0"/>
          <a:chOff x="0" y="0"/>
          <a:chExt cx="0" cy="0"/>
        </a:xfrm>
      </p:grpSpPr>
      <p:sp>
        <p:nvSpPr>
          <p:cNvPr id="1780" name="Google Shape;1780;g1445f7c9ed6_0_121"/>
          <p:cNvSpPr txBox="1"/>
          <p:nvPr>
            <p:ph type="title"/>
          </p:nvPr>
        </p:nvSpPr>
        <p:spPr>
          <a:xfrm>
            <a:off x="176047" y="175938"/>
            <a:ext cx="6157200" cy="3972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8000"/>
              <a:buFont typeface="Arial"/>
              <a:buNone/>
            </a:pPr>
            <a:r>
              <a:rPr lang="en-GB" sz="5400"/>
              <a:t>CEOS GST Strategy Update</a:t>
            </a:r>
            <a:r>
              <a:rPr lang="en-GB" sz="5400"/>
              <a:t> </a:t>
            </a:r>
            <a:endParaRPr sz="5400"/>
          </a:p>
        </p:txBody>
      </p:sp>
      <p:sp>
        <p:nvSpPr>
          <p:cNvPr id="1781" name="Google Shape;1781;g1445f7c9ed6_0_121"/>
          <p:cNvSpPr/>
          <p:nvPr/>
        </p:nvSpPr>
        <p:spPr>
          <a:xfrm>
            <a:off x="7242234" y="4530032"/>
            <a:ext cx="4833000" cy="2605200"/>
          </a:xfrm>
          <a:prstGeom prst="rect">
            <a:avLst/>
          </a:prstGeom>
          <a:noFill/>
          <a:ln>
            <a:noFill/>
          </a:ln>
        </p:spPr>
        <p:txBody>
          <a:bodyPr anchorCtr="0" anchor="t" bIns="0" lIns="0" spcFirstLastPara="1" rIns="0" wrap="square" tIns="0">
            <a:noAutofit/>
          </a:bodyPr>
          <a:lstStyle/>
          <a:p>
            <a:pPr indent="0" lvl="0" marL="0" marR="0" rtl="0" algn="r">
              <a:lnSpc>
                <a:spcPct val="15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r">
              <a:lnSpc>
                <a:spcPct val="150000"/>
              </a:lnSpc>
              <a:spcBef>
                <a:spcPts val="0"/>
              </a:spcBef>
              <a:spcAft>
                <a:spcPts val="0"/>
              </a:spcAft>
              <a:buClr>
                <a:srgbClr val="000000"/>
              </a:buClr>
              <a:buSzPts val="2200"/>
              <a:buFont typeface="Arial"/>
              <a:buNone/>
            </a:pPr>
            <a:r>
              <a:rPr b="1" lang="en-GB" sz="1800">
                <a:solidFill>
                  <a:srgbClr val="6AA84F"/>
                </a:solidFill>
              </a:rPr>
              <a:t>Steve Briggs, SIT Chair Team</a:t>
            </a:r>
            <a:endParaRPr b="1" i="0" sz="2200" u="none" cap="none" strike="noStrike">
              <a:solidFill>
                <a:srgbClr val="6AA84F"/>
              </a:solidFill>
              <a:latin typeface="Arial"/>
              <a:ea typeface="Arial"/>
              <a:cs typeface="Arial"/>
              <a:sym typeface="Arial"/>
            </a:endParaRPr>
          </a:p>
          <a:p>
            <a:pPr indent="0" lvl="0" marL="0" marR="0" rtl="0" algn="r">
              <a:lnSpc>
                <a:spcPct val="150000"/>
              </a:lnSpc>
              <a:spcBef>
                <a:spcPts val="0"/>
              </a:spcBef>
              <a:spcAft>
                <a:spcPts val="0"/>
              </a:spcAft>
              <a:buClr>
                <a:srgbClr val="000000"/>
              </a:buClr>
              <a:buSzPts val="2200"/>
              <a:buFont typeface="Arial"/>
              <a:buNone/>
            </a:pPr>
            <a:r>
              <a:rPr b="1" i="0" lang="en-GB" sz="2200" u="none" cap="none" strike="noStrike">
                <a:solidFill>
                  <a:schemeClr val="accent1"/>
                </a:solidFill>
                <a:latin typeface="Arial"/>
                <a:ea typeface="Arial"/>
                <a:cs typeface="Arial"/>
                <a:sym typeface="Arial"/>
              </a:rPr>
              <a:t>Agenda item </a:t>
            </a:r>
            <a:r>
              <a:rPr b="1" lang="en-GB" sz="2200">
                <a:solidFill>
                  <a:schemeClr val="accent1"/>
                </a:solidFill>
              </a:rPr>
              <a:t>3</a:t>
            </a:r>
            <a:r>
              <a:rPr b="1" i="0" lang="en-GB" sz="2200" u="none" cap="none" strike="noStrike">
                <a:solidFill>
                  <a:schemeClr val="accent1"/>
                </a:solidFill>
                <a:latin typeface="Arial"/>
                <a:ea typeface="Arial"/>
                <a:cs typeface="Arial"/>
                <a:sym typeface="Arial"/>
              </a:rPr>
              <a:t>.</a:t>
            </a:r>
            <a:r>
              <a:rPr b="1" lang="en-GB" sz="2200">
                <a:solidFill>
                  <a:schemeClr val="accent1"/>
                </a:solidFill>
              </a:rPr>
              <a:t>1</a:t>
            </a:r>
            <a:endParaRPr>
              <a:solidFill>
                <a:schemeClr val="dk1"/>
              </a:solidFill>
            </a:endParaRPr>
          </a:p>
          <a:p>
            <a:pPr indent="0" lvl="0" marL="0" rtl="0" algn="r">
              <a:lnSpc>
                <a:spcPct val="150000"/>
              </a:lnSpc>
              <a:spcBef>
                <a:spcPts val="0"/>
              </a:spcBef>
              <a:spcAft>
                <a:spcPts val="0"/>
              </a:spcAft>
              <a:buClr>
                <a:schemeClr val="dk1"/>
              </a:buClr>
              <a:buSzPts val="2200"/>
              <a:buFont typeface="Arial"/>
              <a:buNone/>
            </a:pPr>
            <a:r>
              <a:rPr b="1" lang="en-GB" sz="2200">
                <a:solidFill>
                  <a:schemeClr val="accent1"/>
                </a:solidFill>
              </a:rPr>
              <a:t>SIT TW 2022, ESA/ESRIN</a:t>
            </a:r>
            <a:endParaRPr b="1" sz="2200">
              <a:solidFill>
                <a:schemeClr val="accent1"/>
              </a:solidFill>
            </a:endParaRPr>
          </a:p>
          <a:p>
            <a:pPr indent="0" lvl="0" marL="0" rtl="0" algn="r">
              <a:lnSpc>
                <a:spcPct val="150000"/>
              </a:lnSpc>
              <a:spcBef>
                <a:spcPts val="0"/>
              </a:spcBef>
              <a:spcAft>
                <a:spcPts val="0"/>
              </a:spcAft>
              <a:buClr>
                <a:schemeClr val="dk1"/>
              </a:buClr>
              <a:buSzPts val="2200"/>
              <a:buFont typeface="Arial"/>
              <a:buNone/>
            </a:pPr>
            <a:r>
              <a:rPr b="1" lang="en-GB" sz="2200">
                <a:solidFill>
                  <a:schemeClr val="accent1"/>
                </a:solidFill>
              </a:rPr>
              <a:t>14th - 15th September 2022</a:t>
            </a:r>
            <a:endParaRPr b="1" sz="2200">
              <a:solidFill>
                <a:schemeClr val="accent1"/>
              </a:solidFill>
            </a:endParaRPr>
          </a:p>
        </p:txBody>
      </p:sp>
      <p:grpSp>
        <p:nvGrpSpPr>
          <p:cNvPr id="1782" name="Google Shape;1782;g1445f7c9ed6_0_121"/>
          <p:cNvGrpSpPr/>
          <p:nvPr/>
        </p:nvGrpSpPr>
        <p:grpSpPr>
          <a:xfrm>
            <a:off x="6889450" y="993225"/>
            <a:ext cx="6406125" cy="1238100"/>
            <a:chOff x="7740775" y="1144075"/>
            <a:chExt cx="6406125" cy="1238100"/>
          </a:xfrm>
        </p:grpSpPr>
        <p:sp>
          <p:nvSpPr>
            <p:cNvPr id="1783" name="Google Shape;1783;g1445f7c9ed6_0_121"/>
            <p:cNvSpPr/>
            <p:nvPr/>
          </p:nvSpPr>
          <p:spPr>
            <a:xfrm>
              <a:off x="7740775" y="1144075"/>
              <a:ext cx="1203900" cy="1238100"/>
            </a:xfrm>
            <a:prstGeom prst="star6">
              <a:avLst>
                <a:gd fmla="val 28868" name="adj"/>
                <a:gd fmla="val 115470" name="hf"/>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4" name="Google Shape;1784;g1445f7c9ed6_0_121"/>
            <p:cNvSpPr txBox="1"/>
            <p:nvPr/>
          </p:nvSpPr>
          <p:spPr>
            <a:xfrm>
              <a:off x="7921300" y="1563025"/>
              <a:ext cx="62256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1</a:t>
              </a:r>
              <a:r>
                <a:rPr b="1" lang="en-GB"/>
                <a:t>0</a:t>
              </a:r>
              <a:r>
                <a:rPr b="1" i="0" lang="en-GB" sz="1400" u="none" cap="none" strike="noStrike">
                  <a:solidFill>
                    <a:srgbClr val="000000"/>
                  </a:solidFill>
                  <a:latin typeface="Arial"/>
                  <a:ea typeface="Arial"/>
                  <a:cs typeface="Arial"/>
                  <a:sym typeface="Arial"/>
                </a:rPr>
                <a:t> Mins</a:t>
              </a:r>
              <a:endParaRPr b="1" i="0" sz="1400" u="none" cap="none" strike="noStrike">
                <a:solidFill>
                  <a:srgbClr val="000000"/>
                </a:solidFill>
                <a:latin typeface="Arial"/>
                <a:ea typeface="Arial"/>
                <a:cs typeface="Arial"/>
                <a:sym typeface="Arial"/>
              </a:endParaRPr>
            </a:p>
          </p:txBody>
        </p:sp>
      </p:gr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0" name="Shape 2260"/>
        <p:cNvGrpSpPr/>
        <p:nvPr/>
      </p:nvGrpSpPr>
      <p:grpSpPr>
        <a:xfrm>
          <a:off x="0" y="0"/>
          <a:ext cx="0" cy="0"/>
          <a:chOff x="0" y="0"/>
          <a:chExt cx="0" cy="0"/>
        </a:xfrm>
      </p:grpSpPr>
      <p:sp>
        <p:nvSpPr>
          <p:cNvPr id="2261" name="Google Shape;2261;g154064e066c_40_1"/>
          <p:cNvSpPr txBox="1"/>
          <p:nvPr>
            <p:ph type="title"/>
          </p:nvPr>
        </p:nvSpPr>
        <p:spPr>
          <a:xfrm>
            <a:off x="252773" y="237314"/>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a:t>CEOS AFOLU Data Strategy (TBC!)</a:t>
            </a:r>
            <a:endParaRPr/>
          </a:p>
        </p:txBody>
      </p:sp>
      <p:pic>
        <p:nvPicPr>
          <p:cNvPr id="2262" name="Google Shape;2262;g154064e066c_40_1"/>
          <p:cNvPicPr preferRelativeResize="0"/>
          <p:nvPr/>
        </p:nvPicPr>
        <p:blipFill>
          <a:blip r:embed="rId3">
            <a:alphaModFix/>
          </a:blip>
          <a:stretch>
            <a:fillRect/>
          </a:stretch>
        </p:blipFill>
        <p:spPr>
          <a:xfrm>
            <a:off x="252775" y="1113889"/>
            <a:ext cx="11316705" cy="5536786"/>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6" name="Shape 2266"/>
        <p:cNvGrpSpPr/>
        <p:nvPr/>
      </p:nvGrpSpPr>
      <p:grpSpPr>
        <a:xfrm>
          <a:off x="0" y="0"/>
          <a:ext cx="0" cy="0"/>
          <a:chOff x="0" y="0"/>
          <a:chExt cx="0" cy="0"/>
        </a:xfrm>
      </p:grpSpPr>
      <p:sp>
        <p:nvSpPr>
          <p:cNvPr id="2267" name="Google Shape;2267;g1394e52d7ec_0_26"/>
          <p:cNvSpPr txBox="1"/>
          <p:nvPr/>
        </p:nvSpPr>
        <p:spPr>
          <a:xfrm>
            <a:off x="94025" y="228275"/>
            <a:ext cx="9468300" cy="569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lang="en-GB" sz="3100">
                <a:solidFill>
                  <a:schemeClr val="lt1"/>
                </a:solidFill>
              </a:rPr>
              <a:t>Next Steps</a:t>
            </a:r>
            <a:endParaRPr b="0" i="0" sz="200" u="none" cap="none" strike="noStrike">
              <a:solidFill>
                <a:srgbClr val="000000"/>
              </a:solidFill>
              <a:latin typeface="Arial"/>
              <a:ea typeface="Arial"/>
              <a:cs typeface="Arial"/>
              <a:sym typeface="Arial"/>
            </a:endParaRPr>
          </a:p>
        </p:txBody>
      </p:sp>
      <p:sp>
        <p:nvSpPr>
          <p:cNvPr id="2268" name="Google Shape;2268;g1394e52d7ec_0_26"/>
          <p:cNvSpPr txBox="1"/>
          <p:nvPr/>
        </p:nvSpPr>
        <p:spPr>
          <a:xfrm>
            <a:off x="240308" y="1217975"/>
            <a:ext cx="11569200" cy="5002500"/>
          </a:xfrm>
          <a:prstGeom prst="rect">
            <a:avLst/>
          </a:prstGeom>
          <a:noFill/>
          <a:ln>
            <a:noFill/>
          </a:ln>
        </p:spPr>
        <p:txBody>
          <a:bodyPr anchorCtr="0" anchor="t" bIns="45700" lIns="91425" spcFirstLastPara="1" rIns="91425" wrap="square" tIns="45700">
            <a:spAutoFit/>
          </a:bodyPr>
          <a:lstStyle/>
          <a:p>
            <a:pPr indent="-234950" lvl="0" marL="215900" marR="0" rtl="0" algn="l">
              <a:lnSpc>
                <a:spcPct val="100000"/>
              </a:lnSpc>
              <a:spcBef>
                <a:spcPts val="0"/>
              </a:spcBef>
              <a:spcAft>
                <a:spcPts val="0"/>
              </a:spcAft>
              <a:buClr>
                <a:schemeClr val="dk1"/>
              </a:buClr>
              <a:buSzPts val="1900"/>
              <a:buFont typeface="Noto Sans Symbols"/>
              <a:buChar char="❖"/>
            </a:pPr>
            <a:r>
              <a:rPr b="1" lang="en-GB" sz="1900">
                <a:solidFill>
                  <a:schemeClr val="dk1"/>
                </a:solidFill>
                <a:highlight>
                  <a:schemeClr val="lt1"/>
                </a:highlight>
              </a:rPr>
              <a:t>Reworked report skeleton and writing assignments with annotated guidance, around a structure of:</a:t>
            </a:r>
            <a:endParaRPr b="1" sz="1900">
              <a:solidFill>
                <a:schemeClr val="dk1"/>
              </a:solidFill>
              <a:highlight>
                <a:schemeClr val="lt1"/>
              </a:highlight>
            </a:endParaRPr>
          </a:p>
          <a:p>
            <a:pPr indent="-349250" lvl="1" marL="914400" marR="0" rtl="0" algn="l">
              <a:lnSpc>
                <a:spcPct val="100000"/>
              </a:lnSpc>
              <a:spcBef>
                <a:spcPts val="0"/>
              </a:spcBef>
              <a:spcAft>
                <a:spcPts val="0"/>
              </a:spcAft>
              <a:buClr>
                <a:schemeClr val="dk1"/>
              </a:buClr>
              <a:buSzPts val="1900"/>
              <a:buChar char="○"/>
            </a:pPr>
            <a:r>
              <a:rPr b="1" lang="en-GB" sz="1900">
                <a:solidFill>
                  <a:schemeClr val="dk1"/>
                </a:solidFill>
                <a:highlight>
                  <a:schemeClr val="lt1"/>
                </a:highlight>
              </a:rPr>
              <a:t>A projection of policy needs through 2035</a:t>
            </a:r>
            <a:endParaRPr b="1" sz="1900">
              <a:solidFill>
                <a:schemeClr val="dk1"/>
              </a:solidFill>
              <a:highlight>
                <a:schemeClr val="lt1"/>
              </a:highlight>
            </a:endParaRPr>
          </a:p>
          <a:p>
            <a:pPr indent="-349250" lvl="1" marL="914400" marR="0" rtl="0" algn="l">
              <a:lnSpc>
                <a:spcPct val="100000"/>
              </a:lnSpc>
              <a:spcBef>
                <a:spcPts val="0"/>
              </a:spcBef>
              <a:spcAft>
                <a:spcPts val="0"/>
              </a:spcAft>
              <a:buClr>
                <a:schemeClr val="dk1"/>
              </a:buClr>
              <a:buSzPts val="1900"/>
              <a:buChar char="○"/>
            </a:pPr>
            <a:r>
              <a:rPr b="1" lang="en-GB" sz="1900">
                <a:solidFill>
                  <a:schemeClr val="dk1"/>
                </a:solidFill>
                <a:highlight>
                  <a:schemeClr val="lt1"/>
                </a:highlight>
              </a:rPr>
              <a:t>A projection of EO capabilities in this timeframe</a:t>
            </a:r>
            <a:endParaRPr b="1" sz="1900">
              <a:solidFill>
                <a:schemeClr val="dk1"/>
              </a:solidFill>
              <a:highlight>
                <a:schemeClr val="lt1"/>
              </a:highlight>
            </a:endParaRPr>
          </a:p>
          <a:p>
            <a:pPr indent="-349250" lvl="1" marL="914400" marR="0" rtl="0" algn="l">
              <a:lnSpc>
                <a:spcPct val="100000"/>
              </a:lnSpc>
              <a:spcBef>
                <a:spcPts val="0"/>
              </a:spcBef>
              <a:spcAft>
                <a:spcPts val="0"/>
              </a:spcAft>
              <a:buClr>
                <a:schemeClr val="dk1"/>
              </a:buClr>
              <a:buSzPts val="1900"/>
              <a:buChar char="○"/>
            </a:pPr>
            <a:r>
              <a:rPr b="1" lang="en-GB" sz="1900">
                <a:solidFill>
                  <a:schemeClr val="dk1"/>
                </a:solidFill>
                <a:highlight>
                  <a:schemeClr val="lt1"/>
                </a:highlight>
              </a:rPr>
              <a:t>An adequacy assessment and implications for evolution</a:t>
            </a:r>
            <a:endParaRPr b="1" sz="1900">
              <a:solidFill>
                <a:schemeClr val="dk1"/>
              </a:solidFill>
              <a:highlight>
                <a:schemeClr val="lt1"/>
              </a:highlight>
            </a:endParaRPr>
          </a:p>
          <a:p>
            <a:pPr indent="-349250" lvl="1" marL="914400" marR="0" rtl="0" algn="l">
              <a:lnSpc>
                <a:spcPct val="100000"/>
              </a:lnSpc>
              <a:spcBef>
                <a:spcPts val="0"/>
              </a:spcBef>
              <a:spcAft>
                <a:spcPts val="0"/>
              </a:spcAft>
              <a:buClr>
                <a:schemeClr val="dk1"/>
              </a:buClr>
              <a:buSzPts val="1900"/>
              <a:buChar char="○"/>
            </a:pPr>
            <a:r>
              <a:rPr b="1" lang="en-GB" sz="1900">
                <a:solidFill>
                  <a:schemeClr val="dk1"/>
                </a:solidFill>
                <a:highlight>
                  <a:schemeClr val="lt1"/>
                </a:highlight>
              </a:rPr>
              <a:t>A framework for CEOS agency actions</a:t>
            </a:r>
            <a:endParaRPr b="1" sz="1900">
              <a:solidFill>
                <a:schemeClr val="dk1"/>
              </a:solidFill>
              <a:highlight>
                <a:schemeClr val="lt1"/>
              </a:highlight>
            </a:endParaRPr>
          </a:p>
          <a:p>
            <a:pPr indent="0" lvl="0" marL="457200" marR="0" rtl="0" algn="l">
              <a:lnSpc>
                <a:spcPct val="100000"/>
              </a:lnSpc>
              <a:spcBef>
                <a:spcPts val="0"/>
              </a:spcBef>
              <a:spcAft>
                <a:spcPts val="0"/>
              </a:spcAft>
              <a:buNone/>
            </a:pPr>
            <a:r>
              <a:t/>
            </a:r>
            <a:endParaRPr b="1" sz="1900">
              <a:solidFill>
                <a:schemeClr val="dk1"/>
              </a:solidFill>
              <a:highlight>
                <a:schemeClr val="lt1"/>
              </a:highlight>
            </a:endParaRPr>
          </a:p>
          <a:p>
            <a:pPr indent="-234950" lvl="0" marL="215900" marR="0" rtl="0" algn="l">
              <a:lnSpc>
                <a:spcPct val="100000"/>
              </a:lnSpc>
              <a:spcBef>
                <a:spcPts val="0"/>
              </a:spcBef>
              <a:spcAft>
                <a:spcPts val="0"/>
              </a:spcAft>
              <a:buClr>
                <a:srgbClr val="FF0000"/>
              </a:buClr>
              <a:buSzPts val="1900"/>
              <a:buChar char="❖"/>
            </a:pPr>
            <a:r>
              <a:rPr b="1" lang="en-GB" sz="1900">
                <a:solidFill>
                  <a:srgbClr val="FF0000"/>
                </a:solidFill>
                <a:highlight>
                  <a:schemeClr val="lt1"/>
                </a:highlight>
              </a:rPr>
              <a:t>Ideally identify a lead author to streamline management</a:t>
            </a:r>
            <a:endParaRPr b="1" sz="1900">
              <a:solidFill>
                <a:srgbClr val="FF0000"/>
              </a:solidFill>
              <a:highlight>
                <a:schemeClr val="lt1"/>
              </a:highlight>
            </a:endParaRPr>
          </a:p>
          <a:p>
            <a:pPr indent="-349250" lvl="1" marL="914400" marR="0" rtl="0" algn="l">
              <a:lnSpc>
                <a:spcPct val="100000"/>
              </a:lnSpc>
              <a:spcBef>
                <a:spcPts val="0"/>
              </a:spcBef>
              <a:spcAft>
                <a:spcPts val="0"/>
              </a:spcAft>
              <a:buClr>
                <a:srgbClr val="FF0000"/>
              </a:buClr>
              <a:buSzPts val="1900"/>
              <a:buChar char="○"/>
            </a:pPr>
            <a:r>
              <a:rPr b="1" lang="en-GB" sz="1900">
                <a:solidFill>
                  <a:schemeClr val="dk1"/>
                </a:solidFill>
                <a:highlight>
                  <a:schemeClr val="lt1"/>
                </a:highlight>
              </a:rPr>
              <a:t>And work through section assignments and their confirmation</a:t>
            </a:r>
            <a:endParaRPr b="1" sz="1900">
              <a:solidFill>
                <a:schemeClr val="dk1"/>
              </a:solidFill>
              <a:highlight>
                <a:schemeClr val="lt1"/>
              </a:highlight>
            </a:endParaRPr>
          </a:p>
          <a:p>
            <a:pPr indent="0" lvl="0" marL="457200" marR="0" rtl="0" algn="l">
              <a:lnSpc>
                <a:spcPct val="100000"/>
              </a:lnSpc>
              <a:spcBef>
                <a:spcPts val="0"/>
              </a:spcBef>
              <a:spcAft>
                <a:spcPts val="0"/>
              </a:spcAft>
              <a:buNone/>
            </a:pPr>
            <a:r>
              <a:t/>
            </a:r>
            <a:endParaRPr b="1" sz="1900">
              <a:solidFill>
                <a:schemeClr val="dk1"/>
              </a:solidFill>
              <a:highlight>
                <a:schemeClr val="lt1"/>
              </a:highlight>
            </a:endParaRPr>
          </a:p>
          <a:p>
            <a:pPr indent="-234950" lvl="0" marL="215900" marR="0" rtl="0" algn="l">
              <a:lnSpc>
                <a:spcPct val="100000"/>
              </a:lnSpc>
              <a:spcBef>
                <a:spcPts val="0"/>
              </a:spcBef>
              <a:spcAft>
                <a:spcPts val="0"/>
              </a:spcAft>
              <a:buClr>
                <a:srgbClr val="FF0000"/>
              </a:buClr>
              <a:buSzPts val="1900"/>
              <a:buChar char="❖"/>
            </a:pPr>
            <a:r>
              <a:rPr b="1" lang="en-GB" sz="1900">
                <a:solidFill>
                  <a:srgbClr val="FF0000"/>
                </a:solidFill>
                <a:highlight>
                  <a:schemeClr val="lt1"/>
                </a:highlight>
              </a:rPr>
              <a:t>Report to Biarritz Plenary on any capacity gaps and request Principals to address them</a:t>
            </a:r>
            <a:endParaRPr b="1" sz="1900">
              <a:solidFill>
                <a:srgbClr val="FF0000"/>
              </a:solidFill>
              <a:highlight>
                <a:schemeClr val="lt1"/>
              </a:highlight>
            </a:endParaRPr>
          </a:p>
          <a:p>
            <a:pPr indent="0" lvl="0" marL="457200" marR="0" rtl="0" algn="l">
              <a:lnSpc>
                <a:spcPct val="100000"/>
              </a:lnSpc>
              <a:spcBef>
                <a:spcPts val="0"/>
              </a:spcBef>
              <a:spcAft>
                <a:spcPts val="0"/>
              </a:spcAft>
              <a:buNone/>
            </a:pPr>
            <a:r>
              <a:t/>
            </a:r>
            <a:endParaRPr b="1" sz="1900">
              <a:solidFill>
                <a:srgbClr val="FF0000"/>
              </a:solidFill>
              <a:highlight>
                <a:schemeClr val="lt1"/>
              </a:highlight>
            </a:endParaRPr>
          </a:p>
          <a:p>
            <a:pPr indent="-234950" lvl="0" marL="215900" marR="0" rtl="0" algn="l">
              <a:lnSpc>
                <a:spcPct val="100000"/>
              </a:lnSpc>
              <a:spcBef>
                <a:spcPts val="0"/>
              </a:spcBef>
              <a:spcAft>
                <a:spcPts val="0"/>
              </a:spcAft>
              <a:buClr>
                <a:srgbClr val="FF0000"/>
              </a:buClr>
              <a:buSzPts val="1900"/>
              <a:buChar char="❖"/>
            </a:pPr>
            <a:r>
              <a:rPr b="1" lang="en-GB" sz="1900">
                <a:solidFill>
                  <a:srgbClr val="FF0000"/>
                </a:solidFill>
                <a:highlight>
                  <a:schemeClr val="lt1"/>
                </a:highlight>
              </a:rPr>
              <a:t>Agencies with active interest in land surface observations strongly encouraged to sponsor participation of suitable experts in support of </a:t>
            </a:r>
            <a:r>
              <a:rPr b="1" lang="en-GB" sz="1900">
                <a:solidFill>
                  <a:srgbClr val="FF0000"/>
                </a:solidFill>
                <a:highlight>
                  <a:schemeClr val="lt1"/>
                </a:highlight>
              </a:rPr>
              <a:t>the</a:t>
            </a:r>
            <a:r>
              <a:rPr b="1" lang="en-GB" sz="1900">
                <a:solidFill>
                  <a:srgbClr val="FF0000"/>
                </a:solidFill>
                <a:highlight>
                  <a:schemeClr val="lt1"/>
                </a:highlight>
              </a:rPr>
              <a:t> Roadmap development</a:t>
            </a:r>
            <a:endParaRPr b="1" sz="1900">
              <a:solidFill>
                <a:srgbClr val="FF0000"/>
              </a:solidFill>
              <a:highlight>
                <a:schemeClr val="lt1"/>
              </a:highlight>
            </a:endParaRPr>
          </a:p>
          <a:p>
            <a:pPr indent="0" lvl="0" marL="0" marR="0" rtl="0" algn="l">
              <a:lnSpc>
                <a:spcPct val="100000"/>
              </a:lnSpc>
              <a:spcBef>
                <a:spcPts val="0"/>
              </a:spcBef>
              <a:spcAft>
                <a:spcPts val="0"/>
              </a:spcAft>
              <a:buNone/>
            </a:pPr>
            <a:r>
              <a:t/>
            </a:r>
            <a:endParaRPr b="1" sz="1900">
              <a:solidFill>
                <a:schemeClr val="dk1"/>
              </a:solidFill>
              <a:highlight>
                <a:schemeClr val="lt1"/>
              </a:highlight>
            </a:endParaRPr>
          </a:p>
          <a:p>
            <a:pPr indent="0" lvl="0" marL="0" marR="0" rtl="0" algn="l">
              <a:lnSpc>
                <a:spcPct val="100000"/>
              </a:lnSpc>
              <a:spcBef>
                <a:spcPts val="0"/>
              </a:spcBef>
              <a:spcAft>
                <a:spcPts val="0"/>
              </a:spcAft>
              <a:buNone/>
            </a:pPr>
            <a:r>
              <a:t/>
            </a:r>
            <a:endParaRPr b="1" sz="1900">
              <a:solidFill>
                <a:schemeClr val="dk1"/>
              </a:solidFill>
              <a:highlight>
                <a:schemeClr val="lt1"/>
              </a:highlight>
            </a:endParaRPr>
          </a:p>
          <a:p>
            <a:pPr indent="0" lvl="0" marL="609600" marR="0" rtl="0" algn="l">
              <a:lnSpc>
                <a:spcPct val="150000"/>
              </a:lnSpc>
              <a:spcBef>
                <a:spcPts val="0"/>
              </a:spcBef>
              <a:spcAft>
                <a:spcPts val="0"/>
              </a:spcAft>
              <a:buClr>
                <a:srgbClr val="000000"/>
              </a:buClr>
              <a:buSzPts val="1500"/>
              <a:buFont typeface="Arial"/>
              <a:buNone/>
            </a:pPr>
            <a:r>
              <a:t/>
            </a:r>
            <a:endParaRPr b="0" i="0" sz="1500" u="none" cap="none" strike="noStrike">
              <a:solidFill>
                <a:schemeClr val="dk1"/>
              </a:solidFill>
              <a:highlight>
                <a:schemeClr val="lt1"/>
              </a:highlight>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2" name="Shape 2272"/>
        <p:cNvGrpSpPr/>
        <p:nvPr/>
      </p:nvGrpSpPr>
      <p:grpSpPr>
        <a:xfrm>
          <a:off x="0" y="0"/>
          <a:ext cx="0" cy="0"/>
          <a:chOff x="0" y="0"/>
          <a:chExt cx="0" cy="0"/>
        </a:xfrm>
      </p:grpSpPr>
      <p:sp>
        <p:nvSpPr>
          <p:cNvPr id="2273" name="Google Shape;2273;g154064e066c_60_68"/>
          <p:cNvSpPr txBox="1"/>
          <p:nvPr>
            <p:ph type="title"/>
          </p:nvPr>
        </p:nvSpPr>
        <p:spPr>
          <a:xfrm>
            <a:off x="176047" y="175938"/>
            <a:ext cx="6157200" cy="3972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8000"/>
              <a:buFont typeface="Arial"/>
              <a:buNone/>
            </a:pPr>
            <a:r>
              <a:rPr lang="en-GB" sz="5400"/>
              <a:t>JRC GHG AFOLU Workshop Report </a:t>
            </a:r>
            <a:endParaRPr sz="5400"/>
          </a:p>
        </p:txBody>
      </p:sp>
      <p:sp>
        <p:nvSpPr>
          <p:cNvPr id="2274" name="Google Shape;2274;g154064e066c_60_68"/>
          <p:cNvSpPr/>
          <p:nvPr/>
        </p:nvSpPr>
        <p:spPr>
          <a:xfrm>
            <a:off x="7242234" y="4530032"/>
            <a:ext cx="4833000" cy="2605200"/>
          </a:xfrm>
          <a:prstGeom prst="rect">
            <a:avLst/>
          </a:prstGeom>
          <a:noFill/>
          <a:ln>
            <a:noFill/>
          </a:ln>
        </p:spPr>
        <p:txBody>
          <a:bodyPr anchorCtr="0" anchor="t" bIns="0" lIns="0" spcFirstLastPara="1" rIns="0" wrap="square" tIns="0">
            <a:noAutofit/>
          </a:bodyPr>
          <a:lstStyle/>
          <a:p>
            <a:pPr indent="0" lvl="0" marL="0" marR="0" rtl="0" algn="r">
              <a:lnSpc>
                <a:spcPct val="15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r">
              <a:lnSpc>
                <a:spcPct val="150000"/>
              </a:lnSpc>
              <a:spcBef>
                <a:spcPts val="0"/>
              </a:spcBef>
              <a:spcAft>
                <a:spcPts val="0"/>
              </a:spcAft>
              <a:buClr>
                <a:srgbClr val="000000"/>
              </a:buClr>
              <a:buSzPts val="2200"/>
              <a:buFont typeface="Arial"/>
              <a:buNone/>
            </a:pPr>
            <a:r>
              <a:rPr b="1" i="0" lang="en-GB" sz="1800" u="none" cap="none" strike="noStrike">
                <a:solidFill>
                  <a:srgbClr val="6AA84F"/>
                </a:solidFill>
                <a:latin typeface="Arial"/>
                <a:ea typeface="Arial"/>
                <a:cs typeface="Arial"/>
                <a:sym typeface="Arial"/>
              </a:rPr>
              <a:t>Mark Dowell, JRC</a:t>
            </a:r>
            <a:endParaRPr b="1" i="0" sz="2200" u="none" cap="none" strike="noStrike">
              <a:solidFill>
                <a:srgbClr val="6AA84F"/>
              </a:solidFill>
              <a:latin typeface="Arial"/>
              <a:ea typeface="Arial"/>
              <a:cs typeface="Arial"/>
              <a:sym typeface="Arial"/>
            </a:endParaRPr>
          </a:p>
          <a:p>
            <a:pPr indent="0" lvl="0" marL="0" marR="0" rtl="0" algn="r">
              <a:lnSpc>
                <a:spcPct val="150000"/>
              </a:lnSpc>
              <a:spcBef>
                <a:spcPts val="0"/>
              </a:spcBef>
              <a:spcAft>
                <a:spcPts val="0"/>
              </a:spcAft>
              <a:buClr>
                <a:srgbClr val="000000"/>
              </a:buClr>
              <a:buSzPts val="2200"/>
              <a:buFont typeface="Arial"/>
              <a:buNone/>
            </a:pPr>
            <a:r>
              <a:rPr b="1" i="0" lang="en-GB" sz="2200" u="none" cap="none" strike="noStrike">
                <a:solidFill>
                  <a:schemeClr val="accent1"/>
                </a:solidFill>
                <a:latin typeface="Arial"/>
                <a:ea typeface="Arial"/>
                <a:cs typeface="Arial"/>
                <a:sym typeface="Arial"/>
              </a:rPr>
              <a:t>Agenda item 3.5</a:t>
            </a:r>
            <a:endParaRPr b="0" i="0" sz="1400" u="none" cap="none" strike="noStrike">
              <a:solidFill>
                <a:schemeClr val="dk1"/>
              </a:solidFill>
              <a:latin typeface="Arial"/>
              <a:ea typeface="Arial"/>
              <a:cs typeface="Arial"/>
              <a:sym typeface="Arial"/>
            </a:endParaRPr>
          </a:p>
          <a:p>
            <a:pPr indent="0" lvl="0" marL="0" marR="0" rtl="0" algn="r">
              <a:lnSpc>
                <a:spcPct val="150000"/>
              </a:lnSpc>
              <a:spcBef>
                <a:spcPts val="0"/>
              </a:spcBef>
              <a:spcAft>
                <a:spcPts val="0"/>
              </a:spcAft>
              <a:buClr>
                <a:schemeClr val="dk1"/>
              </a:buClr>
              <a:buSzPts val="2200"/>
              <a:buFont typeface="Arial"/>
              <a:buNone/>
            </a:pPr>
            <a:r>
              <a:rPr b="1" i="0" lang="en-GB" sz="2200" u="none" cap="none" strike="noStrike">
                <a:solidFill>
                  <a:schemeClr val="accent1"/>
                </a:solidFill>
                <a:latin typeface="Arial"/>
                <a:ea typeface="Arial"/>
                <a:cs typeface="Arial"/>
                <a:sym typeface="Arial"/>
              </a:rPr>
              <a:t>SIT TW 2022, ESA/ESRIN</a:t>
            </a:r>
            <a:endParaRPr b="1" i="0" sz="2200" u="none" cap="none" strike="noStrike">
              <a:solidFill>
                <a:schemeClr val="accent1"/>
              </a:solidFill>
              <a:latin typeface="Arial"/>
              <a:ea typeface="Arial"/>
              <a:cs typeface="Arial"/>
              <a:sym typeface="Arial"/>
            </a:endParaRPr>
          </a:p>
          <a:p>
            <a:pPr indent="0" lvl="0" marL="0" marR="0" rtl="0" algn="r">
              <a:lnSpc>
                <a:spcPct val="150000"/>
              </a:lnSpc>
              <a:spcBef>
                <a:spcPts val="0"/>
              </a:spcBef>
              <a:spcAft>
                <a:spcPts val="0"/>
              </a:spcAft>
              <a:buClr>
                <a:schemeClr val="dk1"/>
              </a:buClr>
              <a:buSzPts val="2200"/>
              <a:buFont typeface="Arial"/>
              <a:buNone/>
            </a:pPr>
            <a:r>
              <a:rPr b="1" i="0" lang="en-GB" sz="2200" u="none" cap="none" strike="noStrike">
                <a:solidFill>
                  <a:schemeClr val="accent1"/>
                </a:solidFill>
                <a:latin typeface="Arial"/>
                <a:ea typeface="Arial"/>
                <a:cs typeface="Arial"/>
                <a:sym typeface="Arial"/>
              </a:rPr>
              <a:t>14th - 15th September 2022</a:t>
            </a:r>
            <a:endParaRPr b="1" i="0" sz="2200" u="none" cap="none" strike="noStrike">
              <a:solidFill>
                <a:schemeClr val="accent1"/>
              </a:solidFill>
              <a:latin typeface="Arial"/>
              <a:ea typeface="Arial"/>
              <a:cs typeface="Arial"/>
              <a:sym typeface="Arial"/>
            </a:endParaRPr>
          </a:p>
        </p:txBody>
      </p:sp>
      <p:grpSp>
        <p:nvGrpSpPr>
          <p:cNvPr id="2275" name="Google Shape;2275;g154064e066c_60_68"/>
          <p:cNvGrpSpPr/>
          <p:nvPr/>
        </p:nvGrpSpPr>
        <p:grpSpPr>
          <a:xfrm>
            <a:off x="6889450" y="993225"/>
            <a:ext cx="6406125" cy="1238100"/>
            <a:chOff x="7740775" y="1144075"/>
            <a:chExt cx="6406125" cy="1238100"/>
          </a:xfrm>
        </p:grpSpPr>
        <p:sp>
          <p:nvSpPr>
            <p:cNvPr id="2276" name="Google Shape;2276;g154064e066c_60_68"/>
            <p:cNvSpPr/>
            <p:nvPr/>
          </p:nvSpPr>
          <p:spPr>
            <a:xfrm>
              <a:off x="7740775" y="1144075"/>
              <a:ext cx="1203900" cy="1238100"/>
            </a:xfrm>
            <a:prstGeom prst="star6">
              <a:avLst>
                <a:gd fmla="val 28868" name="adj"/>
                <a:gd fmla="val 115470" name="hf"/>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7" name="Google Shape;2277;g154064e066c_60_68"/>
            <p:cNvSpPr txBox="1"/>
            <p:nvPr/>
          </p:nvSpPr>
          <p:spPr>
            <a:xfrm>
              <a:off x="7921300" y="1563025"/>
              <a:ext cx="62256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15 Mins</a:t>
              </a:r>
              <a:endParaRPr b="1" i="0" sz="1400" u="none" cap="none" strike="noStrike">
                <a:solidFill>
                  <a:srgbClr val="000000"/>
                </a:solidFill>
                <a:latin typeface="Arial"/>
                <a:ea typeface="Arial"/>
                <a:cs typeface="Arial"/>
                <a:sym typeface="Arial"/>
              </a:endParaRPr>
            </a:p>
          </p:txBody>
        </p:sp>
      </p:gr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281" name="Shape 2281"/>
        <p:cNvGrpSpPr/>
        <p:nvPr/>
      </p:nvGrpSpPr>
      <p:grpSpPr>
        <a:xfrm>
          <a:off x="0" y="0"/>
          <a:ext cx="0" cy="0"/>
          <a:chOff x="0" y="0"/>
          <a:chExt cx="0" cy="0"/>
        </a:xfrm>
      </p:grpSpPr>
      <p:sp>
        <p:nvSpPr>
          <p:cNvPr id="2282" name="Google Shape;2282;g154064e066c_60_77"/>
          <p:cNvSpPr txBox="1"/>
          <p:nvPr>
            <p:ph idx="1" type="body"/>
          </p:nvPr>
        </p:nvSpPr>
        <p:spPr>
          <a:xfrm>
            <a:off x="324233" y="1558533"/>
            <a:ext cx="11495400" cy="4662900"/>
          </a:xfrm>
          <a:prstGeom prst="rect">
            <a:avLst/>
          </a:prstGeom>
          <a:noFill/>
          <a:ln>
            <a:noFill/>
          </a:ln>
        </p:spPr>
        <p:txBody>
          <a:bodyPr anchorCtr="0" anchor="t" bIns="45700" lIns="91425" spcFirstLastPara="1" rIns="91425" wrap="square" tIns="45700">
            <a:noAutofit/>
          </a:bodyPr>
          <a:lstStyle/>
          <a:p>
            <a:pPr indent="-387350" lvl="0" marL="457200" rtl="0" algn="l">
              <a:lnSpc>
                <a:spcPct val="115000"/>
              </a:lnSpc>
              <a:spcBef>
                <a:spcPts val="0"/>
              </a:spcBef>
              <a:spcAft>
                <a:spcPts val="0"/>
              </a:spcAft>
              <a:buClr>
                <a:srgbClr val="4D4D4D"/>
              </a:buClr>
              <a:buSzPts val="2500"/>
              <a:buChar char="●"/>
            </a:pPr>
            <a:r>
              <a:rPr lang="en-GB" sz="2500">
                <a:solidFill>
                  <a:srgbClr val="4D4D4D"/>
                </a:solidFill>
              </a:rPr>
              <a:t>GHG Constellation paper &amp; EC CEOS Chair 2018</a:t>
            </a:r>
            <a:endParaRPr sz="2500">
              <a:solidFill>
                <a:srgbClr val="4D4D4D"/>
              </a:solidFill>
            </a:endParaRPr>
          </a:p>
          <a:p>
            <a:pPr indent="-387350" lvl="0" marL="457200" rtl="0" algn="l">
              <a:lnSpc>
                <a:spcPct val="115000"/>
              </a:lnSpc>
              <a:spcBef>
                <a:spcPts val="0"/>
              </a:spcBef>
              <a:spcAft>
                <a:spcPts val="0"/>
              </a:spcAft>
              <a:buClr>
                <a:srgbClr val="4D4D4D"/>
              </a:buClr>
              <a:buSzPts val="2500"/>
              <a:buChar char="●"/>
            </a:pPr>
            <a:r>
              <a:rPr lang="en-GB" sz="2500">
                <a:solidFill>
                  <a:srgbClr val="4D4D4D"/>
                </a:solidFill>
              </a:rPr>
              <a:t>Developments in Copernicus (+ research projects CHE, VERIFY, CoCO2, REDDCopernicus)</a:t>
            </a:r>
            <a:endParaRPr sz="2500">
              <a:solidFill>
                <a:srgbClr val="4D4D4D"/>
              </a:solidFill>
            </a:endParaRPr>
          </a:p>
          <a:p>
            <a:pPr indent="-387350" lvl="0" marL="457200" rtl="0" algn="l">
              <a:lnSpc>
                <a:spcPct val="115000"/>
              </a:lnSpc>
              <a:spcBef>
                <a:spcPts val="0"/>
              </a:spcBef>
              <a:spcAft>
                <a:spcPts val="0"/>
              </a:spcAft>
              <a:buClr>
                <a:srgbClr val="4D4D4D"/>
              </a:buClr>
              <a:buSzPts val="2500"/>
              <a:buChar char="●"/>
            </a:pPr>
            <a:r>
              <a:rPr lang="en-GB" sz="2500">
                <a:solidFill>
                  <a:srgbClr val="4D4D4D"/>
                </a:solidFill>
              </a:rPr>
              <a:t>CEOS GHG roadmap development &amp; initial efforts on AFOLU Roadmap</a:t>
            </a:r>
            <a:endParaRPr sz="2500">
              <a:solidFill>
                <a:srgbClr val="4D4D4D"/>
              </a:solidFill>
            </a:endParaRPr>
          </a:p>
          <a:p>
            <a:pPr indent="-387350" lvl="0" marL="457200" rtl="0" algn="l">
              <a:lnSpc>
                <a:spcPct val="115000"/>
              </a:lnSpc>
              <a:spcBef>
                <a:spcPts val="0"/>
              </a:spcBef>
              <a:spcAft>
                <a:spcPts val="0"/>
              </a:spcAft>
              <a:buClr>
                <a:srgbClr val="4D4D4D"/>
              </a:buClr>
              <a:buSzPts val="2500"/>
              <a:buChar char="●"/>
            </a:pPr>
            <a:r>
              <a:rPr lang="en-GB" sz="2500">
                <a:solidFill>
                  <a:srgbClr val="4D4D4D"/>
                </a:solidFill>
              </a:rPr>
              <a:t>GST Strategy</a:t>
            </a:r>
            <a:endParaRPr sz="2500">
              <a:solidFill>
                <a:srgbClr val="4D4D4D"/>
              </a:solidFill>
            </a:endParaRPr>
          </a:p>
          <a:p>
            <a:pPr indent="-387350" lvl="0" marL="457200" rtl="0" algn="l">
              <a:lnSpc>
                <a:spcPct val="115000"/>
              </a:lnSpc>
              <a:spcBef>
                <a:spcPts val="0"/>
              </a:spcBef>
              <a:spcAft>
                <a:spcPts val="0"/>
              </a:spcAft>
              <a:buClr>
                <a:srgbClr val="4D4D4D"/>
              </a:buClr>
              <a:buSzPts val="2500"/>
              <a:buChar char="●"/>
            </a:pPr>
            <a:r>
              <a:rPr lang="en-GB" sz="2500">
                <a:solidFill>
                  <a:srgbClr val="4D4D4D"/>
                </a:solidFill>
              </a:rPr>
              <a:t>Systematic Observation Adhoc group on support to GST</a:t>
            </a:r>
            <a:endParaRPr sz="2500">
              <a:solidFill>
                <a:srgbClr val="4D4D4D"/>
              </a:solidFill>
            </a:endParaRPr>
          </a:p>
          <a:p>
            <a:pPr indent="-387350" lvl="0" marL="457200" rtl="0" algn="l">
              <a:lnSpc>
                <a:spcPct val="115000"/>
              </a:lnSpc>
              <a:spcBef>
                <a:spcPts val="0"/>
              </a:spcBef>
              <a:spcAft>
                <a:spcPts val="0"/>
              </a:spcAft>
              <a:buClr>
                <a:srgbClr val="4D4D4D"/>
              </a:buClr>
              <a:buSzPts val="2500"/>
              <a:buChar char="●"/>
            </a:pPr>
            <a:r>
              <a:rPr lang="en-GB" sz="2500">
                <a:solidFill>
                  <a:srgbClr val="4D4D4D"/>
                </a:solidFill>
              </a:rPr>
              <a:t>GEO new CC WG (Mitigation SG)</a:t>
            </a:r>
            <a:endParaRPr/>
          </a:p>
          <a:p>
            <a:pPr indent="-228600" lvl="0" marL="457200" rtl="0" algn="l">
              <a:lnSpc>
                <a:spcPct val="115000"/>
              </a:lnSpc>
              <a:spcBef>
                <a:spcPts val="0"/>
              </a:spcBef>
              <a:spcAft>
                <a:spcPts val="0"/>
              </a:spcAft>
              <a:buClr>
                <a:srgbClr val="4D4D4D"/>
              </a:buClr>
              <a:buSzPts val="2500"/>
              <a:buNone/>
            </a:pPr>
            <a:r>
              <a:t/>
            </a:r>
            <a:endParaRPr sz="2500">
              <a:solidFill>
                <a:srgbClr val="4D4D4D"/>
              </a:solidFill>
            </a:endParaRPr>
          </a:p>
          <a:p>
            <a:pPr indent="0" lvl="0" marL="0" rtl="0" algn="l">
              <a:lnSpc>
                <a:spcPct val="90000"/>
              </a:lnSpc>
              <a:spcBef>
                <a:spcPts val="1800"/>
              </a:spcBef>
              <a:spcAft>
                <a:spcPts val="0"/>
              </a:spcAft>
              <a:buSzPts val="2800"/>
              <a:buNone/>
            </a:pPr>
            <a:r>
              <a:t/>
            </a:r>
            <a:endParaRPr/>
          </a:p>
        </p:txBody>
      </p:sp>
      <p:sp>
        <p:nvSpPr>
          <p:cNvPr id="2283" name="Google Shape;2283;g154064e066c_60_77"/>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a:t>GHG-AFOLU Workshop Context</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287" name="Shape 2287"/>
        <p:cNvGrpSpPr/>
        <p:nvPr/>
      </p:nvGrpSpPr>
      <p:grpSpPr>
        <a:xfrm>
          <a:off x="0" y="0"/>
          <a:ext cx="0" cy="0"/>
          <a:chOff x="0" y="0"/>
          <a:chExt cx="0" cy="0"/>
        </a:xfrm>
      </p:grpSpPr>
      <p:sp>
        <p:nvSpPr>
          <p:cNvPr id="2288" name="Google Shape;2288;g154064e066c_60_82"/>
          <p:cNvSpPr txBox="1"/>
          <p:nvPr>
            <p:ph idx="1" type="body"/>
          </p:nvPr>
        </p:nvSpPr>
        <p:spPr>
          <a:xfrm>
            <a:off x="348308" y="1097558"/>
            <a:ext cx="11495400" cy="46629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GB" sz="1800">
                <a:solidFill>
                  <a:srgbClr val="4D4D4D"/>
                </a:solidFill>
              </a:rPr>
              <a:t>Workshop on Systematic Observation contributions and synergies for GHG &amp; AFOLU in support of UNFCCC</a:t>
            </a:r>
            <a:endParaRPr sz="1800">
              <a:solidFill>
                <a:srgbClr val="4D4D4D"/>
              </a:solidFill>
            </a:endParaRPr>
          </a:p>
          <a:p>
            <a:pPr indent="0" lvl="0" marL="0" rtl="0" algn="l">
              <a:lnSpc>
                <a:spcPct val="115000"/>
              </a:lnSpc>
              <a:spcBef>
                <a:spcPts val="1800"/>
              </a:spcBef>
              <a:spcAft>
                <a:spcPts val="0"/>
              </a:spcAft>
              <a:buClr>
                <a:schemeClr val="dk1"/>
              </a:buClr>
              <a:buSzPts val="1100"/>
              <a:buFont typeface="Arial"/>
              <a:buNone/>
            </a:pPr>
            <a:r>
              <a:rPr lang="en-GB" sz="1800">
                <a:solidFill>
                  <a:srgbClr val="4D4D4D"/>
                </a:solidFill>
              </a:rPr>
              <a:t>Started dialogue between the different Earth Observation communities addressing the needs of UNFCCC</a:t>
            </a:r>
            <a:endParaRPr sz="1800">
              <a:solidFill>
                <a:srgbClr val="4D4D4D"/>
              </a:solidFill>
            </a:endParaRPr>
          </a:p>
          <a:p>
            <a:pPr indent="0" lvl="0" marL="0" rtl="0" algn="l">
              <a:lnSpc>
                <a:spcPct val="115000"/>
              </a:lnSpc>
              <a:spcBef>
                <a:spcPts val="1800"/>
              </a:spcBef>
              <a:spcAft>
                <a:spcPts val="0"/>
              </a:spcAft>
              <a:buClr>
                <a:schemeClr val="dk1"/>
              </a:buClr>
              <a:buSzPts val="1100"/>
              <a:buFont typeface="Arial"/>
              <a:buNone/>
            </a:pPr>
            <a:r>
              <a:rPr lang="en-GB" sz="1800">
                <a:solidFill>
                  <a:srgbClr val="4D4D4D"/>
                </a:solidFill>
              </a:rPr>
              <a:t>In particular, atmospheric GHG monitoring and those addressing aspects of the AFOLU sector</a:t>
            </a:r>
            <a:endParaRPr sz="1800">
              <a:solidFill>
                <a:srgbClr val="4D4D4D"/>
              </a:solidFill>
            </a:endParaRPr>
          </a:p>
          <a:p>
            <a:pPr indent="0" lvl="0" marL="0" rtl="0" algn="l">
              <a:lnSpc>
                <a:spcPct val="115000"/>
              </a:lnSpc>
              <a:spcBef>
                <a:spcPts val="1800"/>
              </a:spcBef>
              <a:spcAft>
                <a:spcPts val="0"/>
              </a:spcAft>
              <a:buClr>
                <a:schemeClr val="dk1"/>
              </a:buClr>
              <a:buSzPts val="1100"/>
              <a:buFont typeface="Arial"/>
              <a:buNone/>
            </a:pPr>
            <a:r>
              <a:rPr b="1" lang="en-GB" sz="1800">
                <a:solidFill>
                  <a:srgbClr val="4D4D4D"/>
                </a:solidFill>
              </a:rPr>
              <a:t>15th, 18th,19th November 2021 CET pms</a:t>
            </a:r>
            <a:endParaRPr b="1" sz="1800">
              <a:solidFill>
                <a:srgbClr val="4D4D4D"/>
              </a:solidFill>
            </a:endParaRPr>
          </a:p>
          <a:p>
            <a:pPr indent="0" lvl="0" marL="0" rtl="0" algn="l">
              <a:lnSpc>
                <a:spcPct val="115000"/>
              </a:lnSpc>
              <a:spcBef>
                <a:spcPts val="1800"/>
              </a:spcBef>
              <a:spcAft>
                <a:spcPts val="0"/>
              </a:spcAft>
              <a:buClr>
                <a:schemeClr val="dk1"/>
              </a:buClr>
              <a:buSzPts val="1100"/>
              <a:buFont typeface="Arial"/>
              <a:buNone/>
            </a:pPr>
            <a:r>
              <a:rPr lang="en-GB" sz="1800">
                <a:solidFill>
                  <a:srgbClr val="4D4D4D"/>
                </a:solidFill>
              </a:rPr>
              <a:t>Involved many relevant International coordination mechanisms</a:t>
            </a:r>
            <a:endParaRPr sz="1800">
              <a:solidFill>
                <a:srgbClr val="4D4D4D"/>
              </a:solidFill>
            </a:endParaRPr>
          </a:p>
          <a:p>
            <a:pPr indent="0" lvl="0" marL="0" rtl="0" algn="l">
              <a:lnSpc>
                <a:spcPct val="115000"/>
              </a:lnSpc>
              <a:spcBef>
                <a:spcPts val="1800"/>
              </a:spcBef>
              <a:spcAft>
                <a:spcPts val="0"/>
              </a:spcAft>
              <a:buClr>
                <a:schemeClr val="dk1"/>
              </a:buClr>
              <a:buSzPts val="1100"/>
              <a:buFont typeface="Arial"/>
              <a:buNone/>
            </a:pPr>
            <a:r>
              <a:rPr lang="en-GB" sz="1800">
                <a:solidFill>
                  <a:srgbClr val="4D4D4D"/>
                </a:solidFill>
              </a:rPr>
              <a:t>Addressed the "soft" coordination and stakeholder engagement aspects i.e. interface with the Convention, the UNFCCC Secretariat and Party user groups, but also more technical aspects of reporting, outputs datasets, formats, avoiding "double - accounting" and the longer-term ambition of using diverse earth observation datasets in the modelling and MVSs being developed</a:t>
            </a:r>
            <a:endParaRPr sz="1800">
              <a:solidFill>
                <a:srgbClr val="4D4D4D"/>
              </a:solidFill>
            </a:endParaRPr>
          </a:p>
          <a:p>
            <a:pPr indent="0" lvl="0" marL="0" rtl="0" algn="ctr">
              <a:lnSpc>
                <a:spcPct val="115000"/>
              </a:lnSpc>
              <a:spcBef>
                <a:spcPts val="1800"/>
              </a:spcBef>
              <a:spcAft>
                <a:spcPts val="0"/>
              </a:spcAft>
              <a:buClr>
                <a:schemeClr val="dk1"/>
              </a:buClr>
              <a:buSzPts val="1100"/>
              <a:buFont typeface="Arial"/>
              <a:buNone/>
            </a:pPr>
            <a:r>
              <a:rPr b="1" lang="en-GB" sz="1800">
                <a:solidFill>
                  <a:srgbClr val="4D4D4D"/>
                </a:solidFill>
              </a:rPr>
              <a:t>Topic =&gt;  Questions =&gt; Discussion =&gt; </a:t>
            </a:r>
            <a:r>
              <a:rPr b="1" lang="en-GB" sz="1800" u="sng">
                <a:solidFill>
                  <a:srgbClr val="4D4D4D"/>
                </a:solidFill>
              </a:rPr>
              <a:t>Recommendations </a:t>
            </a:r>
            <a:r>
              <a:rPr lang="en-GB" sz="1800">
                <a:solidFill>
                  <a:srgbClr val="4D4D4D"/>
                </a:solidFill>
              </a:rPr>
              <a:t>(report)</a:t>
            </a:r>
            <a:endParaRPr sz="1800">
              <a:solidFill>
                <a:srgbClr val="4D4D4D"/>
              </a:solidFill>
            </a:endParaRPr>
          </a:p>
          <a:p>
            <a:pPr indent="0" lvl="0" marL="0" rtl="0" algn="l">
              <a:lnSpc>
                <a:spcPct val="90000"/>
              </a:lnSpc>
              <a:spcBef>
                <a:spcPts val="1800"/>
              </a:spcBef>
              <a:spcAft>
                <a:spcPts val="0"/>
              </a:spcAft>
              <a:buSzPts val="2800"/>
              <a:buNone/>
            </a:pPr>
            <a:r>
              <a:t/>
            </a:r>
            <a:endParaRPr/>
          </a:p>
        </p:txBody>
      </p:sp>
      <p:sp>
        <p:nvSpPr>
          <p:cNvPr id="2289" name="Google Shape;2289;g154064e066c_60_82"/>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a:t>GHG-AFOLU Workshop</a:t>
            </a:r>
            <a:endParaRPr/>
          </a:p>
        </p:txBody>
      </p:sp>
      <p:pic>
        <p:nvPicPr>
          <p:cNvPr id="2290" name="Google Shape;2290;g154064e066c_60_82"/>
          <p:cNvPicPr preferRelativeResize="0"/>
          <p:nvPr/>
        </p:nvPicPr>
        <p:blipFill rotWithShape="1">
          <a:blip r:embed="rId3">
            <a:alphaModFix/>
          </a:blip>
          <a:srcRect b="0" l="0" r="0" t="0"/>
          <a:stretch/>
        </p:blipFill>
        <p:spPr>
          <a:xfrm>
            <a:off x="2259850" y="5635500"/>
            <a:ext cx="7841325" cy="100767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4" name="Shape 2294"/>
        <p:cNvGrpSpPr/>
        <p:nvPr/>
      </p:nvGrpSpPr>
      <p:grpSpPr>
        <a:xfrm>
          <a:off x="0" y="0"/>
          <a:ext cx="0" cy="0"/>
          <a:chOff x="0" y="0"/>
          <a:chExt cx="0" cy="0"/>
        </a:xfrm>
      </p:grpSpPr>
      <p:sp>
        <p:nvSpPr>
          <p:cNvPr id="2295" name="Google Shape;2295;g154064e066c_60_88"/>
          <p:cNvSpPr txBox="1"/>
          <p:nvPr>
            <p:ph idx="1" type="body"/>
          </p:nvPr>
        </p:nvSpPr>
        <p:spPr>
          <a:xfrm>
            <a:off x="898424" y="1924293"/>
            <a:ext cx="10945276" cy="4662900"/>
          </a:xfrm>
          <a:prstGeom prst="rect">
            <a:avLst/>
          </a:prstGeom>
          <a:noFill/>
          <a:ln>
            <a:noFill/>
          </a:ln>
        </p:spPr>
        <p:txBody>
          <a:bodyPr anchorCtr="0" anchor="t" bIns="45700" lIns="91425" spcFirstLastPara="1" rIns="91425" wrap="square" tIns="45700">
            <a:noAutofit/>
          </a:bodyPr>
          <a:lstStyle/>
          <a:p>
            <a:pPr indent="-355600" lvl="0" marL="457200" rtl="0" algn="l">
              <a:lnSpc>
                <a:spcPct val="106999"/>
              </a:lnSpc>
              <a:spcBef>
                <a:spcPts val="0"/>
              </a:spcBef>
              <a:spcAft>
                <a:spcPts val="0"/>
              </a:spcAft>
              <a:buSzPts val="2000"/>
              <a:buAutoNum type="arabicPeriod"/>
            </a:pPr>
            <a:r>
              <a:rPr lang="en-GB" sz="2000"/>
              <a:t>A global (data assimilation) system supporting monitoring and verification Paris Agreement should be able to rely on earth observation data for a </a:t>
            </a:r>
            <a:r>
              <a:rPr b="1" lang="en-GB" sz="2000" u="sng"/>
              <a:t>comprehensive picture for the decades to come. </a:t>
            </a:r>
            <a:endParaRPr b="1" sz="2000" u="sng"/>
          </a:p>
          <a:p>
            <a:pPr indent="-355600" lvl="0" marL="457200" rtl="0" algn="l">
              <a:lnSpc>
                <a:spcPct val="106999"/>
              </a:lnSpc>
              <a:spcBef>
                <a:spcPts val="0"/>
              </a:spcBef>
              <a:spcAft>
                <a:spcPts val="0"/>
              </a:spcAft>
              <a:buSzPts val="2000"/>
              <a:buAutoNum type="arabicPeriod"/>
            </a:pPr>
            <a:r>
              <a:rPr lang="en-GB" sz="2000"/>
              <a:t>Assuming that the proposed legislative efforts are implemented as planned such an integrated observation and modelling capacity should </a:t>
            </a:r>
            <a:r>
              <a:rPr b="1" lang="en-GB" sz="2000" u="sng"/>
              <a:t>be able to discern fossil GHG emission plumes reduce (and disappear) over the next 15-30 years</a:t>
            </a:r>
            <a:endParaRPr b="1" sz="2000" u="sng"/>
          </a:p>
          <a:p>
            <a:pPr indent="-355600" lvl="0" marL="457200" rtl="0" algn="l">
              <a:lnSpc>
                <a:spcPct val="106999"/>
              </a:lnSpc>
              <a:spcBef>
                <a:spcPts val="0"/>
              </a:spcBef>
              <a:spcAft>
                <a:spcPts val="0"/>
              </a:spcAft>
              <a:buSzPts val="2000"/>
              <a:buAutoNum type="arabicPeriod"/>
            </a:pPr>
            <a:r>
              <a:rPr lang="en-GB" sz="2000"/>
              <a:t>But also </a:t>
            </a:r>
            <a:r>
              <a:rPr b="1" lang="en-GB" sz="2000" u="sng"/>
              <a:t>monitor the remaining emissions</a:t>
            </a:r>
            <a:r>
              <a:rPr lang="en-GB" sz="2000"/>
              <a:t>, in a regime where </a:t>
            </a:r>
            <a:r>
              <a:rPr lang="en-GB" sz="2000" u="sng"/>
              <a:t>unavoidable sources</a:t>
            </a:r>
            <a:r>
              <a:rPr lang="en-GB" sz="2000"/>
              <a:t> (e.g. from agriculture) are compensated by </a:t>
            </a:r>
            <a:r>
              <a:rPr lang="en-GB" sz="2000" u="sng"/>
              <a:t>critical  carbon sinks of the global biosphere.</a:t>
            </a:r>
            <a:endParaRPr sz="2000" u="sng"/>
          </a:p>
          <a:p>
            <a:pPr indent="-349250" lvl="0" marL="457200" rtl="0" algn="l">
              <a:lnSpc>
                <a:spcPct val="106999"/>
              </a:lnSpc>
              <a:spcBef>
                <a:spcPts val="0"/>
              </a:spcBef>
              <a:spcAft>
                <a:spcPts val="0"/>
              </a:spcAft>
              <a:buSzPts val="1900"/>
              <a:buAutoNum type="arabicPeriod"/>
            </a:pPr>
            <a:r>
              <a:rPr lang="en-GB" sz="2000"/>
              <a:t>Thus, it is fundamentally </a:t>
            </a:r>
            <a:r>
              <a:rPr lang="en-GB" sz="2000" u="sng"/>
              <a:t>important to address both GHG and AFOLU</a:t>
            </a:r>
            <a:r>
              <a:rPr lang="en-GB" sz="2000"/>
              <a:t> and their synergistic and integrated use in this MVS capacity (also implications for satellite constellation planning and development</a:t>
            </a:r>
            <a:r>
              <a:rPr lang="en-GB" sz="1900"/>
              <a:t>)</a:t>
            </a:r>
            <a:endParaRPr sz="1900"/>
          </a:p>
          <a:p>
            <a:pPr indent="0" lvl="0" marL="0" rtl="0" algn="l">
              <a:lnSpc>
                <a:spcPct val="90000"/>
              </a:lnSpc>
              <a:spcBef>
                <a:spcPts val="1000"/>
              </a:spcBef>
              <a:spcAft>
                <a:spcPts val="0"/>
              </a:spcAft>
              <a:buSzPts val="2800"/>
              <a:buNone/>
            </a:pPr>
            <a:r>
              <a:t/>
            </a:r>
            <a:endParaRPr/>
          </a:p>
        </p:txBody>
      </p:sp>
      <p:sp>
        <p:nvSpPr>
          <p:cNvPr id="2296" name="Google Shape;2296;g154064e066c_60_88"/>
          <p:cNvSpPr txBox="1"/>
          <p:nvPr>
            <p:ph type="title"/>
          </p:nvPr>
        </p:nvSpPr>
        <p:spPr>
          <a:xfrm>
            <a:off x="898424" y="35881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a:t>Evolving policy needs</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300" name="Shape 2300"/>
        <p:cNvGrpSpPr/>
        <p:nvPr/>
      </p:nvGrpSpPr>
      <p:grpSpPr>
        <a:xfrm>
          <a:off x="0" y="0"/>
          <a:ext cx="0" cy="0"/>
          <a:chOff x="0" y="0"/>
          <a:chExt cx="0" cy="0"/>
        </a:xfrm>
      </p:grpSpPr>
      <p:sp>
        <p:nvSpPr>
          <p:cNvPr id="2301" name="Google Shape;2301;g154064e066c_60_93"/>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t/>
            </a:r>
            <a:endParaRPr/>
          </a:p>
        </p:txBody>
      </p:sp>
      <p:pic>
        <p:nvPicPr>
          <p:cNvPr id="2302" name="Google Shape;2302;g154064e066c_60_93"/>
          <p:cNvPicPr preferRelativeResize="0"/>
          <p:nvPr/>
        </p:nvPicPr>
        <p:blipFill rotWithShape="1">
          <a:blip r:embed="rId3">
            <a:alphaModFix/>
          </a:blip>
          <a:srcRect b="0" l="0" r="0" t="0"/>
          <a:stretch/>
        </p:blipFill>
        <p:spPr>
          <a:xfrm>
            <a:off x="700625" y="1138650"/>
            <a:ext cx="11291175" cy="53242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6" name="Shape 2306"/>
        <p:cNvGrpSpPr/>
        <p:nvPr/>
      </p:nvGrpSpPr>
      <p:grpSpPr>
        <a:xfrm>
          <a:off x="0" y="0"/>
          <a:ext cx="0" cy="0"/>
          <a:chOff x="0" y="0"/>
          <a:chExt cx="0" cy="0"/>
        </a:xfrm>
      </p:grpSpPr>
      <p:sp>
        <p:nvSpPr>
          <p:cNvPr id="2307" name="Google Shape;2307;g154064e066c_60_98"/>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GB"/>
              <a:t>Policy Need and Overall comments</a:t>
            </a:r>
            <a:endParaRPr/>
          </a:p>
        </p:txBody>
      </p:sp>
      <p:sp>
        <p:nvSpPr>
          <p:cNvPr id="2308" name="Google Shape;2308;g154064e066c_60_98"/>
          <p:cNvSpPr/>
          <p:nvPr/>
        </p:nvSpPr>
        <p:spPr>
          <a:xfrm>
            <a:off x="176048" y="1362426"/>
            <a:ext cx="11866600" cy="4942892"/>
          </a:xfrm>
          <a:prstGeom prst="rect">
            <a:avLst/>
          </a:prstGeom>
          <a:noFill/>
          <a:ln>
            <a:noFill/>
          </a:ln>
        </p:spPr>
        <p:txBody>
          <a:bodyPr anchorCtr="0" anchor="t" bIns="45700" lIns="91425" spcFirstLastPara="1" rIns="91425" wrap="square" tIns="45700">
            <a:noAutofit/>
          </a:bodyPr>
          <a:lstStyle/>
          <a:p>
            <a:pPr indent="-374650" lvl="0" marL="457200" marR="0" rtl="0" algn="l">
              <a:lnSpc>
                <a:spcPct val="90000"/>
              </a:lnSpc>
              <a:spcBef>
                <a:spcPts val="0"/>
              </a:spcBef>
              <a:spcAft>
                <a:spcPts val="0"/>
              </a:spcAft>
              <a:buClr>
                <a:srgbClr val="000000"/>
              </a:buClr>
              <a:buSzPts val="2300"/>
              <a:buFont typeface="Arial"/>
              <a:buChar char="●"/>
            </a:pPr>
            <a:r>
              <a:rPr b="0" i="0" lang="en-GB" sz="2000" u="none" cap="none" strike="noStrike">
                <a:solidFill>
                  <a:srgbClr val="000000"/>
                </a:solidFill>
                <a:latin typeface="Calibri"/>
                <a:ea typeface="Calibri"/>
                <a:cs typeface="Calibri"/>
                <a:sym typeface="Calibri"/>
              </a:rPr>
              <a:t> </a:t>
            </a:r>
            <a:r>
              <a:rPr b="0" i="0" lang="en-GB" sz="2000" u="none" cap="none" strike="noStrike">
                <a:solidFill>
                  <a:srgbClr val="000000"/>
                </a:solidFill>
                <a:latin typeface="Arial"/>
                <a:ea typeface="Arial"/>
                <a:cs typeface="Arial"/>
                <a:sym typeface="Arial"/>
              </a:rPr>
              <a:t>So far a lot of focus on “F” in AFOLU, more effort/development on A &amp; OLU. Agriculture: managed/unmanaged, </a:t>
            </a:r>
            <a:endParaRPr/>
          </a:p>
          <a:p>
            <a:pPr indent="-374650" lvl="0" marL="457200" marR="0" rtl="0" algn="l">
              <a:lnSpc>
                <a:spcPct val="90000"/>
              </a:lnSpc>
              <a:spcBef>
                <a:spcPts val="0"/>
              </a:spcBef>
              <a:spcAft>
                <a:spcPts val="0"/>
              </a:spcAft>
              <a:buClr>
                <a:srgbClr val="000000"/>
              </a:buClr>
              <a:buSzPts val="2300"/>
              <a:buFont typeface="Arial"/>
              <a:buChar char="●"/>
            </a:pPr>
            <a:r>
              <a:rPr b="0" i="0" lang="en-GB" sz="2000" u="none" cap="none" strike="noStrike">
                <a:solidFill>
                  <a:srgbClr val="000000"/>
                </a:solidFill>
                <a:latin typeface="Arial"/>
                <a:ea typeface="Arial"/>
                <a:cs typeface="Arial"/>
                <a:sym typeface="Arial"/>
              </a:rPr>
              <a:t>EAV developments and implementation could be useful, World Cereal needs to be transitioned to operations. A consistent Landcover Framework bringing together different land characteristics</a:t>
            </a:r>
            <a:endParaRPr/>
          </a:p>
          <a:p>
            <a:pPr indent="-406400" lvl="0" marL="457200" marR="0" rtl="0" algn="l">
              <a:lnSpc>
                <a:spcPct val="90000"/>
              </a:lnSpc>
              <a:spcBef>
                <a:spcPts val="0"/>
              </a:spcBef>
              <a:spcAft>
                <a:spcPts val="0"/>
              </a:spcAft>
              <a:buClr>
                <a:srgbClr val="000000"/>
              </a:buClr>
              <a:buSzPts val="2800"/>
              <a:buFont typeface="Arial"/>
              <a:buChar char="●"/>
            </a:pPr>
            <a:r>
              <a:rPr b="0" i="0" lang="en-GB" sz="2000" u="none" cap="none" strike="noStrike">
                <a:solidFill>
                  <a:srgbClr val="000000"/>
                </a:solidFill>
                <a:latin typeface="Arial"/>
                <a:ea typeface="Arial"/>
                <a:cs typeface="Arial"/>
                <a:sym typeface="Arial"/>
              </a:rPr>
              <a:t>We should think of how product/services requirements will change (over next 20 yrs) if emission reduction policies are successful. Spatialised inventories</a:t>
            </a:r>
            <a:r>
              <a:rPr b="0" i="0" lang="en-GB" sz="2400" u="none" cap="none" strike="noStrike">
                <a:solidFill>
                  <a:srgbClr val="000000"/>
                </a:solidFill>
                <a:latin typeface="Arial"/>
                <a:ea typeface="Arial"/>
                <a:cs typeface="Arial"/>
                <a:sym typeface="Arial"/>
              </a:rPr>
              <a:t>.</a:t>
            </a:r>
            <a:endParaRPr/>
          </a:p>
          <a:p>
            <a:pPr indent="-406400" lvl="0" marL="457200" marR="0" rtl="0" algn="l">
              <a:lnSpc>
                <a:spcPct val="90000"/>
              </a:lnSpc>
              <a:spcBef>
                <a:spcPts val="0"/>
              </a:spcBef>
              <a:spcAft>
                <a:spcPts val="0"/>
              </a:spcAft>
              <a:buClr>
                <a:srgbClr val="000000"/>
              </a:buClr>
              <a:buSzPts val="2800"/>
              <a:buFont typeface="Arial"/>
              <a:buChar char="●"/>
            </a:pPr>
            <a:r>
              <a:rPr b="0" i="0" lang="en-GB" sz="2400" u="none" cap="none" strike="noStrike">
                <a:solidFill>
                  <a:srgbClr val="000000"/>
                </a:solidFill>
                <a:latin typeface="Arial"/>
                <a:ea typeface="Arial"/>
                <a:cs typeface="Arial"/>
                <a:sym typeface="Arial"/>
              </a:rPr>
              <a:t>Translate Guiding Questions</a:t>
            </a:r>
            <a:endParaRPr b="0" i="0" sz="2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None/>
            </a:pPr>
            <a:r>
              <a:t/>
            </a:r>
            <a:endParaRPr b="0" i="0" sz="2000" u="none"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None/>
            </a:pPr>
            <a:r>
              <a:rPr b="0" i="0" lang="en-GB" sz="1800" u="none" cap="none" strike="noStrike">
                <a:solidFill>
                  <a:srgbClr val="000000"/>
                </a:solidFill>
                <a:latin typeface="Calibri"/>
                <a:ea typeface="Calibri"/>
                <a:cs typeface="Calibri"/>
                <a:sym typeface="Calibri"/>
              </a:rPr>
              <a:t>The guiding questions for the GST on mitigation are:</a:t>
            </a:r>
            <a:endParaRPr b="0" i="0" sz="1800" u="none"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None/>
            </a:pPr>
            <a:r>
              <a:rPr b="0" i="0" lang="en-GB" sz="1200" u="none" cap="none" strike="noStrike">
                <a:solidFill>
                  <a:srgbClr val="000000"/>
                </a:solidFill>
                <a:latin typeface="Calibri"/>
                <a:ea typeface="Calibri"/>
                <a:cs typeface="Calibri"/>
                <a:sym typeface="Calibri"/>
              </a:rPr>
              <a:t>1. What is the collective progress in terms of the current implementation of, and ambition in, mitigation actions towards achieving the goals defined in Articles 2.1(a)1 and 4.12 of the Paris Agreement?</a:t>
            </a:r>
            <a:endParaRPr b="0" i="0" sz="1800" u="none"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None/>
            </a:pPr>
            <a:r>
              <a:rPr b="0" i="0" lang="en-GB" sz="1200" u="none" cap="none" strike="noStrike">
                <a:solidFill>
                  <a:srgbClr val="000000"/>
                </a:solidFill>
                <a:latin typeface="Calibri"/>
                <a:ea typeface="Calibri"/>
                <a:cs typeface="Calibri"/>
                <a:sym typeface="Calibri"/>
              </a:rPr>
              <a:t>2. Taking into account nationally determined contributions, long-term low GHG emission development strategies and relevant commitments and initiatives, what are the projected global GHG emissions, and the emission reductions still needed, in 2030 and 2050 in order to achieve the goals defined in Articles 2.1(a) and 4.1 of the Paris Agreement?</a:t>
            </a:r>
            <a:endParaRPr b="0" i="0" sz="1800" u="none"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None/>
            </a:pPr>
            <a:r>
              <a:rPr b="0" i="0" lang="en-GB" sz="1200" u="none" cap="none" strike="noStrike">
                <a:solidFill>
                  <a:srgbClr val="000000"/>
                </a:solidFill>
                <a:latin typeface="Calibri"/>
                <a:ea typeface="Calibri"/>
                <a:cs typeface="Calibri"/>
                <a:sym typeface="Calibri"/>
              </a:rPr>
              <a:t>3. What efforts are being undertaken to plan, implement and accelerate mitigation action towards achieving the goals defined in Articles 2.1(a) and 4.1 of the Paris Agreement?</a:t>
            </a:r>
            <a:endParaRPr b="0" i="0" sz="1800" u="none"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None/>
            </a:pPr>
            <a:r>
              <a:rPr b="0" i="0" lang="en-GB" sz="1200" u="none" cap="none" strike="noStrike">
                <a:solidFill>
                  <a:srgbClr val="000000"/>
                </a:solidFill>
                <a:latin typeface="Calibri"/>
                <a:ea typeface="Calibri"/>
                <a:cs typeface="Calibri"/>
                <a:sym typeface="Calibri"/>
              </a:rPr>
              <a:t>4. How adequate and effective are the current mitigation efforts and support provided for mitigation action towards achieving Articles 2.1(a) and 4.1 of the Paris Agreement?</a:t>
            </a:r>
            <a:endParaRPr b="0" i="0" sz="1800" u="none"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None/>
            </a:pPr>
            <a:r>
              <a:rPr b="0" i="0" lang="en-GB" sz="1200" u="none" cap="none" strike="noStrike">
                <a:solidFill>
                  <a:srgbClr val="000000"/>
                </a:solidFill>
                <a:latin typeface="Calibri"/>
                <a:ea typeface="Calibri"/>
                <a:cs typeface="Calibri"/>
                <a:sym typeface="Calibri"/>
              </a:rPr>
              <a:t>5. In order achieve the goals defined in Articles 2.1(a) and 4.1 of the Paris Agreement: </a:t>
            </a:r>
            <a:endParaRPr b="0" i="0" sz="1800" u="none"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None/>
            </a:pPr>
            <a:r>
              <a:rPr b="0" i="0" lang="en-GB" sz="1200" u="none" cap="none" strike="noStrike">
                <a:solidFill>
                  <a:srgbClr val="000000"/>
                </a:solidFill>
                <a:latin typeface="Calibri"/>
                <a:ea typeface="Calibri"/>
                <a:cs typeface="Calibri"/>
                <a:sym typeface="Calibri"/>
              </a:rPr>
              <a:t>a) What further action is required?</a:t>
            </a:r>
            <a:endParaRPr b="0" i="0" sz="1800" u="none"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None/>
            </a:pPr>
            <a:r>
              <a:rPr b="0" i="0" lang="en-GB" sz="1200" u="none" cap="none" strike="noStrike">
                <a:solidFill>
                  <a:srgbClr val="000000"/>
                </a:solidFill>
                <a:latin typeface="Calibri"/>
                <a:ea typeface="Calibri"/>
                <a:cs typeface="Calibri"/>
                <a:sym typeface="Calibri"/>
              </a:rPr>
              <a:t>b) What are the barriers and challenges, and how can they be addressed at national, regional and international levels?</a:t>
            </a:r>
            <a:endParaRPr b="0" i="0" sz="1800" u="none"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None/>
            </a:pPr>
            <a:r>
              <a:rPr b="0" i="0" lang="en-GB" sz="1200" u="none" cap="none" strike="noStrike">
                <a:solidFill>
                  <a:srgbClr val="000000"/>
                </a:solidFill>
                <a:latin typeface="Calibri"/>
                <a:ea typeface="Calibri"/>
                <a:cs typeface="Calibri"/>
                <a:sym typeface="Calibri"/>
              </a:rPr>
              <a:t>c) What are the opportunities, good practices, lessons learned and success stories?</a:t>
            </a:r>
            <a:endParaRPr b="0" i="0" sz="1800" u="none"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None/>
            </a:pPr>
            <a:r>
              <a:rPr b="0" i="0" lang="en-GB" sz="1200" u="none" cap="none" strike="noStrike">
                <a:solidFill>
                  <a:srgbClr val="000000"/>
                </a:solidFill>
                <a:latin typeface="Calibri"/>
                <a:ea typeface="Calibri"/>
                <a:cs typeface="Calibri"/>
                <a:sym typeface="Calibri"/>
              </a:rPr>
              <a:t>The answers to these questions should be considered in the light of equity and the best available science, including the latest reports of the Intergovernmental Panel on Climate Change.”</a:t>
            </a:r>
            <a:endParaRPr b="0" i="0" sz="1800" u="none"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None/>
            </a:pPr>
            <a:r>
              <a:rPr b="0" i="0" lang="en-GB" sz="1200" u="none" cap="none" strike="noStrike">
                <a:solidFill>
                  <a:srgbClr val="000000"/>
                </a:solidFill>
                <a:latin typeface="Calibri"/>
                <a:ea typeface="Calibri"/>
                <a:cs typeface="Calibri"/>
                <a:sym typeface="Calibri"/>
              </a:rPr>
              <a:t>The contributions of Parties, observer organizations and non-Party stakeholders are made available on the </a:t>
            </a:r>
            <a:r>
              <a:rPr b="0" i="0" lang="en-GB" sz="1200" u="sng" cap="none" strike="noStrike">
                <a:solidFill>
                  <a:srgbClr val="0563C1"/>
                </a:solidFill>
                <a:latin typeface="Calibri"/>
                <a:ea typeface="Calibri"/>
                <a:cs typeface="Calibri"/>
                <a:sym typeface="Calibri"/>
                <a:hlinkClick r:id="rId3">
                  <a:extLst>
                    <a:ext uri="{A12FA001-AC4F-418D-AE19-62706E023703}">
                      <ahyp:hlinkClr val="tx"/>
                    </a:ext>
                  </a:extLst>
                </a:hlinkClick>
              </a:rPr>
              <a:t>Global Stocktake Information Portal</a:t>
            </a:r>
            <a:r>
              <a:rPr b="0" i="0" lang="en-GB" sz="1200" u="none" cap="none" strike="noStrike">
                <a:solidFill>
                  <a:srgbClr val="000000"/>
                </a:solidFill>
                <a:latin typeface="Calibri"/>
                <a:ea typeface="Calibri"/>
                <a:cs typeface="Calibri"/>
                <a:sym typeface="Calibri"/>
              </a:rPr>
              <a:t>.</a:t>
            </a:r>
            <a:endParaRPr b="0" i="0" sz="1800" u="none" cap="none" strike="noStrike">
              <a:solidFill>
                <a:srgbClr val="000000"/>
              </a:solidFill>
              <a:latin typeface="Calibri"/>
              <a:ea typeface="Calibri"/>
              <a:cs typeface="Calibri"/>
              <a:sym typeface="Calibri"/>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2" name="Shape 2312"/>
        <p:cNvGrpSpPr/>
        <p:nvPr/>
      </p:nvGrpSpPr>
      <p:grpSpPr>
        <a:xfrm>
          <a:off x="0" y="0"/>
          <a:ext cx="0" cy="0"/>
          <a:chOff x="0" y="0"/>
          <a:chExt cx="0" cy="0"/>
        </a:xfrm>
      </p:grpSpPr>
      <p:sp>
        <p:nvSpPr>
          <p:cNvPr id="2313" name="Google Shape;2313;g154064e066c_60_103"/>
          <p:cNvSpPr txBox="1"/>
          <p:nvPr>
            <p:ph idx="1" type="body"/>
          </p:nvPr>
        </p:nvSpPr>
        <p:spPr>
          <a:xfrm>
            <a:off x="315089" y="1165341"/>
            <a:ext cx="11495400" cy="4662871"/>
          </a:xfrm>
          <a:prstGeom prst="rect">
            <a:avLst/>
          </a:prstGeom>
          <a:noFill/>
          <a:ln>
            <a:noFill/>
          </a:ln>
        </p:spPr>
        <p:txBody>
          <a:bodyPr anchorCtr="0" anchor="t" bIns="45700" lIns="91425" spcFirstLastPara="1" rIns="91425" wrap="square" tIns="45700">
            <a:noAutofit/>
          </a:bodyPr>
          <a:lstStyle/>
          <a:p>
            <a:pPr indent="-406400" lvl="0" marL="457200" marR="0" rtl="0" algn="l">
              <a:lnSpc>
                <a:spcPct val="90000"/>
              </a:lnSpc>
              <a:spcBef>
                <a:spcPts val="1000"/>
              </a:spcBef>
              <a:spcAft>
                <a:spcPts val="0"/>
              </a:spcAft>
              <a:buClr>
                <a:schemeClr val="dk1"/>
              </a:buClr>
              <a:buSzPts val="2800"/>
              <a:buFont typeface="Noto Sans Symbols"/>
              <a:buChar char="❖"/>
            </a:pPr>
            <a:r>
              <a:rPr lang="en-GB"/>
              <a:t>Data and Standards:</a:t>
            </a:r>
            <a:endParaRPr/>
          </a:p>
          <a:p>
            <a:pPr indent="-381000" lvl="1" marL="914400" rtl="0" algn="l">
              <a:lnSpc>
                <a:spcPct val="90000"/>
              </a:lnSpc>
              <a:spcBef>
                <a:spcPts val="500"/>
              </a:spcBef>
              <a:spcAft>
                <a:spcPts val="0"/>
              </a:spcAft>
              <a:buSzPts val="2400"/>
              <a:buChar char="▪"/>
            </a:pPr>
            <a:r>
              <a:rPr lang="en-GB"/>
              <a:t>Consistency of products over time back to 1990 (at least)</a:t>
            </a:r>
            <a:endParaRPr/>
          </a:p>
          <a:p>
            <a:pPr indent="-381000" lvl="1" marL="914400" rtl="0" algn="l">
              <a:lnSpc>
                <a:spcPct val="90000"/>
              </a:lnSpc>
              <a:spcBef>
                <a:spcPts val="500"/>
              </a:spcBef>
              <a:spcAft>
                <a:spcPts val="0"/>
              </a:spcAft>
              <a:buSzPts val="2400"/>
              <a:buChar char="▪"/>
            </a:pPr>
            <a:r>
              <a:rPr lang="en-GB"/>
              <a:t>New Products (land management disturbance)</a:t>
            </a:r>
            <a:endParaRPr/>
          </a:p>
          <a:p>
            <a:pPr indent="-381000" lvl="1" marL="914400" rtl="0" algn="l">
              <a:lnSpc>
                <a:spcPct val="90000"/>
              </a:lnSpc>
              <a:spcBef>
                <a:spcPts val="500"/>
              </a:spcBef>
              <a:spcAft>
                <a:spcPts val="0"/>
              </a:spcAft>
              <a:buSzPts val="2400"/>
              <a:buChar char="▪"/>
            </a:pPr>
            <a:r>
              <a:rPr lang="en-GB"/>
              <a:t>Additional emphasis on Agriculture (incl. livestock) and OLU </a:t>
            </a:r>
            <a:endParaRPr/>
          </a:p>
          <a:p>
            <a:pPr indent="-381000" lvl="1" marL="914400" rtl="0" algn="l">
              <a:lnSpc>
                <a:spcPct val="90000"/>
              </a:lnSpc>
              <a:spcBef>
                <a:spcPts val="500"/>
              </a:spcBef>
              <a:spcAft>
                <a:spcPts val="0"/>
              </a:spcAft>
              <a:buSzPts val="2400"/>
              <a:buChar char="▪"/>
            </a:pPr>
            <a:r>
              <a:rPr lang="en-GB"/>
              <a:t>Hamonisation e.g. biomass towards</a:t>
            </a:r>
            <a:endParaRPr/>
          </a:p>
          <a:p>
            <a:pPr indent="-381000" lvl="1" marL="914400" rtl="0" algn="l">
              <a:lnSpc>
                <a:spcPct val="90000"/>
              </a:lnSpc>
              <a:spcBef>
                <a:spcPts val="500"/>
              </a:spcBef>
              <a:spcAft>
                <a:spcPts val="0"/>
              </a:spcAft>
              <a:buSzPts val="2400"/>
              <a:buChar char="▪"/>
            </a:pPr>
            <a:r>
              <a:rPr lang="en-GB"/>
              <a:t>Improved Emission Factors</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GB"/>
              <a:t>Engaging Carbon Cycle Community</a:t>
            </a:r>
            <a:endParaRPr/>
          </a:p>
          <a:p>
            <a:pPr indent="-381000" lvl="1" marL="914400" rtl="0" algn="l">
              <a:lnSpc>
                <a:spcPct val="90000"/>
              </a:lnSpc>
              <a:spcBef>
                <a:spcPts val="500"/>
              </a:spcBef>
              <a:spcAft>
                <a:spcPts val="0"/>
              </a:spcAft>
              <a:buSzPts val="2400"/>
              <a:buChar char="▪"/>
            </a:pPr>
            <a:r>
              <a:rPr lang="en-GB"/>
              <a:t>(Internal) consistency of products (GHG &amp; AFOLU) and within AFOLU</a:t>
            </a:r>
            <a:endParaRPr/>
          </a:p>
          <a:p>
            <a:pPr indent="-381000" lvl="1" marL="914400" rtl="0" algn="l">
              <a:lnSpc>
                <a:spcPct val="90000"/>
              </a:lnSpc>
              <a:spcBef>
                <a:spcPts val="500"/>
              </a:spcBef>
              <a:spcAft>
                <a:spcPts val="0"/>
              </a:spcAft>
              <a:buSzPts val="2400"/>
              <a:buChar char="▪"/>
            </a:pPr>
            <a:r>
              <a:rPr lang="en-GB"/>
              <a:t>Cooperation with DGVM community</a:t>
            </a:r>
            <a:endParaRPr/>
          </a:p>
          <a:p>
            <a:pPr indent="-381000" lvl="1" marL="914400" rtl="0" algn="l">
              <a:lnSpc>
                <a:spcPct val="90000"/>
              </a:lnSpc>
              <a:spcBef>
                <a:spcPts val="500"/>
              </a:spcBef>
              <a:spcAft>
                <a:spcPts val="0"/>
              </a:spcAft>
              <a:buSzPts val="2400"/>
              <a:buChar char="▪"/>
            </a:pPr>
            <a:r>
              <a:rPr lang="en-GB"/>
              <a:t>Lateral flow issues</a:t>
            </a:r>
            <a:endParaRPr/>
          </a:p>
          <a:p>
            <a:pPr indent="-381000" lvl="1" marL="914400" rtl="0" algn="l">
              <a:lnSpc>
                <a:spcPct val="90000"/>
              </a:lnSpc>
              <a:spcBef>
                <a:spcPts val="500"/>
              </a:spcBef>
              <a:spcAft>
                <a:spcPts val="0"/>
              </a:spcAft>
              <a:buSzPts val="2400"/>
              <a:buChar char="▪"/>
            </a:pPr>
            <a:r>
              <a:rPr lang="en-GB"/>
              <a:t>Model developments e.g. CO2 fertilization / photsynthesis </a:t>
            </a:r>
            <a:endParaRPr/>
          </a:p>
          <a:p>
            <a:pPr indent="-381000" lvl="1" marL="914400" rtl="0" algn="l">
              <a:lnSpc>
                <a:spcPct val="90000"/>
              </a:lnSpc>
              <a:spcBef>
                <a:spcPts val="500"/>
              </a:spcBef>
              <a:spcAft>
                <a:spcPts val="0"/>
              </a:spcAft>
              <a:buSzPts val="2400"/>
              <a:buChar char="▪"/>
            </a:pPr>
            <a:r>
              <a:rPr lang="en-GB"/>
              <a:t>IMBIE type experiments (Eastern Amazonia, West Africa, and Southeast Asia…)</a:t>
            </a:r>
            <a:endParaRPr/>
          </a:p>
          <a:p>
            <a:pPr indent="-228600" lvl="0" marL="457200" marR="0" rtl="0" algn="l">
              <a:lnSpc>
                <a:spcPct val="90000"/>
              </a:lnSpc>
              <a:spcBef>
                <a:spcPts val="1000"/>
              </a:spcBef>
              <a:spcAft>
                <a:spcPts val="0"/>
              </a:spcAft>
              <a:buClr>
                <a:schemeClr val="dk1"/>
              </a:buClr>
              <a:buSzPts val="2800"/>
              <a:buFont typeface="Noto Sans Symbols"/>
              <a:buNone/>
            </a:pPr>
            <a:r>
              <a:t/>
            </a:r>
            <a:endParaRPr/>
          </a:p>
        </p:txBody>
      </p:sp>
      <p:sp>
        <p:nvSpPr>
          <p:cNvPr id="2314" name="Google Shape;2314;g154064e066c_60_103"/>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GB"/>
              <a:t>Select outcomes (1/2)</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8" name="Shape 2318"/>
        <p:cNvGrpSpPr/>
        <p:nvPr/>
      </p:nvGrpSpPr>
      <p:grpSpPr>
        <a:xfrm>
          <a:off x="0" y="0"/>
          <a:ext cx="0" cy="0"/>
          <a:chOff x="0" y="0"/>
          <a:chExt cx="0" cy="0"/>
        </a:xfrm>
      </p:grpSpPr>
      <p:sp>
        <p:nvSpPr>
          <p:cNvPr id="2319" name="Google Shape;2319;g154064e066c_60_108"/>
          <p:cNvSpPr txBox="1"/>
          <p:nvPr>
            <p:ph idx="1" type="body"/>
          </p:nvPr>
        </p:nvSpPr>
        <p:spPr>
          <a:xfrm>
            <a:off x="324233" y="1430517"/>
            <a:ext cx="11495400" cy="4662871"/>
          </a:xfrm>
          <a:prstGeom prst="rect">
            <a:avLst/>
          </a:prstGeom>
          <a:noFill/>
          <a:ln>
            <a:noFill/>
          </a:ln>
        </p:spPr>
        <p:txBody>
          <a:bodyPr anchorCtr="0" anchor="t" bIns="45700" lIns="91425" spcFirstLastPara="1" rIns="91425" wrap="square" tIns="45700">
            <a:noAutofit/>
          </a:bodyPr>
          <a:lstStyle/>
          <a:p>
            <a:pPr indent="-406400" lvl="0" marL="457200" marR="0" rtl="0" algn="l">
              <a:lnSpc>
                <a:spcPct val="90000"/>
              </a:lnSpc>
              <a:spcBef>
                <a:spcPts val="1000"/>
              </a:spcBef>
              <a:spcAft>
                <a:spcPts val="0"/>
              </a:spcAft>
              <a:buClr>
                <a:schemeClr val="dk1"/>
              </a:buClr>
              <a:buSzPts val="2800"/>
              <a:buFont typeface="Noto Sans Symbols"/>
              <a:buChar char="❖"/>
            </a:pPr>
            <a:r>
              <a:rPr lang="en-GB"/>
              <a:t>Prioritizing Research Needs:</a:t>
            </a:r>
            <a:endParaRPr/>
          </a:p>
          <a:p>
            <a:pPr indent="-381000" lvl="1" marL="914400" rtl="0" algn="l">
              <a:lnSpc>
                <a:spcPct val="90000"/>
              </a:lnSpc>
              <a:spcBef>
                <a:spcPts val="500"/>
              </a:spcBef>
              <a:spcAft>
                <a:spcPts val="0"/>
              </a:spcAft>
              <a:buSzPts val="2400"/>
              <a:buChar char="▪"/>
            </a:pPr>
            <a:r>
              <a:rPr lang="en-GB"/>
              <a:t>forward-looking research towards an independent “verification” systems</a:t>
            </a:r>
            <a:endParaRPr/>
          </a:p>
          <a:p>
            <a:pPr indent="-381000" lvl="1" marL="914400" rtl="0" algn="l">
              <a:lnSpc>
                <a:spcPct val="90000"/>
              </a:lnSpc>
              <a:spcBef>
                <a:spcPts val="500"/>
              </a:spcBef>
              <a:spcAft>
                <a:spcPts val="0"/>
              </a:spcAft>
              <a:buSzPts val="2400"/>
              <a:buChar char="▪"/>
            </a:pPr>
            <a:r>
              <a:rPr lang="en-GB"/>
              <a:t>EO involvement in lateral flow studies </a:t>
            </a:r>
            <a:endParaRPr/>
          </a:p>
          <a:p>
            <a:pPr indent="-381000" lvl="1" marL="914400" rtl="0" algn="l">
              <a:lnSpc>
                <a:spcPct val="90000"/>
              </a:lnSpc>
              <a:spcBef>
                <a:spcPts val="500"/>
              </a:spcBef>
              <a:spcAft>
                <a:spcPts val="0"/>
              </a:spcAft>
              <a:buSzPts val="2400"/>
              <a:buChar char="▪"/>
            </a:pPr>
            <a:r>
              <a:rPr lang="en-GB"/>
              <a:t>CO2 Fertilization</a:t>
            </a:r>
            <a:endParaRPr/>
          </a:p>
          <a:p>
            <a:pPr indent="-381000" lvl="1" marL="914400" rtl="0" algn="l">
              <a:lnSpc>
                <a:spcPct val="90000"/>
              </a:lnSpc>
              <a:spcBef>
                <a:spcPts val="500"/>
              </a:spcBef>
              <a:spcAft>
                <a:spcPts val="0"/>
              </a:spcAft>
              <a:buSzPts val="2400"/>
              <a:buChar char="▪"/>
            </a:pPr>
            <a:r>
              <a:rPr lang="en-GB"/>
              <a:t>Hamonisation of data records (e.g. biomass, land cover)</a:t>
            </a:r>
            <a:endParaRPr/>
          </a:p>
          <a:p>
            <a:pPr indent="-381000" lvl="1" marL="914400" rtl="0" algn="l">
              <a:lnSpc>
                <a:spcPct val="90000"/>
              </a:lnSpc>
              <a:spcBef>
                <a:spcPts val="500"/>
              </a:spcBef>
              <a:spcAft>
                <a:spcPts val="0"/>
              </a:spcAft>
              <a:buSzPts val="2400"/>
              <a:buChar char="▪"/>
            </a:pPr>
            <a:r>
              <a:rPr lang="en-GB"/>
              <a:t>Addi</a:t>
            </a:r>
            <a:r>
              <a:rPr lang="en-GB"/>
              <a:t>on</a:t>
            </a:r>
            <a:r>
              <a:rPr lang="en-GB"/>
              <a:t>al AFOLU products e.g. Soil Carbon, Peatlands</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GB"/>
              <a:t>Towards common System</a:t>
            </a:r>
            <a:endParaRPr/>
          </a:p>
          <a:p>
            <a:pPr indent="-381000" lvl="1" marL="914400" rtl="0" algn="l">
              <a:lnSpc>
                <a:spcPct val="90000"/>
              </a:lnSpc>
              <a:spcBef>
                <a:spcPts val="500"/>
              </a:spcBef>
              <a:spcAft>
                <a:spcPts val="0"/>
              </a:spcAft>
              <a:buSzPts val="2400"/>
              <a:buChar char="▪"/>
            </a:pPr>
            <a:r>
              <a:rPr lang="en-GB"/>
              <a:t>Ultimate ambition should be a a fully integrated system</a:t>
            </a:r>
            <a:endParaRPr/>
          </a:p>
          <a:p>
            <a:pPr indent="-381000" lvl="1" marL="914400" rtl="0" algn="l">
              <a:lnSpc>
                <a:spcPct val="90000"/>
              </a:lnSpc>
              <a:spcBef>
                <a:spcPts val="500"/>
              </a:spcBef>
              <a:spcAft>
                <a:spcPts val="0"/>
              </a:spcAft>
              <a:buSzPts val="2400"/>
              <a:buChar char="▪"/>
            </a:pPr>
            <a:r>
              <a:rPr lang="en-GB"/>
              <a:t>Need to ensure internal consistency, avoid double accounting and ensure seamless interface to user</a:t>
            </a:r>
            <a:endParaRPr/>
          </a:p>
          <a:p>
            <a:pPr indent="-381000" lvl="1" marL="914400" rtl="0" algn="l">
              <a:lnSpc>
                <a:spcPct val="90000"/>
              </a:lnSpc>
              <a:spcBef>
                <a:spcPts val="500"/>
              </a:spcBef>
              <a:spcAft>
                <a:spcPts val="0"/>
              </a:spcAft>
              <a:buSzPts val="2400"/>
              <a:buChar char="▪"/>
            </a:pPr>
            <a:r>
              <a:rPr lang="en-GB"/>
              <a:t>… but need stepwise approach, near to mid-term parallel activities but with periodic joint discussions to check interfaces</a:t>
            </a:r>
            <a:endParaRPr/>
          </a:p>
          <a:p>
            <a:pPr indent="-228600" lvl="0" marL="457200" marR="0" rtl="0" algn="l">
              <a:lnSpc>
                <a:spcPct val="90000"/>
              </a:lnSpc>
              <a:spcBef>
                <a:spcPts val="1000"/>
              </a:spcBef>
              <a:spcAft>
                <a:spcPts val="0"/>
              </a:spcAft>
              <a:buClr>
                <a:schemeClr val="dk1"/>
              </a:buClr>
              <a:buSzPts val="2800"/>
              <a:buFont typeface="Noto Sans Symbols"/>
              <a:buNone/>
            </a:pPr>
            <a:r>
              <a:t/>
            </a:r>
            <a:endParaRPr/>
          </a:p>
        </p:txBody>
      </p:sp>
      <p:sp>
        <p:nvSpPr>
          <p:cNvPr id="2320" name="Google Shape;2320;g154064e066c_60_108"/>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GB"/>
              <a:t>Select outcomes (2/2)</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8" name="Shape 1788"/>
        <p:cNvGrpSpPr/>
        <p:nvPr/>
      </p:nvGrpSpPr>
      <p:grpSpPr>
        <a:xfrm>
          <a:off x="0" y="0"/>
          <a:ext cx="0" cy="0"/>
          <a:chOff x="0" y="0"/>
          <a:chExt cx="0" cy="0"/>
        </a:xfrm>
      </p:grpSpPr>
      <p:sp>
        <p:nvSpPr>
          <p:cNvPr id="1789" name="Google Shape;1789;g149f0f8907f_2_51"/>
          <p:cNvSpPr txBox="1"/>
          <p:nvPr>
            <p:ph idx="1" type="body"/>
          </p:nvPr>
        </p:nvSpPr>
        <p:spPr>
          <a:xfrm>
            <a:off x="324233" y="1558533"/>
            <a:ext cx="11495400" cy="4662900"/>
          </a:xfrm>
          <a:prstGeom prst="rect">
            <a:avLst/>
          </a:prstGeom>
          <a:noFill/>
          <a:ln>
            <a:noFill/>
          </a:ln>
        </p:spPr>
        <p:txBody>
          <a:bodyPr anchorCtr="0" anchor="t" bIns="45700" lIns="91425" spcFirstLastPara="1" rIns="91425" wrap="square" tIns="45700">
            <a:noAutofit/>
          </a:bodyPr>
          <a:lstStyle/>
          <a:p>
            <a:pPr indent="-342900" lvl="0" marL="520700" rtl="0" algn="l">
              <a:lnSpc>
                <a:spcPct val="90000"/>
              </a:lnSpc>
              <a:spcBef>
                <a:spcPts val="0"/>
              </a:spcBef>
              <a:spcAft>
                <a:spcPts val="0"/>
              </a:spcAft>
              <a:buSzPts val="2800"/>
              <a:buChar char="❖"/>
            </a:pPr>
            <a:r>
              <a:rPr lang="en-GB" sz="2400"/>
              <a:t>GST Strategy Document V3.1 approved at CEOS Plenary Nov 2021</a:t>
            </a:r>
            <a:endParaRPr/>
          </a:p>
          <a:p>
            <a:pPr indent="-165100" lvl="0" marL="520700" rtl="0" algn="l">
              <a:lnSpc>
                <a:spcPct val="90000"/>
              </a:lnSpc>
              <a:spcBef>
                <a:spcPts val="0"/>
              </a:spcBef>
              <a:spcAft>
                <a:spcPts val="0"/>
              </a:spcAft>
              <a:buSzPts val="2800"/>
              <a:buNone/>
            </a:pPr>
            <a:r>
              <a:t/>
            </a:r>
            <a:endParaRPr sz="2400"/>
          </a:p>
          <a:p>
            <a:pPr indent="-342900" lvl="0" marL="520700" rtl="0" algn="l">
              <a:lnSpc>
                <a:spcPct val="90000"/>
              </a:lnSpc>
              <a:spcBef>
                <a:spcPts val="0"/>
              </a:spcBef>
              <a:spcAft>
                <a:spcPts val="0"/>
              </a:spcAft>
              <a:buSzPts val="2800"/>
              <a:buChar char="❖"/>
            </a:pPr>
            <a:r>
              <a:rPr lang="en-GB" sz="2400"/>
              <a:t>Document contains 9 Recommendations for specific actions on CEOS Agencies and CEOS bodies to support the GST</a:t>
            </a:r>
            <a:endParaRPr/>
          </a:p>
          <a:p>
            <a:pPr indent="-165100" lvl="0" marL="520700" rtl="0" algn="l">
              <a:lnSpc>
                <a:spcPct val="90000"/>
              </a:lnSpc>
              <a:spcBef>
                <a:spcPts val="0"/>
              </a:spcBef>
              <a:spcAft>
                <a:spcPts val="0"/>
              </a:spcAft>
              <a:buSzPts val="2800"/>
              <a:buNone/>
            </a:pPr>
            <a:r>
              <a:t/>
            </a:r>
            <a:endParaRPr sz="2400"/>
          </a:p>
          <a:p>
            <a:pPr indent="-342900" lvl="0" marL="520700" rtl="0" algn="l">
              <a:lnSpc>
                <a:spcPct val="90000"/>
              </a:lnSpc>
              <a:spcBef>
                <a:spcPts val="0"/>
              </a:spcBef>
              <a:spcAft>
                <a:spcPts val="0"/>
              </a:spcAft>
              <a:buSzPts val="2800"/>
              <a:buChar char="❖"/>
            </a:pPr>
            <a:r>
              <a:rPr lang="en-GB" sz="2400"/>
              <a:t>Actions derived from the recommendations are included in the overall CEO Work Plan and are complementary to those already carried out by CEOS bodies in support of the GST. Ongoing work contributes significantly in areas such as adaptation.</a:t>
            </a:r>
            <a:endParaRPr/>
          </a:p>
          <a:p>
            <a:pPr indent="-165100" lvl="0" marL="520700" rtl="0" algn="l">
              <a:lnSpc>
                <a:spcPct val="90000"/>
              </a:lnSpc>
              <a:spcBef>
                <a:spcPts val="0"/>
              </a:spcBef>
              <a:spcAft>
                <a:spcPts val="0"/>
              </a:spcAft>
              <a:buSzPts val="2800"/>
              <a:buNone/>
            </a:pPr>
            <a:r>
              <a:t/>
            </a:r>
            <a:endParaRPr sz="2400"/>
          </a:p>
          <a:p>
            <a:pPr indent="-342900" lvl="0" marL="520700" rtl="0" algn="l">
              <a:lnSpc>
                <a:spcPct val="90000"/>
              </a:lnSpc>
              <a:spcBef>
                <a:spcPts val="0"/>
              </a:spcBef>
              <a:spcAft>
                <a:spcPts val="0"/>
              </a:spcAft>
              <a:buSzPts val="2800"/>
              <a:buChar char="❖"/>
            </a:pPr>
            <a:r>
              <a:rPr lang="en-GB" sz="2400"/>
              <a:t>Many different elements of CEOS (WGs, VCs and others) contribute under SIT Chair leadership.</a:t>
            </a:r>
            <a:endParaRPr/>
          </a:p>
          <a:p>
            <a:pPr indent="-165100" lvl="0" marL="520700" rtl="0" algn="l">
              <a:lnSpc>
                <a:spcPct val="90000"/>
              </a:lnSpc>
              <a:spcBef>
                <a:spcPts val="0"/>
              </a:spcBef>
              <a:spcAft>
                <a:spcPts val="0"/>
              </a:spcAft>
              <a:buSzPts val="2800"/>
              <a:buNone/>
            </a:pPr>
            <a:r>
              <a:t/>
            </a:r>
            <a:endParaRPr sz="2400"/>
          </a:p>
          <a:p>
            <a:pPr indent="-342900" lvl="0" marL="520700" rtl="0" algn="l">
              <a:lnSpc>
                <a:spcPct val="90000"/>
              </a:lnSpc>
              <a:spcBef>
                <a:spcPts val="0"/>
              </a:spcBef>
              <a:spcAft>
                <a:spcPts val="0"/>
              </a:spcAft>
              <a:buSzPts val="2800"/>
              <a:buChar char="❖"/>
            </a:pPr>
            <a:r>
              <a:rPr lang="en-GB" sz="2400"/>
              <a:t>Recommendations addressed in agenda items as below.</a:t>
            </a:r>
            <a:endParaRPr sz="2000"/>
          </a:p>
        </p:txBody>
      </p:sp>
      <p:sp>
        <p:nvSpPr>
          <p:cNvPr id="1790" name="Google Shape;1790;g149f0f8907f_2_51"/>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Arial"/>
              <a:buNone/>
            </a:pPr>
            <a:r>
              <a:rPr lang="en-GB"/>
              <a:t>GST Status</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324" name="Shape 2324"/>
        <p:cNvGrpSpPr/>
        <p:nvPr/>
      </p:nvGrpSpPr>
      <p:grpSpPr>
        <a:xfrm>
          <a:off x="0" y="0"/>
          <a:ext cx="0" cy="0"/>
          <a:chOff x="0" y="0"/>
          <a:chExt cx="0" cy="0"/>
        </a:xfrm>
      </p:grpSpPr>
      <p:sp>
        <p:nvSpPr>
          <p:cNvPr id="2325" name="Google Shape;2325;g154064e066c_60_113"/>
          <p:cNvSpPr txBox="1"/>
          <p:nvPr>
            <p:ph idx="1" type="body"/>
          </p:nvPr>
        </p:nvSpPr>
        <p:spPr>
          <a:xfrm>
            <a:off x="5754875" y="2054750"/>
            <a:ext cx="5671500" cy="3869700"/>
          </a:xfrm>
          <a:prstGeom prst="rect">
            <a:avLst/>
          </a:prstGeom>
          <a:noFill/>
          <a:ln>
            <a:noFill/>
          </a:ln>
        </p:spPr>
        <p:txBody>
          <a:bodyPr anchorCtr="0" anchor="t" bIns="45700" lIns="91425" spcFirstLastPara="1" rIns="91425" wrap="square" tIns="45700">
            <a:noAutofit/>
          </a:bodyPr>
          <a:lstStyle/>
          <a:p>
            <a:pPr indent="-406400" lvl="0" marL="457200" rtl="0" algn="l">
              <a:lnSpc>
                <a:spcPct val="90000"/>
              </a:lnSpc>
              <a:spcBef>
                <a:spcPts val="1000"/>
              </a:spcBef>
              <a:spcAft>
                <a:spcPts val="0"/>
              </a:spcAft>
              <a:buSzPts val="2800"/>
              <a:buChar char="➔"/>
            </a:pPr>
            <a:r>
              <a:rPr lang="en-GB"/>
              <a:t>Around 50 pages</a:t>
            </a:r>
            <a:endParaRPr/>
          </a:p>
          <a:p>
            <a:pPr indent="-406400" lvl="0" marL="457200" rtl="0" algn="l">
              <a:lnSpc>
                <a:spcPct val="90000"/>
              </a:lnSpc>
              <a:spcBef>
                <a:spcPts val="0"/>
              </a:spcBef>
              <a:spcAft>
                <a:spcPts val="0"/>
              </a:spcAft>
              <a:buSzPts val="2800"/>
              <a:buChar char="➔"/>
            </a:pPr>
            <a:r>
              <a:rPr lang="en-GB"/>
              <a:t>JRC finalising first draft</a:t>
            </a:r>
            <a:endParaRPr/>
          </a:p>
          <a:p>
            <a:pPr indent="-406400" lvl="0" marL="457200" rtl="0" algn="l">
              <a:lnSpc>
                <a:spcPct val="90000"/>
              </a:lnSpc>
              <a:spcBef>
                <a:spcPts val="0"/>
              </a:spcBef>
              <a:spcAft>
                <a:spcPts val="0"/>
              </a:spcAft>
              <a:buSzPts val="2800"/>
              <a:buChar char="➔"/>
            </a:pPr>
            <a:r>
              <a:rPr lang="en-GB"/>
              <a:t>Should be sent to attendees in October</a:t>
            </a:r>
            <a:endParaRPr/>
          </a:p>
          <a:p>
            <a:pPr indent="-228600" lvl="0" marL="457200" rtl="0" algn="l">
              <a:lnSpc>
                <a:spcPct val="90000"/>
              </a:lnSpc>
              <a:spcBef>
                <a:spcPts val="0"/>
              </a:spcBef>
              <a:spcAft>
                <a:spcPts val="0"/>
              </a:spcAft>
              <a:buSzPts val="2800"/>
              <a:buNone/>
            </a:pPr>
            <a:r>
              <a:t/>
            </a:r>
            <a:endParaRPr/>
          </a:p>
        </p:txBody>
      </p:sp>
      <p:sp>
        <p:nvSpPr>
          <p:cNvPr id="2326" name="Google Shape;2326;g154064e066c_60_113"/>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a:t>Report Outline</a:t>
            </a:r>
            <a:endParaRPr/>
          </a:p>
        </p:txBody>
      </p:sp>
      <p:pic>
        <p:nvPicPr>
          <p:cNvPr id="2327" name="Google Shape;2327;g154064e066c_60_113"/>
          <p:cNvPicPr preferRelativeResize="0"/>
          <p:nvPr/>
        </p:nvPicPr>
        <p:blipFill rotWithShape="1">
          <a:blip r:embed="rId3">
            <a:alphaModFix/>
          </a:blip>
          <a:srcRect b="0" l="0" r="0" t="0"/>
          <a:stretch/>
        </p:blipFill>
        <p:spPr>
          <a:xfrm>
            <a:off x="557783" y="1027188"/>
            <a:ext cx="4252871" cy="5602211"/>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1" name="Shape 2331"/>
        <p:cNvGrpSpPr/>
        <p:nvPr/>
      </p:nvGrpSpPr>
      <p:grpSpPr>
        <a:xfrm>
          <a:off x="0" y="0"/>
          <a:ext cx="0" cy="0"/>
          <a:chOff x="0" y="0"/>
          <a:chExt cx="0" cy="0"/>
        </a:xfrm>
      </p:grpSpPr>
      <p:sp>
        <p:nvSpPr>
          <p:cNvPr id="2332" name="Google Shape;2332;g1445f7c9ed6_0_72"/>
          <p:cNvSpPr txBox="1"/>
          <p:nvPr>
            <p:ph type="title"/>
          </p:nvPr>
        </p:nvSpPr>
        <p:spPr>
          <a:xfrm>
            <a:off x="176047" y="175938"/>
            <a:ext cx="6157200" cy="3972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8000"/>
              <a:buFont typeface="Arial"/>
              <a:buNone/>
            </a:pPr>
            <a:r>
              <a:rPr lang="en-GB" sz="5400"/>
              <a:t>GCOS Implementation Plan Update</a:t>
            </a:r>
            <a:r>
              <a:rPr lang="en-GB" sz="5400"/>
              <a:t> </a:t>
            </a:r>
            <a:endParaRPr sz="5400"/>
          </a:p>
        </p:txBody>
      </p:sp>
      <p:sp>
        <p:nvSpPr>
          <p:cNvPr id="2333" name="Google Shape;2333;g1445f7c9ed6_0_72"/>
          <p:cNvSpPr/>
          <p:nvPr/>
        </p:nvSpPr>
        <p:spPr>
          <a:xfrm>
            <a:off x="7242234" y="4530032"/>
            <a:ext cx="4833000" cy="2605200"/>
          </a:xfrm>
          <a:prstGeom prst="rect">
            <a:avLst/>
          </a:prstGeom>
          <a:noFill/>
          <a:ln>
            <a:noFill/>
          </a:ln>
        </p:spPr>
        <p:txBody>
          <a:bodyPr anchorCtr="0" anchor="t" bIns="0" lIns="0" spcFirstLastPara="1" rIns="0" wrap="square" tIns="0">
            <a:noAutofit/>
          </a:bodyPr>
          <a:lstStyle/>
          <a:p>
            <a:pPr indent="0" lvl="0" marL="0" marR="0" rtl="0" algn="r">
              <a:lnSpc>
                <a:spcPct val="15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r">
              <a:lnSpc>
                <a:spcPct val="150000"/>
              </a:lnSpc>
              <a:spcBef>
                <a:spcPts val="0"/>
              </a:spcBef>
              <a:spcAft>
                <a:spcPts val="0"/>
              </a:spcAft>
              <a:buClr>
                <a:srgbClr val="000000"/>
              </a:buClr>
              <a:buSzPts val="2200"/>
              <a:buFont typeface="Arial"/>
              <a:buNone/>
            </a:pPr>
            <a:r>
              <a:rPr b="1" lang="en-GB" sz="1800">
                <a:solidFill>
                  <a:srgbClr val="6AA84F"/>
                </a:solidFill>
              </a:rPr>
              <a:t>Anthony Rea</a:t>
            </a:r>
            <a:r>
              <a:rPr b="1" lang="en-GB" sz="1800">
                <a:solidFill>
                  <a:srgbClr val="6AA84F"/>
                </a:solidFill>
              </a:rPr>
              <a:t>, WMO (Webex)</a:t>
            </a:r>
            <a:endParaRPr b="1" i="0" sz="2200" u="none" cap="none" strike="noStrike">
              <a:solidFill>
                <a:srgbClr val="6AA84F"/>
              </a:solidFill>
              <a:latin typeface="Arial"/>
              <a:ea typeface="Arial"/>
              <a:cs typeface="Arial"/>
              <a:sym typeface="Arial"/>
            </a:endParaRPr>
          </a:p>
          <a:p>
            <a:pPr indent="0" lvl="0" marL="0" marR="0" rtl="0" algn="r">
              <a:lnSpc>
                <a:spcPct val="150000"/>
              </a:lnSpc>
              <a:spcBef>
                <a:spcPts val="0"/>
              </a:spcBef>
              <a:spcAft>
                <a:spcPts val="0"/>
              </a:spcAft>
              <a:buClr>
                <a:srgbClr val="000000"/>
              </a:buClr>
              <a:buSzPts val="2200"/>
              <a:buFont typeface="Arial"/>
              <a:buNone/>
            </a:pPr>
            <a:r>
              <a:rPr b="1" i="0" lang="en-GB" sz="2200" u="none" cap="none" strike="noStrike">
                <a:solidFill>
                  <a:schemeClr val="accent1"/>
                </a:solidFill>
                <a:latin typeface="Arial"/>
                <a:ea typeface="Arial"/>
                <a:cs typeface="Arial"/>
                <a:sym typeface="Arial"/>
              </a:rPr>
              <a:t>Agenda item </a:t>
            </a:r>
            <a:r>
              <a:rPr b="1" lang="en-GB" sz="2200">
                <a:solidFill>
                  <a:schemeClr val="accent1"/>
                </a:solidFill>
              </a:rPr>
              <a:t>3</a:t>
            </a:r>
            <a:r>
              <a:rPr b="1" i="0" lang="en-GB" sz="2200" u="none" cap="none" strike="noStrike">
                <a:solidFill>
                  <a:schemeClr val="accent1"/>
                </a:solidFill>
                <a:latin typeface="Arial"/>
                <a:ea typeface="Arial"/>
                <a:cs typeface="Arial"/>
                <a:sym typeface="Arial"/>
              </a:rPr>
              <a:t>.</a:t>
            </a:r>
            <a:r>
              <a:rPr b="1" lang="en-GB" sz="2200">
                <a:solidFill>
                  <a:schemeClr val="accent1"/>
                </a:solidFill>
              </a:rPr>
              <a:t>6</a:t>
            </a:r>
            <a:endParaRPr>
              <a:solidFill>
                <a:schemeClr val="dk1"/>
              </a:solidFill>
            </a:endParaRPr>
          </a:p>
          <a:p>
            <a:pPr indent="0" lvl="0" marL="0" rtl="0" algn="r">
              <a:lnSpc>
                <a:spcPct val="150000"/>
              </a:lnSpc>
              <a:spcBef>
                <a:spcPts val="0"/>
              </a:spcBef>
              <a:spcAft>
                <a:spcPts val="0"/>
              </a:spcAft>
              <a:buClr>
                <a:schemeClr val="dk1"/>
              </a:buClr>
              <a:buSzPts val="2200"/>
              <a:buFont typeface="Arial"/>
              <a:buNone/>
            </a:pPr>
            <a:r>
              <a:rPr b="1" lang="en-GB" sz="2200">
                <a:solidFill>
                  <a:schemeClr val="accent1"/>
                </a:solidFill>
              </a:rPr>
              <a:t>SIT TW 2022, ESA/ESRIN</a:t>
            </a:r>
            <a:endParaRPr b="1" sz="2200">
              <a:solidFill>
                <a:schemeClr val="accent1"/>
              </a:solidFill>
            </a:endParaRPr>
          </a:p>
          <a:p>
            <a:pPr indent="0" lvl="0" marL="0" rtl="0" algn="r">
              <a:lnSpc>
                <a:spcPct val="150000"/>
              </a:lnSpc>
              <a:spcBef>
                <a:spcPts val="0"/>
              </a:spcBef>
              <a:spcAft>
                <a:spcPts val="0"/>
              </a:spcAft>
              <a:buClr>
                <a:schemeClr val="dk1"/>
              </a:buClr>
              <a:buSzPts val="2200"/>
              <a:buFont typeface="Arial"/>
              <a:buNone/>
            </a:pPr>
            <a:r>
              <a:rPr b="1" lang="en-GB" sz="2200">
                <a:solidFill>
                  <a:schemeClr val="accent1"/>
                </a:solidFill>
              </a:rPr>
              <a:t>14th - 15th September 2022</a:t>
            </a:r>
            <a:endParaRPr b="1" sz="2200">
              <a:solidFill>
                <a:schemeClr val="accent1"/>
              </a:solidFill>
            </a:endParaRPr>
          </a:p>
        </p:txBody>
      </p:sp>
      <p:grpSp>
        <p:nvGrpSpPr>
          <p:cNvPr id="2334" name="Google Shape;2334;g1445f7c9ed6_0_72"/>
          <p:cNvGrpSpPr/>
          <p:nvPr/>
        </p:nvGrpSpPr>
        <p:grpSpPr>
          <a:xfrm>
            <a:off x="6889450" y="993225"/>
            <a:ext cx="6406125" cy="1238100"/>
            <a:chOff x="7740775" y="1144075"/>
            <a:chExt cx="6406125" cy="1238100"/>
          </a:xfrm>
        </p:grpSpPr>
        <p:sp>
          <p:nvSpPr>
            <p:cNvPr id="2335" name="Google Shape;2335;g1445f7c9ed6_0_72"/>
            <p:cNvSpPr/>
            <p:nvPr/>
          </p:nvSpPr>
          <p:spPr>
            <a:xfrm>
              <a:off x="7740775" y="1144075"/>
              <a:ext cx="1203900" cy="1238100"/>
            </a:xfrm>
            <a:prstGeom prst="star6">
              <a:avLst>
                <a:gd fmla="val 28868" name="adj"/>
                <a:gd fmla="val 115470" name="hf"/>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6" name="Google Shape;2336;g1445f7c9ed6_0_72"/>
            <p:cNvSpPr txBox="1"/>
            <p:nvPr/>
          </p:nvSpPr>
          <p:spPr>
            <a:xfrm>
              <a:off x="7921300" y="1563025"/>
              <a:ext cx="62256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1</a:t>
              </a:r>
              <a:r>
                <a:rPr b="1" lang="en-GB"/>
                <a:t>5</a:t>
              </a:r>
              <a:r>
                <a:rPr b="1" i="0" lang="en-GB" sz="1400" u="none" cap="none" strike="noStrike">
                  <a:solidFill>
                    <a:srgbClr val="000000"/>
                  </a:solidFill>
                  <a:latin typeface="Arial"/>
                  <a:ea typeface="Arial"/>
                  <a:cs typeface="Arial"/>
                  <a:sym typeface="Arial"/>
                </a:rPr>
                <a:t> Mins</a:t>
              </a:r>
              <a:endParaRPr b="1" i="0" sz="1400" u="none" cap="none" strike="noStrike">
                <a:solidFill>
                  <a:srgbClr val="000000"/>
                </a:solidFill>
                <a:latin typeface="Arial"/>
                <a:ea typeface="Arial"/>
                <a:cs typeface="Arial"/>
                <a:sym typeface="Arial"/>
              </a:endParaRPr>
            </a:p>
          </p:txBody>
        </p:sp>
      </p:gr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0" name="Shape 2340"/>
        <p:cNvGrpSpPr/>
        <p:nvPr/>
      </p:nvGrpSpPr>
      <p:grpSpPr>
        <a:xfrm>
          <a:off x="0" y="0"/>
          <a:ext cx="0" cy="0"/>
          <a:chOff x="0" y="0"/>
          <a:chExt cx="0" cy="0"/>
        </a:xfrm>
      </p:grpSpPr>
      <p:sp>
        <p:nvSpPr>
          <p:cNvPr id="2341" name="Google Shape;2341;g154064e066c_2_60"/>
          <p:cNvSpPr txBox="1"/>
          <p:nvPr>
            <p:ph type="title"/>
          </p:nvPr>
        </p:nvSpPr>
        <p:spPr>
          <a:xfrm>
            <a:off x="522514" y="0"/>
            <a:ext cx="11669486" cy="862149"/>
          </a:xfrm>
          <a:prstGeom prst="rect">
            <a:avLst/>
          </a:prstGeom>
          <a:solidFill>
            <a:srgbClr val="0A8F9D"/>
          </a:solid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chemeClr val="lt1"/>
              </a:buClr>
              <a:buSzPts val="3600"/>
              <a:buFont typeface="Calibri"/>
              <a:buNone/>
            </a:pPr>
            <a:r>
              <a:rPr lang="en-GB"/>
              <a:t>GCOS Implementation Plan</a:t>
            </a:r>
            <a:endParaRPr/>
          </a:p>
        </p:txBody>
      </p:sp>
      <p:sp>
        <p:nvSpPr>
          <p:cNvPr id="2342" name="Google Shape;2342;g154064e066c_2_60"/>
          <p:cNvSpPr txBox="1"/>
          <p:nvPr>
            <p:ph idx="1" type="body"/>
          </p:nvPr>
        </p:nvSpPr>
        <p:spPr>
          <a:xfrm>
            <a:off x="288099" y="966651"/>
            <a:ext cx="5731701" cy="565621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800"/>
              <a:buChar char="•"/>
            </a:pPr>
            <a:r>
              <a:rPr lang="en-GB" sz="1800"/>
              <a:t>Produced every 5-6 years, GCOS Implementation Plans:</a:t>
            </a:r>
            <a:endParaRPr/>
          </a:p>
          <a:p>
            <a:pPr indent="-228600" lvl="1" marL="685800" rtl="0" algn="l">
              <a:lnSpc>
                <a:spcPct val="90000"/>
              </a:lnSpc>
              <a:spcBef>
                <a:spcPts val="500"/>
              </a:spcBef>
              <a:spcAft>
                <a:spcPts val="0"/>
              </a:spcAft>
              <a:buClr>
                <a:schemeClr val="dk1"/>
              </a:buClr>
              <a:buSzPts val="1400"/>
              <a:buChar char="•"/>
            </a:pPr>
            <a:r>
              <a:rPr lang="en-GB" sz="1400"/>
              <a:t>Are submitted to UNFCCC and the GCOS sponsors.</a:t>
            </a:r>
            <a:endParaRPr/>
          </a:p>
          <a:p>
            <a:pPr indent="-228600" lvl="1" marL="685800" rtl="0" algn="l">
              <a:lnSpc>
                <a:spcPct val="90000"/>
              </a:lnSpc>
              <a:spcBef>
                <a:spcPts val="500"/>
              </a:spcBef>
              <a:spcAft>
                <a:spcPts val="0"/>
              </a:spcAft>
              <a:buClr>
                <a:schemeClr val="dk1"/>
              </a:buClr>
              <a:buSzPts val="1400"/>
              <a:buChar char="•"/>
            </a:pPr>
            <a:r>
              <a:rPr lang="en-GB" sz="1400"/>
              <a:t>Provide recommendations for a sustained and fit for purpose Global Climate Observing System. </a:t>
            </a:r>
            <a:endParaRPr/>
          </a:p>
          <a:p>
            <a:pPr indent="-228600" lvl="1" marL="685800" rtl="0" algn="l">
              <a:lnSpc>
                <a:spcPct val="90000"/>
              </a:lnSpc>
              <a:spcBef>
                <a:spcPts val="500"/>
              </a:spcBef>
              <a:spcAft>
                <a:spcPts val="0"/>
              </a:spcAft>
              <a:buClr>
                <a:schemeClr val="dk1"/>
              </a:buClr>
              <a:buSzPts val="1400"/>
              <a:buChar char="•"/>
            </a:pPr>
            <a:r>
              <a:rPr lang="en-GB" sz="1400"/>
              <a:t>Cover climate monitoring needs over the entire Earth system from the atmosphere to the oceans, from the cryosphere to the biosphere.</a:t>
            </a:r>
            <a:endParaRPr/>
          </a:p>
          <a:p>
            <a:pPr indent="-228600" lvl="1" marL="685800" rtl="0" algn="l">
              <a:lnSpc>
                <a:spcPct val="90000"/>
              </a:lnSpc>
              <a:spcBef>
                <a:spcPts val="500"/>
              </a:spcBef>
              <a:spcAft>
                <a:spcPts val="0"/>
              </a:spcAft>
              <a:buClr>
                <a:schemeClr val="dk1"/>
              </a:buClr>
              <a:buSzPts val="1400"/>
              <a:buChar char="•"/>
            </a:pPr>
            <a:r>
              <a:rPr lang="en-GB" sz="1400"/>
              <a:t>Encompass the water, energy and carbon cycles. </a:t>
            </a:r>
            <a:endParaRPr/>
          </a:p>
          <a:p>
            <a:pPr indent="-228600" lvl="0" marL="228600" rtl="0" algn="l">
              <a:lnSpc>
                <a:spcPct val="90000"/>
              </a:lnSpc>
              <a:spcBef>
                <a:spcPts val="1000"/>
              </a:spcBef>
              <a:spcAft>
                <a:spcPts val="0"/>
              </a:spcAft>
              <a:buClr>
                <a:schemeClr val="dk1"/>
              </a:buClr>
              <a:buSzPts val="1800"/>
              <a:buChar char="•"/>
            </a:pPr>
            <a:r>
              <a:rPr lang="en-GB" sz="1800"/>
              <a:t>This 2022 GCOS Implementation Plan has a different form to earlier plans, it has: </a:t>
            </a:r>
            <a:endParaRPr/>
          </a:p>
          <a:p>
            <a:pPr indent="-228600" lvl="1" marL="685800" rtl="0" algn="l">
              <a:lnSpc>
                <a:spcPct val="90000"/>
              </a:lnSpc>
              <a:spcBef>
                <a:spcPts val="500"/>
              </a:spcBef>
              <a:spcAft>
                <a:spcPts val="0"/>
              </a:spcAft>
              <a:buClr>
                <a:schemeClr val="dk1"/>
              </a:buClr>
              <a:buSzPts val="1400"/>
              <a:buChar char="•"/>
            </a:pPr>
            <a:r>
              <a:rPr lang="en-GB" sz="1400"/>
              <a:t>Fewer, more focused, and integrated actions.</a:t>
            </a:r>
            <a:endParaRPr sz="1400"/>
          </a:p>
          <a:p>
            <a:pPr indent="-228600" lvl="1" marL="685800" rtl="0" algn="l">
              <a:lnSpc>
                <a:spcPct val="90000"/>
              </a:lnSpc>
              <a:spcBef>
                <a:spcPts val="500"/>
              </a:spcBef>
              <a:spcAft>
                <a:spcPts val="0"/>
              </a:spcAft>
              <a:buClr>
                <a:schemeClr val="dk1"/>
              </a:buClr>
              <a:buSzPts val="1400"/>
              <a:buChar char="•"/>
            </a:pPr>
            <a:r>
              <a:rPr lang="en-GB" sz="1400"/>
              <a:t>Clearer means of assessment.</a:t>
            </a:r>
            <a:endParaRPr sz="1400"/>
          </a:p>
          <a:p>
            <a:pPr indent="-228600" lvl="1" marL="685800" rtl="0" algn="l">
              <a:lnSpc>
                <a:spcPct val="90000"/>
              </a:lnSpc>
              <a:spcBef>
                <a:spcPts val="500"/>
              </a:spcBef>
              <a:spcAft>
                <a:spcPts val="0"/>
              </a:spcAft>
              <a:buClr>
                <a:schemeClr val="dk1"/>
              </a:buClr>
              <a:buSzPts val="1400"/>
              <a:buChar char="•"/>
            </a:pPr>
            <a:r>
              <a:rPr lang="en-GB" sz="1400"/>
              <a:t>Clearer identification of the stakeholders who need to respond to the actions. </a:t>
            </a:r>
            <a:endParaRPr/>
          </a:p>
          <a:p>
            <a:pPr indent="-228600" lvl="1" marL="685800" rtl="0" algn="l">
              <a:lnSpc>
                <a:spcPct val="90000"/>
              </a:lnSpc>
              <a:spcBef>
                <a:spcPts val="500"/>
              </a:spcBef>
              <a:spcAft>
                <a:spcPts val="0"/>
              </a:spcAft>
              <a:buClr>
                <a:schemeClr val="dk1"/>
              </a:buClr>
              <a:buSzPts val="1400"/>
              <a:buChar char="•"/>
            </a:pPr>
            <a:r>
              <a:rPr lang="en-GB" sz="1400"/>
              <a:t>The updated ECVs requirements are presented in a separate document - </a:t>
            </a:r>
            <a:r>
              <a:rPr i="1" lang="en-GB" sz="1400"/>
              <a:t>The 2022 GCOS ECVs Requirements </a:t>
            </a:r>
            <a:r>
              <a:rPr lang="en-GB" sz="1400"/>
              <a:t>(</a:t>
            </a:r>
            <a:r>
              <a:rPr lang="en-GB" sz="1400" u="sng">
                <a:solidFill>
                  <a:schemeClr val="hlink"/>
                </a:solidFill>
                <a:hlinkClick r:id="rId3"/>
              </a:rPr>
              <a:t>GCOS 245</a:t>
            </a:r>
            <a:r>
              <a:rPr lang="en-GB" sz="1400" u="sng"/>
              <a:t>)</a:t>
            </a:r>
            <a:r>
              <a:rPr lang="en-GB" sz="1400"/>
              <a:t>.</a:t>
            </a:r>
            <a:endParaRPr sz="1400"/>
          </a:p>
          <a:p>
            <a:pPr indent="-50800" lvl="0" marL="228600" rtl="0" algn="l">
              <a:lnSpc>
                <a:spcPct val="90000"/>
              </a:lnSpc>
              <a:spcBef>
                <a:spcPts val="1000"/>
              </a:spcBef>
              <a:spcAft>
                <a:spcPts val="0"/>
              </a:spcAft>
              <a:buClr>
                <a:schemeClr val="dk1"/>
              </a:buClr>
              <a:buSzPts val="2800"/>
              <a:buNone/>
            </a:pPr>
            <a:r>
              <a:t/>
            </a:r>
            <a:endParaRPr/>
          </a:p>
        </p:txBody>
      </p:sp>
      <p:pic>
        <p:nvPicPr>
          <p:cNvPr descr="Diagram&#10;&#10;Description automatically generated" id="2343" name="Google Shape;2343;g154064e066c_2_60"/>
          <p:cNvPicPr preferRelativeResize="0"/>
          <p:nvPr>
            <p:ph idx="2" type="body"/>
          </p:nvPr>
        </p:nvPicPr>
        <p:blipFill rotWithShape="1">
          <a:blip r:embed="rId4">
            <a:alphaModFix/>
          </a:blip>
          <a:srcRect b="15566" l="0" r="-1" t="8840"/>
          <a:stretch/>
        </p:blipFill>
        <p:spPr>
          <a:xfrm>
            <a:off x="6172200" y="966651"/>
            <a:ext cx="5181600" cy="5656218"/>
          </a:xfrm>
          <a:prstGeom prst="rect">
            <a:avLst/>
          </a:prstGeom>
          <a:noFill/>
          <a:ln>
            <a:noFill/>
          </a:ln>
        </p:spPr>
      </p:pic>
    </p:spTree>
  </p:cSld>
  <p:clrMapOvr>
    <a:masterClrMapping/>
  </p:clrMapOvr>
  <p:transition>
    <p:fade/>
  </p:transition>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7" name="Shape 2347"/>
        <p:cNvGrpSpPr/>
        <p:nvPr/>
      </p:nvGrpSpPr>
      <p:grpSpPr>
        <a:xfrm>
          <a:off x="0" y="0"/>
          <a:ext cx="0" cy="0"/>
          <a:chOff x="0" y="0"/>
          <a:chExt cx="0" cy="0"/>
        </a:xfrm>
      </p:grpSpPr>
      <p:grpSp>
        <p:nvGrpSpPr>
          <p:cNvPr id="2348" name="Google Shape;2348;g154064e066c_2_67"/>
          <p:cNvGrpSpPr/>
          <p:nvPr/>
        </p:nvGrpSpPr>
        <p:grpSpPr>
          <a:xfrm>
            <a:off x="-11228" y="2912388"/>
            <a:ext cx="5411330" cy="3945603"/>
            <a:chOff x="0" y="1426174"/>
            <a:chExt cx="5411330" cy="3945603"/>
          </a:xfrm>
        </p:grpSpPr>
        <p:sp>
          <p:nvSpPr>
            <p:cNvPr id="2349" name="Google Shape;2349;g154064e066c_2_67"/>
            <p:cNvSpPr/>
            <p:nvPr/>
          </p:nvSpPr>
          <p:spPr>
            <a:xfrm>
              <a:off x="0" y="1426174"/>
              <a:ext cx="5411330" cy="3945603"/>
            </a:xfrm>
            <a:custGeom>
              <a:rect b="b" l="l" r="r" t="t"/>
              <a:pathLst>
                <a:path extrusionOk="0" h="120000" w="120000">
                  <a:moveTo>
                    <a:pt x="0" y="120000"/>
                  </a:moveTo>
                  <a:quadBezTo>
                    <a:pt x="20000" y="40000"/>
                    <a:pt x="98126" y="15000"/>
                  </a:quadBezTo>
                  <a:lnTo>
                    <a:pt x="96894" y="0"/>
                  </a:lnTo>
                  <a:lnTo>
                    <a:pt x="120000" y="24000"/>
                  </a:lnTo>
                  <a:lnTo>
                    <a:pt x="101823" y="60000"/>
                  </a:lnTo>
                  <a:lnTo>
                    <a:pt x="100591" y="45000"/>
                  </a:lnTo>
                  <a:quadBezTo>
                    <a:pt x="30000" y="55000"/>
                    <a:pt x="0" y="120000"/>
                  </a:quadBezTo>
                  <a:close/>
                </a:path>
              </a:pathLst>
            </a:custGeom>
            <a:solidFill>
              <a:srgbClr val="FBDB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0" name="Google Shape;2350;g154064e066c_2_67"/>
            <p:cNvSpPr/>
            <p:nvPr/>
          </p:nvSpPr>
          <p:spPr>
            <a:xfrm>
              <a:off x="539278" y="4338336"/>
              <a:ext cx="124460" cy="124460"/>
            </a:xfrm>
            <a:prstGeom prst="ellipse">
              <a:avLst/>
            </a:prstGeom>
            <a:solidFill>
              <a:srgbClr val="F5911D"/>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1" name="Google Shape;2351;g154064e066c_2_67"/>
            <p:cNvSpPr/>
            <p:nvPr/>
          </p:nvSpPr>
          <p:spPr>
            <a:xfrm>
              <a:off x="595246" y="4541781"/>
              <a:ext cx="708884" cy="804935"/>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2" name="Google Shape;2352;g154064e066c_2_67"/>
            <p:cNvSpPr txBox="1"/>
            <p:nvPr/>
          </p:nvSpPr>
          <p:spPr>
            <a:xfrm>
              <a:off x="595246" y="4541781"/>
              <a:ext cx="708884" cy="804935"/>
            </a:xfrm>
            <a:prstGeom prst="rect">
              <a:avLst/>
            </a:prstGeom>
            <a:noFill/>
            <a:ln>
              <a:noFill/>
            </a:ln>
          </p:spPr>
          <p:txBody>
            <a:bodyPr anchorCtr="0" anchor="t" bIns="0" lIns="65925" spcFirstLastPara="1" rIns="0" wrap="square" tIns="0">
              <a:noAutofit/>
            </a:bodyPr>
            <a:lstStyle/>
            <a:p>
              <a:pPr indent="0" lvl="0" marL="0" marR="0" rtl="0" algn="l">
                <a:lnSpc>
                  <a:spcPct val="90000"/>
                </a:lnSpc>
                <a:spcBef>
                  <a:spcPts val="0"/>
                </a:spcBef>
                <a:spcAft>
                  <a:spcPts val="0"/>
                </a:spcAft>
                <a:buClr>
                  <a:schemeClr val="dk1"/>
                </a:buClr>
                <a:buSzPts val="1050"/>
                <a:buFont typeface="Calibri"/>
                <a:buNone/>
              </a:pPr>
              <a:r>
                <a:rPr b="0" i="0" lang="en-GB" sz="1050" u="none" cap="none" strike="noStrike">
                  <a:solidFill>
                    <a:schemeClr val="dk1"/>
                  </a:solidFill>
                  <a:latin typeface="Calibri"/>
                  <a:ea typeface="Calibri"/>
                  <a:cs typeface="Calibri"/>
                  <a:sym typeface="Calibri"/>
                </a:rPr>
                <a:t>Earlier Status Reports and plans</a:t>
              </a:r>
              <a:endParaRPr/>
            </a:p>
          </p:txBody>
        </p:sp>
        <p:sp>
          <p:nvSpPr>
            <p:cNvPr id="2353" name="Google Shape;2353;g154064e066c_2_67"/>
            <p:cNvSpPr/>
            <p:nvPr/>
          </p:nvSpPr>
          <p:spPr>
            <a:xfrm>
              <a:off x="1212989" y="3640728"/>
              <a:ext cx="194807" cy="194807"/>
            </a:xfrm>
            <a:prstGeom prst="ellipse">
              <a:avLst/>
            </a:prstGeom>
            <a:solidFill>
              <a:srgbClr val="F5911D"/>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4" name="Google Shape;2354;g154064e066c_2_67"/>
            <p:cNvSpPr/>
            <p:nvPr/>
          </p:nvSpPr>
          <p:spPr>
            <a:xfrm>
              <a:off x="1304130" y="3929625"/>
              <a:ext cx="898280" cy="1417092"/>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5" name="Google Shape;2355;g154064e066c_2_67"/>
            <p:cNvSpPr txBox="1"/>
            <p:nvPr/>
          </p:nvSpPr>
          <p:spPr>
            <a:xfrm>
              <a:off x="1304130" y="3929625"/>
              <a:ext cx="898280" cy="1417092"/>
            </a:xfrm>
            <a:prstGeom prst="rect">
              <a:avLst/>
            </a:prstGeom>
            <a:noFill/>
            <a:ln>
              <a:noFill/>
            </a:ln>
          </p:spPr>
          <p:txBody>
            <a:bodyPr anchorCtr="0" anchor="t" bIns="0" lIns="103225" spcFirstLastPara="1" rIns="0" wrap="square" tIns="0">
              <a:noAutofit/>
            </a:bodyPr>
            <a:lstStyle/>
            <a:p>
              <a:pPr indent="0" lvl="0" marL="0" marR="0" rtl="0" algn="l">
                <a:lnSpc>
                  <a:spcPct val="90000"/>
                </a:lnSpc>
                <a:spcBef>
                  <a:spcPts val="0"/>
                </a:spcBef>
                <a:spcAft>
                  <a:spcPts val="0"/>
                </a:spcAft>
                <a:buClr>
                  <a:schemeClr val="dk1"/>
                </a:buClr>
                <a:buSzPts val="1050"/>
                <a:buFont typeface="Calibri"/>
                <a:buNone/>
              </a:pPr>
              <a:r>
                <a:rPr b="0" i="0" lang="en-GB" sz="1050" u="none" cap="none" strike="noStrike">
                  <a:solidFill>
                    <a:schemeClr val="dk1"/>
                  </a:solidFill>
                  <a:latin typeface="Calibri"/>
                  <a:ea typeface="Calibri"/>
                  <a:cs typeface="Calibri"/>
                  <a:sym typeface="Calibri"/>
                </a:rPr>
                <a:t>2015 Status Report</a:t>
              </a:r>
              <a:endParaRPr/>
            </a:p>
          </p:txBody>
        </p:sp>
        <p:sp>
          <p:nvSpPr>
            <p:cNvPr id="2356" name="Google Shape;2356;g154064e066c_2_67"/>
            <p:cNvSpPr/>
            <p:nvPr/>
          </p:nvSpPr>
          <p:spPr>
            <a:xfrm>
              <a:off x="2085066" y="3053410"/>
              <a:ext cx="259743" cy="259743"/>
            </a:xfrm>
            <a:prstGeom prst="ellipse">
              <a:avLst/>
            </a:prstGeom>
            <a:solidFill>
              <a:srgbClr val="F5911D"/>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7" name="Google Shape;2357;g154064e066c_2_67"/>
            <p:cNvSpPr/>
            <p:nvPr/>
          </p:nvSpPr>
          <p:spPr>
            <a:xfrm>
              <a:off x="2148176" y="3445987"/>
              <a:ext cx="1152856" cy="1900729"/>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8" name="Google Shape;2358;g154064e066c_2_67"/>
            <p:cNvSpPr txBox="1"/>
            <p:nvPr/>
          </p:nvSpPr>
          <p:spPr>
            <a:xfrm>
              <a:off x="2148176" y="3445987"/>
              <a:ext cx="1152856" cy="1900729"/>
            </a:xfrm>
            <a:prstGeom prst="rect">
              <a:avLst/>
            </a:prstGeom>
            <a:noFill/>
            <a:ln>
              <a:noFill/>
            </a:ln>
          </p:spPr>
          <p:txBody>
            <a:bodyPr anchorCtr="0" anchor="t" bIns="0" lIns="137625" spcFirstLastPara="1" rIns="0" wrap="square" tIns="0">
              <a:noAutofit/>
            </a:bodyPr>
            <a:lstStyle/>
            <a:p>
              <a:pPr indent="0" lvl="0" marL="0" marR="0" rtl="0" algn="l">
                <a:lnSpc>
                  <a:spcPct val="90000"/>
                </a:lnSpc>
                <a:spcBef>
                  <a:spcPts val="0"/>
                </a:spcBef>
                <a:spcAft>
                  <a:spcPts val="0"/>
                </a:spcAft>
                <a:buClr>
                  <a:schemeClr val="dk1"/>
                </a:buClr>
                <a:buSzPts val="1050"/>
                <a:buFont typeface="Calibri"/>
                <a:buNone/>
              </a:pPr>
              <a:r>
                <a:rPr b="0" i="0" lang="en-GB" sz="1050" u="none" cap="none" strike="noStrike">
                  <a:solidFill>
                    <a:schemeClr val="dk1"/>
                  </a:solidFill>
                  <a:latin typeface="Calibri"/>
                  <a:ea typeface="Calibri"/>
                  <a:cs typeface="Calibri"/>
                  <a:sym typeface="Calibri"/>
                </a:rPr>
                <a:t>2016 Implementation Plan</a:t>
              </a:r>
              <a:endParaRPr/>
            </a:p>
          </p:txBody>
        </p:sp>
        <p:sp>
          <p:nvSpPr>
            <p:cNvPr id="2359" name="Google Shape;2359;g154064e066c_2_67"/>
            <p:cNvSpPr/>
            <p:nvPr/>
          </p:nvSpPr>
          <p:spPr>
            <a:xfrm>
              <a:off x="3106299" y="2559694"/>
              <a:ext cx="335502" cy="335502"/>
            </a:xfrm>
            <a:prstGeom prst="ellipse">
              <a:avLst/>
            </a:prstGeom>
            <a:solidFill>
              <a:srgbClr val="F5911D"/>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0" name="Google Shape;2360;g154064e066c_2_67"/>
            <p:cNvSpPr/>
            <p:nvPr/>
          </p:nvSpPr>
          <p:spPr>
            <a:xfrm>
              <a:off x="3246798" y="3080722"/>
              <a:ext cx="1082266" cy="2265994"/>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1" name="Google Shape;2361;g154064e066c_2_67"/>
            <p:cNvSpPr txBox="1"/>
            <p:nvPr/>
          </p:nvSpPr>
          <p:spPr>
            <a:xfrm>
              <a:off x="3246798" y="3080722"/>
              <a:ext cx="1082266" cy="2265994"/>
            </a:xfrm>
            <a:prstGeom prst="rect">
              <a:avLst/>
            </a:prstGeom>
            <a:noFill/>
            <a:ln>
              <a:noFill/>
            </a:ln>
          </p:spPr>
          <p:txBody>
            <a:bodyPr anchorCtr="0" anchor="t" bIns="0" lIns="177775" spcFirstLastPara="1" rIns="0" wrap="square" tIns="0">
              <a:noAutofit/>
            </a:bodyPr>
            <a:lstStyle/>
            <a:p>
              <a:pPr indent="0" lvl="0" marL="0" marR="0" rtl="0" algn="l">
                <a:lnSpc>
                  <a:spcPct val="90000"/>
                </a:lnSpc>
                <a:spcBef>
                  <a:spcPts val="0"/>
                </a:spcBef>
                <a:spcAft>
                  <a:spcPts val="0"/>
                </a:spcAft>
                <a:buClr>
                  <a:schemeClr val="dk1"/>
                </a:buClr>
                <a:buSzPts val="1050"/>
                <a:buFont typeface="Calibri"/>
                <a:buNone/>
              </a:pPr>
              <a:r>
                <a:rPr b="0" i="0" lang="en-GB" sz="1050" u="none" cap="none" strike="noStrike">
                  <a:solidFill>
                    <a:schemeClr val="dk1"/>
                  </a:solidFill>
                  <a:latin typeface="Calibri"/>
                  <a:ea typeface="Calibri"/>
                  <a:cs typeface="Calibri"/>
                  <a:sym typeface="Calibri"/>
                </a:rPr>
                <a:t>GCOS monitors performance of global climate observing system</a:t>
              </a:r>
              <a:endParaRPr/>
            </a:p>
          </p:txBody>
        </p:sp>
        <p:sp>
          <p:nvSpPr>
            <p:cNvPr id="2362" name="Google Shape;2362;g154064e066c_2_67"/>
            <p:cNvSpPr/>
            <p:nvPr/>
          </p:nvSpPr>
          <p:spPr>
            <a:xfrm>
              <a:off x="4115316" y="2236662"/>
              <a:ext cx="427495" cy="427495"/>
            </a:xfrm>
            <a:prstGeom prst="ellipse">
              <a:avLst/>
            </a:prstGeom>
            <a:solidFill>
              <a:srgbClr val="F5911D"/>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3" name="Google Shape;2363;g154064e066c_2_67"/>
            <p:cNvSpPr/>
            <p:nvPr/>
          </p:nvSpPr>
          <p:spPr>
            <a:xfrm>
              <a:off x="4329064" y="2642885"/>
              <a:ext cx="1082266" cy="248921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4" name="Google Shape;2364;g154064e066c_2_67"/>
            <p:cNvSpPr txBox="1"/>
            <p:nvPr/>
          </p:nvSpPr>
          <p:spPr>
            <a:xfrm>
              <a:off x="4329064" y="2642885"/>
              <a:ext cx="1082266" cy="2489211"/>
            </a:xfrm>
            <a:prstGeom prst="rect">
              <a:avLst/>
            </a:prstGeom>
            <a:noFill/>
            <a:ln>
              <a:noFill/>
            </a:ln>
          </p:spPr>
          <p:txBody>
            <a:bodyPr anchorCtr="0" anchor="t" bIns="0" lIns="226500" spcFirstLastPara="1" rIns="0" wrap="square" tIns="0">
              <a:noAutofit/>
            </a:bodyPr>
            <a:lstStyle/>
            <a:p>
              <a:pPr indent="0" lvl="0" marL="0" marR="0" rtl="0" algn="l">
                <a:lnSpc>
                  <a:spcPct val="90000"/>
                </a:lnSpc>
                <a:spcBef>
                  <a:spcPts val="0"/>
                </a:spcBef>
                <a:spcAft>
                  <a:spcPts val="0"/>
                </a:spcAft>
                <a:buClr>
                  <a:schemeClr val="dk1"/>
                </a:buClr>
                <a:buSzPts val="1050"/>
                <a:buFont typeface="Calibri"/>
                <a:buNone/>
              </a:pPr>
              <a:r>
                <a:rPr b="0" i="0" lang="en-GB" sz="1050" u="none" cap="none" strike="noStrike">
                  <a:solidFill>
                    <a:schemeClr val="dk1"/>
                  </a:solidFill>
                  <a:latin typeface="Calibri"/>
                  <a:ea typeface="Calibri"/>
                  <a:cs typeface="Calibri"/>
                  <a:sym typeface="Calibri"/>
                </a:rPr>
                <a:t>2021 Status report</a:t>
              </a:r>
              <a:endParaRPr/>
            </a:p>
          </p:txBody>
        </p:sp>
      </p:grpSp>
      <p:sp>
        <p:nvSpPr>
          <p:cNvPr id="2365" name="Google Shape;2365;g154064e066c_2_67"/>
          <p:cNvSpPr/>
          <p:nvPr/>
        </p:nvSpPr>
        <p:spPr>
          <a:xfrm>
            <a:off x="5348162" y="914400"/>
            <a:ext cx="6843838" cy="5893496"/>
          </a:xfrm>
          <a:prstGeom prst="roundRect">
            <a:avLst>
              <a:gd fmla="val 16667" name="adj"/>
            </a:avLst>
          </a:prstGeom>
          <a:solidFill>
            <a:srgbClr val="FBDDC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366" name="Google Shape;2366;g154064e066c_2_67"/>
          <p:cNvSpPr txBox="1"/>
          <p:nvPr>
            <p:ph type="title"/>
          </p:nvPr>
        </p:nvSpPr>
        <p:spPr>
          <a:xfrm>
            <a:off x="5348162" y="0"/>
            <a:ext cx="6843838" cy="862149"/>
          </a:xfrm>
          <a:prstGeom prst="rect">
            <a:avLst/>
          </a:prstGeom>
          <a:solidFill>
            <a:srgbClr val="0A8F9D"/>
          </a:solid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chemeClr val="lt1"/>
              </a:buClr>
              <a:buSzPts val="3600"/>
              <a:buFont typeface="Calibri"/>
              <a:buNone/>
            </a:pPr>
            <a:r>
              <a:rPr lang="en-GB"/>
              <a:t>Producing the plan</a:t>
            </a:r>
            <a:endParaRPr/>
          </a:p>
        </p:txBody>
      </p:sp>
      <p:sp>
        <p:nvSpPr>
          <p:cNvPr id="2367" name="Google Shape;2367;g154064e066c_2_67"/>
          <p:cNvSpPr txBox="1"/>
          <p:nvPr>
            <p:ph idx="1" type="body"/>
          </p:nvPr>
        </p:nvSpPr>
        <p:spPr>
          <a:xfrm>
            <a:off x="199335" y="475094"/>
            <a:ext cx="5068624" cy="2336999"/>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800"/>
              <a:buChar char="•"/>
            </a:pPr>
            <a:r>
              <a:rPr lang="en-GB" sz="1800"/>
              <a:t>GCOS has a cycle or monitoring the climate observing system </a:t>
            </a:r>
            <a:r>
              <a:rPr b="1" lang="en-GB" sz="1800">
                <a:latin typeface="Calibri"/>
                <a:ea typeface="Calibri"/>
                <a:cs typeface="Calibri"/>
                <a:sym typeface="Calibri"/>
              </a:rPr>
              <a:t>→</a:t>
            </a:r>
            <a:r>
              <a:rPr lang="en-GB" sz="1200"/>
              <a:t>  </a:t>
            </a:r>
            <a:r>
              <a:rPr lang="en-GB" sz="1800"/>
              <a:t>status reports </a:t>
            </a:r>
            <a:r>
              <a:rPr b="1" lang="en-GB" sz="1800">
                <a:latin typeface="Calibri"/>
                <a:ea typeface="Calibri"/>
                <a:cs typeface="Calibri"/>
                <a:sym typeface="Calibri"/>
              </a:rPr>
              <a:t>→</a:t>
            </a:r>
            <a:r>
              <a:rPr lang="en-GB" sz="1200"/>
              <a:t> </a:t>
            </a:r>
            <a:r>
              <a:rPr lang="en-GB" sz="1800"/>
              <a:t> implementation plans</a:t>
            </a:r>
            <a:endParaRPr/>
          </a:p>
          <a:p>
            <a:pPr indent="-228600" lvl="0" marL="228600" rtl="0" algn="l">
              <a:lnSpc>
                <a:spcPct val="90000"/>
              </a:lnSpc>
              <a:spcBef>
                <a:spcPts val="1000"/>
              </a:spcBef>
              <a:spcAft>
                <a:spcPts val="0"/>
              </a:spcAft>
              <a:buClr>
                <a:schemeClr val="dk1"/>
              </a:buClr>
              <a:buSzPts val="1800"/>
              <a:buChar char="•"/>
            </a:pPr>
            <a:r>
              <a:rPr lang="en-GB" sz="1800"/>
              <a:t>based on extensive consultation and public review</a:t>
            </a:r>
            <a:endParaRPr/>
          </a:p>
          <a:p>
            <a:pPr indent="-228600" lvl="0" marL="228600" rtl="0" algn="l">
              <a:lnSpc>
                <a:spcPct val="90000"/>
              </a:lnSpc>
              <a:spcBef>
                <a:spcPts val="1000"/>
              </a:spcBef>
              <a:spcAft>
                <a:spcPts val="0"/>
              </a:spcAft>
              <a:buClr>
                <a:schemeClr val="dk1"/>
              </a:buClr>
              <a:buSzPts val="1800"/>
              <a:buChar char="•"/>
            </a:pPr>
            <a:r>
              <a:rPr lang="en-GB" sz="1800"/>
              <a:t>drafted by expert panels and drafting team, overseen by editorial board and GCOS Steering Committee</a:t>
            </a:r>
            <a:endParaRPr/>
          </a:p>
        </p:txBody>
      </p:sp>
      <p:sp>
        <p:nvSpPr>
          <p:cNvPr id="2368" name="Google Shape;2368;g154064e066c_2_67"/>
          <p:cNvSpPr/>
          <p:nvPr/>
        </p:nvSpPr>
        <p:spPr>
          <a:xfrm>
            <a:off x="7802834" y="1125302"/>
            <a:ext cx="1834256" cy="1262062"/>
          </a:xfrm>
          <a:custGeom>
            <a:rect b="b" l="l" r="r" t="t"/>
            <a:pathLst>
              <a:path extrusionOk="0" h="1262062" w="1834256">
                <a:moveTo>
                  <a:pt x="0" y="210348"/>
                </a:moveTo>
                <a:cubicBezTo>
                  <a:pt x="0" y="94176"/>
                  <a:pt x="94176" y="0"/>
                  <a:pt x="210348" y="0"/>
                </a:cubicBezTo>
                <a:lnTo>
                  <a:pt x="1623908" y="0"/>
                </a:lnTo>
                <a:cubicBezTo>
                  <a:pt x="1740080" y="0"/>
                  <a:pt x="1834256" y="94176"/>
                  <a:pt x="1834256" y="210348"/>
                </a:cubicBezTo>
                <a:lnTo>
                  <a:pt x="1834256" y="1051714"/>
                </a:lnTo>
                <a:cubicBezTo>
                  <a:pt x="1834256" y="1167886"/>
                  <a:pt x="1740080" y="1262062"/>
                  <a:pt x="1623908" y="1262062"/>
                </a:cubicBezTo>
                <a:lnTo>
                  <a:pt x="210348" y="1262062"/>
                </a:lnTo>
                <a:cubicBezTo>
                  <a:pt x="94176" y="1262062"/>
                  <a:pt x="0" y="1167886"/>
                  <a:pt x="0" y="1051714"/>
                </a:cubicBezTo>
                <a:lnTo>
                  <a:pt x="0" y="210348"/>
                </a:lnTo>
                <a:close/>
              </a:path>
            </a:pathLst>
          </a:custGeom>
          <a:solidFill>
            <a:srgbClr val="06909D"/>
          </a:solidFill>
          <a:ln>
            <a:noFill/>
          </a:ln>
        </p:spPr>
        <p:txBody>
          <a:bodyPr anchorCtr="0" anchor="ctr" bIns="81925" lIns="81925" spcFirstLastPara="1" rIns="81925" wrap="square" tIns="81925">
            <a:noAutofit/>
          </a:bodyPr>
          <a:lstStyle/>
          <a:p>
            <a:pPr indent="0" lvl="0" marL="0" marR="0" rtl="0" algn="ctr">
              <a:lnSpc>
                <a:spcPct val="90000"/>
              </a:lnSpc>
              <a:spcBef>
                <a:spcPts val="0"/>
              </a:spcBef>
              <a:spcAft>
                <a:spcPts val="0"/>
              </a:spcAft>
              <a:buClr>
                <a:schemeClr val="lt1"/>
              </a:buClr>
              <a:buSzPts val="1600"/>
              <a:buFont typeface="Calibri"/>
              <a:buNone/>
            </a:pPr>
            <a:r>
              <a:rPr b="1" i="0" lang="en-GB" sz="1600" u="none" cap="none" strike="noStrike">
                <a:solidFill>
                  <a:schemeClr val="lt1"/>
                </a:solidFill>
                <a:latin typeface="Calibri"/>
                <a:ea typeface="Calibri"/>
                <a:cs typeface="Calibri"/>
                <a:sym typeface="Calibri"/>
              </a:rPr>
              <a:t>GCOS Status Report</a:t>
            </a:r>
            <a:endParaRPr/>
          </a:p>
          <a:p>
            <a:pPr indent="0" lvl="0" marL="0" marR="0" rtl="0" algn="ctr">
              <a:lnSpc>
                <a:spcPct val="90000"/>
              </a:lnSpc>
              <a:spcBef>
                <a:spcPts val="560"/>
              </a:spcBef>
              <a:spcAft>
                <a:spcPts val="0"/>
              </a:spcAft>
              <a:buClr>
                <a:schemeClr val="lt1"/>
              </a:buClr>
              <a:buSzPts val="1600"/>
              <a:buFont typeface="Calibri"/>
              <a:buNone/>
            </a:pPr>
            <a:r>
              <a:rPr b="1" i="0" lang="en-GB" sz="1600" u="none" cap="none" strike="noStrike">
                <a:solidFill>
                  <a:schemeClr val="lt1"/>
                </a:solidFill>
                <a:latin typeface="Calibri"/>
                <a:ea typeface="Calibri"/>
                <a:cs typeface="Calibri"/>
                <a:sym typeface="Calibri"/>
              </a:rPr>
              <a:t>2021</a:t>
            </a:r>
            <a:endParaRPr/>
          </a:p>
        </p:txBody>
      </p:sp>
      <p:sp>
        <p:nvSpPr>
          <p:cNvPr id="2369" name="Google Shape;2369;g154064e066c_2_67"/>
          <p:cNvSpPr/>
          <p:nvPr/>
        </p:nvSpPr>
        <p:spPr>
          <a:xfrm>
            <a:off x="9997417" y="1125302"/>
            <a:ext cx="1834256" cy="1262062"/>
          </a:xfrm>
          <a:custGeom>
            <a:rect b="b" l="l" r="r" t="t"/>
            <a:pathLst>
              <a:path extrusionOk="0" h="1262062" w="1834256">
                <a:moveTo>
                  <a:pt x="0" y="210348"/>
                </a:moveTo>
                <a:cubicBezTo>
                  <a:pt x="0" y="94176"/>
                  <a:pt x="94176" y="0"/>
                  <a:pt x="210348" y="0"/>
                </a:cubicBezTo>
                <a:lnTo>
                  <a:pt x="1623908" y="0"/>
                </a:lnTo>
                <a:cubicBezTo>
                  <a:pt x="1740080" y="0"/>
                  <a:pt x="1834256" y="94176"/>
                  <a:pt x="1834256" y="210348"/>
                </a:cubicBezTo>
                <a:lnTo>
                  <a:pt x="1834256" y="1051714"/>
                </a:lnTo>
                <a:cubicBezTo>
                  <a:pt x="1834256" y="1167886"/>
                  <a:pt x="1740080" y="1262062"/>
                  <a:pt x="1623908" y="1262062"/>
                </a:cubicBezTo>
                <a:lnTo>
                  <a:pt x="210348" y="1262062"/>
                </a:lnTo>
                <a:cubicBezTo>
                  <a:pt x="94176" y="1262062"/>
                  <a:pt x="0" y="1167886"/>
                  <a:pt x="0" y="1051714"/>
                </a:cubicBezTo>
                <a:lnTo>
                  <a:pt x="0" y="210348"/>
                </a:lnTo>
                <a:close/>
              </a:path>
            </a:pathLst>
          </a:custGeom>
          <a:solidFill>
            <a:srgbClr val="0AAEEB"/>
          </a:solidFill>
          <a:ln>
            <a:noFill/>
          </a:ln>
        </p:spPr>
        <p:txBody>
          <a:bodyPr anchorCtr="0" anchor="ctr" bIns="84450" lIns="84450" spcFirstLastPara="1" rIns="84450" wrap="square" tIns="84450">
            <a:noAutofit/>
          </a:bodyPr>
          <a:lstStyle/>
          <a:p>
            <a:pPr indent="0" lvl="0" marL="0" marR="0" rtl="0" algn="l">
              <a:lnSpc>
                <a:spcPct val="90000"/>
              </a:lnSpc>
              <a:spcBef>
                <a:spcPts val="0"/>
              </a:spcBef>
              <a:spcAft>
                <a:spcPts val="0"/>
              </a:spcAft>
              <a:buClr>
                <a:schemeClr val="lt1"/>
              </a:buClr>
              <a:buSzPts val="1800"/>
              <a:buFont typeface="Calibri"/>
              <a:buNone/>
            </a:pPr>
            <a:r>
              <a:rPr b="0" i="0" lang="en-GB" sz="1800" u="none" cap="none" strike="noStrike">
                <a:solidFill>
                  <a:schemeClr val="lt1"/>
                </a:solidFill>
                <a:latin typeface="Calibri"/>
                <a:ea typeface="Calibri"/>
                <a:cs typeface="Calibri"/>
                <a:sym typeface="Calibri"/>
              </a:rPr>
              <a:t>Consultations </a:t>
            </a:r>
            <a:endParaRPr/>
          </a:p>
          <a:p>
            <a:pPr indent="-69850" lvl="1" marL="57150" marR="0" rtl="0" algn="l">
              <a:lnSpc>
                <a:spcPct val="90000"/>
              </a:lnSpc>
              <a:spcBef>
                <a:spcPts val="630"/>
              </a:spcBef>
              <a:spcAft>
                <a:spcPts val="0"/>
              </a:spcAft>
              <a:buClr>
                <a:schemeClr val="lt1"/>
              </a:buClr>
              <a:buSzPts val="1100"/>
              <a:buFont typeface="Calibri"/>
              <a:buChar char="•"/>
            </a:pPr>
            <a:r>
              <a:rPr b="0" i="0" lang="en-GB" sz="1100" u="none" cap="none" strike="noStrike">
                <a:solidFill>
                  <a:schemeClr val="lt1"/>
                </a:solidFill>
                <a:latin typeface="Calibri"/>
                <a:ea typeface="Calibri"/>
                <a:cs typeface="Calibri"/>
                <a:sym typeface="Calibri"/>
              </a:rPr>
              <a:t>GCOS expert Panels get inputs from their communities</a:t>
            </a:r>
            <a:endParaRPr/>
          </a:p>
        </p:txBody>
      </p:sp>
      <p:sp>
        <p:nvSpPr>
          <p:cNvPr id="2370" name="Google Shape;2370;g154064e066c_2_67"/>
          <p:cNvSpPr/>
          <p:nvPr/>
        </p:nvSpPr>
        <p:spPr>
          <a:xfrm rot="5400000">
            <a:off x="10646325" y="2610056"/>
            <a:ext cx="536441" cy="425946"/>
          </a:xfrm>
          <a:custGeom>
            <a:rect b="b" l="l" r="r" t="t"/>
            <a:pathLst>
              <a:path extrusionOk="0" h="425946" w="121325">
                <a:moveTo>
                  <a:pt x="0" y="85189"/>
                </a:moveTo>
                <a:lnTo>
                  <a:pt x="60663" y="85189"/>
                </a:lnTo>
                <a:lnTo>
                  <a:pt x="60663" y="0"/>
                </a:lnTo>
                <a:lnTo>
                  <a:pt x="121325" y="212973"/>
                </a:lnTo>
                <a:lnTo>
                  <a:pt x="60663" y="425946"/>
                </a:lnTo>
                <a:lnTo>
                  <a:pt x="60663" y="340757"/>
                </a:lnTo>
                <a:lnTo>
                  <a:pt x="0" y="340757"/>
                </a:lnTo>
                <a:lnTo>
                  <a:pt x="0" y="85189"/>
                </a:lnTo>
                <a:close/>
              </a:path>
            </a:pathLst>
          </a:custGeom>
          <a:solidFill>
            <a:srgbClr val="115AA9"/>
          </a:solidFill>
          <a:ln>
            <a:noFill/>
          </a:ln>
        </p:spPr>
        <p:txBody>
          <a:bodyPr anchorCtr="0" anchor="ctr" bIns="85175" lIns="0" spcFirstLastPara="1" rIns="36375" wrap="square" tIns="85175">
            <a:noAutofit/>
          </a:bodyPr>
          <a:lstStyle/>
          <a:p>
            <a:pPr indent="0" lvl="0" marL="0" marR="0" rtl="0" algn="ctr">
              <a:lnSpc>
                <a:spcPct val="90000"/>
              </a:lnSpc>
              <a:spcBef>
                <a:spcPts val="0"/>
              </a:spcBef>
              <a:spcAft>
                <a:spcPts val="0"/>
              </a:spcAft>
              <a:buClr>
                <a:schemeClr val="dk1"/>
              </a:buClr>
              <a:buSzPts val="1200"/>
              <a:buFont typeface="Calibri"/>
              <a:buNone/>
            </a:pPr>
            <a:r>
              <a:t/>
            </a:r>
            <a:endParaRPr b="0" i="0" sz="1200" u="none" cap="none" strike="noStrike">
              <a:solidFill>
                <a:schemeClr val="lt1"/>
              </a:solidFill>
              <a:latin typeface="Calibri"/>
              <a:ea typeface="Calibri"/>
              <a:cs typeface="Calibri"/>
              <a:sym typeface="Calibri"/>
            </a:endParaRPr>
          </a:p>
        </p:txBody>
      </p:sp>
      <p:sp>
        <p:nvSpPr>
          <p:cNvPr id="2371" name="Google Shape;2371;g154064e066c_2_67"/>
          <p:cNvSpPr/>
          <p:nvPr/>
        </p:nvSpPr>
        <p:spPr>
          <a:xfrm>
            <a:off x="9997417" y="3237589"/>
            <a:ext cx="1834256" cy="1262062"/>
          </a:xfrm>
          <a:custGeom>
            <a:rect b="b" l="l" r="r" t="t"/>
            <a:pathLst>
              <a:path extrusionOk="0" h="1262062" w="1834256">
                <a:moveTo>
                  <a:pt x="0" y="210348"/>
                </a:moveTo>
                <a:cubicBezTo>
                  <a:pt x="0" y="94176"/>
                  <a:pt x="94176" y="0"/>
                  <a:pt x="210348" y="0"/>
                </a:cubicBezTo>
                <a:lnTo>
                  <a:pt x="1623908" y="0"/>
                </a:lnTo>
                <a:cubicBezTo>
                  <a:pt x="1740080" y="0"/>
                  <a:pt x="1834256" y="94176"/>
                  <a:pt x="1834256" y="210348"/>
                </a:cubicBezTo>
                <a:lnTo>
                  <a:pt x="1834256" y="1051714"/>
                </a:lnTo>
                <a:cubicBezTo>
                  <a:pt x="1834256" y="1167886"/>
                  <a:pt x="1740080" y="1262062"/>
                  <a:pt x="1623908" y="1262062"/>
                </a:cubicBezTo>
                <a:lnTo>
                  <a:pt x="210348" y="1262062"/>
                </a:lnTo>
                <a:cubicBezTo>
                  <a:pt x="94176" y="1262062"/>
                  <a:pt x="0" y="1167886"/>
                  <a:pt x="0" y="1051714"/>
                </a:cubicBezTo>
                <a:lnTo>
                  <a:pt x="0" y="210348"/>
                </a:lnTo>
                <a:close/>
              </a:path>
            </a:pathLst>
          </a:custGeom>
          <a:solidFill>
            <a:srgbClr val="06909D"/>
          </a:solidFill>
          <a:ln>
            <a:noFill/>
          </a:ln>
        </p:spPr>
        <p:txBody>
          <a:bodyPr anchorCtr="0" anchor="ctr" bIns="84450" lIns="84450" spcFirstLastPara="1" rIns="84450" wrap="square" tIns="84450">
            <a:noAutofit/>
          </a:bodyPr>
          <a:lstStyle/>
          <a:p>
            <a:pPr indent="0" lvl="0" marL="0" marR="0" rtl="0" algn="l">
              <a:lnSpc>
                <a:spcPct val="90000"/>
              </a:lnSpc>
              <a:spcBef>
                <a:spcPts val="0"/>
              </a:spcBef>
              <a:spcAft>
                <a:spcPts val="0"/>
              </a:spcAft>
              <a:buClr>
                <a:schemeClr val="lt1"/>
              </a:buClr>
              <a:buSzPts val="1800"/>
              <a:buFont typeface="Calibri"/>
              <a:buNone/>
            </a:pPr>
            <a:r>
              <a:rPr b="0" i="0" lang="en-GB" sz="1800" u="none" cap="none" strike="noStrike">
                <a:solidFill>
                  <a:schemeClr val="lt1"/>
                </a:solidFill>
                <a:latin typeface="Calibri"/>
                <a:ea typeface="Calibri"/>
                <a:cs typeface="Calibri"/>
                <a:sym typeface="Calibri"/>
              </a:rPr>
              <a:t>Drafting</a:t>
            </a:r>
            <a:endParaRPr/>
          </a:p>
          <a:p>
            <a:pPr indent="-69850" lvl="1" marL="57150" marR="0" rtl="0" algn="l">
              <a:lnSpc>
                <a:spcPct val="90000"/>
              </a:lnSpc>
              <a:spcBef>
                <a:spcPts val="630"/>
              </a:spcBef>
              <a:spcAft>
                <a:spcPts val="0"/>
              </a:spcAft>
              <a:buClr>
                <a:schemeClr val="lt1"/>
              </a:buClr>
              <a:buSzPts val="1100"/>
              <a:buFont typeface="Calibri"/>
              <a:buChar char="•"/>
            </a:pPr>
            <a:r>
              <a:rPr b="0" i="0" lang="en-GB" sz="1100" u="none" cap="none" strike="noStrike">
                <a:solidFill>
                  <a:schemeClr val="lt1"/>
                </a:solidFill>
                <a:latin typeface="Calibri"/>
                <a:ea typeface="Calibri"/>
                <a:cs typeface="Calibri"/>
                <a:sym typeface="Calibri"/>
              </a:rPr>
              <a:t>Led by a writing team </a:t>
            </a:r>
            <a:endParaRPr/>
          </a:p>
          <a:p>
            <a:pPr indent="-69850" lvl="1" marL="57150" marR="0" rtl="0" algn="l">
              <a:lnSpc>
                <a:spcPct val="90000"/>
              </a:lnSpc>
              <a:spcBef>
                <a:spcPts val="165"/>
              </a:spcBef>
              <a:spcAft>
                <a:spcPts val="0"/>
              </a:spcAft>
              <a:buClr>
                <a:schemeClr val="lt1"/>
              </a:buClr>
              <a:buSzPts val="1100"/>
              <a:buFont typeface="Calibri"/>
              <a:buChar char="•"/>
            </a:pPr>
            <a:r>
              <a:rPr b="0" i="0" lang="en-GB" sz="1100" u="none" cap="none" strike="noStrike">
                <a:solidFill>
                  <a:schemeClr val="lt1"/>
                </a:solidFill>
                <a:latin typeface="Calibri"/>
                <a:ea typeface="Calibri"/>
                <a:cs typeface="Calibri"/>
                <a:sym typeface="Calibri"/>
              </a:rPr>
              <a:t>Panels identify main actions needed in next 5-10 years</a:t>
            </a:r>
            <a:endParaRPr/>
          </a:p>
        </p:txBody>
      </p:sp>
      <p:sp>
        <p:nvSpPr>
          <p:cNvPr id="2372" name="Google Shape;2372;g154064e066c_2_67"/>
          <p:cNvSpPr/>
          <p:nvPr/>
        </p:nvSpPr>
        <p:spPr>
          <a:xfrm rot="-5400000">
            <a:off x="10671521" y="4721048"/>
            <a:ext cx="486050" cy="425947"/>
          </a:xfrm>
          <a:custGeom>
            <a:rect b="b" l="l" r="r" t="t"/>
            <a:pathLst>
              <a:path extrusionOk="0" h="425946" w="255482">
                <a:moveTo>
                  <a:pt x="255481" y="340757"/>
                </a:moveTo>
                <a:lnTo>
                  <a:pt x="127741" y="340757"/>
                </a:lnTo>
                <a:lnTo>
                  <a:pt x="127741" y="425946"/>
                </a:lnTo>
                <a:lnTo>
                  <a:pt x="1" y="212973"/>
                </a:lnTo>
                <a:lnTo>
                  <a:pt x="127741" y="0"/>
                </a:lnTo>
                <a:lnTo>
                  <a:pt x="127741" y="85189"/>
                </a:lnTo>
                <a:lnTo>
                  <a:pt x="255481" y="85189"/>
                </a:lnTo>
                <a:lnTo>
                  <a:pt x="255481" y="340757"/>
                </a:lnTo>
                <a:close/>
              </a:path>
            </a:pathLst>
          </a:custGeom>
          <a:solidFill>
            <a:srgbClr val="115AA9"/>
          </a:solidFill>
          <a:ln>
            <a:noFill/>
          </a:ln>
        </p:spPr>
        <p:txBody>
          <a:bodyPr anchorCtr="0" anchor="ctr" bIns="85175" lIns="76625" spcFirstLastPara="1" rIns="0" wrap="square" tIns="85175">
            <a:noAutofit/>
          </a:bodyPr>
          <a:lstStyle/>
          <a:p>
            <a:pPr indent="0" lvl="0" marL="0" marR="0" rtl="0" algn="ctr">
              <a:lnSpc>
                <a:spcPct val="90000"/>
              </a:lnSpc>
              <a:spcBef>
                <a:spcPts val="0"/>
              </a:spcBef>
              <a:spcAft>
                <a:spcPts val="0"/>
              </a:spcAft>
              <a:buClr>
                <a:schemeClr val="dk1"/>
              </a:buClr>
              <a:buSzPts val="1200"/>
              <a:buFont typeface="Calibri"/>
              <a:buNone/>
            </a:pPr>
            <a:r>
              <a:t/>
            </a:r>
            <a:endParaRPr b="0" i="0" sz="1200" u="none" cap="none" strike="noStrike">
              <a:solidFill>
                <a:schemeClr val="lt1"/>
              </a:solidFill>
              <a:latin typeface="Calibri"/>
              <a:ea typeface="Calibri"/>
              <a:cs typeface="Calibri"/>
              <a:sym typeface="Calibri"/>
            </a:endParaRPr>
          </a:p>
        </p:txBody>
      </p:sp>
      <p:sp>
        <p:nvSpPr>
          <p:cNvPr id="2373" name="Google Shape;2373;g154064e066c_2_67"/>
          <p:cNvSpPr/>
          <p:nvPr/>
        </p:nvSpPr>
        <p:spPr>
          <a:xfrm>
            <a:off x="9997417" y="5317979"/>
            <a:ext cx="1834256" cy="1262062"/>
          </a:xfrm>
          <a:custGeom>
            <a:rect b="b" l="l" r="r" t="t"/>
            <a:pathLst>
              <a:path extrusionOk="0" h="1262062" w="1834256">
                <a:moveTo>
                  <a:pt x="0" y="210348"/>
                </a:moveTo>
                <a:cubicBezTo>
                  <a:pt x="0" y="94176"/>
                  <a:pt x="94176" y="0"/>
                  <a:pt x="210348" y="0"/>
                </a:cubicBezTo>
                <a:lnTo>
                  <a:pt x="1623908" y="0"/>
                </a:lnTo>
                <a:cubicBezTo>
                  <a:pt x="1740080" y="0"/>
                  <a:pt x="1834256" y="94176"/>
                  <a:pt x="1834256" y="210348"/>
                </a:cubicBezTo>
                <a:lnTo>
                  <a:pt x="1834256" y="1051714"/>
                </a:lnTo>
                <a:cubicBezTo>
                  <a:pt x="1834256" y="1167886"/>
                  <a:pt x="1740080" y="1262062"/>
                  <a:pt x="1623908" y="1262062"/>
                </a:cubicBezTo>
                <a:lnTo>
                  <a:pt x="210348" y="1262062"/>
                </a:lnTo>
                <a:cubicBezTo>
                  <a:pt x="94176" y="1262062"/>
                  <a:pt x="0" y="1167886"/>
                  <a:pt x="0" y="1051714"/>
                </a:cubicBezTo>
                <a:lnTo>
                  <a:pt x="0" y="210348"/>
                </a:lnTo>
                <a:close/>
              </a:path>
            </a:pathLst>
          </a:custGeom>
          <a:solidFill>
            <a:srgbClr val="0AAEEB"/>
          </a:solidFill>
          <a:ln>
            <a:noFill/>
          </a:ln>
        </p:spPr>
        <p:txBody>
          <a:bodyPr anchorCtr="0" anchor="ctr" bIns="84450" lIns="84450" spcFirstLastPara="1" rIns="84450" wrap="square" tIns="84450">
            <a:noAutofit/>
          </a:bodyPr>
          <a:lstStyle/>
          <a:p>
            <a:pPr indent="0" lvl="0" marL="0" marR="0" rtl="0" algn="l">
              <a:lnSpc>
                <a:spcPct val="90000"/>
              </a:lnSpc>
              <a:spcBef>
                <a:spcPts val="0"/>
              </a:spcBef>
              <a:spcAft>
                <a:spcPts val="0"/>
              </a:spcAft>
              <a:buClr>
                <a:schemeClr val="lt1"/>
              </a:buClr>
              <a:buSzPts val="1800"/>
              <a:buFont typeface="Calibri"/>
              <a:buNone/>
            </a:pPr>
            <a:r>
              <a:rPr b="0" i="0" lang="en-GB" sz="1800" u="none" cap="none" strike="noStrike">
                <a:solidFill>
                  <a:schemeClr val="lt1"/>
                </a:solidFill>
                <a:latin typeface="Calibri"/>
                <a:ea typeface="Calibri"/>
                <a:cs typeface="Calibri"/>
                <a:sym typeface="Calibri"/>
              </a:rPr>
              <a:t>Review</a:t>
            </a:r>
            <a:endParaRPr/>
          </a:p>
          <a:p>
            <a:pPr indent="-69850" lvl="1" marL="57150" marR="0" rtl="0" algn="l">
              <a:lnSpc>
                <a:spcPct val="90000"/>
              </a:lnSpc>
              <a:spcBef>
                <a:spcPts val="630"/>
              </a:spcBef>
              <a:spcAft>
                <a:spcPts val="0"/>
              </a:spcAft>
              <a:buClr>
                <a:schemeClr val="lt1"/>
              </a:buClr>
              <a:buSzPts val="1100"/>
              <a:buFont typeface="Calibri"/>
              <a:buChar char="•"/>
            </a:pPr>
            <a:r>
              <a:rPr b="0" i="0" lang="en-GB" sz="1100" u="none" cap="none" strike="noStrike">
                <a:solidFill>
                  <a:schemeClr val="lt1"/>
                </a:solidFill>
                <a:latin typeface="Calibri"/>
                <a:ea typeface="Calibri"/>
                <a:cs typeface="Calibri"/>
                <a:sym typeface="Calibri"/>
              </a:rPr>
              <a:t>Public review as broad as possible</a:t>
            </a:r>
            <a:endParaRPr/>
          </a:p>
        </p:txBody>
      </p:sp>
      <p:sp>
        <p:nvSpPr>
          <p:cNvPr id="2374" name="Google Shape;2374;g154064e066c_2_67"/>
          <p:cNvSpPr/>
          <p:nvPr/>
        </p:nvSpPr>
        <p:spPr>
          <a:xfrm>
            <a:off x="7847809" y="5317979"/>
            <a:ext cx="1834256" cy="1262062"/>
          </a:xfrm>
          <a:custGeom>
            <a:rect b="b" l="l" r="r" t="t"/>
            <a:pathLst>
              <a:path extrusionOk="0" h="1262062" w="1834256">
                <a:moveTo>
                  <a:pt x="0" y="210348"/>
                </a:moveTo>
                <a:cubicBezTo>
                  <a:pt x="0" y="94176"/>
                  <a:pt x="94176" y="0"/>
                  <a:pt x="210348" y="0"/>
                </a:cubicBezTo>
                <a:lnTo>
                  <a:pt x="1623908" y="0"/>
                </a:lnTo>
                <a:cubicBezTo>
                  <a:pt x="1740080" y="0"/>
                  <a:pt x="1834256" y="94176"/>
                  <a:pt x="1834256" y="210348"/>
                </a:cubicBezTo>
                <a:lnTo>
                  <a:pt x="1834256" y="1051714"/>
                </a:lnTo>
                <a:cubicBezTo>
                  <a:pt x="1834256" y="1167886"/>
                  <a:pt x="1740080" y="1262062"/>
                  <a:pt x="1623908" y="1262062"/>
                </a:cubicBezTo>
                <a:lnTo>
                  <a:pt x="210348" y="1262062"/>
                </a:lnTo>
                <a:cubicBezTo>
                  <a:pt x="94176" y="1262062"/>
                  <a:pt x="0" y="1167886"/>
                  <a:pt x="0" y="1051714"/>
                </a:cubicBezTo>
                <a:lnTo>
                  <a:pt x="0" y="210348"/>
                </a:lnTo>
                <a:close/>
              </a:path>
            </a:pathLst>
          </a:custGeom>
          <a:solidFill>
            <a:srgbClr val="06909D"/>
          </a:solidFill>
          <a:ln>
            <a:noFill/>
          </a:ln>
        </p:spPr>
        <p:txBody>
          <a:bodyPr anchorCtr="0" anchor="ctr" bIns="84450" lIns="84450" spcFirstLastPara="1" rIns="84450" wrap="square" tIns="84450">
            <a:noAutofit/>
          </a:bodyPr>
          <a:lstStyle/>
          <a:p>
            <a:pPr indent="0" lvl="0" marL="0" marR="0" rtl="0" algn="l">
              <a:lnSpc>
                <a:spcPct val="90000"/>
              </a:lnSpc>
              <a:spcBef>
                <a:spcPts val="0"/>
              </a:spcBef>
              <a:spcAft>
                <a:spcPts val="0"/>
              </a:spcAft>
              <a:buClr>
                <a:schemeClr val="lt1"/>
              </a:buClr>
              <a:buSzPts val="1800"/>
              <a:buFont typeface="Calibri"/>
              <a:buNone/>
            </a:pPr>
            <a:r>
              <a:rPr b="0" i="0" lang="en-GB" sz="1800" u="none" cap="none" strike="noStrike">
                <a:solidFill>
                  <a:schemeClr val="lt1"/>
                </a:solidFill>
                <a:latin typeface="Calibri"/>
                <a:ea typeface="Calibri"/>
                <a:cs typeface="Calibri"/>
                <a:sym typeface="Calibri"/>
              </a:rPr>
              <a:t>Revision</a:t>
            </a:r>
            <a:endParaRPr/>
          </a:p>
          <a:p>
            <a:pPr indent="-69850" lvl="1" marL="57150" marR="0" rtl="0" algn="l">
              <a:lnSpc>
                <a:spcPct val="90000"/>
              </a:lnSpc>
              <a:spcBef>
                <a:spcPts val="630"/>
              </a:spcBef>
              <a:spcAft>
                <a:spcPts val="0"/>
              </a:spcAft>
              <a:buClr>
                <a:schemeClr val="lt1"/>
              </a:buClr>
              <a:buSzPts val="1100"/>
              <a:buFont typeface="Calibri"/>
              <a:buChar char="•"/>
            </a:pPr>
            <a:r>
              <a:rPr b="0" i="0" lang="en-GB" sz="1100" u="none" cap="none" strike="noStrike">
                <a:solidFill>
                  <a:schemeClr val="lt1"/>
                </a:solidFill>
                <a:latin typeface="Calibri"/>
                <a:ea typeface="Calibri"/>
                <a:cs typeface="Calibri"/>
                <a:sym typeface="Calibri"/>
              </a:rPr>
              <a:t>all comments addressed</a:t>
            </a:r>
            <a:endParaRPr/>
          </a:p>
          <a:p>
            <a:pPr indent="-69850" lvl="1" marL="57150" marR="0" rtl="0" algn="l">
              <a:lnSpc>
                <a:spcPct val="90000"/>
              </a:lnSpc>
              <a:spcBef>
                <a:spcPts val="165"/>
              </a:spcBef>
              <a:spcAft>
                <a:spcPts val="0"/>
              </a:spcAft>
              <a:buClr>
                <a:schemeClr val="lt1"/>
              </a:buClr>
              <a:buSzPts val="1100"/>
              <a:buFont typeface="Calibri"/>
              <a:buChar char="•"/>
            </a:pPr>
            <a:r>
              <a:rPr b="0" i="0" lang="en-GB" sz="1100" u="none" cap="none" strike="noStrike">
                <a:solidFill>
                  <a:schemeClr val="lt1"/>
                </a:solidFill>
                <a:latin typeface="Calibri"/>
                <a:ea typeface="Calibri"/>
                <a:cs typeface="Calibri"/>
                <a:sym typeface="Calibri"/>
              </a:rPr>
              <a:t> final checks by panels, writing team, and GCOS Steering Committee</a:t>
            </a:r>
            <a:endParaRPr/>
          </a:p>
        </p:txBody>
      </p:sp>
      <p:sp>
        <p:nvSpPr>
          <p:cNvPr id="2375" name="Google Shape;2375;g154064e066c_2_67"/>
          <p:cNvSpPr/>
          <p:nvPr/>
        </p:nvSpPr>
        <p:spPr>
          <a:xfrm>
            <a:off x="7569375" y="5736037"/>
            <a:ext cx="256728" cy="425946"/>
          </a:xfrm>
          <a:custGeom>
            <a:rect b="b" l="l" r="r" t="t"/>
            <a:pathLst>
              <a:path extrusionOk="0" h="425946" w="256727">
                <a:moveTo>
                  <a:pt x="256726" y="340757"/>
                </a:moveTo>
                <a:lnTo>
                  <a:pt x="128363" y="340757"/>
                </a:lnTo>
                <a:lnTo>
                  <a:pt x="128363" y="425946"/>
                </a:lnTo>
                <a:lnTo>
                  <a:pt x="1" y="212973"/>
                </a:lnTo>
                <a:lnTo>
                  <a:pt x="128363" y="0"/>
                </a:lnTo>
                <a:lnTo>
                  <a:pt x="128363" y="85189"/>
                </a:lnTo>
                <a:lnTo>
                  <a:pt x="256726" y="85189"/>
                </a:lnTo>
                <a:lnTo>
                  <a:pt x="256726" y="340757"/>
                </a:lnTo>
                <a:close/>
              </a:path>
            </a:pathLst>
          </a:custGeom>
          <a:solidFill>
            <a:srgbClr val="115AA9"/>
          </a:solidFill>
          <a:ln>
            <a:noFill/>
          </a:ln>
        </p:spPr>
        <p:txBody>
          <a:bodyPr anchorCtr="0" anchor="ctr" bIns="85175" lIns="77000" spcFirstLastPara="1" rIns="0" wrap="square" tIns="85175">
            <a:noAutofit/>
          </a:bodyPr>
          <a:lstStyle/>
          <a:p>
            <a:pPr indent="0" lvl="0" marL="0" marR="0" rtl="0" algn="ctr">
              <a:lnSpc>
                <a:spcPct val="90000"/>
              </a:lnSpc>
              <a:spcBef>
                <a:spcPts val="0"/>
              </a:spcBef>
              <a:spcAft>
                <a:spcPts val="0"/>
              </a:spcAft>
              <a:buClr>
                <a:schemeClr val="dk1"/>
              </a:buClr>
              <a:buSzPts val="1200"/>
              <a:buFont typeface="Calibri"/>
              <a:buNone/>
            </a:pPr>
            <a:r>
              <a:t/>
            </a:r>
            <a:endParaRPr b="0" i="0" sz="1200" u="none" cap="none" strike="noStrike">
              <a:solidFill>
                <a:schemeClr val="lt1"/>
              </a:solidFill>
              <a:latin typeface="Calibri"/>
              <a:ea typeface="Calibri"/>
              <a:cs typeface="Calibri"/>
              <a:sym typeface="Calibri"/>
            </a:endParaRPr>
          </a:p>
        </p:txBody>
      </p:sp>
      <p:sp>
        <p:nvSpPr>
          <p:cNvPr id="2376" name="Google Shape;2376;g154064e066c_2_67"/>
          <p:cNvSpPr/>
          <p:nvPr/>
        </p:nvSpPr>
        <p:spPr>
          <a:xfrm>
            <a:off x="5713413" y="5317979"/>
            <a:ext cx="1834256" cy="1262062"/>
          </a:xfrm>
          <a:custGeom>
            <a:rect b="b" l="l" r="r" t="t"/>
            <a:pathLst>
              <a:path extrusionOk="0" h="1262062" w="1834256">
                <a:moveTo>
                  <a:pt x="0" y="210348"/>
                </a:moveTo>
                <a:cubicBezTo>
                  <a:pt x="0" y="94176"/>
                  <a:pt x="94176" y="0"/>
                  <a:pt x="210348" y="0"/>
                </a:cubicBezTo>
                <a:lnTo>
                  <a:pt x="1623908" y="0"/>
                </a:lnTo>
                <a:cubicBezTo>
                  <a:pt x="1740080" y="0"/>
                  <a:pt x="1834256" y="94176"/>
                  <a:pt x="1834256" y="210348"/>
                </a:cubicBezTo>
                <a:lnTo>
                  <a:pt x="1834256" y="1051714"/>
                </a:lnTo>
                <a:cubicBezTo>
                  <a:pt x="1834256" y="1167886"/>
                  <a:pt x="1740080" y="1262062"/>
                  <a:pt x="1623908" y="1262062"/>
                </a:cubicBezTo>
                <a:lnTo>
                  <a:pt x="210348" y="1262062"/>
                </a:lnTo>
                <a:cubicBezTo>
                  <a:pt x="94176" y="1262062"/>
                  <a:pt x="0" y="1167886"/>
                  <a:pt x="0" y="1051714"/>
                </a:cubicBezTo>
                <a:lnTo>
                  <a:pt x="0" y="210348"/>
                </a:lnTo>
                <a:close/>
              </a:path>
            </a:pathLst>
          </a:custGeom>
          <a:solidFill>
            <a:srgbClr val="06909D"/>
          </a:solidFill>
          <a:ln>
            <a:noFill/>
          </a:ln>
        </p:spPr>
        <p:txBody>
          <a:bodyPr anchorCtr="0" anchor="ctr" bIns="92075" lIns="92075" spcFirstLastPara="1" rIns="92075" wrap="square" tIns="92075">
            <a:noAutofit/>
          </a:bodyPr>
          <a:lstStyle/>
          <a:p>
            <a:pPr indent="0" lvl="0" marL="0" marR="0" rtl="0" algn="l">
              <a:lnSpc>
                <a:spcPct val="90000"/>
              </a:lnSpc>
              <a:spcBef>
                <a:spcPts val="0"/>
              </a:spcBef>
              <a:spcAft>
                <a:spcPts val="0"/>
              </a:spcAft>
              <a:buClr>
                <a:schemeClr val="lt1"/>
              </a:buClr>
              <a:buSzPts val="2400"/>
              <a:buFont typeface="Calibri"/>
              <a:buNone/>
            </a:pPr>
            <a:r>
              <a:rPr b="1" i="0" lang="en-GB" sz="2400" u="none" cap="none" strike="noStrike">
                <a:solidFill>
                  <a:schemeClr val="lt1"/>
                </a:solidFill>
                <a:latin typeface="Calibri"/>
                <a:ea typeface="Calibri"/>
                <a:cs typeface="Calibri"/>
                <a:sym typeface="Calibri"/>
              </a:rPr>
              <a:t>Publication</a:t>
            </a:r>
            <a:endParaRPr b="1" i="0" sz="1800" u="none" cap="none" strike="noStrike">
              <a:solidFill>
                <a:schemeClr val="lt1"/>
              </a:solidFill>
              <a:latin typeface="Calibri"/>
              <a:ea typeface="Calibri"/>
              <a:cs typeface="Calibri"/>
              <a:sym typeface="Calibri"/>
            </a:endParaRPr>
          </a:p>
          <a:p>
            <a:pPr indent="-69850" lvl="1" marL="57150" marR="0" rtl="0" algn="l">
              <a:lnSpc>
                <a:spcPct val="90000"/>
              </a:lnSpc>
              <a:spcBef>
                <a:spcPts val="840"/>
              </a:spcBef>
              <a:spcAft>
                <a:spcPts val="0"/>
              </a:spcAft>
              <a:buClr>
                <a:schemeClr val="lt1"/>
              </a:buClr>
              <a:buSzPts val="1100"/>
              <a:buFont typeface="Calibri"/>
              <a:buChar char="•"/>
            </a:pPr>
            <a:r>
              <a:rPr b="0" i="0" lang="en-GB" sz="1100" u="none" cap="none" strike="noStrike">
                <a:solidFill>
                  <a:schemeClr val="lt1"/>
                </a:solidFill>
                <a:latin typeface="Calibri"/>
                <a:ea typeface="Calibri"/>
                <a:cs typeface="Calibri"/>
                <a:sym typeface="Calibri"/>
              </a:rPr>
              <a:t>Published by GCOS</a:t>
            </a:r>
            <a:endParaRPr/>
          </a:p>
          <a:p>
            <a:pPr indent="-69850" lvl="1" marL="57150" marR="0" rtl="0" algn="l">
              <a:lnSpc>
                <a:spcPct val="90000"/>
              </a:lnSpc>
              <a:spcBef>
                <a:spcPts val="165"/>
              </a:spcBef>
              <a:spcAft>
                <a:spcPts val="0"/>
              </a:spcAft>
              <a:buClr>
                <a:schemeClr val="lt1"/>
              </a:buClr>
              <a:buSzPts val="1100"/>
              <a:buFont typeface="Calibri"/>
              <a:buChar char="•"/>
            </a:pPr>
            <a:r>
              <a:rPr b="0" i="0" lang="en-GB" sz="1100" u="none" cap="none" strike="noStrike">
                <a:solidFill>
                  <a:schemeClr val="lt1"/>
                </a:solidFill>
                <a:latin typeface="Calibri"/>
                <a:ea typeface="Calibri"/>
                <a:cs typeface="Calibri"/>
                <a:sym typeface="Calibri"/>
              </a:rPr>
              <a:t>Submitted to Sponsors and UNFCCC</a:t>
            </a:r>
            <a:endParaRPr/>
          </a:p>
        </p:txBody>
      </p:sp>
      <p:sp>
        <p:nvSpPr>
          <p:cNvPr id="2377" name="Google Shape;2377;g154064e066c_2_67"/>
          <p:cNvSpPr/>
          <p:nvPr/>
        </p:nvSpPr>
        <p:spPr>
          <a:xfrm rot="-5400000">
            <a:off x="6421640" y="4623972"/>
            <a:ext cx="404631" cy="425946"/>
          </a:xfrm>
          <a:custGeom>
            <a:rect b="b" l="l" r="r" t="t"/>
            <a:pathLst>
              <a:path extrusionOk="0" h="425946" w="105263">
                <a:moveTo>
                  <a:pt x="0" y="85189"/>
                </a:moveTo>
                <a:lnTo>
                  <a:pt x="52632" y="85189"/>
                </a:lnTo>
                <a:lnTo>
                  <a:pt x="52632" y="0"/>
                </a:lnTo>
                <a:lnTo>
                  <a:pt x="105263" y="212973"/>
                </a:lnTo>
                <a:lnTo>
                  <a:pt x="52632" y="425946"/>
                </a:lnTo>
                <a:lnTo>
                  <a:pt x="52632" y="340757"/>
                </a:lnTo>
                <a:lnTo>
                  <a:pt x="0" y="340757"/>
                </a:lnTo>
                <a:lnTo>
                  <a:pt x="0" y="85189"/>
                </a:lnTo>
                <a:close/>
              </a:path>
            </a:pathLst>
          </a:custGeom>
          <a:solidFill>
            <a:srgbClr val="115AA9">
              <a:alpha val="49803"/>
            </a:srgbClr>
          </a:solidFill>
          <a:ln>
            <a:noFill/>
          </a:ln>
        </p:spPr>
        <p:txBody>
          <a:bodyPr anchorCtr="0" anchor="ctr" bIns="85175" lIns="0" spcFirstLastPara="1" rIns="31575" wrap="square" tIns="85175">
            <a:noAutofit/>
          </a:bodyPr>
          <a:lstStyle/>
          <a:p>
            <a:pPr indent="0" lvl="0" marL="0" marR="0" rtl="0" algn="ctr">
              <a:lnSpc>
                <a:spcPct val="90000"/>
              </a:lnSpc>
              <a:spcBef>
                <a:spcPts val="0"/>
              </a:spcBef>
              <a:spcAft>
                <a:spcPts val="0"/>
              </a:spcAft>
              <a:buClr>
                <a:schemeClr val="dk1"/>
              </a:buClr>
              <a:buSzPts val="1200"/>
              <a:buFont typeface="Calibri"/>
              <a:buNone/>
            </a:pPr>
            <a:r>
              <a:t/>
            </a:r>
            <a:endParaRPr b="0" i="0" sz="1200" u="none" cap="none" strike="noStrike">
              <a:solidFill>
                <a:schemeClr val="lt1"/>
              </a:solidFill>
              <a:latin typeface="Calibri"/>
              <a:ea typeface="Calibri"/>
              <a:cs typeface="Calibri"/>
              <a:sym typeface="Calibri"/>
            </a:endParaRPr>
          </a:p>
        </p:txBody>
      </p:sp>
      <p:sp>
        <p:nvSpPr>
          <p:cNvPr id="2378" name="Google Shape;2378;g154064e066c_2_67"/>
          <p:cNvSpPr/>
          <p:nvPr/>
        </p:nvSpPr>
        <p:spPr>
          <a:xfrm>
            <a:off x="5684340" y="3230117"/>
            <a:ext cx="1834256" cy="1262062"/>
          </a:xfrm>
          <a:custGeom>
            <a:rect b="b" l="l" r="r" t="t"/>
            <a:pathLst>
              <a:path extrusionOk="0" h="1262062" w="1834256">
                <a:moveTo>
                  <a:pt x="0" y="210348"/>
                </a:moveTo>
                <a:cubicBezTo>
                  <a:pt x="0" y="94176"/>
                  <a:pt x="94176" y="0"/>
                  <a:pt x="210348" y="0"/>
                </a:cubicBezTo>
                <a:lnTo>
                  <a:pt x="1623908" y="0"/>
                </a:lnTo>
                <a:cubicBezTo>
                  <a:pt x="1740080" y="0"/>
                  <a:pt x="1834256" y="94176"/>
                  <a:pt x="1834256" y="210348"/>
                </a:cubicBezTo>
                <a:lnTo>
                  <a:pt x="1834256" y="1051714"/>
                </a:lnTo>
                <a:cubicBezTo>
                  <a:pt x="1834256" y="1167886"/>
                  <a:pt x="1740080" y="1262062"/>
                  <a:pt x="1623908" y="1262062"/>
                </a:cubicBezTo>
                <a:lnTo>
                  <a:pt x="210348" y="1262062"/>
                </a:lnTo>
                <a:cubicBezTo>
                  <a:pt x="94176" y="1262062"/>
                  <a:pt x="0" y="1167886"/>
                  <a:pt x="0" y="1051714"/>
                </a:cubicBezTo>
                <a:lnTo>
                  <a:pt x="0" y="210348"/>
                </a:lnTo>
                <a:close/>
              </a:path>
            </a:pathLst>
          </a:custGeom>
          <a:solidFill>
            <a:srgbClr val="06909D">
              <a:alpha val="49803"/>
            </a:srgbClr>
          </a:solidFill>
          <a:ln>
            <a:noFill/>
          </a:ln>
        </p:spPr>
        <p:txBody>
          <a:bodyPr anchorCtr="0" anchor="ctr" bIns="84450" lIns="84450" spcFirstLastPara="1" rIns="84450" wrap="square" tIns="84450">
            <a:noAutofit/>
          </a:bodyPr>
          <a:lstStyle/>
          <a:p>
            <a:pPr indent="0" lvl="0" marL="0" marR="0" rtl="0" algn="ctr">
              <a:lnSpc>
                <a:spcPct val="90000"/>
              </a:lnSpc>
              <a:spcBef>
                <a:spcPts val="0"/>
              </a:spcBef>
              <a:spcAft>
                <a:spcPts val="0"/>
              </a:spcAft>
              <a:buClr>
                <a:schemeClr val="lt1"/>
              </a:buClr>
              <a:buSzPts val="1800"/>
              <a:buFont typeface="Calibri"/>
              <a:buNone/>
            </a:pPr>
            <a:r>
              <a:rPr b="0" i="0" lang="en-GB" sz="1800" u="none" cap="none" strike="noStrike">
                <a:solidFill>
                  <a:schemeClr val="lt1"/>
                </a:solidFill>
                <a:latin typeface="Calibri"/>
                <a:ea typeface="Calibri"/>
                <a:cs typeface="Calibri"/>
                <a:sym typeface="Calibri"/>
              </a:rPr>
              <a:t>Preparation of supplements for specific communities.</a:t>
            </a:r>
            <a:endParaRPr/>
          </a:p>
        </p:txBody>
      </p:sp>
      <p:sp>
        <p:nvSpPr>
          <p:cNvPr id="2379" name="Google Shape;2379;g154064e066c_2_67"/>
          <p:cNvSpPr txBox="1"/>
          <p:nvPr/>
        </p:nvSpPr>
        <p:spPr>
          <a:xfrm rot="-5400000">
            <a:off x="3859678" y="3463631"/>
            <a:ext cx="334630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GB" sz="1800" u="none" cap="none" strike="noStrike">
                <a:solidFill>
                  <a:schemeClr val="dk1"/>
                </a:solidFill>
                <a:latin typeface="Calibri"/>
                <a:ea typeface="Calibri"/>
                <a:cs typeface="Calibri"/>
                <a:sym typeface="Calibri"/>
              </a:rPr>
              <a:t>2022 GCOS Implementation Plan </a:t>
            </a:r>
            <a:endParaRPr/>
          </a:p>
        </p:txBody>
      </p:sp>
      <p:sp>
        <p:nvSpPr>
          <p:cNvPr id="2380" name="Google Shape;2380;g154064e066c_2_67"/>
          <p:cNvSpPr/>
          <p:nvPr/>
        </p:nvSpPr>
        <p:spPr>
          <a:xfrm>
            <a:off x="9696152" y="1549200"/>
            <a:ext cx="271939" cy="425946"/>
          </a:xfrm>
          <a:custGeom>
            <a:rect b="b" l="l" r="r" t="t"/>
            <a:pathLst>
              <a:path extrusionOk="0" h="425946" w="271939">
                <a:moveTo>
                  <a:pt x="0" y="85189"/>
                </a:moveTo>
                <a:lnTo>
                  <a:pt x="135970" y="85189"/>
                </a:lnTo>
                <a:lnTo>
                  <a:pt x="135970" y="0"/>
                </a:lnTo>
                <a:lnTo>
                  <a:pt x="271939" y="212973"/>
                </a:lnTo>
                <a:lnTo>
                  <a:pt x="135970" y="425946"/>
                </a:lnTo>
                <a:lnTo>
                  <a:pt x="135970" y="340757"/>
                </a:lnTo>
                <a:lnTo>
                  <a:pt x="0" y="340757"/>
                </a:lnTo>
                <a:lnTo>
                  <a:pt x="0" y="85189"/>
                </a:lnTo>
                <a:close/>
              </a:path>
            </a:pathLst>
          </a:custGeom>
          <a:solidFill>
            <a:srgbClr val="115AA9"/>
          </a:solidFill>
          <a:ln>
            <a:noFill/>
          </a:ln>
        </p:spPr>
        <p:txBody>
          <a:bodyPr anchorCtr="0" anchor="ctr" bIns="85175" lIns="0" spcFirstLastPara="1" rIns="81575" wrap="square" tIns="85175">
            <a:noAutofit/>
          </a:bodyPr>
          <a:lstStyle/>
          <a:p>
            <a:pPr indent="0" lvl="0" marL="0" marR="0" rtl="0" algn="ctr">
              <a:lnSpc>
                <a:spcPct val="90000"/>
              </a:lnSpc>
              <a:spcBef>
                <a:spcPts val="0"/>
              </a:spcBef>
              <a:spcAft>
                <a:spcPts val="0"/>
              </a:spcAft>
              <a:buClr>
                <a:schemeClr val="dk1"/>
              </a:buClr>
              <a:buSzPts val="1200"/>
              <a:buFont typeface="Calibri"/>
              <a:buNone/>
            </a:pPr>
            <a:r>
              <a:t/>
            </a:r>
            <a:endParaRPr sz="1200">
              <a:solidFill>
                <a:schemeClr val="lt1"/>
              </a:solidFill>
              <a:latin typeface="Calibri"/>
              <a:ea typeface="Calibri"/>
              <a:cs typeface="Calibri"/>
              <a:sym typeface="Calibri"/>
            </a:endParaRPr>
          </a:p>
        </p:txBody>
      </p:sp>
      <p:sp>
        <p:nvSpPr>
          <p:cNvPr id="2381" name="Google Shape;2381;g154064e066c_2_67"/>
          <p:cNvSpPr/>
          <p:nvPr/>
        </p:nvSpPr>
        <p:spPr>
          <a:xfrm rot="10800000">
            <a:off x="9703771" y="5736037"/>
            <a:ext cx="271939" cy="425946"/>
          </a:xfrm>
          <a:custGeom>
            <a:rect b="b" l="l" r="r" t="t"/>
            <a:pathLst>
              <a:path extrusionOk="0" h="425946" w="271939">
                <a:moveTo>
                  <a:pt x="0" y="85189"/>
                </a:moveTo>
                <a:lnTo>
                  <a:pt x="135970" y="85189"/>
                </a:lnTo>
                <a:lnTo>
                  <a:pt x="135970" y="0"/>
                </a:lnTo>
                <a:lnTo>
                  <a:pt x="271939" y="212973"/>
                </a:lnTo>
                <a:lnTo>
                  <a:pt x="135970" y="425946"/>
                </a:lnTo>
                <a:lnTo>
                  <a:pt x="135970" y="340757"/>
                </a:lnTo>
                <a:lnTo>
                  <a:pt x="0" y="340757"/>
                </a:lnTo>
                <a:lnTo>
                  <a:pt x="0" y="85189"/>
                </a:lnTo>
                <a:close/>
              </a:path>
            </a:pathLst>
          </a:custGeom>
          <a:solidFill>
            <a:srgbClr val="115AA9"/>
          </a:solidFill>
          <a:ln>
            <a:noFill/>
          </a:ln>
        </p:spPr>
        <p:txBody>
          <a:bodyPr anchorCtr="0" anchor="ctr" bIns="85175" lIns="0" spcFirstLastPara="1" rIns="81575" wrap="square" tIns="85175">
            <a:noAutofit/>
          </a:bodyPr>
          <a:lstStyle/>
          <a:p>
            <a:pPr indent="0" lvl="0" marL="0" marR="0" rtl="0" algn="ctr">
              <a:lnSpc>
                <a:spcPct val="90000"/>
              </a:lnSpc>
              <a:spcBef>
                <a:spcPts val="0"/>
              </a:spcBef>
              <a:spcAft>
                <a:spcPts val="0"/>
              </a:spcAft>
              <a:buClr>
                <a:schemeClr val="dk1"/>
              </a:buClr>
              <a:buSzPts val="1200"/>
              <a:buFont typeface="Calibri"/>
              <a:buNone/>
            </a:pPr>
            <a:r>
              <a:t/>
            </a:r>
            <a:endParaRPr sz="1200">
              <a:solidFill>
                <a:schemeClr val="lt1"/>
              </a:solidFill>
              <a:latin typeface="Calibri"/>
              <a:ea typeface="Calibri"/>
              <a:cs typeface="Calibri"/>
              <a:sym typeface="Calibri"/>
            </a:endParaRPr>
          </a:p>
        </p:txBody>
      </p:sp>
      <p:sp>
        <p:nvSpPr>
          <p:cNvPr id="2382" name="Google Shape;2382;g154064e066c_2_67"/>
          <p:cNvSpPr/>
          <p:nvPr/>
        </p:nvSpPr>
        <p:spPr>
          <a:xfrm>
            <a:off x="9681284" y="1543360"/>
            <a:ext cx="271939" cy="425946"/>
          </a:xfrm>
          <a:custGeom>
            <a:rect b="b" l="l" r="r" t="t"/>
            <a:pathLst>
              <a:path extrusionOk="0" h="425946" w="271939">
                <a:moveTo>
                  <a:pt x="0" y="85189"/>
                </a:moveTo>
                <a:lnTo>
                  <a:pt x="135970" y="85189"/>
                </a:lnTo>
                <a:lnTo>
                  <a:pt x="135970" y="0"/>
                </a:lnTo>
                <a:lnTo>
                  <a:pt x="271939" y="212973"/>
                </a:lnTo>
                <a:lnTo>
                  <a:pt x="135970" y="425946"/>
                </a:lnTo>
                <a:lnTo>
                  <a:pt x="135970" y="340757"/>
                </a:lnTo>
                <a:lnTo>
                  <a:pt x="0" y="340757"/>
                </a:lnTo>
                <a:lnTo>
                  <a:pt x="0" y="85189"/>
                </a:lnTo>
                <a:close/>
              </a:path>
            </a:pathLst>
          </a:custGeom>
          <a:solidFill>
            <a:srgbClr val="115AA9"/>
          </a:solidFill>
          <a:ln>
            <a:noFill/>
          </a:ln>
        </p:spPr>
        <p:txBody>
          <a:bodyPr anchorCtr="0" anchor="ctr" bIns="85175" lIns="0" spcFirstLastPara="1" rIns="81575" wrap="square" tIns="85175">
            <a:noAutofit/>
          </a:bodyPr>
          <a:lstStyle/>
          <a:p>
            <a:pPr indent="0" lvl="0" marL="0" marR="0" rtl="0" algn="ctr">
              <a:lnSpc>
                <a:spcPct val="90000"/>
              </a:lnSpc>
              <a:spcBef>
                <a:spcPts val="0"/>
              </a:spcBef>
              <a:spcAft>
                <a:spcPts val="0"/>
              </a:spcAft>
              <a:buClr>
                <a:schemeClr val="dk1"/>
              </a:buClr>
              <a:buSzPts val="1200"/>
              <a:buFont typeface="Calibri"/>
              <a:buNone/>
            </a:pPr>
            <a:r>
              <a:t/>
            </a:r>
            <a:endParaRPr sz="1200">
              <a:solidFill>
                <a:schemeClr val="lt1"/>
              </a:solidFill>
              <a:latin typeface="Calibri"/>
              <a:ea typeface="Calibri"/>
              <a:cs typeface="Calibri"/>
              <a:sym typeface="Calibri"/>
            </a:endParaRPr>
          </a:p>
        </p:txBody>
      </p:sp>
    </p:spTree>
  </p:cSld>
  <p:clrMapOvr>
    <a:masterClrMapping/>
  </p:clrMapOvr>
  <p:transition>
    <p:fade/>
  </p:transition>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6" name="Shape 2386"/>
        <p:cNvGrpSpPr/>
        <p:nvPr/>
      </p:nvGrpSpPr>
      <p:grpSpPr>
        <a:xfrm>
          <a:off x="0" y="0"/>
          <a:ext cx="0" cy="0"/>
          <a:chOff x="0" y="0"/>
          <a:chExt cx="0" cy="0"/>
        </a:xfrm>
      </p:grpSpPr>
      <p:sp>
        <p:nvSpPr>
          <p:cNvPr id="2387" name="Google Shape;2387;g154064e066c_2_105"/>
          <p:cNvSpPr/>
          <p:nvPr/>
        </p:nvSpPr>
        <p:spPr>
          <a:xfrm flipH="1">
            <a:off x="5485373" y="1672125"/>
            <a:ext cx="68400" cy="1697679"/>
          </a:xfrm>
          <a:prstGeom prst="rect">
            <a:avLst/>
          </a:prstGeom>
          <a:solidFill>
            <a:srgbClr val="06909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88" name="Google Shape;2388;g154064e066c_2_105"/>
          <p:cNvSpPr/>
          <p:nvPr/>
        </p:nvSpPr>
        <p:spPr>
          <a:xfrm rot="10800000">
            <a:off x="5481237" y="4048144"/>
            <a:ext cx="68400" cy="1697679"/>
          </a:xfrm>
          <a:prstGeom prst="rect">
            <a:avLst/>
          </a:prstGeom>
          <a:solidFill>
            <a:srgbClr val="F5901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389" name="Google Shape;2389;g154064e066c_2_105"/>
          <p:cNvGrpSpPr/>
          <p:nvPr/>
        </p:nvGrpSpPr>
        <p:grpSpPr>
          <a:xfrm>
            <a:off x="3479899" y="2296367"/>
            <a:ext cx="1085471" cy="2768018"/>
            <a:chOff x="3479899" y="2296367"/>
            <a:chExt cx="1085471" cy="2768018"/>
          </a:xfrm>
        </p:grpSpPr>
        <p:sp>
          <p:nvSpPr>
            <p:cNvPr id="2390" name="Google Shape;2390;g154064e066c_2_105"/>
            <p:cNvSpPr/>
            <p:nvPr/>
          </p:nvSpPr>
          <p:spPr>
            <a:xfrm flipH="1" rot="-5400000">
              <a:off x="4337075" y="3360749"/>
              <a:ext cx="253558" cy="203032"/>
            </a:xfrm>
            <a:custGeom>
              <a:rect b="b" l="l" r="r" t="t"/>
              <a:pathLst>
                <a:path extrusionOk="0" h="535007" w="539497">
                  <a:moveTo>
                    <a:pt x="0" y="0"/>
                  </a:moveTo>
                  <a:cubicBezTo>
                    <a:pt x="260955" y="0"/>
                    <a:pt x="478676" y="185102"/>
                    <a:pt x="529029" y="431171"/>
                  </a:cubicBezTo>
                  <a:lnTo>
                    <a:pt x="539497" y="535007"/>
                  </a:lnTo>
                  <a:lnTo>
                    <a:pt x="359497" y="535007"/>
                  </a:lnTo>
                  <a:lnTo>
                    <a:pt x="352686" y="467447"/>
                  </a:lnTo>
                  <a:cubicBezTo>
                    <a:pt x="319118" y="303401"/>
                    <a:pt x="173970" y="180000"/>
                    <a:pt x="0" y="180000"/>
                  </a:cubicBezTo>
                  <a:lnTo>
                    <a:pt x="0" y="0"/>
                  </a:lnTo>
                  <a:close/>
                </a:path>
              </a:pathLst>
            </a:custGeom>
            <a:solidFill>
              <a:srgbClr val="0AAEE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91" name="Google Shape;2391;g154064e066c_2_105"/>
            <p:cNvSpPr/>
            <p:nvPr/>
          </p:nvSpPr>
          <p:spPr>
            <a:xfrm flipH="1" rot="-5400000">
              <a:off x="4262509" y="3370670"/>
              <a:ext cx="338045" cy="267678"/>
            </a:xfrm>
            <a:custGeom>
              <a:rect b="b" l="l" r="r" t="t"/>
              <a:pathLst>
                <a:path extrusionOk="0" h="705355" w="719261">
                  <a:moveTo>
                    <a:pt x="0" y="0"/>
                  </a:moveTo>
                  <a:cubicBezTo>
                    <a:pt x="372792" y="0"/>
                    <a:pt x="679412" y="283320"/>
                    <a:pt x="716283" y="646384"/>
                  </a:cubicBezTo>
                  <a:lnTo>
                    <a:pt x="719261" y="705355"/>
                  </a:lnTo>
                  <a:lnTo>
                    <a:pt x="538524" y="705355"/>
                  </a:lnTo>
                  <a:lnTo>
                    <a:pt x="529029" y="611171"/>
                  </a:lnTo>
                  <a:cubicBezTo>
                    <a:pt x="478676" y="365102"/>
                    <a:pt x="260955" y="180000"/>
                    <a:pt x="0" y="180000"/>
                  </a:cubicBezTo>
                  <a:lnTo>
                    <a:pt x="0" y="0"/>
                  </a:lnTo>
                  <a:close/>
                </a:path>
              </a:pathLst>
            </a:custGeom>
            <a:solidFill>
              <a:srgbClr val="F5901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92" name="Google Shape;2392;g154064e066c_2_105"/>
            <p:cNvSpPr/>
            <p:nvPr/>
          </p:nvSpPr>
          <p:spPr>
            <a:xfrm flipH="1">
              <a:off x="4364294" y="2631167"/>
              <a:ext cx="68246" cy="710855"/>
            </a:xfrm>
            <a:prstGeom prst="rect">
              <a:avLst/>
            </a:prstGeom>
            <a:solidFill>
              <a:srgbClr val="0AAEE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93" name="Google Shape;2393;g154064e066c_2_105"/>
            <p:cNvSpPr/>
            <p:nvPr/>
          </p:nvSpPr>
          <p:spPr>
            <a:xfrm flipH="1" rot="5400000">
              <a:off x="4131365" y="2329928"/>
              <a:ext cx="334800" cy="267678"/>
            </a:xfrm>
            <a:custGeom>
              <a:rect b="b" l="l" r="r" t="t"/>
              <a:pathLst>
                <a:path extrusionOk="0" h="705355" w="719261">
                  <a:moveTo>
                    <a:pt x="0" y="0"/>
                  </a:moveTo>
                  <a:cubicBezTo>
                    <a:pt x="372792" y="0"/>
                    <a:pt x="679412" y="283320"/>
                    <a:pt x="716283" y="646384"/>
                  </a:cubicBezTo>
                  <a:lnTo>
                    <a:pt x="719261" y="705355"/>
                  </a:lnTo>
                  <a:lnTo>
                    <a:pt x="538524" y="705355"/>
                  </a:lnTo>
                  <a:lnTo>
                    <a:pt x="529029" y="611171"/>
                  </a:lnTo>
                  <a:cubicBezTo>
                    <a:pt x="478676" y="365102"/>
                    <a:pt x="260955" y="180000"/>
                    <a:pt x="0" y="180000"/>
                  </a:cubicBezTo>
                  <a:lnTo>
                    <a:pt x="0" y="0"/>
                  </a:lnTo>
                  <a:close/>
                </a:path>
              </a:pathLst>
            </a:custGeom>
            <a:solidFill>
              <a:srgbClr val="0AAEE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94" name="Google Shape;2394;g154064e066c_2_105"/>
            <p:cNvSpPr/>
            <p:nvPr/>
          </p:nvSpPr>
          <p:spPr>
            <a:xfrm flipH="1" rot="5400000">
              <a:off x="3815944" y="2022310"/>
              <a:ext cx="82800" cy="632955"/>
            </a:xfrm>
            <a:prstGeom prst="rect">
              <a:avLst/>
            </a:prstGeom>
            <a:solidFill>
              <a:srgbClr val="0AAEE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95" name="Google Shape;2395;g154064e066c_2_105"/>
            <p:cNvSpPr/>
            <p:nvPr/>
          </p:nvSpPr>
          <p:spPr>
            <a:xfrm flipH="1" rot="5400000">
              <a:off x="4075067" y="3149009"/>
              <a:ext cx="334800" cy="267678"/>
            </a:xfrm>
            <a:custGeom>
              <a:rect b="b" l="l" r="r" t="t"/>
              <a:pathLst>
                <a:path extrusionOk="0" h="705355" w="719261">
                  <a:moveTo>
                    <a:pt x="0" y="0"/>
                  </a:moveTo>
                  <a:cubicBezTo>
                    <a:pt x="372792" y="0"/>
                    <a:pt x="679412" y="283320"/>
                    <a:pt x="716283" y="646384"/>
                  </a:cubicBezTo>
                  <a:lnTo>
                    <a:pt x="719261" y="705355"/>
                  </a:lnTo>
                  <a:lnTo>
                    <a:pt x="538524" y="705355"/>
                  </a:lnTo>
                  <a:lnTo>
                    <a:pt x="529029" y="611171"/>
                  </a:lnTo>
                  <a:cubicBezTo>
                    <a:pt x="478676" y="365102"/>
                    <a:pt x="260955" y="180000"/>
                    <a:pt x="0" y="180000"/>
                  </a:cubicBezTo>
                  <a:lnTo>
                    <a:pt x="0" y="0"/>
                  </a:lnTo>
                  <a:close/>
                </a:path>
              </a:pathLst>
            </a:custGeom>
            <a:solidFill>
              <a:srgbClr val="F5901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96" name="Google Shape;2396;g154064e066c_2_105"/>
            <p:cNvSpPr/>
            <p:nvPr/>
          </p:nvSpPr>
          <p:spPr>
            <a:xfrm flipH="1" rot="5400000">
              <a:off x="3759646" y="2841391"/>
              <a:ext cx="82800" cy="632955"/>
            </a:xfrm>
            <a:prstGeom prst="rect">
              <a:avLst/>
            </a:prstGeom>
            <a:solidFill>
              <a:srgbClr val="F5901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97" name="Google Shape;2397;g154064e066c_2_105"/>
            <p:cNvSpPr/>
            <p:nvPr/>
          </p:nvSpPr>
          <p:spPr>
            <a:xfrm rot="-5400000">
              <a:off x="4332406" y="3796971"/>
              <a:ext cx="253558" cy="203032"/>
            </a:xfrm>
            <a:custGeom>
              <a:rect b="b" l="l" r="r" t="t"/>
              <a:pathLst>
                <a:path extrusionOk="0" h="535007" w="539497">
                  <a:moveTo>
                    <a:pt x="0" y="0"/>
                  </a:moveTo>
                  <a:cubicBezTo>
                    <a:pt x="260955" y="0"/>
                    <a:pt x="478676" y="185102"/>
                    <a:pt x="529029" y="431171"/>
                  </a:cubicBezTo>
                  <a:lnTo>
                    <a:pt x="539497" y="535007"/>
                  </a:lnTo>
                  <a:lnTo>
                    <a:pt x="359497" y="535007"/>
                  </a:lnTo>
                  <a:lnTo>
                    <a:pt x="352686" y="467447"/>
                  </a:lnTo>
                  <a:cubicBezTo>
                    <a:pt x="319118" y="303401"/>
                    <a:pt x="173970" y="180000"/>
                    <a:pt x="0" y="180000"/>
                  </a:cubicBezTo>
                  <a:lnTo>
                    <a:pt x="0" y="0"/>
                  </a:lnTo>
                  <a:close/>
                </a:path>
              </a:pathLst>
            </a:custGeom>
            <a:solidFill>
              <a:srgbClr val="0AAEE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98" name="Google Shape;2398;g154064e066c_2_105"/>
            <p:cNvSpPr/>
            <p:nvPr/>
          </p:nvSpPr>
          <p:spPr>
            <a:xfrm rot="-5400000">
              <a:off x="4257840" y="3722404"/>
              <a:ext cx="338045" cy="267678"/>
            </a:xfrm>
            <a:custGeom>
              <a:rect b="b" l="l" r="r" t="t"/>
              <a:pathLst>
                <a:path extrusionOk="0" h="705355" w="719261">
                  <a:moveTo>
                    <a:pt x="0" y="0"/>
                  </a:moveTo>
                  <a:cubicBezTo>
                    <a:pt x="372792" y="0"/>
                    <a:pt x="679412" y="283320"/>
                    <a:pt x="716283" y="646384"/>
                  </a:cubicBezTo>
                  <a:lnTo>
                    <a:pt x="719261" y="705355"/>
                  </a:lnTo>
                  <a:lnTo>
                    <a:pt x="538524" y="705355"/>
                  </a:lnTo>
                  <a:lnTo>
                    <a:pt x="529029" y="611171"/>
                  </a:lnTo>
                  <a:cubicBezTo>
                    <a:pt x="478676" y="365102"/>
                    <a:pt x="260955" y="180000"/>
                    <a:pt x="0" y="180000"/>
                  </a:cubicBezTo>
                  <a:lnTo>
                    <a:pt x="0" y="0"/>
                  </a:lnTo>
                  <a:close/>
                </a:path>
              </a:pathLst>
            </a:custGeom>
            <a:solidFill>
              <a:srgbClr val="06909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99" name="Google Shape;2399;g154064e066c_2_105"/>
            <p:cNvSpPr/>
            <p:nvPr/>
          </p:nvSpPr>
          <p:spPr>
            <a:xfrm rot="10800000">
              <a:off x="4359625" y="4018730"/>
              <a:ext cx="68246" cy="710855"/>
            </a:xfrm>
            <a:prstGeom prst="rect">
              <a:avLst/>
            </a:prstGeom>
            <a:solidFill>
              <a:srgbClr val="0AAEE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00" name="Google Shape;2400;g154064e066c_2_105"/>
            <p:cNvSpPr/>
            <p:nvPr/>
          </p:nvSpPr>
          <p:spPr>
            <a:xfrm rot="5400000">
              <a:off x="4126696" y="4763146"/>
              <a:ext cx="334800" cy="267678"/>
            </a:xfrm>
            <a:custGeom>
              <a:rect b="b" l="l" r="r" t="t"/>
              <a:pathLst>
                <a:path extrusionOk="0" h="705355" w="719261">
                  <a:moveTo>
                    <a:pt x="0" y="0"/>
                  </a:moveTo>
                  <a:cubicBezTo>
                    <a:pt x="372792" y="0"/>
                    <a:pt x="679412" y="283320"/>
                    <a:pt x="716283" y="646384"/>
                  </a:cubicBezTo>
                  <a:lnTo>
                    <a:pt x="719261" y="705355"/>
                  </a:lnTo>
                  <a:lnTo>
                    <a:pt x="538524" y="705355"/>
                  </a:lnTo>
                  <a:lnTo>
                    <a:pt x="529029" y="611171"/>
                  </a:lnTo>
                  <a:cubicBezTo>
                    <a:pt x="478676" y="365102"/>
                    <a:pt x="260955" y="180000"/>
                    <a:pt x="0" y="180000"/>
                  </a:cubicBezTo>
                  <a:lnTo>
                    <a:pt x="0" y="0"/>
                  </a:lnTo>
                  <a:close/>
                </a:path>
              </a:pathLst>
            </a:custGeom>
            <a:solidFill>
              <a:srgbClr val="0AAEE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01" name="Google Shape;2401;g154064e066c_2_105"/>
            <p:cNvSpPr/>
            <p:nvPr/>
          </p:nvSpPr>
          <p:spPr>
            <a:xfrm rot="5400000">
              <a:off x="3811275" y="4705487"/>
              <a:ext cx="82800" cy="632955"/>
            </a:xfrm>
            <a:prstGeom prst="rect">
              <a:avLst/>
            </a:prstGeom>
            <a:solidFill>
              <a:srgbClr val="0AAEE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02" name="Google Shape;2402;g154064e066c_2_105"/>
            <p:cNvSpPr/>
            <p:nvPr/>
          </p:nvSpPr>
          <p:spPr>
            <a:xfrm rot="5400000">
              <a:off x="4070398" y="3944065"/>
              <a:ext cx="334800" cy="267678"/>
            </a:xfrm>
            <a:custGeom>
              <a:rect b="b" l="l" r="r" t="t"/>
              <a:pathLst>
                <a:path extrusionOk="0" h="705355" w="719261">
                  <a:moveTo>
                    <a:pt x="0" y="0"/>
                  </a:moveTo>
                  <a:cubicBezTo>
                    <a:pt x="372792" y="0"/>
                    <a:pt x="679412" y="283320"/>
                    <a:pt x="716283" y="646384"/>
                  </a:cubicBezTo>
                  <a:lnTo>
                    <a:pt x="719261" y="705355"/>
                  </a:lnTo>
                  <a:lnTo>
                    <a:pt x="538524" y="705355"/>
                  </a:lnTo>
                  <a:lnTo>
                    <a:pt x="529029" y="611171"/>
                  </a:lnTo>
                  <a:cubicBezTo>
                    <a:pt x="478676" y="365102"/>
                    <a:pt x="260955" y="180000"/>
                    <a:pt x="0" y="180000"/>
                  </a:cubicBezTo>
                  <a:lnTo>
                    <a:pt x="0" y="0"/>
                  </a:lnTo>
                  <a:close/>
                </a:path>
              </a:pathLst>
            </a:custGeom>
            <a:solidFill>
              <a:srgbClr val="06909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03" name="Google Shape;2403;g154064e066c_2_105"/>
            <p:cNvSpPr/>
            <p:nvPr/>
          </p:nvSpPr>
          <p:spPr>
            <a:xfrm rot="5400000">
              <a:off x="3754977" y="3886406"/>
              <a:ext cx="82800" cy="632955"/>
            </a:xfrm>
            <a:prstGeom prst="rect">
              <a:avLst/>
            </a:prstGeom>
            <a:solidFill>
              <a:srgbClr val="06909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2404" name="Google Shape;2404;g154064e066c_2_105"/>
          <p:cNvGrpSpPr/>
          <p:nvPr/>
        </p:nvGrpSpPr>
        <p:grpSpPr>
          <a:xfrm>
            <a:off x="6396874" y="1336682"/>
            <a:ext cx="1085471" cy="4694871"/>
            <a:chOff x="6775052" y="1364703"/>
            <a:chExt cx="1085471" cy="4694871"/>
          </a:xfrm>
        </p:grpSpPr>
        <p:sp>
          <p:nvSpPr>
            <p:cNvPr id="2405" name="Google Shape;2405;g154064e066c_2_105"/>
            <p:cNvSpPr/>
            <p:nvPr/>
          </p:nvSpPr>
          <p:spPr>
            <a:xfrm>
              <a:off x="6844401" y="1669568"/>
              <a:ext cx="68400" cy="1697679"/>
            </a:xfrm>
            <a:prstGeom prst="rect">
              <a:avLst/>
            </a:prstGeom>
            <a:solidFill>
              <a:srgbClr val="06909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06" name="Google Shape;2406;g154064e066c_2_105"/>
            <p:cNvSpPr/>
            <p:nvPr/>
          </p:nvSpPr>
          <p:spPr>
            <a:xfrm rot="5400000">
              <a:off x="6757934" y="3384367"/>
              <a:ext cx="168960" cy="134723"/>
            </a:xfrm>
            <a:custGeom>
              <a:rect b="b" l="l" r="r" t="t"/>
              <a:pathLst>
                <a:path extrusionOk="0" h="355007" w="359497">
                  <a:moveTo>
                    <a:pt x="0" y="0"/>
                  </a:moveTo>
                  <a:cubicBezTo>
                    <a:pt x="173970" y="0"/>
                    <a:pt x="319118" y="123401"/>
                    <a:pt x="352686" y="287447"/>
                  </a:cubicBezTo>
                  <a:lnTo>
                    <a:pt x="359497" y="355007"/>
                  </a:lnTo>
                  <a:lnTo>
                    <a:pt x="179497" y="355007"/>
                  </a:lnTo>
                  <a:lnTo>
                    <a:pt x="176343" y="323724"/>
                  </a:lnTo>
                  <a:cubicBezTo>
                    <a:pt x="159559" y="241701"/>
                    <a:pt x="86985" y="180000"/>
                    <a:pt x="0" y="180000"/>
                  </a:cubicBezTo>
                  <a:lnTo>
                    <a:pt x="0" y="0"/>
                  </a:lnTo>
                  <a:close/>
                </a:path>
              </a:pathLst>
            </a:custGeom>
            <a:solidFill>
              <a:srgbClr val="06909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07" name="Google Shape;2407;g154064e066c_2_105"/>
            <p:cNvSpPr/>
            <p:nvPr/>
          </p:nvSpPr>
          <p:spPr>
            <a:xfrm rot="5400000">
              <a:off x="6749790" y="3392511"/>
              <a:ext cx="253558" cy="203032"/>
            </a:xfrm>
            <a:custGeom>
              <a:rect b="b" l="l" r="r" t="t"/>
              <a:pathLst>
                <a:path extrusionOk="0" h="535007" w="539497">
                  <a:moveTo>
                    <a:pt x="0" y="0"/>
                  </a:moveTo>
                  <a:cubicBezTo>
                    <a:pt x="260955" y="0"/>
                    <a:pt x="478676" y="185102"/>
                    <a:pt x="529029" y="431171"/>
                  </a:cubicBezTo>
                  <a:lnTo>
                    <a:pt x="539497" y="535007"/>
                  </a:lnTo>
                  <a:lnTo>
                    <a:pt x="359497" y="535007"/>
                  </a:lnTo>
                  <a:lnTo>
                    <a:pt x="352686" y="467447"/>
                  </a:lnTo>
                  <a:cubicBezTo>
                    <a:pt x="319118" y="303401"/>
                    <a:pt x="173970" y="180000"/>
                    <a:pt x="0" y="180000"/>
                  </a:cubicBezTo>
                  <a:lnTo>
                    <a:pt x="0" y="0"/>
                  </a:lnTo>
                  <a:close/>
                </a:path>
              </a:pathLst>
            </a:custGeom>
            <a:solidFill>
              <a:srgbClr val="0AAEE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08" name="Google Shape;2408;g154064e066c_2_105"/>
            <p:cNvSpPr/>
            <p:nvPr/>
          </p:nvSpPr>
          <p:spPr>
            <a:xfrm rot="5400000">
              <a:off x="6739869" y="3402432"/>
              <a:ext cx="338045" cy="267678"/>
            </a:xfrm>
            <a:custGeom>
              <a:rect b="b" l="l" r="r" t="t"/>
              <a:pathLst>
                <a:path extrusionOk="0" h="705355" w="719261">
                  <a:moveTo>
                    <a:pt x="0" y="0"/>
                  </a:moveTo>
                  <a:cubicBezTo>
                    <a:pt x="372792" y="0"/>
                    <a:pt x="679412" y="283320"/>
                    <a:pt x="716283" y="646384"/>
                  </a:cubicBezTo>
                  <a:lnTo>
                    <a:pt x="719261" y="705355"/>
                  </a:lnTo>
                  <a:lnTo>
                    <a:pt x="538524" y="705355"/>
                  </a:lnTo>
                  <a:lnTo>
                    <a:pt x="529029" y="611171"/>
                  </a:lnTo>
                  <a:cubicBezTo>
                    <a:pt x="478676" y="365102"/>
                    <a:pt x="260955" y="180000"/>
                    <a:pt x="0" y="180000"/>
                  </a:cubicBezTo>
                  <a:lnTo>
                    <a:pt x="0" y="0"/>
                  </a:lnTo>
                  <a:close/>
                </a:path>
              </a:pathLst>
            </a:custGeom>
            <a:solidFill>
              <a:srgbClr val="F5901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09" name="Google Shape;2409;g154064e066c_2_105"/>
            <p:cNvSpPr/>
            <p:nvPr/>
          </p:nvSpPr>
          <p:spPr>
            <a:xfrm rot="-5400000">
              <a:off x="6810685" y="1398332"/>
              <a:ext cx="334800" cy="267678"/>
            </a:xfrm>
            <a:custGeom>
              <a:rect b="b" l="l" r="r" t="t"/>
              <a:pathLst>
                <a:path extrusionOk="0" h="705355" w="719261">
                  <a:moveTo>
                    <a:pt x="0" y="0"/>
                  </a:moveTo>
                  <a:cubicBezTo>
                    <a:pt x="372792" y="0"/>
                    <a:pt x="679412" y="283320"/>
                    <a:pt x="716283" y="646384"/>
                  </a:cubicBezTo>
                  <a:lnTo>
                    <a:pt x="719261" y="705355"/>
                  </a:lnTo>
                  <a:lnTo>
                    <a:pt x="538524" y="705355"/>
                  </a:lnTo>
                  <a:lnTo>
                    <a:pt x="529029" y="611171"/>
                  </a:lnTo>
                  <a:cubicBezTo>
                    <a:pt x="478676" y="365102"/>
                    <a:pt x="260955" y="180000"/>
                    <a:pt x="0" y="180000"/>
                  </a:cubicBezTo>
                  <a:lnTo>
                    <a:pt x="0" y="0"/>
                  </a:lnTo>
                  <a:close/>
                </a:path>
              </a:pathLst>
            </a:custGeom>
            <a:solidFill>
              <a:srgbClr val="06909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10" name="Google Shape;2410;g154064e066c_2_105"/>
            <p:cNvSpPr/>
            <p:nvPr/>
          </p:nvSpPr>
          <p:spPr>
            <a:xfrm rot="-5400000">
              <a:off x="7382776" y="1089625"/>
              <a:ext cx="82800" cy="632955"/>
            </a:xfrm>
            <a:prstGeom prst="rect">
              <a:avLst/>
            </a:prstGeom>
            <a:solidFill>
              <a:srgbClr val="06909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11" name="Google Shape;2411;g154064e066c_2_105"/>
            <p:cNvSpPr/>
            <p:nvPr/>
          </p:nvSpPr>
          <p:spPr>
            <a:xfrm>
              <a:off x="6907883" y="2662929"/>
              <a:ext cx="68246" cy="710855"/>
            </a:xfrm>
            <a:prstGeom prst="rect">
              <a:avLst/>
            </a:prstGeom>
            <a:solidFill>
              <a:srgbClr val="0AAEE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12" name="Google Shape;2412;g154064e066c_2_105"/>
            <p:cNvSpPr/>
            <p:nvPr/>
          </p:nvSpPr>
          <p:spPr>
            <a:xfrm rot="-5400000">
              <a:off x="6874258" y="2361690"/>
              <a:ext cx="334800" cy="267678"/>
            </a:xfrm>
            <a:custGeom>
              <a:rect b="b" l="l" r="r" t="t"/>
              <a:pathLst>
                <a:path extrusionOk="0" h="705355" w="719261">
                  <a:moveTo>
                    <a:pt x="0" y="0"/>
                  </a:moveTo>
                  <a:cubicBezTo>
                    <a:pt x="372792" y="0"/>
                    <a:pt x="679412" y="283320"/>
                    <a:pt x="716283" y="646384"/>
                  </a:cubicBezTo>
                  <a:lnTo>
                    <a:pt x="719261" y="705355"/>
                  </a:lnTo>
                  <a:lnTo>
                    <a:pt x="538524" y="705355"/>
                  </a:lnTo>
                  <a:lnTo>
                    <a:pt x="529029" y="611171"/>
                  </a:lnTo>
                  <a:cubicBezTo>
                    <a:pt x="478676" y="365102"/>
                    <a:pt x="260955" y="180000"/>
                    <a:pt x="0" y="180000"/>
                  </a:cubicBezTo>
                  <a:lnTo>
                    <a:pt x="0" y="0"/>
                  </a:lnTo>
                  <a:close/>
                </a:path>
              </a:pathLst>
            </a:custGeom>
            <a:solidFill>
              <a:srgbClr val="0AAEE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13" name="Google Shape;2413;g154064e066c_2_105"/>
            <p:cNvSpPr/>
            <p:nvPr/>
          </p:nvSpPr>
          <p:spPr>
            <a:xfrm rot="-5400000">
              <a:off x="7441679" y="2054072"/>
              <a:ext cx="82800" cy="632955"/>
            </a:xfrm>
            <a:prstGeom prst="rect">
              <a:avLst/>
            </a:prstGeom>
            <a:solidFill>
              <a:srgbClr val="0AAEE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14" name="Google Shape;2414;g154064e066c_2_105"/>
            <p:cNvSpPr/>
            <p:nvPr/>
          </p:nvSpPr>
          <p:spPr>
            <a:xfrm rot="-5400000">
              <a:off x="6930556" y="3180771"/>
              <a:ext cx="334800" cy="267678"/>
            </a:xfrm>
            <a:custGeom>
              <a:rect b="b" l="l" r="r" t="t"/>
              <a:pathLst>
                <a:path extrusionOk="0" h="705355" w="719261">
                  <a:moveTo>
                    <a:pt x="0" y="0"/>
                  </a:moveTo>
                  <a:cubicBezTo>
                    <a:pt x="372792" y="0"/>
                    <a:pt x="679412" y="283320"/>
                    <a:pt x="716283" y="646384"/>
                  </a:cubicBezTo>
                  <a:lnTo>
                    <a:pt x="719261" y="705355"/>
                  </a:lnTo>
                  <a:lnTo>
                    <a:pt x="538524" y="705355"/>
                  </a:lnTo>
                  <a:lnTo>
                    <a:pt x="529029" y="611171"/>
                  </a:lnTo>
                  <a:cubicBezTo>
                    <a:pt x="478676" y="365102"/>
                    <a:pt x="260955" y="180000"/>
                    <a:pt x="0" y="180000"/>
                  </a:cubicBezTo>
                  <a:lnTo>
                    <a:pt x="0" y="0"/>
                  </a:lnTo>
                  <a:close/>
                </a:path>
              </a:pathLst>
            </a:custGeom>
            <a:solidFill>
              <a:srgbClr val="F5901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15" name="Google Shape;2415;g154064e066c_2_105"/>
            <p:cNvSpPr/>
            <p:nvPr/>
          </p:nvSpPr>
          <p:spPr>
            <a:xfrm rot="-5400000">
              <a:off x="7497977" y="2873153"/>
              <a:ext cx="82800" cy="632955"/>
            </a:xfrm>
            <a:prstGeom prst="rect">
              <a:avLst/>
            </a:prstGeom>
            <a:solidFill>
              <a:srgbClr val="F5901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16" name="Google Shape;2416;g154064e066c_2_105"/>
            <p:cNvSpPr/>
            <p:nvPr/>
          </p:nvSpPr>
          <p:spPr>
            <a:xfrm flipH="1" rot="5400000">
              <a:off x="6762603" y="3905186"/>
              <a:ext cx="168960" cy="134723"/>
            </a:xfrm>
            <a:custGeom>
              <a:rect b="b" l="l" r="r" t="t"/>
              <a:pathLst>
                <a:path extrusionOk="0" h="355007" w="359497">
                  <a:moveTo>
                    <a:pt x="0" y="0"/>
                  </a:moveTo>
                  <a:cubicBezTo>
                    <a:pt x="173970" y="0"/>
                    <a:pt x="319118" y="123401"/>
                    <a:pt x="352686" y="287447"/>
                  </a:cubicBezTo>
                  <a:lnTo>
                    <a:pt x="359497" y="355007"/>
                  </a:lnTo>
                  <a:lnTo>
                    <a:pt x="179497" y="355007"/>
                  </a:lnTo>
                  <a:lnTo>
                    <a:pt x="176343" y="323724"/>
                  </a:lnTo>
                  <a:cubicBezTo>
                    <a:pt x="159559" y="241701"/>
                    <a:pt x="86985" y="180000"/>
                    <a:pt x="0" y="180000"/>
                  </a:cubicBezTo>
                  <a:lnTo>
                    <a:pt x="0" y="0"/>
                  </a:lnTo>
                  <a:close/>
                </a:path>
              </a:pathLst>
            </a:custGeom>
            <a:solidFill>
              <a:srgbClr val="F5901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17" name="Google Shape;2417;g154064e066c_2_105"/>
            <p:cNvSpPr/>
            <p:nvPr/>
          </p:nvSpPr>
          <p:spPr>
            <a:xfrm flipH="1" rot="5400000">
              <a:off x="6754459" y="3828733"/>
              <a:ext cx="253558" cy="203032"/>
            </a:xfrm>
            <a:custGeom>
              <a:rect b="b" l="l" r="r" t="t"/>
              <a:pathLst>
                <a:path extrusionOk="0" h="535007" w="539497">
                  <a:moveTo>
                    <a:pt x="0" y="0"/>
                  </a:moveTo>
                  <a:cubicBezTo>
                    <a:pt x="260955" y="0"/>
                    <a:pt x="478676" y="185102"/>
                    <a:pt x="529029" y="431171"/>
                  </a:cubicBezTo>
                  <a:lnTo>
                    <a:pt x="539497" y="535007"/>
                  </a:lnTo>
                  <a:lnTo>
                    <a:pt x="359497" y="535007"/>
                  </a:lnTo>
                  <a:lnTo>
                    <a:pt x="352686" y="467447"/>
                  </a:lnTo>
                  <a:cubicBezTo>
                    <a:pt x="319118" y="303401"/>
                    <a:pt x="173970" y="180000"/>
                    <a:pt x="0" y="180000"/>
                  </a:cubicBezTo>
                  <a:lnTo>
                    <a:pt x="0" y="0"/>
                  </a:lnTo>
                  <a:close/>
                </a:path>
              </a:pathLst>
            </a:custGeom>
            <a:solidFill>
              <a:srgbClr val="0AAEE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18" name="Google Shape;2418;g154064e066c_2_105"/>
            <p:cNvSpPr/>
            <p:nvPr/>
          </p:nvSpPr>
          <p:spPr>
            <a:xfrm flipH="1" rot="5400000">
              <a:off x="6744538" y="3754166"/>
              <a:ext cx="338045" cy="267678"/>
            </a:xfrm>
            <a:custGeom>
              <a:rect b="b" l="l" r="r" t="t"/>
              <a:pathLst>
                <a:path extrusionOk="0" h="705355" w="719261">
                  <a:moveTo>
                    <a:pt x="0" y="0"/>
                  </a:moveTo>
                  <a:cubicBezTo>
                    <a:pt x="372792" y="0"/>
                    <a:pt x="679412" y="283320"/>
                    <a:pt x="716283" y="646384"/>
                  </a:cubicBezTo>
                  <a:lnTo>
                    <a:pt x="719261" y="705355"/>
                  </a:lnTo>
                  <a:lnTo>
                    <a:pt x="538524" y="705355"/>
                  </a:lnTo>
                  <a:lnTo>
                    <a:pt x="529029" y="611171"/>
                  </a:lnTo>
                  <a:cubicBezTo>
                    <a:pt x="478676" y="365102"/>
                    <a:pt x="260955" y="180000"/>
                    <a:pt x="0" y="180000"/>
                  </a:cubicBezTo>
                  <a:lnTo>
                    <a:pt x="0" y="0"/>
                  </a:lnTo>
                  <a:close/>
                </a:path>
              </a:pathLst>
            </a:custGeom>
            <a:solidFill>
              <a:srgbClr val="06909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19" name="Google Shape;2419;g154064e066c_2_105"/>
            <p:cNvSpPr/>
            <p:nvPr/>
          </p:nvSpPr>
          <p:spPr>
            <a:xfrm flipH="1" rot="-5400000">
              <a:off x="6815354" y="5758266"/>
              <a:ext cx="334800" cy="267678"/>
            </a:xfrm>
            <a:custGeom>
              <a:rect b="b" l="l" r="r" t="t"/>
              <a:pathLst>
                <a:path extrusionOk="0" h="705355" w="719261">
                  <a:moveTo>
                    <a:pt x="0" y="0"/>
                  </a:moveTo>
                  <a:cubicBezTo>
                    <a:pt x="372792" y="0"/>
                    <a:pt x="679412" y="283320"/>
                    <a:pt x="716283" y="646384"/>
                  </a:cubicBezTo>
                  <a:lnTo>
                    <a:pt x="719261" y="705355"/>
                  </a:lnTo>
                  <a:lnTo>
                    <a:pt x="538524" y="705355"/>
                  </a:lnTo>
                  <a:lnTo>
                    <a:pt x="529029" y="611171"/>
                  </a:lnTo>
                  <a:cubicBezTo>
                    <a:pt x="478676" y="365102"/>
                    <a:pt x="260955" y="180000"/>
                    <a:pt x="0" y="180000"/>
                  </a:cubicBezTo>
                  <a:lnTo>
                    <a:pt x="0" y="0"/>
                  </a:lnTo>
                  <a:close/>
                </a:path>
              </a:pathLst>
            </a:custGeom>
            <a:solidFill>
              <a:srgbClr val="F5901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20" name="Google Shape;2420;g154064e066c_2_105"/>
            <p:cNvSpPr/>
            <p:nvPr/>
          </p:nvSpPr>
          <p:spPr>
            <a:xfrm flipH="1" rot="10800000">
              <a:off x="6849070" y="4057029"/>
              <a:ext cx="68400" cy="1697679"/>
            </a:xfrm>
            <a:prstGeom prst="rect">
              <a:avLst/>
            </a:prstGeom>
            <a:solidFill>
              <a:srgbClr val="F5901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21" name="Google Shape;2421;g154064e066c_2_105"/>
            <p:cNvSpPr/>
            <p:nvPr/>
          </p:nvSpPr>
          <p:spPr>
            <a:xfrm flipH="1" rot="-5400000">
              <a:off x="7387445" y="5701696"/>
              <a:ext cx="82800" cy="632955"/>
            </a:xfrm>
            <a:prstGeom prst="rect">
              <a:avLst/>
            </a:prstGeom>
            <a:solidFill>
              <a:srgbClr val="F5901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22" name="Google Shape;2422;g154064e066c_2_105"/>
            <p:cNvSpPr/>
            <p:nvPr/>
          </p:nvSpPr>
          <p:spPr>
            <a:xfrm flipH="1" rot="10800000">
              <a:off x="6912552" y="4050492"/>
              <a:ext cx="68246" cy="710855"/>
            </a:xfrm>
            <a:prstGeom prst="rect">
              <a:avLst/>
            </a:prstGeom>
            <a:solidFill>
              <a:srgbClr val="0AAEE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23" name="Google Shape;2423;g154064e066c_2_105"/>
            <p:cNvSpPr/>
            <p:nvPr/>
          </p:nvSpPr>
          <p:spPr>
            <a:xfrm flipH="1" rot="-5400000">
              <a:off x="6878927" y="4794908"/>
              <a:ext cx="334800" cy="267678"/>
            </a:xfrm>
            <a:custGeom>
              <a:rect b="b" l="l" r="r" t="t"/>
              <a:pathLst>
                <a:path extrusionOk="0" h="705355" w="719261">
                  <a:moveTo>
                    <a:pt x="0" y="0"/>
                  </a:moveTo>
                  <a:cubicBezTo>
                    <a:pt x="372792" y="0"/>
                    <a:pt x="679412" y="283320"/>
                    <a:pt x="716283" y="646384"/>
                  </a:cubicBezTo>
                  <a:lnTo>
                    <a:pt x="719261" y="705355"/>
                  </a:lnTo>
                  <a:lnTo>
                    <a:pt x="538524" y="705355"/>
                  </a:lnTo>
                  <a:lnTo>
                    <a:pt x="529029" y="611171"/>
                  </a:lnTo>
                  <a:cubicBezTo>
                    <a:pt x="478676" y="365102"/>
                    <a:pt x="260955" y="180000"/>
                    <a:pt x="0" y="180000"/>
                  </a:cubicBezTo>
                  <a:lnTo>
                    <a:pt x="0" y="0"/>
                  </a:lnTo>
                  <a:close/>
                </a:path>
              </a:pathLst>
            </a:custGeom>
            <a:solidFill>
              <a:srgbClr val="0AAEE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24" name="Google Shape;2424;g154064e066c_2_105"/>
            <p:cNvSpPr/>
            <p:nvPr/>
          </p:nvSpPr>
          <p:spPr>
            <a:xfrm flipH="1" rot="-5400000">
              <a:off x="7446348" y="4737249"/>
              <a:ext cx="82800" cy="632955"/>
            </a:xfrm>
            <a:prstGeom prst="rect">
              <a:avLst/>
            </a:prstGeom>
            <a:solidFill>
              <a:srgbClr val="0AAEE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25" name="Google Shape;2425;g154064e066c_2_105"/>
            <p:cNvSpPr/>
            <p:nvPr/>
          </p:nvSpPr>
          <p:spPr>
            <a:xfrm flipH="1" rot="-5400000">
              <a:off x="6935225" y="3975827"/>
              <a:ext cx="334800" cy="267678"/>
            </a:xfrm>
            <a:custGeom>
              <a:rect b="b" l="l" r="r" t="t"/>
              <a:pathLst>
                <a:path extrusionOk="0" h="705355" w="719261">
                  <a:moveTo>
                    <a:pt x="0" y="0"/>
                  </a:moveTo>
                  <a:cubicBezTo>
                    <a:pt x="372792" y="0"/>
                    <a:pt x="679412" y="283320"/>
                    <a:pt x="716283" y="646384"/>
                  </a:cubicBezTo>
                  <a:lnTo>
                    <a:pt x="719261" y="705355"/>
                  </a:lnTo>
                  <a:lnTo>
                    <a:pt x="538524" y="705355"/>
                  </a:lnTo>
                  <a:lnTo>
                    <a:pt x="529029" y="611171"/>
                  </a:lnTo>
                  <a:cubicBezTo>
                    <a:pt x="478676" y="365102"/>
                    <a:pt x="260955" y="180000"/>
                    <a:pt x="0" y="180000"/>
                  </a:cubicBezTo>
                  <a:lnTo>
                    <a:pt x="0" y="0"/>
                  </a:lnTo>
                  <a:close/>
                </a:path>
              </a:pathLst>
            </a:custGeom>
            <a:solidFill>
              <a:srgbClr val="06909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26" name="Google Shape;2426;g154064e066c_2_105"/>
            <p:cNvSpPr/>
            <p:nvPr/>
          </p:nvSpPr>
          <p:spPr>
            <a:xfrm flipH="1" rot="-5400000">
              <a:off x="7502646" y="3918168"/>
              <a:ext cx="82800" cy="632955"/>
            </a:xfrm>
            <a:prstGeom prst="rect">
              <a:avLst/>
            </a:prstGeom>
            <a:solidFill>
              <a:srgbClr val="06909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2427" name="Google Shape;2427;g154064e066c_2_105"/>
          <p:cNvSpPr txBox="1"/>
          <p:nvPr>
            <p:ph type="title"/>
          </p:nvPr>
        </p:nvSpPr>
        <p:spPr>
          <a:xfrm>
            <a:off x="522514" y="6339"/>
            <a:ext cx="11669486" cy="862149"/>
          </a:xfrm>
          <a:prstGeom prst="rect">
            <a:avLst/>
          </a:prstGeom>
          <a:solidFill>
            <a:srgbClr val="0A8F9D"/>
          </a:solid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chemeClr val="lt1"/>
              </a:buClr>
              <a:buSzPts val="3600"/>
              <a:buFont typeface="Calibri"/>
              <a:buNone/>
            </a:pPr>
            <a:r>
              <a:rPr lang="en-GB"/>
              <a:t>Wide range of views and inputs condensed into 6 themes</a:t>
            </a:r>
            <a:endParaRPr/>
          </a:p>
        </p:txBody>
      </p:sp>
      <p:sp>
        <p:nvSpPr>
          <p:cNvPr id="2428" name="Google Shape;2428;g154064e066c_2_105"/>
          <p:cNvSpPr/>
          <p:nvPr/>
        </p:nvSpPr>
        <p:spPr>
          <a:xfrm>
            <a:off x="6915368" y="1001503"/>
            <a:ext cx="5109618" cy="734765"/>
          </a:xfrm>
          <a:custGeom>
            <a:rect b="b" l="l" r="r" t="t"/>
            <a:pathLst>
              <a:path extrusionOk="0" h="752475" w="4183399">
                <a:moveTo>
                  <a:pt x="0" y="125415"/>
                </a:moveTo>
                <a:cubicBezTo>
                  <a:pt x="0" y="56150"/>
                  <a:pt x="56150" y="0"/>
                  <a:pt x="125415" y="0"/>
                </a:cubicBezTo>
                <a:lnTo>
                  <a:pt x="4057984" y="0"/>
                </a:lnTo>
                <a:cubicBezTo>
                  <a:pt x="4127249" y="0"/>
                  <a:pt x="4183399" y="56150"/>
                  <a:pt x="4183399" y="125415"/>
                </a:cubicBezTo>
                <a:lnTo>
                  <a:pt x="4183399" y="627060"/>
                </a:lnTo>
                <a:cubicBezTo>
                  <a:pt x="4183399" y="696325"/>
                  <a:pt x="4127249" y="752475"/>
                  <a:pt x="4057984" y="752475"/>
                </a:cubicBezTo>
                <a:lnTo>
                  <a:pt x="125415" y="752475"/>
                </a:lnTo>
                <a:cubicBezTo>
                  <a:pt x="56150" y="752475"/>
                  <a:pt x="0" y="696325"/>
                  <a:pt x="0" y="627060"/>
                </a:cubicBezTo>
                <a:lnTo>
                  <a:pt x="0" y="125415"/>
                </a:lnTo>
                <a:close/>
              </a:path>
            </a:pathLst>
          </a:custGeom>
          <a:solidFill>
            <a:srgbClr val="06909D"/>
          </a:solidFill>
          <a:ln cap="flat" cmpd="sng" w="12700">
            <a:solidFill>
              <a:schemeClr val="lt1"/>
            </a:solidFill>
            <a:prstDash val="solid"/>
            <a:miter lim="800000"/>
            <a:headEnd len="sm" w="sm" type="none"/>
            <a:tailEnd len="sm" w="sm" type="none"/>
          </a:ln>
        </p:spPr>
        <p:txBody>
          <a:bodyPr anchorCtr="0" anchor="ctr" bIns="46875" lIns="46875" spcFirstLastPara="1" rIns="46875" wrap="square" tIns="46875">
            <a:noAutofit/>
          </a:bodyPr>
          <a:lstStyle/>
          <a:p>
            <a:pPr indent="0" lvl="0" marL="0" marR="0" rtl="0" algn="l">
              <a:lnSpc>
                <a:spcPct val="90000"/>
              </a:lnSpc>
              <a:spcBef>
                <a:spcPts val="0"/>
              </a:spcBef>
              <a:spcAft>
                <a:spcPts val="0"/>
              </a:spcAft>
              <a:buClr>
                <a:schemeClr val="lt1"/>
              </a:buClr>
              <a:buSzPts val="1400"/>
              <a:buFont typeface="Calibri"/>
              <a:buNone/>
            </a:pPr>
            <a:r>
              <a:rPr b="1" lang="en-GB" sz="1400">
                <a:solidFill>
                  <a:schemeClr val="lt1"/>
                </a:solidFill>
                <a:latin typeface="Calibri"/>
                <a:ea typeface="Calibri"/>
                <a:cs typeface="Calibri"/>
                <a:sym typeface="Calibri"/>
              </a:rPr>
              <a:t>Ensuring Sustainability</a:t>
            </a:r>
            <a:endParaRPr/>
          </a:p>
          <a:p>
            <a:pPr indent="0" lvl="0" marL="0" marR="0" rtl="0" algn="l">
              <a:lnSpc>
                <a:spcPct val="90000"/>
              </a:lnSpc>
              <a:spcBef>
                <a:spcPts val="490"/>
              </a:spcBef>
              <a:spcAft>
                <a:spcPts val="0"/>
              </a:spcAft>
              <a:buClr>
                <a:schemeClr val="lt1"/>
              </a:buClr>
              <a:buSzPts val="1200"/>
              <a:buFont typeface="Calibri"/>
              <a:buNone/>
            </a:pPr>
            <a:r>
              <a:rPr lang="en-GB" sz="1200">
                <a:solidFill>
                  <a:schemeClr val="lt1"/>
                </a:solidFill>
                <a:latin typeface="Calibri"/>
                <a:ea typeface="Calibri"/>
                <a:cs typeface="Calibri"/>
                <a:sym typeface="Calibri"/>
              </a:rPr>
              <a:t>Addressing in situ and satellite observations that are currently at risk.</a:t>
            </a:r>
            <a:endParaRPr sz="1400">
              <a:solidFill>
                <a:schemeClr val="lt1"/>
              </a:solidFill>
              <a:latin typeface="Calibri"/>
              <a:ea typeface="Calibri"/>
              <a:cs typeface="Calibri"/>
              <a:sym typeface="Calibri"/>
            </a:endParaRPr>
          </a:p>
        </p:txBody>
      </p:sp>
      <p:sp>
        <p:nvSpPr>
          <p:cNvPr id="2429" name="Google Shape;2429;g154064e066c_2_105"/>
          <p:cNvSpPr/>
          <p:nvPr/>
        </p:nvSpPr>
        <p:spPr>
          <a:xfrm>
            <a:off x="6915368" y="1920879"/>
            <a:ext cx="5109618" cy="734765"/>
          </a:xfrm>
          <a:custGeom>
            <a:rect b="b" l="l" r="r" t="t"/>
            <a:pathLst>
              <a:path extrusionOk="0" h="752475" w="4183399">
                <a:moveTo>
                  <a:pt x="0" y="125415"/>
                </a:moveTo>
                <a:cubicBezTo>
                  <a:pt x="0" y="56150"/>
                  <a:pt x="56150" y="0"/>
                  <a:pt x="125415" y="0"/>
                </a:cubicBezTo>
                <a:lnTo>
                  <a:pt x="4057984" y="0"/>
                </a:lnTo>
                <a:cubicBezTo>
                  <a:pt x="4127249" y="0"/>
                  <a:pt x="4183399" y="56150"/>
                  <a:pt x="4183399" y="125415"/>
                </a:cubicBezTo>
                <a:lnTo>
                  <a:pt x="4183399" y="627060"/>
                </a:lnTo>
                <a:cubicBezTo>
                  <a:pt x="4183399" y="696325"/>
                  <a:pt x="4127249" y="752475"/>
                  <a:pt x="4057984" y="752475"/>
                </a:cubicBezTo>
                <a:lnTo>
                  <a:pt x="125415" y="752475"/>
                </a:lnTo>
                <a:cubicBezTo>
                  <a:pt x="56150" y="752475"/>
                  <a:pt x="0" y="696325"/>
                  <a:pt x="0" y="627060"/>
                </a:cubicBezTo>
                <a:lnTo>
                  <a:pt x="0" y="125415"/>
                </a:lnTo>
                <a:close/>
              </a:path>
            </a:pathLst>
          </a:custGeom>
          <a:solidFill>
            <a:srgbClr val="0AAEEB"/>
          </a:solidFill>
          <a:ln cap="flat" cmpd="sng" w="12700">
            <a:solidFill>
              <a:schemeClr val="lt1"/>
            </a:solidFill>
            <a:prstDash val="solid"/>
            <a:miter lim="800000"/>
            <a:headEnd len="sm" w="sm" type="none"/>
            <a:tailEnd len="sm" w="sm" type="none"/>
          </a:ln>
        </p:spPr>
        <p:txBody>
          <a:bodyPr anchorCtr="0" anchor="ctr" bIns="46875" lIns="46875" spcFirstLastPara="1" rIns="46875" wrap="square" tIns="46875">
            <a:noAutofit/>
          </a:bodyPr>
          <a:lstStyle/>
          <a:p>
            <a:pPr indent="0" lvl="0" marL="0" marR="0" rtl="0" algn="l">
              <a:lnSpc>
                <a:spcPct val="90000"/>
              </a:lnSpc>
              <a:spcBef>
                <a:spcPts val="0"/>
              </a:spcBef>
              <a:spcAft>
                <a:spcPts val="0"/>
              </a:spcAft>
              <a:buClr>
                <a:schemeClr val="lt1"/>
              </a:buClr>
              <a:buSzPts val="1400"/>
              <a:buFont typeface="Calibri"/>
              <a:buNone/>
            </a:pPr>
            <a:r>
              <a:rPr b="1" lang="en-GB" sz="1400">
                <a:solidFill>
                  <a:schemeClr val="lt1"/>
                </a:solidFill>
                <a:latin typeface="Calibri"/>
                <a:ea typeface="Calibri"/>
                <a:cs typeface="Calibri"/>
                <a:sym typeface="Calibri"/>
              </a:rPr>
              <a:t>Filling Data Gaps</a:t>
            </a:r>
            <a:endParaRPr/>
          </a:p>
          <a:p>
            <a:pPr indent="0" lvl="0" marL="0" marR="0" rtl="0" algn="l">
              <a:lnSpc>
                <a:spcPct val="90000"/>
              </a:lnSpc>
              <a:spcBef>
                <a:spcPts val="490"/>
              </a:spcBef>
              <a:spcAft>
                <a:spcPts val="0"/>
              </a:spcAft>
              <a:buClr>
                <a:schemeClr val="lt1"/>
              </a:buClr>
              <a:buSzPts val="1200"/>
              <a:buFont typeface="Calibri"/>
              <a:buNone/>
            </a:pPr>
            <a:r>
              <a:rPr lang="en-GB" sz="1200">
                <a:solidFill>
                  <a:schemeClr val="lt1"/>
                </a:solidFill>
                <a:latin typeface="Calibri"/>
                <a:ea typeface="Calibri"/>
                <a:cs typeface="Calibri"/>
                <a:sym typeface="Calibri"/>
              </a:rPr>
              <a:t>Observations are consistently deficient  in parts of Africa, South America, Southeast Asia, the deep oceans and polar regions.</a:t>
            </a:r>
            <a:endParaRPr sz="1200">
              <a:solidFill>
                <a:schemeClr val="lt1"/>
              </a:solidFill>
              <a:latin typeface="Calibri"/>
              <a:ea typeface="Calibri"/>
              <a:cs typeface="Calibri"/>
              <a:sym typeface="Calibri"/>
            </a:endParaRPr>
          </a:p>
        </p:txBody>
      </p:sp>
      <p:sp>
        <p:nvSpPr>
          <p:cNvPr id="2430" name="Google Shape;2430;g154064e066c_2_105"/>
          <p:cNvSpPr/>
          <p:nvPr/>
        </p:nvSpPr>
        <p:spPr>
          <a:xfrm>
            <a:off x="6915368" y="2796414"/>
            <a:ext cx="5109618" cy="734765"/>
          </a:xfrm>
          <a:custGeom>
            <a:rect b="b" l="l" r="r" t="t"/>
            <a:pathLst>
              <a:path extrusionOk="0" h="752475" w="4183399">
                <a:moveTo>
                  <a:pt x="0" y="125415"/>
                </a:moveTo>
                <a:cubicBezTo>
                  <a:pt x="0" y="56150"/>
                  <a:pt x="56150" y="0"/>
                  <a:pt x="125415" y="0"/>
                </a:cubicBezTo>
                <a:lnTo>
                  <a:pt x="4057984" y="0"/>
                </a:lnTo>
                <a:cubicBezTo>
                  <a:pt x="4127249" y="0"/>
                  <a:pt x="4183399" y="56150"/>
                  <a:pt x="4183399" y="125415"/>
                </a:cubicBezTo>
                <a:lnTo>
                  <a:pt x="4183399" y="627060"/>
                </a:lnTo>
                <a:cubicBezTo>
                  <a:pt x="4183399" y="696325"/>
                  <a:pt x="4127249" y="752475"/>
                  <a:pt x="4057984" y="752475"/>
                </a:cubicBezTo>
                <a:lnTo>
                  <a:pt x="125415" y="752475"/>
                </a:lnTo>
                <a:cubicBezTo>
                  <a:pt x="56150" y="752475"/>
                  <a:pt x="0" y="696325"/>
                  <a:pt x="0" y="627060"/>
                </a:cubicBezTo>
                <a:lnTo>
                  <a:pt x="0" y="125415"/>
                </a:lnTo>
                <a:close/>
              </a:path>
            </a:pathLst>
          </a:custGeom>
          <a:solidFill>
            <a:srgbClr val="F5901D"/>
          </a:solidFill>
          <a:ln cap="flat" cmpd="sng" w="12700">
            <a:solidFill>
              <a:schemeClr val="lt1"/>
            </a:solidFill>
            <a:prstDash val="solid"/>
            <a:miter lim="800000"/>
            <a:headEnd len="sm" w="sm" type="none"/>
            <a:tailEnd len="sm" w="sm" type="none"/>
          </a:ln>
        </p:spPr>
        <p:txBody>
          <a:bodyPr anchorCtr="0" anchor="ctr" bIns="46875" lIns="46875" spcFirstLastPara="1" rIns="46875" wrap="square" tIns="46875">
            <a:noAutofit/>
          </a:bodyPr>
          <a:lstStyle/>
          <a:p>
            <a:pPr indent="0" lvl="0" marL="0" marR="0" rtl="0" algn="l">
              <a:lnSpc>
                <a:spcPct val="90000"/>
              </a:lnSpc>
              <a:spcBef>
                <a:spcPts val="0"/>
              </a:spcBef>
              <a:spcAft>
                <a:spcPts val="0"/>
              </a:spcAft>
              <a:buClr>
                <a:schemeClr val="lt1"/>
              </a:buClr>
              <a:buSzPts val="1400"/>
              <a:buFont typeface="Calibri"/>
              <a:buNone/>
            </a:pPr>
            <a:r>
              <a:rPr b="1" lang="en-GB" sz="1400">
                <a:solidFill>
                  <a:schemeClr val="lt1"/>
                </a:solidFill>
                <a:latin typeface="Calibri"/>
                <a:ea typeface="Calibri"/>
                <a:cs typeface="Calibri"/>
                <a:sym typeface="Calibri"/>
              </a:rPr>
              <a:t>Improving data quality, availability and utility, including reprocessing</a:t>
            </a:r>
            <a:endParaRPr/>
          </a:p>
          <a:p>
            <a:pPr indent="0" lvl="0" marL="0" marR="0" rtl="0" algn="l">
              <a:lnSpc>
                <a:spcPct val="90000"/>
              </a:lnSpc>
              <a:spcBef>
                <a:spcPts val="490"/>
              </a:spcBef>
              <a:spcAft>
                <a:spcPts val="0"/>
              </a:spcAft>
              <a:buClr>
                <a:schemeClr val="lt1"/>
              </a:buClr>
              <a:buSzPts val="1200"/>
              <a:buFont typeface="Calibri"/>
              <a:buNone/>
            </a:pPr>
            <a:r>
              <a:rPr lang="en-GB" sz="1200">
                <a:solidFill>
                  <a:schemeClr val="lt1"/>
                </a:solidFill>
                <a:latin typeface="Calibri"/>
                <a:ea typeface="Calibri"/>
                <a:cs typeface="Calibri"/>
                <a:sym typeface="Calibri"/>
              </a:rPr>
              <a:t>Improvements in transforming observations into user-relevant information</a:t>
            </a:r>
            <a:endParaRPr sz="1200">
              <a:solidFill>
                <a:schemeClr val="lt1"/>
              </a:solidFill>
              <a:latin typeface="Calibri"/>
              <a:ea typeface="Calibri"/>
              <a:cs typeface="Calibri"/>
              <a:sym typeface="Calibri"/>
            </a:endParaRPr>
          </a:p>
        </p:txBody>
      </p:sp>
      <p:sp>
        <p:nvSpPr>
          <p:cNvPr id="2431" name="Google Shape;2431;g154064e066c_2_105"/>
          <p:cNvSpPr/>
          <p:nvPr/>
        </p:nvSpPr>
        <p:spPr>
          <a:xfrm>
            <a:off x="7366952" y="2787224"/>
            <a:ext cx="6275099" cy="752475"/>
          </a:xfrm>
          <a:custGeom>
            <a:rect b="b" l="l" r="r" t="t"/>
            <a:pathLst>
              <a:path extrusionOk="0" h="752475" w="6275099">
                <a:moveTo>
                  <a:pt x="0" y="0"/>
                </a:moveTo>
                <a:lnTo>
                  <a:pt x="6275099" y="0"/>
                </a:lnTo>
                <a:lnTo>
                  <a:pt x="6275099" y="752475"/>
                </a:lnTo>
                <a:lnTo>
                  <a:pt x="0" y="752475"/>
                </a:lnTo>
                <a:lnTo>
                  <a:pt x="0" y="0"/>
                </a:lnTo>
                <a:close/>
              </a:path>
            </a:pathLst>
          </a:custGeom>
          <a:noFill/>
          <a:ln>
            <a:noFill/>
          </a:ln>
        </p:spPr>
        <p:txBody>
          <a:bodyPr anchorCtr="0" anchor="ctr" bIns="0" lIns="0" spcFirstLastPara="1" rIns="0" wrap="square" tIns="0">
            <a:noAutofit/>
          </a:bodyPr>
          <a:lstStyle/>
          <a:p>
            <a:pPr indent="-76200" lvl="1" marL="228600" marR="0" rtl="0" algn="l">
              <a:lnSpc>
                <a:spcPct val="90000"/>
              </a:lnSpc>
              <a:spcBef>
                <a:spcPts val="0"/>
              </a:spcBef>
              <a:spcAft>
                <a:spcPts val="0"/>
              </a:spcAft>
              <a:buClr>
                <a:schemeClr val="dk1"/>
              </a:buClr>
              <a:buSzPts val="2400"/>
              <a:buFont typeface="Calibri"/>
              <a:buNone/>
            </a:pPr>
            <a:r>
              <a:t/>
            </a:r>
            <a:endParaRPr b="0" i="0" sz="2400" u="none" cap="none" strike="noStrike">
              <a:solidFill>
                <a:schemeClr val="dk1"/>
              </a:solidFill>
              <a:latin typeface="Calibri"/>
              <a:ea typeface="Calibri"/>
              <a:cs typeface="Calibri"/>
              <a:sym typeface="Calibri"/>
            </a:endParaRPr>
          </a:p>
        </p:txBody>
      </p:sp>
      <p:sp>
        <p:nvSpPr>
          <p:cNvPr id="2432" name="Google Shape;2432;g154064e066c_2_105"/>
          <p:cNvSpPr/>
          <p:nvPr/>
        </p:nvSpPr>
        <p:spPr>
          <a:xfrm>
            <a:off x="6915368" y="3728316"/>
            <a:ext cx="5109618" cy="734765"/>
          </a:xfrm>
          <a:custGeom>
            <a:rect b="b" l="l" r="r" t="t"/>
            <a:pathLst>
              <a:path extrusionOk="0" h="752475" w="4183399">
                <a:moveTo>
                  <a:pt x="0" y="125415"/>
                </a:moveTo>
                <a:cubicBezTo>
                  <a:pt x="0" y="56150"/>
                  <a:pt x="56150" y="0"/>
                  <a:pt x="125415" y="0"/>
                </a:cubicBezTo>
                <a:lnTo>
                  <a:pt x="4057984" y="0"/>
                </a:lnTo>
                <a:cubicBezTo>
                  <a:pt x="4127249" y="0"/>
                  <a:pt x="4183399" y="56150"/>
                  <a:pt x="4183399" y="125415"/>
                </a:cubicBezTo>
                <a:lnTo>
                  <a:pt x="4183399" y="627060"/>
                </a:lnTo>
                <a:cubicBezTo>
                  <a:pt x="4183399" y="696325"/>
                  <a:pt x="4127249" y="752475"/>
                  <a:pt x="4057984" y="752475"/>
                </a:cubicBezTo>
                <a:lnTo>
                  <a:pt x="125415" y="752475"/>
                </a:lnTo>
                <a:cubicBezTo>
                  <a:pt x="56150" y="752475"/>
                  <a:pt x="0" y="696325"/>
                  <a:pt x="0" y="627060"/>
                </a:cubicBezTo>
                <a:lnTo>
                  <a:pt x="0" y="125415"/>
                </a:lnTo>
                <a:close/>
              </a:path>
            </a:pathLst>
          </a:custGeom>
          <a:solidFill>
            <a:srgbClr val="06909D"/>
          </a:solidFill>
          <a:ln cap="flat" cmpd="sng" w="12700">
            <a:solidFill>
              <a:schemeClr val="lt1"/>
            </a:solidFill>
            <a:prstDash val="solid"/>
            <a:miter lim="800000"/>
            <a:headEnd len="sm" w="sm" type="none"/>
            <a:tailEnd len="sm" w="sm" type="none"/>
          </a:ln>
        </p:spPr>
        <p:txBody>
          <a:bodyPr anchorCtr="0" anchor="ctr" bIns="46875" lIns="46875" spcFirstLastPara="1" rIns="46875" wrap="square" tIns="46875">
            <a:noAutofit/>
          </a:bodyPr>
          <a:lstStyle/>
          <a:p>
            <a:pPr indent="0" lvl="0" marL="0" marR="0" rtl="0" algn="l">
              <a:lnSpc>
                <a:spcPct val="90000"/>
              </a:lnSpc>
              <a:spcBef>
                <a:spcPts val="0"/>
              </a:spcBef>
              <a:spcAft>
                <a:spcPts val="0"/>
              </a:spcAft>
              <a:buClr>
                <a:schemeClr val="lt1"/>
              </a:buClr>
              <a:buSzPts val="1400"/>
              <a:buFont typeface="Calibri"/>
              <a:buNone/>
            </a:pPr>
            <a:r>
              <a:rPr b="1" lang="en-GB" sz="1400">
                <a:solidFill>
                  <a:schemeClr val="lt1"/>
                </a:solidFill>
                <a:latin typeface="Calibri"/>
                <a:ea typeface="Calibri"/>
                <a:cs typeface="Calibri"/>
                <a:sym typeface="Calibri"/>
              </a:rPr>
              <a:t>Managing Data</a:t>
            </a:r>
            <a:endParaRPr/>
          </a:p>
          <a:p>
            <a:pPr indent="0" lvl="0" marL="0" marR="0" rtl="0" algn="l">
              <a:lnSpc>
                <a:spcPct val="90000"/>
              </a:lnSpc>
              <a:spcBef>
                <a:spcPts val="490"/>
              </a:spcBef>
              <a:spcAft>
                <a:spcPts val="0"/>
              </a:spcAft>
              <a:buClr>
                <a:schemeClr val="lt1"/>
              </a:buClr>
              <a:buSzPts val="1200"/>
              <a:buFont typeface="Calibri"/>
              <a:buNone/>
            </a:pPr>
            <a:r>
              <a:rPr lang="en-GB" sz="1200">
                <a:solidFill>
                  <a:schemeClr val="lt1"/>
                </a:solidFill>
                <a:latin typeface="Calibri"/>
                <a:ea typeface="Calibri"/>
                <a:cs typeface="Calibri"/>
                <a:sym typeface="Calibri"/>
              </a:rPr>
              <a:t>Ensuring data is well-curated, discoverable, open and freely available and permanently archived</a:t>
            </a:r>
            <a:endParaRPr sz="1200">
              <a:solidFill>
                <a:schemeClr val="lt1"/>
              </a:solidFill>
              <a:latin typeface="Calibri"/>
              <a:ea typeface="Calibri"/>
              <a:cs typeface="Calibri"/>
              <a:sym typeface="Calibri"/>
            </a:endParaRPr>
          </a:p>
        </p:txBody>
      </p:sp>
      <p:sp>
        <p:nvSpPr>
          <p:cNvPr id="2433" name="Google Shape;2433;g154064e066c_2_105"/>
          <p:cNvSpPr/>
          <p:nvPr/>
        </p:nvSpPr>
        <p:spPr>
          <a:xfrm>
            <a:off x="6915368" y="4660218"/>
            <a:ext cx="5109618" cy="734765"/>
          </a:xfrm>
          <a:custGeom>
            <a:rect b="b" l="l" r="r" t="t"/>
            <a:pathLst>
              <a:path extrusionOk="0" h="752475" w="4183399">
                <a:moveTo>
                  <a:pt x="0" y="125415"/>
                </a:moveTo>
                <a:cubicBezTo>
                  <a:pt x="0" y="56150"/>
                  <a:pt x="56150" y="0"/>
                  <a:pt x="125415" y="0"/>
                </a:cubicBezTo>
                <a:lnTo>
                  <a:pt x="4057984" y="0"/>
                </a:lnTo>
                <a:cubicBezTo>
                  <a:pt x="4127249" y="0"/>
                  <a:pt x="4183399" y="56150"/>
                  <a:pt x="4183399" y="125415"/>
                </a:cubicBezTo>
                <a:lnTo>
                  <a:pt x="4183399" y="627060"/>
                </a:lnTo>
                <a:cubicBezTo>
                  <a:pt x="4183399" y="696325"/>
                  <a:pt x="4127249" y="752475"/>
                  <a:pt x="4057984" y="752475"/>
                </a:cubicBezTo>
                <a:lnTo>
                  <a:pt x="125415" y="752475"/>
                </a:lnTo>
                <a:cubicBezTo>
                  <a:pt x="56150" y="752475"/>
                  <a:pt x="0" y="696325"/>
                  <a:pt x="0" y="627060"/>
                </a:cubicBezTo>
                <a:lnTo>
                  <a:pt x="0" y="125415"/>
                </a:lnTo>
                <a:close/>
              </a:path>
            </a:pathLst>
          </a:custGeom>
          <a:solidFill>
            <a:srgbClr val="0AAEEB"/>
          </a:solidFill>
          <a:ln cap="flat" cmpd="sng" w="12700">
            <a:solidFill>
              <a:schemeClr val="lt1"/>
            </a:solidFill>
            <a:prstDash val="solid"/>
            <a:miter lim="800000"/>
            <a:headEnd len="sm" w="sm" type="none"/>
            <a:tailEnd len="sm" w="sm" type="none"/>
          </a:ln>
        </p:spPr>
        <p:txBody>
          <a:bodyPr anchorCtr="0" anchor="ctr" bIns="46875" lIns="46875" spcFirstLastPara="1" rIns="46875" wrap="square" tIns="46875">
            <a:noAutofit/>
          </a:bodyPr>
          <a:lstStyle/>
          <a:p>
            <a:pPr indent="0" lvl="0" marL="0" marR="0" rtl="0" algn="l">
              <a:lnSpc>
                <a:spcPct val="90000"/>
              </a:lnSpc>
              <a:spcBef>
                <a:spcPts val="0"/>
              </a:spcBef>
              <a:spcAft>
                <a:spcPts val="0"/>
              </a:spcAft>
              <a:buClr>
                <a:schemeClr val="lt1"/>
              </a:buClr>
              <a:buSzPts val="1400"/>
              <a:buFont typeface="Calibri"/>
              <a:buNone/>
            </a:pPr>
            <a:r>
              <a:rPr b="1" lang="en-GB" sz="1400">
                <a:solidFill>
                  <a:schemeClr val="lt1"/>
                </a:solidFill>
                <a:latin typeface="Calibri"/>
                <a:ea typeface="Calibri"/>
                <a:cs typeface="Calibri"/>
                <a:sym typeface="Calibri"/>
              </a:rPr>
              <a:t>Engaging with Countries</a:t>
            </a:r>
            <a:endParaRPr/>
          </a:p>
          <a:p>
            <a:pPr indent="0" lvl="0" marL="0" marR="0" rtl="0" algn="l">
              <a:lnSpc>
                <a:spcPct val="90000"/>
              </a:lnSpc>
              <a:spcBef>
                <a:spcPts val="490"/>
              </a:spcBef>
              <a:spcAft>
                <a:spcPts val="0"/>
              </a:spcAft>
              <a:buClr>
                <a:schemeClr val="lt1"/>
              </a:buClr>
              <a:buSzPts val="1200"/>
              <a:buFont typeface="Calibri"/>
              <a:buNone/>
            </a:pPr>
            <a:r>
              <a:rPr lang="en-GB" sz="1200">
                <a:solidFill>
                  <a:schemeClr val="lt1"/>
                </a:solidFill>
                <a:latin typeface="Calibri"/>
                <a:ea typeface="Calibri"/>
                <a:cs typeface="Calibri"/>
                <a:sym typeface="Calibri"/>
              </a:rPr>
              <a:t>Coordinating national efforts with global systems and support, understanding national needs.</a:t>
            </a:r>
            <a:endParaRPr sz="1100">
              <a:solidFill>
                <a:schemeClr val="lt1"/>
              </a:solidFill>
              <a:latin typeface="Calibri"/>
              <a:ea typeface="Calibri"/>
              <a:cs typeface="Calibri"/>
              <a:sym typeface="Calibri"/>
            </a:endParaRPr>
          </a:p>
        </p:txBody>
      </p:sp>
      <p:sp>
        <p:nvSpPr>
          <p:cNvPr id="2434" name="Google Shape;2434;g154064e066c_2_105"/>
          <p:cNvSpPr/>
          <p:nvPr/>
        </p:nvSpPr>
        <p:spPr>
          <a:xfrm>
            <a:off x="6915368" y="5592118"/>
            <a:ext cx="5109618" cy="734765"/>
          </a:xfrm>
          <a:custGeom>
            <a:rect b="b" l="l" r="r" t="t"/>
            <a:pathLst>
              <a:path extrusionOk="0" h="752475" w="4183399">
                <a:moveTo>
                  <a:pt x="0" y="125415"/>
                </a:moveTo>
                <a:cubicBezTo>
                  <a:pt x="0" y="56150"/>
                  <a:pt x="56150" y="0"/>
                  <a:pt x="125415" y="0"/>
                </a:cubicBezTo>
                <a:lnTo>
                  <a:pt x="4057984" y="0"/>
                </a:lnTo>
                <a:cubicBezTo>
                  <a:pt x="4127249" y="0"/>
                  <a:pt x="4183399" y="56150"/>
                  <a:pt x="4183399" y="125415"/>
                </a:cubicBezTo>
                <a:lnTo>
                  <a:pt x="4183399" y="627060"/>
                </a:lnTo>
                <a:cubicBezTo>
                  <a:pt x="4183399" y="696325"/>
                  <a:pt x="4127249" y="752475"/>
                  <a:pt x="4057984" y="752475"/>
                </a:cubicBezTo>
                <a:lnTo>
                  <a:pt x="125415" y="752475"/>
                </a:lnTo>
                <a:cubicBezTo>
                  <a:pt x="56150" y="752475"/>
                  <a:pt x="0" y="696325"/>
                  <a:pt x="0" y="627060"/>
                </a:cubicBezTo>
                <a:lnTo>
                  <a:pt x="0" y="125415"/>
                </a:lnTo>
                <a:close/>
              </a:path>
            </a:pathLst>
          </a:custGeom>
          <a:solidFill>
            <a:srgbClr val="F5901D"/>
          </a:solidFill>
          <a:ln cap="flat" cmpd="sng" w="12700">
            <a:solidFill>
              <a:schemeClr val="lt1"/>
            </a:solidFill>
            <a:prstDash val="solid"/>
            <a:miter lim="800000"/>
            <a:headEnd len="sm" w="sm" type="none"/>
            <a:tailEnd len="sm" w="sm" type="none"/>
          </a:ln>
        </p:spPr>
        <p:txBody>
          <a:bodyPr anchorCtr="0" anchor="ctr" bIns="46875" lIns="46875" spcFirstLastPara="1" rIns="46875" wrap="square" tIns="46875">
            <a:noAutofit/>
          </a:bodyPr>
          <a:lstStyle/>
          <a:p>
            <a:pPr indent="0" lvl="0" marL="0" marR="0" rtl="0" algn="l">
              <a:lnSpc>
                <a:spcPct val="90000"/>
              </a:lnSpc>
              <a:spcBef>
                <a:spcPts val="0"/>
              </a:spcBef>
              <a:spcAft>
                <a:spcPts val="0"/>
              </a:spcAft>
              <a:buClr>
                <a:schemeClr val="lt1"/>
              </a:buClr>
              <a:buSzPts val="1400"/>
              <a:buFont typeface="Calibri"/>
              <a:buNone/>
            </a:pPr>
            <a:r>
              <a:rPr b="1" lang="en-GB" sz="1400">
                <a:solidFill>
                  <a:schemeClr val="lt1"/>
                </a:solidFill>
                <a:latin typeface="Calibri"/>
                <a:ea typeface="Calibri"/>
                <a:cs typeface="Calibri"/>
                <a:sym typeface="Calibri"/>
              </a:rPr>
              <a:t>Other Emerging Needs</a:t>
            </a:r>
            <a:endParaRPr/>
          </a:p>
          <a:p>
            <a:pPr indent="0" lvl="0" marL="0" marR="0" rtl="0" algn="l">
              <a:lnSpc>
                <a:spcPct val="90000"/>
              </a:lnSpc>
              <a:spcBef>
                <a:spcPts val="490"/>
              </a:spcBef>
              <a:spcAft>
                <a:spcPts val="0"/>
              </a:spcAft>
              <a:buNone/>
            </a:pPr>
            <a:r>
              <a:rPr lang="en-GB" sz="1200">
                <a:solidFill>
                  <a:schemeClr val="lt1"/>
                </a:solidFill>
                <a:latin typeface="Calibri"/>
                <a:ea typeface="Calibri"/>
                <a:cs typeface="Calibri"/>
                <a:sym typeface="Calibri"/>
              </a:rPr>
              <a:t>Some new needs can already be identified and adressed (e.g. for adaptation and mitigation)</a:t>
            </a:r>
            <a:endParaRPr sz="1200">
              <a:solidFill>
                <a:schemeClr val="lt1"/>
              </a:solidFill>
              <a:latin typeface="Calibri"/>
              <a:ea typeface="Calibri"/>
              <a:cs typeface="Calibri"/>
              <a:sym typeface="Calibri"/>
            </a:endParaRPr>
          </a:p>
        </p:txBody>
      </p:sp>
      <p:sp>
        <p:nvSpPr>
          <p:cNvPr id="2435" name="Google Shape;2435;g154064e066c_2_105"/>
          <p:cNvSpPr/>
          <p:nvPr/>
        </p:nvSpPr>
        <p:spPr>
          <a:xfrm>
            <a:off x="551773" y="2079885"/>
            <a:ext cx="3040738" cy="532377"/>
          </a:xfrm>
          <a:custGeom>
            <a:rect b="b" l="l" r="r" t="t"/>
            <a:pathLst>
              <a:path extrusionOk="0" h="752475" w="4183399">
                <a:moveTo>
                  <a:pt x="0" y="125415"/>
                </a:moveTo>
                <a:cubicBezTo>
                  <a:pt x="0" y="56150"/>
                  <a:pt x="56150" y="0"/>
                  <a:pt x="125415" y="0"/>
                </a:cubicBezTo>
                <a:lnTo>
                  <a:pt x="4057984" y="0"/>
                </a:lnTo>
                <a:cubicBezTo>
                  <a:pt x="4127249" y="0"/>
                  <a:pt x="4183399" y="56150"/>
                  <a:pt x="4183399" y="125415"/>
                </a:cubicBezTo>
                <a:lnTo>
                  <a:pt x="4183399" y="627060"/>
                </a:lnTo>
                <a:cubicBezTo>
                  <a:pt x="4183399" y="696325"/>
                  <a:pt x="4127249" y="752475"/>
                  <a:pt x="4057984" y="752475"/>
                </a:cubicBezTo>
                <a:lnTo>
                  <a:pt x="125415" y="752475"/>
                </a:lnTo>
                <a:cubicBezTo>
                  <a:pt x="56150" y="752475"/>
                  <a:pt x="0" y="696325"/>
                  <a:pt x="0" y="627060"/>
                </a:cubicBezTo>
                <a:lnTo>
                  <a:pt x="0" y="125415"/>
                </a:lnTo>
                <a:close/>
              </a:path>
            </a:pathLst>
          </a:custGeom>
          <a:solidFill>
            <a:srgbClr val="115AA9"/>
          </a:solidFill>
          <a:ln cap="flat" cmpd="sng" w="12700">
            <a:solidFill>
              <a:schemeClr val="lt1"/>
            </a:solidFill>
            <a:prstDash val="solid"/>
            <a:miter lim="800000"/>
            <a:headEnd len="sm" w="sm" type="none"/>
            <a:tailEnd len="sm" w="sm" type="none"/>
          </a:ln>
        </p:spPr>
        <p:txBody>
          <a:bodyPr anchorCtr="0" anchor="ctr" bIns="46875" lIns="46875" spcFirstLastPara="1" rIns="46875" wrap="square" tIns="46875">
            <a:noAutofit/>
          </a:bodyPr>
          <a:lstStyle/>
          <a:p>
            <a:pPr indent="0" lvl="0" marL="0" marR="0" rtl="0" algn="l">
              <a:lnSpc>
                <a:spcPct val="90000"/>
              </a:lnSpc>
              <a:spcBef>
                <a:spcPts val="0"/>
              </a:spcBef>
              <a:spcAft>
                <a:spcPts val="0"/>
              </a:spcAft>
              <a:buClr>
                <a:schemeClr val="lt1"/>
              </a:buClr>
              <a:buSzPts val="1400"/>
              <a:buFont typeface="Calibri"/>
              <a:buNone/>
            </a:pPr>
            <a:r>
              <a:rPr b="1" lang="en-GB" sz="1400">
                <a:solidFill>
                  <a:schemeClr val="lt1"/>
                </a:solidFill>
                <a:latin typeface="Calibri"/>
                <a:ea typeface="Calibri"/>
                <a:cs typeface="Calibri"/>
                <a:sym typeface="Calibri"/>
              </a:rPr>
              <a:t>The GCOS 2021 Status Report</a:t>
            </a:r>
            <a:endParaRPr sz="1400">
              <a:solidFill>
                <a:schemeClr val="lt1"/>
              </a:solidFill>
              <a:latin typeface="Calibri"/>
              <a:ea typeface="Calibri"/>
              <a:cs typeface="Calibri"/>
              <a:sym typeface="Calibri"/>
            </a:endParaRPr>
          </a:p>
        </p:txBody>
      </p:sp>
      <p:sp>
        <p:nvSpPr>
          <p:cNvPr id="2436" name="Google Shape;2436;g154064e066c_2_105"/>
          <p:cNvSpPr/>
          <p:nvPr/>
        </p:nvSpPr>
        <p:spPr>
          <a:xfrm>
            <a:off x="559031" y="2906687"/>
            <a:ext cx="3040738" cy="532377"/>
          </a:xfrm>
          <a:custGeom>
            <a:rect b="b" l="l" r="r" t="t"/>
            <a:pathLst>
              <a:path extrusionOk="0" h="752475" w="4183399">
                <a:moveTo>
                  <a:pt x="0" y="125415"/>
                </a:moveTo>
                <a:cubicBezTo>
                  <a:pt x="0" y="56150"/>
                  <a:pt x="56150" y="0"/>
                  <a:pt x="125415" y="0"/>
                </a:cubicBezTo>
                <a:lnTo>
                  <a:pt x="4057984" y="0"/>
                </a:lnTo>
                <a:cubicBezTo>
                  <a:pt x="4127249" y="0"/>
                  <a:pt x="4183399" y="56150"/>
                  <a:pt x="4183399" y="125415"/>
                </a:cubicBezTo>
                <a:lnTo>
                  <a:pt x="4183399" y="627060"/>
                </a:lnTo>
                <a:cubicBezTo>
                  <a:pt x="4183399" y="696325"/>
                  <a:pt x="4127249" y="752475"/>
                  <a:pt x="4057984" y="752475"/>
                </a:cubicBezTo>
                <a:lnTo>
                  <a:pt x="125415" y="752475"/>
                </a:lnTo>
                <a:cubicBezTo>
                  <a:pt x="56150" y="752475"/>
                  <a:pt x="0" y="696325"/>
                  <a:pt x="0" y="627060"/>
                </a:cubicBezTo>
                <a:lnTo>
                  <a:pt x="0" y="125415"/>
                </a:lnTo>
                <a:close/>
              </a:path>
            </a:pathLst>
          </a:custGeom>
          <a:solidFill>
            <a:srgbClr val="115AA9"/>
          </a:solidFill>
          <a:ln cap="flat" cmpd="sng" w="12700">
            <a:solidFill>
              <a:schemeClr val="lt1"/>
            </a:solidFill>
            <a:prstDash val="solid"/>
            <a:miter lim="800000"/>
            <a:headEnd len="sm" w="sm" type="none"/>
            <a:tailEnd len="sm" w="sm" type="none"/>
          </a:ln>
        </p:spPr>
        <p:txBody>
          <a:bodyPr anchorCtr="0" anchor="ctr" bIns="46875" lIns="46875" spcFirstLastPara="1" rIns="46875" wrap="square" tIns="46875">
            <a:noAutofit/>
          </a:bodyPr>
          <a:lstStyle/>
          <a:p>
            <a:pPr indent="0" lvl="0" marL="0" marR="0" rtl="0" algn="l">
              <a:lnSpc>
                <a:spcPct val="90000"/>
              </a:lnSpc>
              <a:spcBef>
                <a:spcPts val="0"/>
              </a:spcBef>
              <a:spcAft>
                <a:spcPts val="0"/>
              </a:spcAft>
              <a:buClr>
                <a:schemeClr val="lt1"/>
              </a:buClr>
              <a:buSzPts val="1400"/>
              <a:buFont typeface="Calibri"/>
              <a:buNone/>
            </a:pPr>
            <a:r>
              <a:rPr b="1" lang="en-GB" sz="1400">
                <a:solidFill>
                  <a:schemeClr val="lt1"/>
                </a:solidFill>
                <a:latin typeface="Calibri"/>
                <a:ea typeface="Calibri"/>
                <a:cs typeface="Calibri"/>
                <a:sym typeface="Calibri"/>
              </a:rPr>
              <a:t>The UNFCCC Paris Agreement</a:t>
            </a:r>
            <a:endParaRPr sz="1200">
              <a:solidFill>
                <a:schemeClr val="lt1"/>
              </a:solidFill>
              <a:latin typeface="Calibri"/>
              <a:ea typeface="Calibri"/>
              <a:cs typeface="Calibri"/>
              <a:sym typeface="Calibri"/>
            </a:endParaRPr>
          </a:p>
        </p:txBody>
      </p:sp>
      <p:sp>
        <p:nvSpPr>
          <p:cNvPr id="2437" name="Google Shape;2437;g154064e066c_2_105"/>
          <p:cNvSpPr/>
          <p:nvPr/>
        </p:nvSpPr>
        <p:spPr>
          <a:xfrm>
            <a:off x="549792" y="3960488"/>
            <a:ext cx="3040738" cy="532377"/>
          </a:xfrm>
          <a:custGeom>
            <a:rect b="b" l="l" r="r" t="t"/>
            <a:pathLst>
              <a:path extrusionOk="0" h="752475" w="4183399">
                <a:moveTo>
                  <a:pt x="0" y="125415"/>
                </a:moveTo>
                <a:cubicBezTo>
                  <a:pt x="0" y="56150"/>
                  <a:pt x="56150" y="0"/>
                  <a:pt x="125415" y="0"/>
                </a:cubicBezTo>
                <a:lnTo>
                  <a:pt x="4057984" y="0"/>
                </a:lnTo>
                <a:cubicBezTo>
                  <a:pt x="4127249" y="0"/>
                  <a:pt x="4183399" y="56150"/>
                  <a:pt x="4183399" y="125415"/>
                </a:cubicBezTo>
                <a:lnTo>
                  <a:pt x="4183399" y="627060"/>
                </a:lnTo>
                <a:cubicBezTo>
                  <a:pt x="4183399" y="696325"/>
                  <a:pt x="4127249" y="752475"/>
                  <a:pt x="4057984" y="752475"/>
                </a:cubicBezTo>
                <a:lnTo>
                  <a:pt x="125415" y="752475"/>
                </a:lnTo>
                <a:cubicBezTo>
                  <a:pt x="56150" y="752475"/>
                  <a:pt x="0" y="696325"/>
                  <a:pt x="0" y="627060"/>
                </a:cubicBezTo>
                <a:lnTo>
                  <a:pt x="0" y="125415"/>
                </a:lnTo>
                <a:close/>
              </a:path>
            </a:pathLst>
          </a:custGeom>
          <a:solidFill>
            <a:srgbClr val="115AA9"/>
          </a:solidFill>
          <a:ln cap="flat" cmpd="sng" w="12700">
            <a:solidFill>
              <a:schemeClr val="lt1"/>
            </a:solidFill>
            <a:prstDash val="solid"/>
            <a:miter lim="800000"/>
            <a:headEnd len="sm" w="sm" type="none"/>
            <a:tailEnd len="sm" w="sm" type="none"/>
          </a:ln>
        </p:spPr>
        <p:txBody>
          <a:bodyPr anchorCtr="0" anchor="ctr" bIns="46875" lIns="46875" spcFirstLastPara="1" rIns="46875" wrap="square" tIns="46875">
            <a:noAutofit/>
          </a:bodyPr>
          <a:lstStyle/>
          <a:p>
            <a:pPr indent="0" lvl="0" marL="0" marR="0" rtl="0" algn="l">
              <a:lnSpc>
                <a:spcPct val="90000"/>
              </a:lnSpc>
              <a:spcBef>
                <a:spcPts val="0"/>
              </a:spcBef>
              <a:spcAft>
                <a:spcPts val="0"/>
              </a:spcAft>
              <a:buClr>
                <a:schemeClr val="lt1"/>
              </a:buClr>
              <a:buSzPts val="1400"/>
              <a:buFont typeface="Calibri"/>
              <a:buNone/>
            </a:pPr>
            <a:r>
              <a:rPr b="1" lang="en-GB" sz="1400">
                <a:solidFill>
                  <a:schemeClr val="lt1"/>
                </a:solidFill>
                <a:latin typeface="Calibri"/>
                <a:ea typeface="Calibri"/>
                <a:cs typeface="Calibri"/>
                <a:sym typeface="Calibri"/>
              </a:rPr>
              <a:t>Implications of the IPCC 6</a:t>
            </a:r>
            <a:r>
              <a:rPr b="1" baseline="30000" lang="en-GB" sz="1400">
                <a:solidFill>
                  <a:schemeClr val="lt1"/>
                </a:solidFill>
                <a:latin typeface="Calibri"/>
                <a:ea typeface="Calibri"/>
                <a:cs typeface="Calibri"/>
                <a:sym typeface="Calibri"/>
              </a:rPr>
              <a:t>th</a:t>
            </a:r>
            <a:r>
              <a:rPr b="1" lang="en-GB" sz="1400">
                <a:solidFill>
                  <a:schemeClr val="lt1"/>
                </a:solidFill>
                <a:latin typeface="Calibri"/>
                <a:ea typeface="Calibri"/>
                <a:cs typeface="Calibri"/>
                <a:sym typeface="Calibri"/>
              </a:rPr>
              <a:t> Assessment Report and Special Reports</a:t>
            </a:r>
            <a:endParaRPr sz="1200">
              <a:solidFill>
                <a:schemeClr val="lt1"/>
              </a:solidFill>
              <a:latin typeface="Calibri"/>
              <a:ea typeface="Calibri"/>
              <a:cs typeface="Calibri"/>
              <a:sym typeface="Calibri"/>
            </a:endParaRPr>
          </a:p>
        </p:txBody>
      </p:sp>
      <p:sp>
        <p:nvSpPr>
          <p:cNvPr id="2438" name="Google Shape;2438;g154064e066c_2_105"/>
          <p:cNvSpPr/>
          <p:nvPr/>
        </p:nvSpPr>
        <p:spPr>
          <a:xfrm>
            <a:off x="549792" y="4755775"/>
            <a:ext cx="3040738" cy="532377"/>
          </a:xfrm>
          <a:custGeom>
            <a:rect b="b" l="l" r="r" t="t"/>
            <a:pathLst>
              <a:path extrusionOk="0" h="752475" w="4183399">
                <a:moveTo>
                  <a:pt x="0" y="125415"/>
                </a:moveTo>
                <a:cubicBezTo>
                  <a:pt x="0" y="56150"/>
                  <a:pt x="56150" y="0"/>
                  <a:pt x="125415" y="0"/>
                </a:cubicBezTo>
                <a:lnTo>
                  <a:pt x="4057984" y="0"/>
                </a:lnTo>
                <a:cubicBezTo>
                  <a:pt x="4127249" y="0"/>
                  <a:pt x="4183399" y="56150"/>
                  <a:pt x="4183399" y="125415"/>
                </a:cubicBezTo>
                <a:lnTo>
                  <a:pt x="4183399" y="627060"/>
                </a:lnTo>
                <a:cubicBezTo>
                  <a:pt x="4183399" y="696325"/>
                  <a:pt x="4127249" y="752475"/>
                  <a:pt x="4057984" y="752475"/>
                </a:cubicBezTo>
                <a:lnTo>
                  <a:pt x="125415" y="752475"/>
                </a:lnTo>
                <a:cubicBezTo>
                  <a:pt x="56150" y="752475"/>
                  <a:pt x="0" y="696325"/>
                  <a:pt x="0" y="627060"/>
                </a:cubicBezTo>
                <a:lnTo>
                  <a:pt x="0" y="125415"/>
                </a:lnTo>
                <a:close/>
              </a:path>
            </a:pathLst>
          </a:custGeom>
          <a:solidFill>
            <a:srgbClr val="115AA9"/>
          </a:solidFill>
          <a:ln cap="flat" cmpd="sng" w="12700">
            <a:solidFill>
              <a:schemeClr val="lt1"/>
            </a:solidFill>
            <a:prstDash val="solid"/>
            <a:miter lim="800000"/>
            <a:headEnd len="sm" w="sm" type="none"/>
            <a:tailEnd len="sm" w="sm" type="none"/>
          </a:ln>
        </p:spPr>
        <p:txBody>
          <a:bodyPr anchorCtr="0" anchor="ctr" bIns="46875" lIns="46875" spcFirstLastPara="1" rIns="46875" wrap="square" tIns="46875">
            <a:noAutofit/>
          </a:bodyPr>
          <a:lstStyle/>
          <a:p>
            <a:pPr indent="0" lvl="0" marL="0" marR="0" rtl="0" algn="l">
              <a:lnSpc>
                <a:spcPct val="90000"/>
              </a:lnSpc>
              <a:spcBef>
                <a:spcPts val="0"/>
              </a:spcBef>
              <a:spcAft>
                <a:spcPts val="0"/>
              </a:spcAft>
              <a:buClr>
                <a:schemeClr val="lt1"/>
              </a:buClr>
              <a:buSzPts val="1400"/>
              <a:buFont typeface="Calibri"/>
              <a:buNone/>
            </a:pPr>
            <a:r>
              <a:rPr b="1" lang="en-GB" sz="1400">
                <a:solidFill>
                  <a:schemeClr val="lt1"/>
                </a:solidFill>
                <a:latin typeface="Calibri"/>
                <a:ea typeface="Calibri"/>
                <a:cs typeface="Calibri"/>
                <a:sym typeface="Calibri"/>
              </a:rPr>
              <a:t>Scientific studies of the climate cycles of carbon, water and energy </a:t>
            </a:r>
            <a:endParaRPr b="1" sz="1400">
              <a:solidFill>
                <a:schemeClr val="lt1"/>
              </a:solidFill>
              <a:latin typeface="Calibri"/>
              <a:ea typeface="Calibri"/>
              <a:cs typeface="Calibri"/>
              <a:sym typeface="Calibri"/>
            </a:endParaRPr>
          </a:p>
        </p:txBody>
      </p:sp>
      <p:sp>
        <p:nvSpPr>
          <p:cNvPr id="2439" name="Google Shape;2439;g154064e066c_2_105"/>
          <p:cNvSpPr/>
          <p:nvPr/>
        </p:nvSpPr>
        <p:spPr>
          <a:xfrm>
            <a:off x="2969105" y="1396585"/>
            <a:ext cx="3040738" cy="446088"/>
          </a:xfrm>
          <a:custGeom>
            <a:rect b="b" l="l" r="r" t="t"/>
            <a:pathLst>
              <a:path extrusionOk="0" h="752475" w="4183399">
                <a:moveTo>
                  <a:pt x="0" y="125415"/>
                </a:moveTo>
                <a:cubicBezTo>
                  <a:pt x="0" y="56150"/>
                  <a:pt x="56150" y="0"/>
                  <a:pt x="125415" y="0"/>
                </a:cubicBezTo>
                <a:lnTo>
                  <a:pt x="4057984" y="0"/>
                </a:lnTo>
                <a:cubicBezTo>
                  <a:pt x="4127249" y="0"/>
                  <a:pt x="4183399" y="56150"/>
                  <a:pt x="4183399" y="125415"/>
                </a:cubicBezTo>
                <a:lnTo>
                  <a:pt x="4183399" y="627060"/>
                </a:lnTo>
                <a:cubicBezTo>
                  <a:pt x="4183399" y="696325"/>
                  <a:pt x="4127249" y="752475"/>
                  <a:pt x="4057984" y="752475"/>
                </a:cubicBezTo>
                <a:lnTo>
                  <a:pt x="125415" y="752475"/>
                </a:lnTo>
                <a:cubicBezTo>
                  <a:pt x="56150" y="752475"/>
                  <a:pt x="0" y="696325"/>
                  <a:pt x="0" y="627060"/>
                </a:cubicBezTo>
                <a:lnTo>
                  <a:pt x="0" y="125415"/>
                </a:lnTo>
                <a:close/>
              </a:path>
            </a:pathLst>
          </a:custGeom>
          <a:solidFill>
            <a:srgbClr val="115AA9"/>
          </a:solidFill>
          <a:ln cap="flat" cmpd="sng" w="12700">
            <a:solidFill>
              <a:schemeClr val="lt1"/>
            </a:solidFill>
            <a:prstDash val="solid"/>
            <a:miter lim="800000"/>
            <a:headEnd len="sm" w="sm" type="none"/>
            <a:tailEnd len="sm" w="sm" type="none"/>
          </a:ln>
        </p:spPr>
        <p:txBody>
          <a:bodyPr anchorCtr="0" anchor="ctr" bIns="46875" lIns="46875" spcFirstLastPara="1" rIns="46875" wrap="square" tIns="46875">
            <a:noAutofit/>
          </a:bodyPr>
          <a:lstStyle/>
          <a:p>
            <a:pPr indent="0" lvl="0" marL="0" marR="0" rtl="0" algn="ctr">
              <a:lnSpc>
                <a:spcPct val="90000"/>
              </a:lnSpc>
              <a:spcBef>
                <a:spcPts val="0"/>
              </a:spcBef>
              <a:spcAft>
                <a:spcPts val="0"/>
              </a:spcAft>
              <a:buClr>
                <a:schemeClr val="lt1"/>
              </a:buClr>
              <a:buSzPts val="1600"/>
              <a:buFont typeface="Calibri"/>
              <a:buNone/>
            </a:pPr>
            <a:r>
              <a:rPr b="1" lang="en-GB" sz="1600">
                <a:solidFill>
                  <a:schemeClr val="lt1"/>
                </a:solidFill>
                <a:latin typeface="Calibri"/>
                <a:ea typeface="Calibri"/>
                <a:cs typeface="Calibri"/>
                <a:sym typeface="Calibri"/>
              </a:rPr>
              <a:t>Consultations with observing community</a:t>
            </a:r>
            <a:endParaRPr sz="1600">
              <a:solidFill>
                <a:schemeClr val="lt1"/>
              </a:solidFill>
              <a:latin typeface="Calibri"/>
              <a:ea typeface="Calibri"/>
              <a:cs typeface="Calibri"/>
              <a:sym typeface="Calibri"/>
            </a:endParaRPr>
          </a:p>
        </p:txBody>
      </p:sp>
      <p:sp>
        <p:nvSpPr>
          <p:cNvPr id="2440" name="Google Shape;2440;g154064e066c_2_105"/>
          <p:cNvSpPr/>
          <p:nvPr/>
        </p:nvSpPr>
        <p:spPr>
          <a:xfrm>
            <a:off x="2906493" y="5535773"/>
            <a:ext cx="3040738" cy="446088"/>
          </a:xfrm>
          <a:custGeom>
            <a:rect b="b" l="l" r="r" t="t"/>
            <a:pathLst>
              <a:path extrusionOk="0" h="752475" w="4183399">
                <a:moveTo>
                  <a:pt x="0" y="125415"/>
                </a:moveTo>
                <a:cubicBezTo>
                  <a:pt x="0" y="56150"/>
                  <a:pt x="56150" y="0"/>
                  <a:pt x="125415" y="0"/>
                </a:cubicBezTo>
                <a:lnTo>
                  <a:pt x="4057984" y="0"/>
                </a:lnTo>
                <a:cubicBezTo>
                  <a:pt x="4127249" y="0"/>
                  <a:pt x="4183399" y="56150"/>
                  <a:pt x="4183399" y="125415"/>
                </a:cubicBezTo>
                <a:lnTo>
                  <a:pt x="4183399" y="627060"/>
                </a:lnTo>
                <a:cubicBezTo>
                  <a:pt x="4183399" y="696325"/>
                  <a:pt x="4127249" y="752475"/>
                  <a:pt x="4057984" y="752475"/>
                </a:cubicBezTo>
                <a:lnTo>
                  <a:pt x="125415" y="752475"/>
                </a:lnTo>
                <a:cubicBezTo>
                  <a:pt x="56150" y="752475"/>
                  <a:pt x="0" y="696325"/>
                  <a:pt x="0" y="627060"/>
                </a:cubicBezTo>
                <a:lnTo>
                  <a:pt x="0" y="125415"/>
                </a:lnTo>
                <a:close/>
              </a:path>
            </a:pathLst>
          </a:custGeom>
          <a:solidFill>
            <a:srgbClr val="115AA9"/>
          </a:solidFill>
          <a:ln cap="flat" cmpd="sng" w="12700">
            <a:solidFill>
              <a:schemeClr val="lt1"/>
            </a:solidFill>
            <a:prstDash val="solid"/>
            <a:miter lim="800000"/>
            <a:headEnd len="sm" w="sm" type="none"/>
            <a:tailEnd len="sm" w="sm" type="none"/>
          </a:ln>
        </p:spPr>
        <p:txBody>
          <a:bodyPr anchorCtr="0" anchor="ctr" bIns="46875" lIns="46875" spcFirstLastPara="1" rIns="46875" wrap="square" tIns="46875">
            <a:noAutofit/>
          </a:bodyPr>
          <a:lstStyle/>
          <a:p>
            <a:pPr indent="0" lvl="0" marL="0" marR="0" rtl="0" algn="ctr">
              <a:lnSpc>
                <a:spcPct val="90000"/>
              </a:lnSpc>
              <a:spcBef>
                <a:spcPts val="0"/>
              </a:spcBef>
              <a:spcAft>
                <a:spcPts val="0"/>
              </a:spcAft>
              <a:buClr>
                <a:schemeClr val="lt1"/>
              </a:buClr>
              <a:buSzPts val="1600"/>
              <a:buFont typeface="Calibri"/>
              <a:buNone/>
            </a:pPr>
            <a:r>
              <a:rPr b="1" lang="en-GB" sz="1600">
                <a:solidFill>
                  <a:schemeClr val="lt1"/>
                </a:solidFill>
                <a:latin typeface="Calibri"/>
                <a:ea typeface="Calibri"/>
                <a:cs typeface="Calibri"/>
                <a:sym typeface="Calibri"/>
              </a:rPr>
              <a:t>Public Review</a:t>
            </a:r>
            <a:endParaRPr sz="1600">
              <a:solidFill>
                <a:schemeClr val="lt1"/>
              </a:solidFill>
              <a:latin typeface="Calibri"/>
              <a:ea typeface="Calibri"/>
              <a:cs typeface="Calibri"/>
              <a:sym typeface="Calibri"/>
            </a:endParaRPr>
          </a:p>
        </p:txBody>
      </p:sp>
      <p:sp>
        <p:nvSpPr>
          <p:cNvPr id="2441" name="Google Shape;2441;g154064e066c_2_105"/>
          <p:cNvSpPr/>
          <p:nvPr/>
        </p:nvSpPr>
        <p:spPr>
          <a:xfrm>
            <a:off x="4553832" y="3307903"/>
            <a:ext cx="1857469" cy="734765"/>
          </a:xfrm>
          <a:custGeom>
            <a:rect b="b" l="l" r="r" t="t"/>
            <a:pathLst>
              <a:path extrusionOk="0" h="752475" w="4183399">
                <a:moveTo>
                  <a:pt x="0" y="125415"/>
                </a:moveTo>
                <a:cubicBezTo>
                  <a:pt x="0" y="56150"/>
                  <a:pt x="56150" y="0"/>
                  <a:pt x="125415" y="0"/>
                </a:cubicBezTo>
                <a:lnTo>
                  <a:pt x="4057984" y="0"/>
                </a:lnTo>
                <a:cubicBezTo>
                  <a:pt x="4127249" y="0"/>
                  <a:pt x="4183399" y="56150"/>
                  <a:pt x="4183399" y="125415"/>
                </a:cubicBezTo>
                <a:lnTo>
                  <a:pt x="4183399" y="627060"/>
                </a:lnTo>
                <a:cubicBezTo>
                  <a:pt x="4183399" y="696325"/>
                  <a:pt x="4127249" y="752475"/>
                  <a:pt x="4057984" y="752475"/>
                </a:cubicBezTo>
                <a:lnTo>
                  <a:pt x="125415" y="752475"/>
                </a:lnTo>
                <a:cubicBezTo>
                  <a:pt x="56150" y="752475"/>
                  <a:pt x="0" y="696325"/>
                  <a:pt x="0" y="627060"/>
                </a:cubicBezTo>
                <a:lnTo>
                  <a:pt x="0" y="125415"/>
                </a:lnTo>
                <a:close/>
              </a:path>
            </a:pathLst>
          </a:custGeom>
          <a:solidFill>
            <a:srgbClr val="115AA9"/>
          </a:solidFill>
          <a:ln cap="flat" cmpd="sng" w="12700">
            <a:solidFill>
              <a:schemeClr val="lt1"/>
            </a:solidFill>
            <a:prstDash val="solid"/>
            <a:miter lim="800000"/>
            <a:headEnd len="sm" w="sm" type="none"/>
            <a:tailEnd len="sm" w="sm" type="none"/>
          </a:ln>
        </p:spPr>
        <p:txBody>
          <a:bodyPr anchorCtr="0" anchor="ctr" bIns="46875" lIns="46875" spcFirstLastPara="1" rIns="46875" wrap="square" tIns="46875">
            <a:noAutofit/>
          </a:bodyPr>
          <a:lstStyle/>
          <a:p>
            <a:pPr indent="0" lvl="0" marL="0" marR="0" rtl="0" algn="ctr">
              <a:lnSpc>
                <a:spcPct val="90000"/>
              </a:lnSpc>
              <a:spcBef>
                <a:spcPts val="0"/>
              </a:spcBef>
              <a:spcAft>
                <a:spcPts val="0"/>
              </a:spcAft>
              <a:buClr>
                <a:schemeClr val="lt1"/>
              </a:buClr>
              <a:buSzPts val="1600"/>
              <a:buFont typeface="Calibri"/>
              <a:buNone/>
            </a:pPr>
            <a:r>
              <a:rPr b="1" lang="en-GB" sz="1600">
                <a:solidFill>
                  <a:schemeClr val="lt1"/>
                </a:solidFill>
                <a:latin typeface="Calibri"/>
                <a:ea typeface="Calibri"/>
                <a:cs typeface="Calibri"/>
                <a:sym typeface="Calibri"/>
              </a:rPr>
              <a:t>Drafting by GCOS</a:t>
            </a:r>
            <a:endParaRPr sz="1600">
              <a:solidFill>
                <a:schemeClr val="lt1"/>
              </a:solidFill>
              <a:latin typeface="Calibri"/>
              <a:ea typeface="Calibri"/>
              <a:cs typeface="Calibri"/>
              <a:sym typeface="Calibri"/>
            </a:endParaRPr>
          </a:p>
        </p:txBody>
      </p:sp>
      <p:sp>
        <p:nvSpPr>
          <p:cNvPr id="2442" name="Google Shape;2442;g154064e066c_2_105"/>
          <p:cNvSpPr txBox="1"/>
          <p:nvPr/>
        </p:nvSpPr>
        <p:spPr>
          <a:xfrm>
            <a:off x="964504" y="6384378"/>
            <a:ext cx="888531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800">
                <a:solidFill>
                  <a:schemeClr val="dk1"/>
                </a:solidFill>
                <a:latin typeface="Calibri"/>
                <a:ea typeface="Calibri"/>
                <a:cs typeface="Calibri"/>
                <a:sym typeface="Calibri"/>
              </a:rPr>
              <a:t>Main Inputs        →             Broad Engagement                  →                            Themes for Action</a:t>
            </a:r>
            <a:endParaRPr/>
          </a:p>
        </p:txBody>
      </p:sp>
    </p:spTree>
  </p:cSld>
  <p:clrMapOvr>
    <a:masterClrMapping/>
  </p:clrMapOvr>
  <p:transition>
    <p:fade/>
  </p:transition>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6" name="Shape 2446"/>
        <p:cNvGrpSpPr/>
        <p:nvPr/>
      </p:nvGrpSpPr>
      <p:grpSpPr>
        <a:xfrm>
          <a:off x="0" y="0"/>
          <a:ext cx="0" cy="0"/>
          <a:chOff x="0" y="0"/>
          <a:chExt cx="0" cy="0"/>
        </a:xfrm>
      </p:grpSpPr>
      <p:sp>
        <p:nvSpPr>
          <p:cNvPr id="2447" name="Google Shape;2447;g154064e066c_2_164"/>
          <p:cNvSpPr txBox="1"/>
          <p:nvPr>
            <p:ph type="title"/>
          </p:nvPr>
        </p:nvSpPr>
        <p:spPr>
          <a:xfrm>
            <a:off x="522514" y="0"/>
            <a:ext cx="11669400" cy="862200"/>
          </a:xfrm>
          <a:prstGeom prst="rect">
            <a:avLst/>
          </a:prstGeom>
          <a:solidFill>
            <a:srgbClr val="0A8F9D"/>
          </a:solid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chemeClr val="lt1"/>
              </a:buClr>
              <a:buSzPts val="3600"/>
              <a:buFont typeface="Calibri"/>
              <a:buNone/>
            </a:pPr>
            <a:r>
              <a:rPr lang="en-GB"/>
              <a:t>Themes</a:t>
            </a:r>
            <a:endParaRPr/>
          </a:p>
        </p:txBody>
      </p:sp>
      <p:grpSp>
        <p:nvGrpSpPr>
          <p:cNvPr id="2448" name="Google Shape;2448;g154064e066c_2_164"/>
          <p:cNvGrpSpPr/>
          <p:nvPr/>
        </p:nvGrpSpPr>
        <p:grpSpPr>
          <a:xfrm>
            <a:off x="75156" y="1302837"/>
            <a:ext cx="12116930" cy="4922459"/>
            <a:chOff x="0" y="739166"/>
            <a:chExt cx="12116930" cy="4922459"/>
          </a:xfrm>
        </p:grpSpPr>
        <p:sp>
          <p:nvSpPr>
            <p:cNvPr id="2449" name="Google Shape;2449;g154064e066c_2_164"/>
            <p:cNvSpPr/>
            <p:nvPr/>
          </p:nvSpPr>
          <p:spPr>
            <a:xfrm>
              <a:off x="0" y="739166"/>
              <a:ext cx="3786600" cy="2271900"/>
            </a:xfrm>
            <a:prstGeom prst="rect">
              <a:avLst/>
            </a:prstGeom>
            <a:solidFill>
              <a:srgbClr val="0AAEEB"/>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0" name="Google Shape;2450;g154064e066c_2_164"/>
            <p:cNvSpPr txBox="1"/>
            <p:nvPr/>
          </p:nvSpPr>
          <p:spPr>
            <a:xfrm>
              <a:off x="0" y="739166"/>
              <a:ext cx="3786600" cy="2271900"/>
            </a:xfrm>
            <a:prstGeom prst="rect">
              <a:avLst/>
            </a:prstGeom>
            <a:noFill/>
            <a:ln>
              <a:noFill/>
            </a:ln>
          </p:spPr>
          <p:txBody>
            <a:bodyPr anchorCtr="0" anchor="t" bIns="76200" lIns="76200" spcFirstLastPara="1" rIns="76200" wrap="square" tIns="76200">
              <a:noAutofit/>
            </a:bodyPr>
            <a:lstStyle/>
            <a:p>
              <a:pPr indent="0" lvl="0" marL="0" marR="0" rtl="0" algn="l">
                <a:lnSpc>
                  <a:spcPct val="90000"/>
                </a:lnSpc>
                <a:spcBef>
                  <a:spcPts val="0"/>
                </a:spcBef>
                <a:spcAft>
                  <a:spcPts val="0"/>
                </a:spcAft>
                <a:buClr>
                  <a:schemeClr val="lt1"/>
                </a:buClr>
                <a:buSzPts val="2000"/>
                <a:buFont typeface="Calibri"/>
                <a:buNone/>
              </a:pPr>
              <a:r>
                <a:rPr b="1" i="0" lang="en-GB" sz="2000" u="none">
                  <a:solidFill>
                    <a:schemeClr val="lt1"/>
                  </a:solidFill>
                  <a:latin typeface="Calibri"/>
                  <a:ea typeface="Calibri"/>
                  <a:cs typeface="Calibri"/>
                  <a:sym typeface="Calibri"/>
                </a:rPr>
                <a:t>A: ENSURING SUSTAINABILITY</a:t>
              </a:r>
              <a:endParaRPr sz="2000">
                <a:solidFill>
                  <a:schemeClr val="lt1"/>
                </a:solidFill>
                <a:latin typeface="Calibri"/>
                <a:ea typeface="Calibri"/>
                <a:cs typeface="Calibri"/>
                <a:sym typeface="Calibri"/>
              </a:endParaRPr>
            </a:p>
            <a:p>
              <a:pPr indent="-114300" lvl="1" marL="114300" marR="0" rtl="0" algn="l">
                <a:lnSpc>
                  <a:spcPct val="90000"/>
                </a:lnSpc>
                <a:spcBef>
                  <a:spcPts val="700"/>
                </a:spcBef>
                <a:spcAft>
                  <a:spcPts val="0"/>
                </a:spcAft>
                <a:buClr>
                  <a:schemeClr val="lt1"/>
                </a:buClr>
                <a:buSzPts val="1400"/>
                <a:buFont typeface="Calibri"/>
                <a:buChar char="•"/>
              </a:pPr>
              <a:r>
                <a:rPr b="0" i="0" lang="en-GB" sz="1400" u="none" cap="none" strike="noStrike">
                  <a:solidFill>
                    <a:schemeClr val="lt1"/>
                  </a:solidFill>
                  <a:latin typeface="Calibri"/>
                  <a:ea typeface="Calibri"/>
                  <a:cs typeface="Calibri"/>
                  <a:sym typeface="Calibri"/>
                </a:rPr>
                <a:t>Ensure long-term support for in situ networks</a:t>
              </a:r>
              <a:endParaRPr/>
            </a:p>
            <a:p>
              <a:pPr indent="-114300" lvl="1" marL="114300" marR="0" rtl="0" algn="l">
                <a:lnSpc>
                  <a:spcPct val="90000"/>
                </a:lnSpc>
                <a:spcBef>
                  <a:spcPts val="210"/>
                </a:spcBef>
                <a:spcAft>
                  <a:spcPts val="0"/>
                </a:spcAft>
                <a:buClr>
                  <a:schemeClr val="lt1"/>
                </a:buClr>
                <a:buSzPts val="1400"/>
                <a:buFont typeface="Calibri"/>
                <a:buChar char="•"/>
              </a:pPr>
              <a:r>
                <a:rPr b="0" i="0" lang="en-GB" sz="1400" u="none" cap="none" strike="noStrike">
                  <a:solidFill>
                    <a:schemeClr val="lt1"/>
                  </a:solidFill>
                  <a:latin typeface="Calibri"/>
                  <a:ea typeface="Calibri"/>
                  <a:cs typeface="Calibri"/>
                  <a:sym typeface="Calibri"/>
                </a:rPr>
                <a:t>Address gaps is satellite observations likely to occur in near future – prepare follow-on plans</a:t>
              </a:r>
              <a:endParaRPr/>
            </a:p>
          </p:txBody>
        </p:sp>
        <p:sp>
          <p:nvSpPr>
            <p:cNvPr id="2451" name="Google Shape;2451;g154064e066c_2_164"/>
            <p:cNvSpPr/>
            <p:nvPr/>
          </p:nvSpPr>
          <p:spPr>
            <a:xfrm>
              <a:off x="4165165" y="739166"/>
              <a:ext cx="3786600" cy="2271900"/>
            </a:xfrm>
            <a:prstGeom prst="rect">
              <a:avLst/>
            </a:prstGeom>
            <a:solidFill>
              <a:srgbClr val="115AA9"/>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2" name="Google Shape;2452;g154064e066c_2_164"/>
            <p:cNvSpPr txBox="1"/>
            <p:nvPr/>
          </p:nvSpPr>
          <p:spPr>
            <a:xfrm>
              <a:off x="4165165" y="739166"/>
              <a:ext cx="3786600" cy="2271900"/>
            </a:xfrm>
            <a:prstGeom prst="rect">
              <a:avLst/>
            </a:prstGeom>
            <a:noFill/>
            <a:ln>
              <a:noFill/>
            </a:ln>
          </p:spPr>
          <p:txBody>
            <a:bodyPr anchorCtr="0" anchor="t" bIns="68575" lIns="68575" spcFirstLastPara="1" rIns="68575" wrap="square" tIns="68575">
              <a:noAutofit/>
            </a:bodyPr>
            <a:lstStyle/>
            <a:p>
              <a:pPr indent="0" lvl="0" marL="0" marR="0" rtl="0" algn="l">
                <a:lnSpc>
                  <a:spcPct val="90000"/>
                </a:lnSpc>
                <a:spcBef>
                  <a:spcPts val="0"/>
                </a:spcBef>
                <a:spcAft>
                  <a:spcPts val="0"/>
                </a:spcAft>
                <a:buClr>
                  <a:schemeClr val="lt1"/>
                </a:buClr>
                <a:buSzPts val="1800"/>
                <a:buFont typeface="Calibri"/>
                <a:buNone/>
              </a:pPr>
              <a:r>
                <a:rPr b="1" i="0" lang="en-GB" sz="1800" u="none">
                  <a:solidFill>
                    <a:schemeClr val="lt1"/>
                  </a:solidFill>
                  <a:latin typeface="Calibri"/>
                  <a:ea typeface="Calibri"/>
                  <a:cs typeface="Calibri"/>
                  <a:sym typeface="Calibri"/>
                </a:rPr>
                <a:t>B: FILLING DATA GAPS</a:t>
              </a:r>
              <a:endParaRPr/>
            </a:p>
            <a:p>
              <a:pPr indent="-114300" lvl="1" marL="114300" marR="0" rtl="0" algn="l">
                <a:lnSpc>
                  <a:spcPct val="90000"/>
                </a:lnSpc>
                <a:spcBef>
                  <a:spcPts val="630"/>
                </a:spcBef>
                <a:spcAft>
                  <a:spcPts val="0"/>
                </a:spcAft>
                <a:buClr>
                  <a:schemeClr val="lt1"/>
                </a:buClr>
                <a:buSzPts val="1400"/>
                <a:buFont typeface="Calibri"/>
                <a:buChar char="•"/>
              </a:pPr>
              <a:r>
                <a:rPr b="0" i="0" lang="en-GB" sz="1400" u="none" cap="none" strike="noStrike">
                  <a:solidFill>
                    <a:schemeClr val="lt1"/>
                  </a:solidFill>
                  <a:latin typeface="Calibri"/>
                  <a:ea typeface="Calibri"/>
                  <a:cs typeface="Calibri"/>
                  <a:sym typeface="Calibri"/>
                </a:rPr>
                <a:t>Development of reference networks: in situ and satellite</a:t>
              </a:r>
              <a:endParaRPr/>
            </a:p>
            <a:p>
              <a:pPr indent="-114300" lvl="1" marL="114300" marR="0" rtl="0" algn="l">
                <a:lnSpc>
                  <a:spcPct val="90000"/>
                </a:lnSpc>
                <a:spcBef>
                  <a:spcPts val="210"/>
                </a:spcBef>
                <a:spcAft>
                  <a:spcPts val="0"/>
                </a:spcAft>
                <a:buClr>
                  <a:schemeClr val="lt1"/>
                </a:buClr>
                <a:buSzPts val="1400"/>
                <a:buFont typeface="Calibri"/>
                <a:buChar char="•"/>
              </a:pPr>
              <a:r>
                <a:rPr b="0" i="0" lang="en-GB" sz="1400" u="none" cap="none" strike="noStrike">
                  <a:solidFill>
                    <a:schemeClr val="lt1"/>
                  </a:solidFill>
                  <a:latin typeface="Calibri"/>
                  <a:ea typeface="Calibri"/>
                  <a:cs typeface="Calibri"/>
                  <a:sym typeface="Calibri"/>
                </a:rPr>
                <a:t>Implement GBON</a:t>
              </a:r>
              <a:endParaRPr/>
            </a:p>
            <a:p>
              <a:pPr indent="-114300" lvl="1" marL="114300" marR="0" rtl="0" algn="l">
                <a:lnSpc>
                  <a:spcPct val="90000"/>
                </a:lnSpc>
                <a:spcBef>
                  <a:spcPts val="210"/>
                </a:spcBef>
                <a:spcAft>
                  <a:spcPts val="0"/>
                </a:spcAft>
                <a:buClr>
                  <a:schemeClr val="lt1"/>
                </a:buClr>
                <a:buSzPts val="1400"/>
                <a:buFont typeface="Calibri"/>
                <a:buChar char="•"/>
              </a:pPr>
              <a:r>
                <a:rPr b="0" i="0" lang="en-GB" sz="1400" u="none" cap="none" strike="noStrike">
                  <a:solidFill>
                    <a:schemeClr val="lt1"/>
                  </a:solidFill>
                  <a:latin typeface="Calibri"/>
                  <a:ea typeface="Calibri"/>
                  <a:cs typeface="Calibri"/>
                  <a:sym typeface="Calibri"/>
                </a:rPr>
                <a:t>Global reporting of hydrological observations, </a:t>
              </a:r>
              <a:endParaRPr/>
            </a:p>
            <a:p>
              <a:pPr indent="-114300" lvl="1" marL="114300" marR="0" rtl="0" algn="l">
                <a:lnSpc>
                  <a:spcPct val="90000"/>
                </a:lnSpc>
                <a:spcBef>
                  <a:spcPts val="210"/>
                </a:spcBef>
                <a:spcAft>
                  <a:spcPts val="0"/>
                </a:spcAft>
                <a:buClr>
                  <a:schemeClr val="lt1"/>
                </a:buClr>
                <a:buSzPts val="1400"/>
                <a:buFont typeface="Calibri"/>
                <a:buChar char="•"/>
              </a:pPr>
              <a:r>
                <a:rPr b="0" i="0" lang="en-GB" sz="1400" u="none" cap="none" strike="noStrike">
                  <a:solidFill>
                    <a:schemeClr val="lt1"/>
                  </a:solidFill>
                  <a:latin typeface="Calibri"/>
                  <a:ea typeface="Calibri"/>
                  <a:cs typeface="Calibri"/>
                  <a:sym typeface="Calibri"/>
                </a:rPr>
                <a:t>Implement trace gas and aerosol, ocean biological, </a:t>
              </a:r>
              <a:r>
                <a:rPr b="0" i="0" lang="en-GB" sz="1400" u="none" cap="none" strike="noStrike">
                  <a:solidFill>
                    <a:srgbClr val="FFFFFF"/>
                  </a:solidFill>
                  <a:latin typeface="Calibri"/>
                  <a:ea typeface="Calibri"/>
                  <a:cs typeface="Calibri"/>
                  <a:sym typeface="Calibri"/>
                </a:rPr>
                <a:t>biogeochemical, CO</a:t>
              </a:r>
              <a:r>
                <a:rPr b="0" baseline="-25000" i="0" lang="en-GB" sz="1400" u="none" cap="none" strike="noStrike">
                  <a:solidFill>
                    <a:srgbClr val="FFFFFF"/>
                  </a:solidFill>
                  <a:latin typeface="Calibri"/>
                  <a:ea typeface="Calibri"/>
                  <a:cs typeface="Calibri"/>
                  <a:sym typeface="Calibri"/>
                </a:rPr>
                <a:t>2</a:t>
              </a:r>
              <a:r>
                <a:rPr b="0" i="0" lang="en-GB" sz="1400" u="none" cap="none" strike="noStrike">
                  <a:solidFill>
                    <a:srgbClr val="FFFFFF"/>
                  </a:solidFill>
                  <a:latin typeface="Calibri"/>
                  <a:ea typeface="Calibri"/>
                  <a:cs typeface="Calibri"/>
                  <a:sym typeface="Calibri"/>
                </a:rPr>
                <a:t> and N</a:t>
              </a:r>
              <a:r>
                <a:rPr b="0" baseline="-25000" i="0" lang="en-GB" sz="1400" u="none" cap="none" strike="noStrike">
                  <a:solidFill>
                    <a:srgbClr val="FFFFFF"/>
                  </a:solidFill>
                  <a:latin typeface="Calibri"/>
                  <a:ea typeface="Calibri"/>
                  <a:cs typeface="Calibri"/>
                  <a:sym typeface="Calibri"/>
                </a:rPr>
                <a:t>2</a:t>
              </a:r>
              <a:r>
                <a:rPr b="0" i="0" lang="en-GB" sz="1400" u="none" cap="none" strike="noStrike">
                  <a:solidFill>
                    <a:srgbClr val="FFFFFF"/>
                  </a:solidFill>
                  <a:latin typeface="Calibri"/>
                  <a:ea typeface="Calibri"/>
                  <a:cs typeface="Calibri"/>
                  <a:sym typeface="Calibri"/>
                </a:rPr>
                <a:t>O observations </a:t>
              </a:r>
              <a:endParaRPr/>
            </a:p>
            <a:p>
              <a:pPr indent="-114300" lvl="1" marL="114300" marR="0" rtl="0" algn="l">
                <a:lnSpc>
                  <a:spcPct val="90000"/>
                </a:lnSpc>
                <a:spcBef>
                  <a:spcPts val="210"/>
                </a:spcBef>
                <a:spcAft>
                  <a:spcPts val="0"/>
                </a:spcAft>
                <a:buClr>
                  <a:srgbClr val="FFFFFF"/>
                </a:buClr>
                <a:buSzPts val="1400"/>
                <a:buFont typeface="Calibri"/>
                <a:buChar char="•"/>
              </a:pPr>
              <a:r>
                <a:rPr b="0" i="0" lang="en-GB" sz="1400" u="none" cap="none" strike="noStrike">
                  <a:solidFill>
                    <a:srgbClr val="FFFFFF"/>
                  </a:solidFill>
                  <a:latin typeface="Calibri"/>
                  <a:ea typeface="Calibri"/>
                  <a:cs typeface="Calibri"/>
                  <a:sym typeface="Calibri"/>
                </a:rPr>
                <a:t>Improve estimates of latent and sensible heat fluxes and wind</a:t>
              </a:r>
              <a:endParaRPr/>
            </a:p>
            <a:p>
              <a:pPr indent="-114300" lvl="1" marL="114300" marR="0" rtl="0" algn="l">
                <a:lnSpc>
                  <a:spcPct val="90000"/>
                </a:lnSpc>
                <a:spcBef>
                  <a:spcPts val="210"/>
                </a:spcBef>
                <a:spcAft>
                  <a:spcPts val="0"/>
                </a:spcAft>
                <a:buClr>
                  <a:srgbClr val="FFFFFF"/>
                </a:buClr>
                <a:buSzPts val="1400"/>
                <a:buFont typeface="Calibri"/>
                <a:buChar char="•"/>
              </a:pPr>
              <a:r>
                <a:rPr b="0" i="0" lang="en-GB" sz="1400" u="none" cap="none" strike="noStrike">
                  <a:solidFill>
                    <a:srgbClr val="FFFFFF"/>
                  </a:solidFill>
                  <a:latin typeface="Calibri"/>
                  <a:ea typeface="Calibri"/>
                  <a:cs typeface="Calibri"/>
                  <a:sym typeface="Calibri"/>
                </a:rPr>
                <a:t>Identify gaps in monitoring of </a:t>
              </a:r>
              <a:r>
                <a:rPr b="0" i="0" lang="en-GB" sz="1400" u="none" cap="none" strike="noStrike">
                  <a:solidFill>
                    <a:schemeClr val="lt1"/>
                  </a:solidFill>
                  <a:latin typeface="Calibri"/>
                  <a:ea typeface="Calibri"/>
                  <a:cs typeface="Calibri"/>
                  <a:sym typeface="Calibri"/>
                </a:rPr>
                <a:t>climate cycles</a:t>
              </a:r>
              <a:endParaRPr b="0" i="0" sz="1200" u="none" cap="none" strike="noStrike">
                <a:solidFill>
                  <a:schemeClr val="lt1"/>
                </a:solidFill>
                <a:latin typeface="Calibri"/>
                <a:ea typeface="Calibri"/>
                <a:cs typeface="Calibri"/>
                <a:sym typeface="Calibri"/>
              </a:endParaRPr>
            </a:p>
          </p:txBody>
        </p:sp>
        <p:sp>
          <p:nvSpPr>
            <p:cNvPr id="2453" name="Google Shape;2453;g154064e066c_2_164"/>
            <p:cNvSpPr/>
            <p:nvPr/>
          </p:nvSpPr>
          <p:spPr>
            <a:xfrm>
              <a:off x="8243732" y="782468"/>
              <a:ext cx="3786600" cy="2271900"/>
            </a:xfrm>
            <a:prstGeom prst="rect">
              <a:avLst/>
            </a:prstGeom>
            <a:solidFill>
              <a:srgbClr val="0AAEEB"/>
            </a:solidFill>
            <a:ln cap="flat" cmpd="sng" w="12700">
              <a:solidFill>
                <a:srgbClr val="06909D"/>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4" name="Google Shape;2454;g154064e066c_2_164"/>
            <p:cNvSpPr txBox="1"/>
            <p:nvPr/>
          </p:nvSpPr>
          <p:spPr>
            <a:xfrm>
              <a:off x="8243732" y="782468"/>
              <a:ext cx="3786600" cy="2271900"/>
            </a:xfrm>
            <a:prstGeom prst="rect">
              <a:avLst/>
            </a:prstGeom>
            <a:noFill/>
            <a:ln>
              <a:noFill/>
            </a:ln>
          </p:spPr>
          <p:txBody>
            <a:bodyPr anchorCtr="0" anchor="t" bIns="76200" lIns="76200" spcFirstLastPara="1" rIns="76200" wrap="square" tIns="76200">
              <a:noAutofit/>
            </a:bodyPr>
            <a:lstStyle/>
            <a:p>
              <a:pPr indent="0" lvl="0" marL="0" marR="0" rtl="0" algn="l">
                <a:lnSpc>
                  <a:spcPct val="90000"/>
                </a:lnSpc>
                <a:spcBef>
                  <a:spcPts val="0"/>
                </a:spcBef>
                <a:spcAft>
                  <a:spcPts val="0"/>
                </a:spcAft>
                <a:buClr>
                  <a:schemeClr val="lt1"/>
                </a:buClr>
                <a:buSzPts val="2000"/>
                <a:buFont typeface="Calibri"/>
                <a:buNone/>
              </a:pPr>
              <a:r>
                <a:rPr b="1" i="0" lang="en-GB" sz="2000" u="none">
                  <a:solidFill>
                    <a:schemeClr val="lt1"/>
                  </a:solidFill>
                  <a:latin typeface="Calibri"/>
                  <a:ea typeface="Calibri"/>
                  <a:cs typeface="Calibri"/>
                  <a:sym typeface="Calibri"/>
                </a:rPr>
                <a:t>C: IMPROVING DATA QUALITY, AVAILABILITY AND UTILITY, INCLUDING REPROCESSING</a:t>
              </a:r>
              <a:endParaRPr/>
            </a:p>
            <a:p>
              <a:pPr indent="-114300" lvl="1" marL="114300" marR="0" rtl="0" algn="l">
                <a:lnSpc>
                  <a:spcPct val="90000"/>
                </a:lnSpc>
                <a:spcBef>
                  <a:spcPts val="700"/>
                </a:spcBef>
                <a:spcAft>
                  <a:spcPts val="0"/>
                </a:spcAft>
                <a:buClr>
                  <a:schemeClr val="lt1"/>
                </a:buClr>
                <a:buSzPts val="1400"/>
                <a:buFont typeface="Calibri"/>
                <a:buChar char="•"/>
              </a:pPr>
              <a:r>
                <a:rPr b="0" i="0" lang="en-GB" sz="1400" u="none" cap="none" strike="noStrike">
                  <a:solidFill>
                    <a:schemeClr val="lt1"/>
                  </a:solidFill>
                  <a:latin typeface="Calibri"/>
                  <a:ea typeface="Calibri"/>
                  <a:cs typeface="Calibri"/>
                  <a:sym typeface="Calibri"/>
                </a:rPr>
                <a:t>Develop standards and best practices</a:t>
              </a:r>
              <a:endParaRPr/>
            </a:p>
            <a:p>
              <a:pPr indent="-114300" lvl="1" marL="114300" marR="0" rtl="0" algn="l">
                <a:lnSpc>
                  <a:spcPct val="90000"/>
                </a:lnSpc>
                <a:spcBef>
                  <a:spcPts val="210"/>
                </a:spcBef>
                <a:spcAft>
                  <a:spcPts val="0"/>
                </a:spcAft>
                <a:buClr>
                  <a:schemeClr val="lt1"/>
                </a:buClr>
                <a:buSzPts val="1400"/>
                <a:buFont typeface="Calibri"/>
                <a:buChar char="•"/>
              </a:pPr>
              <a:r>
                <a:rPr b="0" i="0" lang="en-GB" sz="1400" u="none" cap="none" strike="noStrike">
                  <a:solidFill>
                    <a:schemeClr val="lt1"/>
                  </a:solidFill>
                  <a:latin typeface="Calibri"/>
                  <a:ea typeface="Calibri"/>
                  <a:cs typeface="Calibri"/>
                  <a:sym typeface="Calibri"/>
                </a:rPr>
                <a:t>Improvements to satellite and in situ products</a:t>
              </a:r>
              <a:endParaRPr/>
            </a:p>
            <a:p>
              <a:pPr indent="-114300" lvl="1" marL="114300" marR="0" rtl="0" algn="l">
                <a:lnSpc>
                  <a:spcPct val="90000"/>
                </a:lnSpc>
                <a:spcBef>
                  <a:spcPts val="210"/>
                </a:spcBef>
                <a:spcAft>
                  <a:spcPts val="0"/>
                </a:spcAft>
                <a:buClr>
                  <a:schemeClr val="lt1"/>
                </a:buClr>
                <a:buSzPts val="1400"/>
                <a:buFont typeface="Calibri"/>
                <a:buChar char="•"/>
              </a:pPr>
              <a:r>
                <a:rPr b="0" i="0" lang="en-GB" sz="1400" u="none" cap="none" strike="noStrike">
                  <a:solidFill>
                    <a:schemeClr val="lt1"/>
                  </a:solidFill>
                  <a:latin typeface="Calibri"/>
                  <a:ea typeface="Calibri"/>
                  <a:cs typeface="Calibri"/>
                  <a:sym typeface="Calibri"/>
                </a:rPr>
                <a:t>New and improved reanalysis products</a:t>
              </a:r>
              <a:endParaRPr/>
            </a:p>
          </p:txBody>
        </p:sp>
        <p:sp>
          <p:nvSpPr>
            <p:cNvPr id="2455" name="Google Shape;2455;g154064e066c_2_164"/>
            <p:cNvSpPr/>
            <p:nvPr/>
          </p:nvSpPr>
          <p:spPr>
            <a:xfrm>
              <a:off x="0" y="3389725"/>
              <a:ext cx="3786600" cy="2271900"/>
            </a:xfrm>
            <a:prstGeom prst="rect">
              <a:avLst/>
            </a:prstGeom>
            <a:solidFill>
              <a:srgbClr val="115AA9"/>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6" name="Google Shape;2456;g154064e066c_2_164"/>
            <p:cNvSpPr txBox="1"/>
            <p:nvPr/>
          </p:nvSpPr>
          <p:spPr>
            <a:xfrm>
              <a:off x="0" y="3389725"/>
              <a:ext cx="3786600" cy="2271900"/>
            </a:xfrm>
            <a:prstGeom prst="rect">
              <a:avLst/>
            </a:prstGeom>
            <a:noFill/>
            <a:ln>
              <a:noFill/>
            </a:ln>
          </p:spPr>
          <p:txBody>
            <a:bodyPr anchorCtr="0" anchor="t" bIns="76200" lIns="76200" spcFirstLastPara="1" rIns="76200" wrap="square" tIns="76200">
              <a:noAutofit/>
            </a:bodyPr>
            <a:lstStyle/>
            <a:p>
              <a:pPr indent="0" lvl="0" marL="0" marR="0" rtl="0" algn="l">
                <a:lnSpc>
                  <a:spcPct val="90000"/>
                </a:lnSpc>
                <a:spcBef>
                  <a:spcPts val="0"/>
                </a:spcBef>
                <a:spcAft>
                  <a:spcPts val="0"/>
                </a:spcAft>
                <a:buClr>
                  <a:schemeClr val="lt1"/>
                </a:buClr>
                <a:buSzPts val="2000"/>
                <a:buFont typeface="Calibri"/>
                <a:buNone/>
              </a:pPr>
              <a:r>
                <a:rPr b="1" i="0" lang="en-GB" sz="2000" u="none">
                  <a:solidFill>
                    <a:schemeClr val="lt1"/>
                  </a:solidFill>
                  <a:latin typeface="Calibri"/>
                  <a:ea typeface="Calibri"/>
                  <a:cs typeface="Calibri"/>
                  <a:sym typeface="Calibri"/>
                </a:rPr>
                <a:t>D: MANAGING DATA</a:t>
              </a:r>
              <a:endParaRPr b="0" i="0" sz="2000" u="none">
                <a:solidFill>
                  <a:schemeClr val="lt1"/>
                </a:solidFill>
                <a:latin typeface="Calibri"/>
                <a:ea typeface="Calibri"/>
                <a:cs typeface="Calibri"/>
                <a:sym typeface="Calibri"/>
              </a:endParaRPr>
            </a:p>
            <a:p>
              <a:pPr indent="-114300" lvl="1" marL="114300" marR="0" rtl="0" algn="l">
                <a:lnSpc>
                  <a:spcPct val="90000"/>
                </a:lnSpc>
                <a:spcBef>
                  <a:spcPts val="700"/>
                </a:spcBef>
                <a:spcAft>
                  <a:spcPts val="0"/>
                </a:spcAft>
                <a:buClr>
                  <a:schemeClr val="lt1"/>
                </a:buClr>
                <a:buSzPts val="1400"/>
                <a:buFont typeface="Calibri"/>
                <a:buChar char="•"/>
              </a:pPr>
              <a:r>
                <a:rPr b="0" i="0" lang="en-GB" sz="1400" u="none" cap="none" strike="noStrike">
                  <a:solidFill>
                    <a:schemeClr val="lt1"/>
                  </a:solidFill>
                  <a:latin typeface="Calibri"/>
                  <a:ea typeface="Calibri"/>
                  <a:cs typeface="Calibri"/>
                  <a:sym typeface="Calibri"/>
                </a:rPr>
                <a:t>Define governance and requirements of data centre</a:t>
              </a:r>
              <a:endParaRPr/>
            </a:p>
            <a:p>
              <a:pPr indent="-114300" lvl="1" marL="114300" marR="0" rtl="0" algn="l">
                <a:lnSpc>
                  <a:spcPct val="90000"/>
                </a:lnSpc>
                <a:spcBef>
                  <a:spcPts val="210"/>
                </a:spcBef>
                <a:spcAft>
                  <a:spcPts val="0"/>
                </a:spcAft>
                <a:buClr>
                  <a:schemeClr val="lt1"/>
                </a:buClr>
                <a:buSzPts val="1400"/>
                <a:buFont typeface="Calibri"/>
                <a:buChar char="•"/>
              </a:pPr>
              <a:r>
                <a:rPr b="0" i="0" lang="en-GB" sz="1400" u="none" cap="none" strike="noStrike">
                  <a:solidFill>
                    <a:schemeClr val="lt1"/>
                  </a:solidFill>
                  <a:latin typeface="Calibri"/>
                  <a:ea typeface="Calibri"/>
                  <a:cs typeface="Calibri"/>
                  <a:sym typeface="Calibri"/>
                </a:rPr>
                <a:t>Ensure in situ data centres exist for all ECV</a:t>
              </a:r>
              <a:endParaRPr/>
            </a:p>
            <a:p>
              <a:pPr indent="-114300" lvl="1" marL="114300" marR="0" rtl="0" algn="l">
                <a:lnSpc>
                  <a:spcPct val="90000"/>
                </a:lnSpc>
                <a:spcBef>
                  <a:spcPts val="210"/>
                </a:spcBef>
                <a:spcAft>
                  <a:spcPts val="0"/>
                </a:spcAft>
                <a:buClr>
                  <a:schemeClr val="lt1"/>
                </a:buClr>
                <a:buSzPts val="1400"/>
                <a:buFont typeface="Calibri"/>
                <a:buChar char="•"/>
              </a:pPr>
              <a:r>
                <a:rPr b="0" i="0" lang="en-GB" sz="1400" u="none" cap="none" strike="noStrike">
                  <a:solidFill>
                    <a:schemeClr val="lt1"/>
                  </a:solidFill>
                  <a:latin typeface="Calibri"/>
                  <a:ea typeface="Calibri"/>
                  <a:cs typeface="Calibri"/>
                  <a:sym typeface="Calibri"/>
                </a:rPr>
                <a:t>Improve discovery and access</a:t>
              </a:r>
              <a:endParaRPr/>
            </a:p>
            <a:p>
              <a:pPr indent="-114300" lvl="1" marL="114300" marR="0" rtl="0" algn="l">
                <a:lnSpc>
                  <a:spcPct val="90000"/>
                </a:lnSpc>
                <a:spcBef>
                  <a:spcPts val="210"/>
                </a:spcBef>
                <a:spcAft>
                  <a:spcPts val="0"/>
                </a:spcAft>
                <a:buClr>
                  <a:schemeClr val="lt1"/>
                </a:buClr>
                <a:buSzPts val="1400"/>
                <a:buFont typeface="Calibri"/>
                <a:buChar char="•"/>
              </a:pPr>
              <a:r>
                <a:rPr b="0" i="0" lang="en-GB" sz="1400" u="none" cap="none" strike="noStrike">
                  <a:solidFill>
                    <a:schemeClr val="lt1"/>
                  </a:solidFill>
                  <a:latin typeface="Calibri"/>
                  <a:ea typeface="Calibri"/>
                  <a:cs typeface="Calibri"/>
                  <a:sym typeface="Calibri"/>
                </a:rPr>
                <a:t>Data rescue</a:t>
              </a:r>
              <a:endParaRPr/>
            </a:p>
          </p:txBody>
        </p:sp>
        <p:sp>
          <p:nvSpPr>
            <p:cNvPr id="2457" name="Google Shape;2457;g154064e066c_2_164"/>
            <p:cNvSpPr/>
            <p:nvPr/>
          </p:nvSpPr>
          <p:spPr>
            <a:xfrm>
              <a:off x="4165165" y="3389725"/>
              <a:ext cx="3786600" cy="2271900"/>
            </a:xfrm>
            <a:prstGeom prst="rect">
              <a:avLst/>
            </a:prstGeom>
            <a:solidFill>
              <a:srgbClr val="0AAEEB"/>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8" name="Google Shape;2458;g154064e066c_2_164"/>
            <p:cNvSpPr txBox="1"/>
            <p:nvPr/>
          </p:nvSpPr>
          <p:spPr>
            <a:xfrm>
              <a:off x="4165165" y="3389725"/>
              <a:ext cx="3786600" cy="2271900"/>
            </a:xfrm>
            <a:prstGeom prst="rect">
              <a:avLst/>
            </a:prstGeom>
            <a:noFill/>
            <a:ln>
              <a:noFill/>
            </a:ln>
          </p:spPr>
          <p:txBody>
            <a:bodyPr anchorCtr="0" anchor="t" bIns="76200" lIns="76200" spcFirstLastPara="1" rIns="76200" wrap="square" tIns="76200">
              <a:noAutofit/>
            </a:bodyPr>
            <a:lstStyle/>
            <a:p>
              <a:pPr indent="0" lvl="0" marL="0" marR="0" rtl="0" algn="l">
                <a:lnSpc>
                  <a:spcPct val="90000"/>
                </a:lnSpc>
                <a:spcBef>
                  <a:spcPts val="0"/>
                </a:spcBef>
                <a:spcAft>
                  <a:spcPts val="0"/>
                </a:spcAft>
                <a:buClr>
                  <a:schemeClr val="lt1"/>
                </a:buClr>
                <a:buSzPts val="2000"/>
                <a:buFont typeface="Calibri"/>
                <a:buNone/>
              </a:pPr>
              <a:r>
                <a:rPr b="1" i="0" lang="en-GB" sz="2000" u="none">
                  <a:solidFill>
                    <a:schemeClr val="lt1"/>
                  </a:solidFill>
                  <a:latin typeface="Calibri"/>
                  <a:ea typeface="Calibri"/>
                  <a:cs typeface="Calibri"/>
                  <a:sym typeface="Calibri"/>
                </a:rPr>
                <a:t>E: ENGAGING WITH COUNTRIES</a:t>
              </a:r>
              <a:endParaRPr b="0" i="0" sz="2000" u="none">
                <a:solidFill>
                  <a:schemeClr val="lt1"/>
                </a:solidFill>
                <a:latin typeface="Calibri"/>
                <a:ea typeface="Calibri"/>
                <a:cs typeface="Calibri"/>
                <a:sym typeface="Calibri"/>
              </a:endParaRPr>
            </a:p>
            <a:p>
              <a:pPr indent="-114300" lvl="1" marL="114300" marR="0" rtl="0" algn="l">
                <a:lnSpc>
                  <a:spcPct val="90000"/>
                </a:lnSpc>
                <a:spcBef>
                  <a:spcPts val="700"/>
                </a:spcBef>
                <a:spcAft>
                  <a:spcPts val="0"/>
                </a:spcAft>
                <a:buClr>
                  <a:schemeClr val="lt1"/>
                </a:buClr>
                <a:buSzPts val="1400"/>
                <a:buFont typeface="Calibri"/>
                <a:buChar char="•"/>
              </a:pPr>
              <a:r>
                <a:rPr b="0" i="0" lang="en-GB" sz="1400" u="none" cap="none" strike="noStrike">
                  <a:solidFill>
                    <a:schemeClr val="lt1"/>
                  </a:solidFill>
                  <a:latin typeface="Calibri"/>
                  <a:ea typeface="Calibri"/>
                  <a:cs typeface="Calibri"/>
                  <a:sym typeface="Calibri"/>
                </a:rPr>
                <a:t>Improve regional and national engagement in GCOS</a:t>
              </a:r>
              <a:endParaRPr/>
            </a:p>
            <a:p>
              <a:pPr indent="-114300" lvl="1" marL="114300" marR="0" rtl="0" algn="l">
                <a:lnSpc>
                  <a:spcPct val="90000"/>
                </a:lnSpc>
                <a:spcBef>
                  <a:spcPts val="210"/>
                </a:spcBef>
                <a:spcAft>
                  <a:spcPts val="0"/>
                </a:spcAft>
                <a:buClr>
                  <a:schemeClr val="lt1"/>
                </a:buClr>
                <a:buSzPts val="1400"/>
                <a:buFont typeface="Calibri"/>
                <a:buChar char="•"/>
              </a:pPr>
              <a:r>
                <a:rPr b="0" i="0" lang="en-GB" sz="1400" u="none" cap="none" strike="noStrike">
                  <a:solidFill>
                    <a:schemeClr val="lt1"/>
                  </a:solidFill>
                  <a:latin typeface="Calibri"/>
                  <a:ea typeface="Calibri"/>
                  <a:cs typeface="Calibri"/>
                  <a:sym typeface="Calibri"/>
                </a:rPr>
                <a:t>Enhance support for national climate observations</a:t>
              </a:r>
              <a:endParaRPr/>
            </a:p>
          </p:txBody>
        </p:sp>
        <p:sp>
          <p:nvSpPr>
            <p:cNvPr id="2459" name="Google Shape;2459;g154064e066c_2_164"/>
            <p:cNvSpPr/>
            <p:nvPr/>
          </p:nvSpPr>
          <p:spPr>
            <a:xfrm>
              <a:off x="8330330" y="3389725"/>
              <a:ext cx="3786600" cy="2271900"/>
            </a:xfrm>
            <a:prstGeom prst="rect">
              <a:avLst/>
            </a:prstGeom>
            <a:solidFill>
              <a:srgbClr val="115AA9"/>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0" name="Google Shape;2460;g154064e066c_2_164"/>
            <p:cNvSpPr txBox="1"/>
            <p:nvPr/>
          </p:nvSpPr>
          <p:spPr>
            <a:xfrm>
              <a:off x="8330330" y="3389725"/>
              <a:ext cx="3786600" cy="2271900"/>
            </a:xfrm>
            <a:prstGeom prst="rect">
              <a:avLst/>
            </a:prstGeom>
            <a:noFill/>
            <a:ln>
              <a:noFill/>
            </a:ln>
          </p:spPr>
          <p:txBody>
            <a:bodyPr anchorCtr="0" anchor="t" bIns="76200" lIns="76200" spcFirstLastPara="1" rIns="76200" wrap="square" tIns="76200">
              <a:noAutofit/>
            </a:bodyPr>
            <a:lstStyle/>
            <a:p>
              <a:pPr indent="0" lvl="0" marL="0" marR="0" rtl="0" algn="l">
                <a:lnSpc>
                  <a:spcPct val="90000"/>
                </a:lnSpc>
                <a:spcBef>
                  <a:spcPts val="0"/>
                </a:spcBef>
                <a:spcAft>
                  <a:spcPts val="0"/>
                </a:spcAft>
                <a:buClr>
                  <a:schemeClr val="lt1"/>
                </a:buClr>
                <a:buSzPts val="2000"/>
                <a:buFont typeface="Calibri"/>
                <a:buNone/>
              </a:pPr>
              <a:r>
                <a:rPr b="1" i="0" lang="en-GB" sz="2000" u="none">
                  <a:solidFill>
                    <a:schemeClr val="lt1"/>
                  </a:solidFill>
                  <a:latin typeface="Calibri"/>
                  <a:ea typeface="Calibri"/>
                  <a:cs typeface="Calibri"/>
                  <a:sym typeface="Calibri"/>
                </a:rPr>
                <a:t>F: OTHER EMERGING NEEDS</a:t>
              </a:r>
              <a:endParaRPr b="0" i="0" sz="2000" u="none">
                <a:solidFill>
                  <a:schemeClr val="lt1"/>
                </a:solidFill>
                <a:latin typeface="Calibri"/>
                <a:ea typeface="Calibri"/>
                <a:cs typeface="Calibri"/>
                <a:sym typeface="Calibri"/>
              </a:endParaRPr>
            </a:p>
            <a:p>
              <a:pPr indent="-114300" lvl="1" marL="114300" marR="0" rtl="0" algn="l">
                <a:lnSpc>
                  <a:spcPct val="90000"/>
                </a:lnSpc>
                <a:spcBef>
                  <a:spcPts val="700"/>
                </a:spcBef>
                <a:spcAft>
                  <a:spcPts val="0"/>
                </a:spcAft>
                <a:buClr>
                  <a:schemeClr val="lt1"/>
                </a:buClr>
                <a:buSzPts val="1400"/>
                <a:buFont typeface="Calibri"/>
                <a:buChar char="•"/>
              </a:pPr>
              <a:r>
                <a:rPr b="0" i="0" lang="en-GB" sz="1400" u="none" cap="none" strike="noStrike">
                  <a:solidFill>
                    <a:schemeClr val="lt1"/>
                  </a:solidFill>
                  <a:latin typeface="Calibri"/>
                  <a:ea typeface="Calibri"/>
                  <a:cs typeface="Calibri"/>
                  <a:sym typeface="Calibri"/>
                </a:rPr>
                <a:t>Higher resolution real time data</a:t>
              </a:r>
              <a:endParaRPr/>
            </a:p>
            <a:p>
              <a:pPr indent="-114300" lvl="1" marL="114300" marR="0" rtl="0" algn="l">
                <a:lnSpc>
                  <a:spcPct val="90000"/>
                </a:lnSpc>
                <a:spcBef>
                  <a:spcPts val="210"/>
                </a:spcBef>
                <a:spcAft>
                  <a:spcPts val="0"/>
                </a:spcAft>
                <a:buClr>
                  <a:schemeClr val="lt1"/>
                </a:buClr>
                <a:buSzPts val="1400"/>
                <a:buFont typeface="Calibri"/>
                <a:buChar char="•"/>
              </a:pPr>
              <a:r>
                <a:rPr b="0" i="0" lang="en-GB" sz="1400" u="none" cap="none" strike="noStrike">
                  <a:solidFill>
                    <a:schemeClr val="lt1"/>
                  </a:solidFill>
                  <a:latin typeface="Calibri"/>
                  <a:ea typeface="Calibri"/>
                  <a:cs typeface="Calibri"/>
                  <a:sym typeface="Calibri"/>
                </a:rPr>
                <a:t>Improvements in urban, polar, coastal regions and EEZ</a:t>
              </a:r>
              <a:endParaRPr/>
            </a:p>
            <a:p>
              <a:pPr indent="-114300" lvl="1" marL="114300" marR="0" rtl="0" algn="l">
                <a:lnSpc>
                  <a:spcPct val="90000"/>
                </a:lnSpc>
                <a:spcBef>
                  <a:spcPts val="210"/>
                </a:spcBef>
                <a:spcAft>
                  <a:spcPts val="0"/>
                </a:spcAft>
                <a:buClr>
                  <a:schemeClr val="lt1"/>
                </a:buClr>
                <a:buSzPts val="1400"/>
                <a:buFont typeface="Calibri"/>
                <a:buChar char="•"/>
              </a:pPr>
              <a:r>
                <a:rPr b="0" i="0" lang="en-GB" sz="1400" u="none" cap="none" strike="noStrike">
                  <a:solidFill>
                    <a:schemeClr val="lt1"/>
                  </a:solidFill>
                  <a:latin typeface="Calibri"/>
                  <a:ea typeface="Calibri"/>
                  <a:cs typeface="Calibri"/>
                  <a:sym typeface="Calibri"/>
                </a:rPr>
                <a:t>Develop operational Global GHG Monitoring System</a:t>
              </a:r>
              <a:endParaRPr/>
            </a:p>
          </p:txBody>
        </p:sp>
      </p:grpSp>
    </p:spTree>
  </p:cSld>
  <p:clrMapOvr>
    <a:masterClrMapping/>
  </p:clrMapOvr>
  <p:transition>
    <p:fade/>
  </p:transition>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4" name="Shape 2464"/>
        <p:cNvGrpSpPr/>
        <p:nvPr/>
      </p:nvGrpSpPr>
      <p:grpSpPr>
        <a:xfrm>
          <a:off x="0" y="0"/>
          <a:ext cx="0" cy="0"/>
          <a:chOff x="0" y="0"/>
          <a:chExt cx="0" cy="0"/>
        </a:xfrm>
      </p:grpSpPr>
      <p:sp>
        <p:nvSpPr>
          <p:cNvPr id="2465" name="Google Shape;2465;g154064e066c_2_181"/>
          <p:cNvSpPr txBox="1"/>
          <p:nvPr>
            <p:ph idx="1" type="body"/>
          </p:nvPr>
        </p:nvSpPr>
        <p:spPr>
          <a:xfrm>
            <a:off x="839788" y="975769"/>
            <a:ext cx="5157787" cy="823912"/>
          </a:xfrm>
          <a:prstGeom prst="rect">
            <a:avLst/>
          </a:prstGeom>
          <a:solidFill>
            <a:srgbClr val="115AA9"/>
          </a:solid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2400"/>
              <a:buNone/>
            </a:pPr>
            <a:r>
              <a:rPr lang="en-GB"/>
              <a:t>Who has to act?</a:t>
            </a:r>
            <a:endParaRPr/>
          </a:p>
        </p:txBody>
      </p:sp>
      <p:sp>
        <p:nvSpPr>
          <p:cNvPr id="2466" name="Google Shape;2466;g154064e066c_2_181"/>
          <p:cNvSpPr txBox="1"/>
          <p:nvPr>
            <p:ph idx="2" type="body"/>
          </p:nvPr>
        </p:nvSpPr>
        <p:spPr>
          <a:xfrm>
            <a:off x="839788" y="1799680"/>
            <a:ext cx="5157787" cy="4810125"/>
          </a:xfrm>
          <a:prstGeom prst="rect">
            <a:avLst/>
          </a:prstGeom>
          <a:solidFill>
            <a:srgbClr val="0CADEA"/>
          </a:solidFill>
          <a:ln>
            <a:noFill/>
          </a:ln>
        </p:spPr>
        <p:txBody>
          <a:bodyPr anchorCtr="0" anchor="t" bIns="45700" lIns="91425" spcFirstLastPara="1" rIns="91425" wrap="square" tIns="45700">
            <a:normAutofit/>
          </a:bodyPr>
          <a:lstStyle/>
          <a:p>
            <a:pPr indent="-228600" lvl="1" marL="685800" rtl="0" algn="l">
              <a:lnSpc>
                <a:spcPct val="90000"/>
              </a:lnSpc>
              <a:spcBef>
                <a:spcPts val="0"/>
              </a:spcBef>
              <a:spcAft>
                <a:spcPts val="0"/>
              </a:spcAft>
              <a:buClr>
                <a:schemeClr val="lt1"/>
              </a:buClr>
              <a:buSzPts val="2400"/>
              <a:buChar char="•"/>
            </a:pPr>
            <a:r>
              <a:rPr lang="en-GB"/>
              <a:t>WMO</a:t>
            </a:r>
            <a:endParaRPr/>
          </a:p>
          <a:p>
            <a:pPr indent="-228600" lvl="1" marL="685800" rtl="0" algn="l">
              <a:lnSpc>
                <a:spcPct val="90000"/>
              </a:lnSpc>
              <a:spcBef>
                <a:spcPts val="500"/>
              </a:spcBef>
              <a:spcAft>
                <a:spcPts val="0"/>
              </a:spcAft>
              <a:buClr>
                <a:schemeClr val="lt1"/>
              </a:buClr>
              <a:buSzPts val="2400"/>
              <a:buChar char="•"/>
            </a:pPr>
            <a:r>
              <a:rPr lang="en-GB"/>
              <a:t>NMHS</a:t>
            </a:r>
            <a:endParaRPr/>
          </a:p>
          <a:p>
            <a:pPr indent="-228600" lvl="1" marL="685800" rtl="0" algn="l">
              <a:lnSpc>
                <a:spcPct val="90000"/>
              </a:lnSpc>
              <a:spcBef>
                <a:spcPts val="500"/>
              </a:spcBef>
              <a:spcAft>
                <a:spcPts val="0"/>
              </a:spcAft>
              <a:buClr>
                <a:schemeClr val="lt1"/>
              </a:buClr>
              <a:buSzPts val="2400"/>
              <a:buChar char="•"/>
            </a:pPr>
            <a:r>
              <a:rPr lang="en-GB"/>
              <a:t>Space agencies</a:t>
            </a:r>
            <a:endParaRPr/>
          </a:p>
          <a:p>
            <a:pPr indent="-228600" lvl="1" marL="685800" rtl="0" algn="l">
              <a:lnSpc>
                <a:spcPct val="90000"/>
              </a:lnSpc>
              <a:spcBef>
                <a:spcPts val="500"/>
              </a:spcBef>
              <a:spcAft>
                <a:spcPts val="0"/>
              </a:spcAft>
              <a:buClr>
                <a:schemeClr val="lt1"/>
              </a:buClr>
              <a:buSzPts val="2400"/>
              <a:buChar char="•"/>
            </a:pPr>
            <a:r>
              <a:rPr lang="en-GB"/>
              <a:t>GOOS</a:t>
            </a:r>
            <a:endParaRPr/>
          </a:p>
          <a:p>
            <a:pPr indent="-228600" lvl="1" marL="685800" rtl="0" algn="l">
              <a:lnSpc>
                <a:spcPct val="90000"/>
              </a:lnSpc>
              <a:spcBef>
                <a:spcPts val="500"/>
              </a:spcBef>
              <a:spcAft>
                <a:spcPts val="0"/>
              </a:spcAft>
              <a:buClr>
                <a:schemeClr val="lt1"/>
              </a:buClr>
              <a:buSzPts val="2400"/>
              <a:buChar char="•"/>
            </a:pPr>
            <a:r>
              <a:rPr lang="en-GB"/>
              <a:t>Reanalysis Centres</a:t>
            </a:r>
            <a:endParaRPr/>
          </a:p>
          <a:p>
            <a:pPr indent="-228600" lvl="1" marL="685800" rtl="0" algn="l">
              <a:lnSpc>
                <a:spcPct val="90000"/>
              </a:lnSpc>
              <a:spcBef>
                <a:spcPts val="500"/>
              </a:spcBef>
              <a:spcAft>
                <a:spcPts val="0"/>
              </a:spcAft>
              <a:buClr>
                <a:schemeClr val="lt1"/>
              </a:buClr>
              <a:buSzPts val="2400"/>
              <a:buChar char="•"/>
            </a:pPr>
            <a:r>
              <a:rPr lang="en-GB"/>
              <a:t>Global Data Centres</a:t>
            </a:r>
            <a:endParaRPr/>
          </a:p>
          <a:p>
            <a:pPr indent="-228600" lvl="1" marL="685800" rtl="0" algn="l">
              <a:lnSpc>
                <a:spcPct val="90000"/>
              </a:lnSpc>
              <a:spcBef>
                <a:spcPts val="500"/>
              </a:spcBef>
              <a:spcAft>
                <a:spcPts val="0"/>
              </a:spcAft>
              <a:buClr>
                <a:schemeClr val="lt1"/>
              </a:buClr>
              <a:buSzPts val="2400"/>
              <a:buChar char="•"/>
            </a:pPr>
            <a:r>
              <a:rPr lang="en-GB"/>
              <a:t>Research organizations</a:t>
            </a:r>
            <a:endParaRPr/>
          </a:p>
          <a:p>
            <a:pPr indent="-228600" lvl="1" marL="685800" rtl="0" algn="l">
              <a:lnSpc>
                <a:spcPct val="90000"/>
              </a:lnSpc>
              <a:spcBef>
                <a:spcPts val="500"/>
              </a:spcBef>
              <a:spcAft>
                <a:spcPts val="0"/>
              </a:spcAft>
              <a:buClr>
                <a:schemeClr val="lt1"/>
              </a:buClr>
              <a:buSzPts val="2400"/>
              <a:buChar char="•"/>
            </a:pPr>
            <a:r>
              <a:rPr lang="en-GB"/>
              <a:t>National Agencies</a:t>
            </a:r>
            <a:endParaRPr/>
          </a:p>
          <a:p>
            <a:pPr indent="-228600" lvl="1" marL="685800" rtl="0" algn="l">
              <a:lnSpc>
                <a:spcPct val="90000"/>
              </a:lnSpc>
              <a:spcBef>
                <a:spcPts val="500"/>
              </a:spcBef>
              <a:spcAft>
                <a:spcPts val="0"/>
              </a:spcAft>
              <a:buClr>
                <a:schemeClr val="lt1"/>
              </a:buClr>
              <a:buSzPts val="2400"/>
              <a:buChar char="•"/>
            </a:pPr>
            <a:r>
              <a:rPr lang="en-GB"/>
              <a:t>Parties to UNFCCC</a:t>
            </a:r>
            <a:endParaRPr/>
          </a:p>
          <a:p>
            <a:pPr indent="-228600" lvl="1" marL="685800" rtl="0" algn="l">
              <a:lnSpc>
                <a:spcPct val="90000"/>
              </a:lnSpc>
              <a:spcBef>
                <a:spcPts val="500"/>
              </a:spcBef>
              <a:spcAft>
                <a:spcPts val="0"/>
              </a:spcAft>
              <a:buClr>
                <a:schemeClr val="lt1"/>
              </a:buClr>
              <a:buSzPts val="2400"/>
              <a:buChar char="•"/>
            </a:pPr>
            <a:r>
              <a:rPr lang="en-GB"/>
              <a:t>Academia</a:t>
            </a:r>
            <a:endParaRPr/>
          </a:p>
          <a:p>
            <a:pPr indent="-228600" lvl="1" marL="685800" rtl="0" algn="l">
              <a:lnSpc>
                <a:spcPct val="90000"/>
              </a:lnSpc>
              <a:spcBef>
                <a:spcPts val="500"/>
              </a:spcBef>
              <a:spcAft>
                <a:spcPts val="0"/>
              </a:spcAft>
              <a:buClr>
                <a:schemeClr val="lt1"/>
              </a:buClr>
              <a:buSzPts val="2400"/>
              <a:buChar char="•"/>
            </a:pPr>
            <a:r>
              <a:rPr lang="en-GB"/>
              <a:t>Funding Agencies</a:t>
            </a:r>
            <a:endParaRPr/>
          </a:p>
          <a:p>
            <a:pPr indent="-228600" lvl="1" marL="685800" rtl="0" algn="l">
              <a:lnSpc>
                <a:spcPct val="90000"/>
              </a:lnSpc>
              <a:spcBef>
                <a:spcPts val="500"/>
              </a:spcBef>
              <a:spcAft>
                <a:spcPts val="0"/>
              </a:spcAft>
              <a:buClr>
                <a:schemeClr val="lt1"/>
              </a:buClr>
              <a:buSzPts val="2400"/>
              <a:buChar char="•"/>
            </a:pPr>
            <a:r>
              <a:rPr lang="en-GB"/>
              <a:t>GCOS </a:t>
            </a:r>
            <a:endParaRPr/>
          </a:p>
          <a:p>
            <a:pPr indent="-50800" lvl="0" marL="228600" rtl="0" algn="l">
              <a:lnSpc>
                <a:spcPct val="90000"/>
              </a:lnSpc>
              <a:spcBef>
                <a:spcPts val="1000"/>
              </a:spcBef>
              <a:spcAft>
                <a:spcPts val="0"/>
              </a:spcAft>
              <a:buClr>
                <a:schemeClr val="lt1"/>
              </a:buClr>
              <a:buSzPts val="2800"/>
              <a:buNone/>
            </a:pPr>
            <a:r>
              <a:t/>
            </a:r>
            <a:endParaRPr/>
          </a:p>
        </p:txBody>
      </p:sp>
      <p:sp>
        <p:nvSpPr>
          <p:cNvPr id="2467" name="Google Shape;2467;g154064e066c_2_181"/>
          <p:cNvSpPr txBox="1"/>
          <p:nvPr>
            <p:ph idx="3" type="body"/>
          </p:nvPr>
        </p:nvSpPr>
        <p:spPr>
          <a:xfrm>
            <a:off x="6172200" y="975769"/>
            <a:ext cx="5183188" cy="823912"/>
          </a:xfrm>
          <a:prstGeom prst="rect">
            <a:avLst/>
          </a:prstGeom>
          <a:solidFill>
            <a:srgbClr val="115AA9"/>
          </a:solid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2400"/>
              <a:buNone/>
            </a:pPr>
            <a:r>
              <a:rPr lang="en-GB"/>
              <a:t>GCOS will</a:t>
            </a:r>
            <a:endParaRPr/>
          </a:p>
        </p:txBody>
      </p:sp>
      <p:sp>
        <p:nvSpPr>
          <p:cNvPr id="2468" name="Google Shape;2468;g154064e066c_2_181"/>
          <p:cNvSpPr txBox="1"/>
          <p:nvPr>
            <p:ph idx="4" type="body"/>
          </p:nvPr>
        </p:nvSpPr>
        <p:spPr>
          <a:xfrm>
            <a:off x="6172200" y="1799680"/>
            <a:ext cx="5183188" cy="4810125"/>
          </a:xfrm>
          <a:prstGeom prst="rect">
            <a:avLst/>
          </a:prstGeom>
          <a:solidFill>
            <a:srgbClr val="0CADEA"/>
          </a:solidFill>
          <a:ln>
            <a:noFill/>
          </a:ln>
        </p:spPr>
        <p:txBody>
          <a:bodyPr anchorCtr="0" anchor="t" bIns="45700" lIns="91425" spcFirstLastPara="1" rIns="91425" wrap="square" tIns="45700">
            <a:normAutofit fontScale="77500" lnSpcReduction="20000"/>
          </a:bodyPr>
          <a:lstStyle/>
          <a:p>
            <a:pPr indent="-228600" lvl="0" marL="228600" rtl="0" algn="l">
              <a:lnSpc>
                <a:spcPct val="90000"/>
              </a:lnSpc>
              <a:spcBef>
                <a:spcPts val="0"/>
              </a:spcBef>
              <a:spcAft>
                <a:spcPts val="0"/>
              </a:spcAft>
              <a:buClr>
                <a:schemeClr val="lt1"/>
              </a:buClr>
              <a:buSzPct val="100000"/>
              <a:buChar char="•"/>
            </a:pPr>
            <a:r>
              <a:rPr lang="en-GB"/>
              <a:t>Prepare supplements for several of these groups summarising the important relevant actions.</a:t>
            </a:r>
            <a:endParaRPr/>
          </a:p>
          <a:p>
            <a:pPr indent="-228600" lvl="0" marL="228600" rtl="0" algn="l">
              <a:lnSpc>
                <a:spcPct val="90000"/>
              </a:lnSpc>
              <a:spcBef>
                <a:spcPts val="1000"/>
              </a:spcBef>
              <a:spcAft>
                <a:spcPts val="0"/>
              </a:spcAft>
              <a:buClr>
                <a:schemeClr val="lt1"/>
              </a:buClr>
              <a:buSzPct val="100000"/>
              <a:buChar char="•"/>
            </a:pPr>
            <a:r>
              <a:rPr lang="en-GB"/>
              <a:t>Address actions allocated to it in Implementation Plan.</a:t>
            </a:r>
            <a:endParaRPr/>
          </a:p>
          <a:p>
            <a:pPr indent="-228600" lvl="0" marL="228600" rtl="0" algn="l">
              <a:lnSpc>
                <a:spcPct val="90000"/>
              </a:lnSpc>
              <a:spcBef>
                <a:spcPts val="1000"/>
              </a:spcBef>
              <a:spcAft>
                <a:spcPts val="0"/>
              </a:spcAft>
              <a:buClr>
                <a:schemeClr val="lt1"/>
              </a:buClr>
              <a:buSzPct val="100000"/>
              <a:buChar char="•"/>
            </a:pPr>
            <a:r>
              <a:rPr lang="en-GB"/>
              <a:t>Identify additional needs arising from Paris Agreement (i.e. adaptation &amp; mitigation).</a:t>
            </a:r>
            <a:endParaRPr/>
          </a:p>
          <a:p>
            <a:pPr indent="-228600" lvl="0" marL="228600" rtl="0" algn="l">
              <a:lnSpc>
                <a:spcPct val="90000"/>
              </a:lnSpc>
              <a:spcBef>
                <a:spcPts val="1000"/>
              </a:spcBef>
              <a:spcAft>
                <a:spcPts val="0"/>
              </a:spcAft>
              <a:buClr>
                <a:schemeClr val="lt1"/>
              </a:buClr>
              <a:buSzPct val="100000"/>
              <a:buChar char="•"/>
            </a:pPr>
            <a:r>
              <a:rPr lang="en-GB"/>
              <a:t>Continue to monitor performance of global climate observing system.</a:t>
            </a:r>
            <a:endParaRPr/>
          </a:p>
          <a:p>
            <a:pPr indent="-228600" lvl="0" marL="228600" rtl="0" algn="l">
              <a:lnSpc>
                <a:spcPct val="90000"/>
              </a:lnSpc>
              <a:spcBef>
                <a:spcPts val="1000"/>
              </a:spcBef>
              <a:spcAft>
                <a:spcPts val="0"/>
              </a:spcAft>
              <a:buClr>
                <a:schemeClr val="lt1"/>
              </a:buClr>
              <a:buSzPct val="100000"/>
              <a:buChar char="•"/>
            </a:pPr>
            <a:r>
              <a:rPr lang="en-GB"/>
              <a:t>Facilitate reviews of observations of climate cycles.</a:t>
            </a:r>
            <a:endParaRPr/>
          </a:p>
          <a:p>
            <a:pPr indent="-228600" lvl="0" marL="228600" rtl="0" algn="l">
              <a:lnSpc>
                <a:spcPct val="90000"/>
              </a:lnSpc>
              <a:spcBef>
                <a:spcPts val="1000"/>
              </a:spcBef>
              <a:spcAft>
                <a:spcPts val="0"/>
              </a:spcAft>
              <a:buClr>
                <a:schemeClr val="lt1"/>
              </a:buClr>
              <a:buSzPct val="100000"/>
              <a:buChar char="•"/>
            </a:pPr>
            <a:r>
              <a:rPr lang="en-GB"/>
              <a:t>Review adequacy of ECV requirements.</a:t>
            </a:r>
            <a:endParaRPr/>
          </a:p>
          <a:p>
            <a:pPr indent="-228600" lvl="0" marL="228600" rtl="0" algn="l">
              <a:lnSpc>
                <a:spcPct val="90000"/>
              </a:lnSpc>
              <a:spcBef>
                <a:spcPts val="1000"/>
              </a:spcBef>
              <a:spcAft>
                <a:spcPts val="0"/>
              </a:spcAft>
              <a:buClr>
                <a:schemeClr val="lt1"/>
              </a:buClr>
              <a:buSzPct val="100000"/>
              <a:buChar char="•"/>
            </a:pPr>
            <a:r>
              <a:rPr lang="en-GB"/>
              <a:t>Promote national engagement in GCOS.</a:t>
            </a:r>
            <a:endParaRPr/>
          </a:p>
        </p:txBody>
      </p:sp>
      <p:sp>
        <p:nvSpPr>
          <p:cNvPr id="2469" name="Google Shape;2469;g154064e066c_2_181"/>
          <p:cNvSpPr txBox="1"/>
          <p:nvPr>
            <p:ph type="title"/>
          </p:nvPr>
        </p:nvSpPr>
        <p:spPr>
          <a:xfrm>
            <a:off x="522514" y="0"/>
            <a:ext cx="11669486" cy="862149"/>
          </a:xfrm>
          <a:prstGeom prst="rect">
            <a:avLst/>
          </a:prstGeom>
          <a:solidFill>
            <a:srgbClr val="0A8F9D"/>
          </a:solid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chemeClr val="lt1"/>
              </a:buClr>
              <a:buSzPts val="3600"/>
              <a:buFont typeface="Calibri"/>
              <a:buNone/>
            </a:pPr>
            <a:r>
              <a:rPr lang="en-GB"/>
              <a:t>Next Steps</a:t>
            </a:r>
            <a:endParaRPr/>
          </a:p>
        </p:txBody>
      </p:sp>
    </p:spTree>
  </p:cSld>
  <p:clrMapOvr>
    <a:masterClrMapping/>
  </p:clrMapOvr>
  <p:transition>
    <p:fade/>
  </p:transition>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4" name="Shape 2474"/>
        <p:cNvGrpSpPr/>
        <p:nvPr/>
      </p:nvGrpSpPr>
      <p:grpSpPr>
        <a:xfrm>
          <a:off x="0" y="0"/>
          <a:ext cx="0" cy="0"/>
          <a:chOff x="0" y="0"/>
          <a:chExt cx="0" cy="0"/>
        </a:xfrm>
      </p:grpSpPr>
      <p:sp>
        <p:nvSpPr>
          <p:cNvPr id="2475" name="Google Shape;2475;g154064e066c_7_101"/>
          <p:cNvSpPr txBox="1"/>
          <p:nvPr>
            <p:ph type="title"/>
          </p:nvPr>
        </p:nvSpPr>
        <p:spPr>
          <a:xfrm rot="-5400000">
            <a:off x="-1846217" y="2980000"/>
            <a:ext cx="4737464" cy="612742"/>
          </a:xfrm>
          <a:prstGeom prst="rect">
            <a:avLst/>
          </a:prstGeom>
          <a:solidFill>
            <a:srgbClr val="FF9A20"/>
          </a:solidFill>
          <a:ln>
            <a:noFill/>
          </a:ln>
        </p:spPr>
        <p:txBody>
          <a:bodyPr anchorCtr="0" anchor="ctr" bIns="45700" lIns="91425" spcFirstLastPara="1" rIns="91425" wrap="square" tIns="45700">
            <a:normAutofit/>
          </a:bodyPr>
          <a:lstStyle/>
          <a:p>
            <a:pPr indent="0" lvl="1" marL="0" rtl="0" algn="l">
              <a:spcBef>
                <a:spcPts val="0"/>
              </a:spcBef>
              <a:spcAft>
                <a:spcPts val="0"/>
              </a:spcAft>
              <a:buNone/>
            </a:pPr>
            <a:r>
              <a:rPr b="1" lang="en-GB" sz="1800">
                <a:solidFill>
                  <a:schemeClr val="lt1"/>
                </a:solidFill>
              </a:rPr>
              <a:t>Theme A: Ensuring Sustainability</a:t>
            </a:r>
            <a:endParaRPr b="1" sz="1800">
              <a:solidFill>
                <a:schemeClr val="lt1"/>
              </a:solidFill>
            </a:endParaRPr>
          </a:p>
        </p:txBody>
      </p:sp>
      <p:grpSp>
        <p:nvGrpSpPr>
          <p:cNvPr id="2476" name="Google Shape;2476;g154064e066c_7_101"/>
          <p:cNvGrpSpPr/>
          <p:nvPr/>
        </p:nvGrpSpPr>
        <p:grpSpPr>
          <a:xfrm>
            <a:off x="1156979" y="669804"/>
            <a:ext cx="9860660" cy="6118516"/>
            <a:chOff x="1026351" y="4221"/>
            <a:chExt cx="9860660" cy="6118516"/>
          </a:xfrm>
        </p:grpSpPr>
        <p:sp>
          <p:nvSpPr>
            <p:cNvPr id="2477" name="Google Shape;2477;g154064e066c_7_101"/>
            <p:cNvSpPr/>
            <p:nvPr/>
          </p:nvSpPr>
          <p:spPr>
            <a:xfrm>
              <a:off x="1026351" y="5488"/>
              <a:ext cx="3090718" cy="1854431"/>
            </a:xfrm>
            <a:prstGeom prst="rect">
              <a:avLst/>
            </a:prstGeom>
            <a:solidFill>
              <a:srgbClr val="FF9A20"/>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8" name="Google Shape;2478;g154064e066c_7_101"/>
            <p:cNvSpPr txBox="1"/>
            <p:nvPr/>
          </p:nvSpPr>
          <p:spPr>
            <a:xfrm>
              <a:off x="1026351" y="5488"/>
              <a:ext cx="3090718" cy="1854431"/>
            </a:xfrm>
            <a:prstGeom prst="rect">
              <a:avLst/>
            </a:prstGeom>
            <a:noFill/>
            <a:ln>
              <a:noFill/>
            </a:ln>
          </p:spPr>
          <p:txBody>
            <a:bodyPr anchorCtr="0" anchor="ctr" bIns="72375" lIns="72375" spcFirstLastPara="1" rIns="72375" wrap="square" tIns="72375">
              <a:noAutofit/>
            </a:bodyPr>
            <a:lstStyle/>
            <a:p>
              <a:pPr indent="0" lvl="0" marL="0" marR="0" rtl="0" algn="ctr">
                <a:lnSpc>
                  <a:spcPct val="90000"/>
                </a:lnSpc>
                <a:spcBef>
                  <a:spcPts val="0"/>
                </a:spcBef>
                <a:spcAft>
                  <a:spcPts val="0"/>
                </a:spcAft>
                <a:buClr>
                  <a:schemeClr val="lt1"/>
                </a:buClr>
                <a:buSzPts val="1900"/>
                <a:buFont typeface="Noto Sans Symbols"/>
                <a:buNone/>
              </a:pPr>
              <a:r>
                <a:rPr lang="en-GB" sz="1900">
                  <a:solidFill>
                    <a:schemeClr val="lt1"/>
                  </a:solidFill>
                  <a:latin typeface="Arimo"/>
                  <a:ea typeface="Arimo"/>
                  <a:cs typeface="Arimo"/>
                  <a:sym typeface="Arimo"/>
                </a:rPr>
                <a:t>Action A2: Address gaps in satellite observations likely to occur in the near future</a:t>
              </a:r>
              <a:endParaRPr sz="1900">
                <a:solidFill>
                  <a:schemeClr val="lt1"/>
                </a:solidFill>
                <a:latin typeface="Arimo"/>
                <a:ea typeface="Arimo"/>
                <a:cs typeface="Arimo"/>
                <a:sym typeface="Arimo"/>
              </a:endParaRPr>
            </a:p>
          </p:txBody>
        </p:sp>
        <p:sp>
          <p:nvSpPr>
            <p:cNvPr id="2479" name="Google Shape;2479;g154064e066c_7_101"/>
            <p:cNvSpPr/>
            <p:nvPr/>
          </p:nvSpPr>
          <p:spPr>
            <a:xfrm>
              <a:off x="1064244" y="4268306"/>
              <a:ext cx="3090718" cy="1854431"/>
            </a:xfrm>
            <a:prstGeom prst="rect">
              <a:avLst/>
            </a:prstGeom>
            <a:solidFill>
              <a:srgbClr val="1C9DDA"/>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0" name="Google Shape;2480;g154064e066c_7_101"/>
            <p:cNvSpPr txBox="1"/>
            <p:nvPr/>
          </p:nvSpPr>
          <p:spPr>
            <a:xfrm>
              <a:off x="1064244" y="4268306"/>
              <a:ext cx="3090718" cy="1854431"/>
            </a:xfrm>
            <a:prstGeom prst="rect">
              <a:avLst/>
            </a:prstGeom>
            <a:noFill/>
            <a:ln>
              <a:noFill/>
            </a:ln>
          </p:spPr>
          <p:txBody>
            <a:bodyPr anchorCtr="0" anchor="ctr" bIns="72375" lIns="72375" spcFirstLastPara="1" rIns="72375" wrap="square" tIns="72375">
              <a:noAutofit/>
            </a:bodyPr>
            <a:lstStyle/>
            <a:p>
              <a:pPr indent="0" lvl="0" marL="0" marR="0" rtl="0" algn="ctr">
                <a:lnSpc>
                  <a:spcPct val="90000"/>
                </a:lnSpc>
                <a:spcBef>
                  <a:spcPts val="0"/>
                </a:spcBef>
                <a:spcAft>
                  <a:spcPts val="0"/>
                </a:spcAft>
                <a:buClr>
                  <a:schemeClr val="lt1"/>
                </a:buClr>
                <a:buSzPts val="1900"/>
                <a:buFont typeface="Noto Sans Symbols"/>
                <a:buNone/>
              </a:pPr>
              <a:r>
                <a:rPr lang="en-GB" sz="1900">
                  <a:solidFill>
                    <a:schemeClr val="lt1"/>
                  </a:solidFill>
                  <a:latin typeface="Arimo"/>
                  <a:ea typeface="Arimo"/>
                  <a:cs typeface="Arimo"/>
                  <a:sym typeface="Arimo"/>
                </a:rPr>
                <a:t>Action B1:  Development of reference networks (in situ and satellite Fiducial Reference Measurement (FRM) programs)</a:t>
              </a:r>
              <a:endParaRPr sz="1900">
                <a:solidFill>
                  <a:schemeClr val="lt1"/>
                </a:solidFill>
                <a:latin typeface="Arimo"/>
                <a:ea typeface="Arimo"/>
                <a:cs typeface="Arimo"/>
                <a:sym typeface="Arimo"/>
              </a:endParaRPr>
            </a:p>
          </p:txBody>
        </p:sp>
        <p:sp>
          <p:nvSpPr>
            <p:cNvPr id="2481" name="Google Shape;2481;g154064e066c_7_101"/>
            <p:cNvSpPr/>
            <p:nvPr/>
          </p:nvSpPr>
          <p:spPr>
            <a:xfrm>
              <a:off x="4420022" y="4197653"/>
              <a:ext cx="3090718" cy="1854431"/>
            </a:xfrm>
            <a:prstGeom prst="rect">
              <a:avLst/>
            </a:prstGeom>
            <a:solidFill>
              <a:srgbClr val="1C9DDA"/>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2" name="Google Shape;2482;g154064e066c_7_101"/>
            <p:cNvSpPr txBox="1"/>
            <p:nvPr/>
          </p:nvSpPr>
          <p:spPr>
            <a:xfrm>
              <a:off x="4420022" y="4197653"/>
              <a:ext cx="3090718" cy="1854431"/>
            </a:xfrm>
            <a:prstGeom prst="rect">
              <a:avLst/>
            </a:prstGeom>
            <a:noFill/>
            <a:ln>
              <a:noFill/>
            </a:ln>
          </p:spPr>
          <p:txBody>
            <a:bodyPr anchorCtr="0" anchor="ctr" bIns="72375" lIns="72375" spcFirstLastPara="1" rIns="72375" wrap="square" tIns="72375">
              <a:noAutofit/>
            </a:bodyPr>
            <a:lstStyle/>
            <a:p>
              <a:pPr indent="0" lvl="0" marL="0" marR="0" rtl="0" algn="ctr">
                <a:lnSpc>
                  <a:spcPct val="90000"/>
                </a:lnSpc>
                <a:spcBef>
                  <a:spcPts val="0"/>
                </a:spcBef>
                <a:spcAft>
                  <a:spcPts val="0"/>
                </a:spcAft>
                <a:buClr>
                  <a:schemeClr val="lt1"/>
                </a:buClr>
                <a:buSzPts val="1900"/>
                <a:buFont typeface="Noto Sans Symbols"/>
                <a:buNone/>
              </a:pPr>
              <a:r>
                <a:rPr lang="en-GB" sz="1900">
                  <a:solidFill>
                    <a:schemeClr val="lt1"/>
                  </a:solidFill>
                  <a:latin typeface="Arimo"/>
                  <a:ea typeface="Arimo"/>
                  <a:cs typeface="Arimo"/>
                  <a:sym typeface="Arimo"/>
                </a:rPr>
                <a:t>Action B10:  Identify gaps in the climat observing system to monitor the global energy, water and carbon cycles </a:t>
              </a:r>
              <a:endParaRPr sz="1900">
                <a:solidFill>
                  <a:schemeClr val="lt1"/>
                </a:solidFill>
                <a:latin typeface="Arimo"/>
                <a:ea typeface="Arimo"/>
                <a:cs typeface="Arimo"/>
                <a:sym typeface="Arimo"/>
              </a:endParaRPr>
            </a:p>
          </p:txBody>
        </p:sp>
        <p:sp>
          <p:nvSpPr>
            <p:cNvPr id="2483" name="Google Shape;2483;g154064e066c_7_101"/>
            <p:cNvSpPr/>
            <p:nvPr/>
          </p:nvSpPr>
          <p:spPr>
            <a:xfrm>
              <a:off x="1026351" y="2168991"/>
              <a:ext cx="3090718" cy="1854431"/>
            </a:xfrm>
            <a:prstGeom prst="rect">
              <a:avLst/>
            </a:prstGeom>
            <a:solidFill>
              <a:srgbClr val="FF9A20"/>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4" name="Google Shape;2484;g154064e066c_7_101"/>
            <p:cNvSpPr txBox="1"/>
            <p:nvPr/>
          </p:nvSpPr>
          <p:spPr>
            <a:xfrm>
              <a:off x="1026351" y="2168991"/>
              <a:ext cx="3090718" cy="1854431"/>
            </a:xfrm>
            <a:prstGeom prst="rect">
              <a:avLst/>
            </a:prstGeom>
            <a:noFill/>
            <a:ln>
              <a:noFill/>
            </a:ln>
          </p:spPr>
          <p:txBody>
            <a:bodyPr anchorCtr="0" anchor="ctr" bIns="72375" lIns="72375" spcFirstLastPara="1" rIns="72375" wrap="square" tIns="72375">
              <a:noAutofit/>
            </a:bodyPr>
            <a:lstStyle/>
            <a:p>
              <a:pPr indent="0" lvl="0" marL="0" marR="0" rtl="0" algn="ctr">
                <a:lnSpc>
                  <a:spcPct val="90000"/>
                </a:lnSpc>
                <a:spcBef>
                  <a:spcPts val="0"/>
                </a:spcBef>
                <a:spcAft>
                  <a:spcPts val="0"/>
                </a:spcAft>
                <a:buClr>
                  <a:schemeClr val="lt1"/>
                </a:buClr>
                <a:buSzPts val="1900"/>
                <a:buFont typeface="Noto Sans Symbols"/>
                <a:buNone/>
              </a:pPr>
              <a:r>
                <a:rPr lang="en-GB" sz="1900">
                  <a:solidFill>
                    <a:schemeClr val="lt1"/>
                  </a:solidFill>
                  <a:latin typeface="Arimo"/>
                  <a:ea typeface="Arimo"/>
                  <a:cs typeface="Arimo"/>
                  <a:sym typeface="Arimo"/>
                </a:rPr>
                <a:t>Action A3: Prepare follow-on plans for critical satellite missions </a:t>
              </a:r>
              <a:endParaRPr sz="1900">
                <a:solidFill>
                  <a:schemeClr val="lt1"/>
                </a:solidFill>
                <a:latin typeface="Arimo"/>
                <a:ea typeface="Arimo"/>
                <a:cs typeface="Arimo"/>
                <a:sym typeface="Arimo"/>
              </a:endParaRPr>
            </a:p>
          </p:txBody>
        </p:sp>
        <p:sp>
          <p:nvSpPr>
            <p:cNvPr id="2485" name="Google Shape;2485;g154064e066c_7_101"/>
            <p:cNvSpPr/>
            <p:nvPr/>
          </p:nvSpPr>
          <p:spPr>
            <a:xfrm>
              <a:off x="4426142" y="4221"/>
              <a:ext cx="3090718" cy="1854431"/>
            </a:xfrm>
            <a:prstGeom prst="rect">
              <a:avLst/>
            </a:prstGeom>
            <a:solidFill>
              <a:srgbClr val="1C9DDA"/>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6" name="Google Shape;2486;g154064e066c_7_101"/>
            <p:cNvSpPr txBox="1"/>
            <p:nvPr/>
          </p:nvSpPr>
          <p:spPr>
            <a:xfrm>
              <a:off x="4426142" y="4221"/>
              <a:ext cx="3090718" cy="1854431"/>
            </a:xfrm>
            <a:prstGeom prst="rect">
              <a:avLst/>
            </a:prstGeom>
            <a:noFill/>
            <a:ln>
              <a:noFill/>
            </a:ln>
          </p:spPr>
          <p:txBody>
            <a:bodyPr anchorCtr="0" anchor="ctr" bIns="72375" lIns="72375" spcFirstLastPara="1" rIns="72375" wrap="square" tIns="72375">
              <a:noAutofit/>
            </a:bodyPr>
            <a:lstStyle/>
            <a:p>
              <a:pPr indent="0" lvl="0" marL="0" marR="0" rtl="0" algn="ctr">
                <a:lnSpc>
                  <a:spcPct val="90000"/>
                </a:lnSpc>
                <a:spcBef>
                  <a:spcPts val="0"/>
                </a:spcBef>
                <a:spcAft>
                  <a:spcPts val="0"/>
                </a:spcAft>
                <a:buClr>
                  <a:schemeClr val="lt1"/>
                </a:buClr>
                <a:buSzPts val="1900"/>
                <a:buFont typeface="Noto Sans Symbols"/>
                <a:buNone/>
              </a:pPr>
              <a:r>
                <a:rPr lang="en-GB" sz="1900">
                  <a:solidFill>
                    <a:schemeClr val="lt1"/>
                  </a:solidFill>
                  <a:latin typeface="Arimo"/>
                  <a:ea typeface="Arimo"/>
                  <a:cs typeface="Arimo"/>
                  <a:sym typeface="Arimo"/>
                </a:rPr>
                <a:t>Action B3: New Earth observing satellite missions to fill gaps in the observing systems </a:t>
              </a:r>
              <a:endParaRPr sz="1900">
                <a:solidFill>
                  <a:schemeClr val="lt1"/>
                </a:solidFill>
                <a:latin typeface="Arimo"/>
                <a:ea typeface="Arimo"/>
                <a:cs typeface="Arimo"/>
                <a:sym typeface="Arimo"/>
              </a:endParaRPr>
            </a:p>
          </p:txBody>
        </p:sp>
        <p:sp>
          <p:nvSpPr>
            <p:cNvPr id="2487" name="Google Shape;2487;g154064e066c_7_101"/>
            <p:cNvSpPr/>
            <p:nvPr/>
          </p:nvSpPr>
          <p:spPr>
            <a:xfrm>
              <a:off x="7796293" y="33873"/>
              <a:ext cx="3090718" cy="1854431"/>
            </a:xfrm>
            <a:prstGeom prst="rect">
              <a:avLst/>
            </a:prstGeom>
            <a:solidFill>
              <a:srgbClr val="1C9DDA"/>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8" name="Google Shape;2488;g154064e066c_7_101"/>
            <p:cNvSpPr txBox="1"/>
            <p:nvPr/>
          </p:nvSpPr>
          <p:spPr>
            <a:xfrm>
              <a:off x="7796293" y="33873"/>
              <a:ext cx="3090718" cy="1854431"/>
            </a:xfrm>
            <a:prstGeom prst="rect">
              <a:avLst/>
            </a:prstGeom>
            <a:noFill/>
            <a:ln>
              <a:noFill/>
            </a:ln>
          </p:spPr>
          <p:txBody>
            <a:bodyPr anchorCtr="0" anchor="ctr" bIns="72375" lIns="72375" spcFirstLastPara="1" rIns="72375" wrap="square" tIns="72375">
              <a:noAutofit/>
            </a:bodyPr>
            <a:lstStyle/>
            <a:p>
              <a:pPr indent="0" lvl="0" marL="0" marR="0" rtl="0" algn="ctr">
                <a:lnSpc>
                  <a:spcPct val="90000"/>
                </a:lnSpc>
                <a:spcBef>
                  <a:spcPts val="0"/>
                </a:spcBef>
                <a:spcAft>
                  <a:spcPts val="0"/>
                </a:spcAft>
                <a:buClr>
                  <a:schemeClr val="lt1"/>
                </a:buClr>
                <a:buSzPts val="1900"/>
                <a:buFont typeface="Noto Sans Symbols"/>
                <a:buNone/>
              </a:pPr>
              <a:r>
                <a:rPr lang="en-GB" sz="1900">
                  <a:solidFill>
                    <a:schemeClr val="lt1"/>
                  </a:solidFill>
                  <a:latin typeface="Arimo"/>
                  <a:ea typeface="Arimo"/>
                  <a:cs typeface="Arimo"/>
                  <a:sym typeface="Arimo"/>
                </a:rPr>
                <a:t>Action B7: Augmenting ship-based hydrography and fixed-point observations with biological and biogeochemical parameters</a:t>
              </a:r>
              <a:endParaRPr sz="1900">
                <a:solidFill>
                  <a:schemeClr val="lt1"/>
                </a:solidFill>
                <a:latin typeface="Arimo"/>
                <a:ea typeface="Arimo"/>
                <a:cs typeface="Arimo"/>
                <a:sym typeface="Arimo"/>
              </a:endParaRPr>
            </a:p>
          </p:txBody>
        </p:sp>
        <p:sp>
          <p:nvSpPr>
            <p:cNvPr id="2489" name="Google Shape;2489;g154064e066c_7_101"/>
            <p:cNvSpPr/>
            <p:nvPr/>
          </p:nvSpPr>
          <p:spPr>
            <a:xfrm>
              <a:off x="4347638" y="2197377"/>
              <a:ext cx="3090718" cy="1854431"/>
            </a:xfrm>
            <a:prstGeom prst="rect">
              <a:avLst/>
            </a:prstGeom>
            <a:solidFill>
              <a:srgbClr val="1C9DDA"/>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0" name="Google Shape;2490;g154064e066c_7_101"/>
            <p:cNvSpPr txBox="1"/>
            <p:nvPr/>
          </p:nvSpPr>
          <p:spPr>
            <a:xfrm>
              <a:off x="4347638" y="2197377"/>
              <a:ext cx="3090718" cy="1854431"/>
            </a:xfrm>
            <a:prstGeom prst="rect">
              <a:avLst/>
            </a:prstGeom>
            <a:noFill/>
            <a:ln>
              <a:noFill/>
            </a:ln>
          </p:spPr>
          <p:txBody>
            <a:bodyPr anchorCtr="0" anchor="ctr" bIns="72375" lIns="72375" spcFirstLastPara="1" rIns="72375" wrap="square" tIns="72375">
              <a:noAutofit/>
            </a:bodyPr>
            <a:lstStyle/>
            <a:p>
              <a:pPr indent="0" lvl="0" marL="0" marR="0" rtl="0" algn="ctr">
                <a:lnSpc>
                  <a:spcPct val="90000"/>
                </a:lnSpc>
                <a:spcBef>
                  <a:spcPts val="0"/>
                </a:spcBef>
                <a:spcAft>
                  <a:spcPts val="0"/>
                </a:spcAft>
                <a:buClr>
                  <a:schemeClr val="lt1"/>
                </a:buClr>
                <a:buSzPts val="1900"/>
                <a:buFont typeface="Noto Sans Symbols"/>
                <a:buNone/>
              </a:pPr>
              <a:r>
                <a:rPr lang="en-GB" sz="1900">
                  <a:solidFill>
                    <a:schemeClr val="lt1"/>
                  </a:solidFill>
                  <a:latin typeface="Arimo"/>
                  <a:ea typeface="Arimo"/>
                  <a:cs typeface="Arimo"/>
                  <a:sym typeface="Arimo"/>
                </a:rPr>
                <a:t>Action B5:  Implementing global hydrological networks</a:t>
              </a:r>
              <a:endParaRPr sz="1900">
                <a:solidFill>
                  <a:schemeClr val="lt1"/>
                </a:solidFill>
                <a:latin typeface="Arimo"/>
                <a:ea typeface="Arimo"/>
                <a:cs typeface="Arimo"/>
                <a:sym typeface="Arimo"/>
              </a:endParaRPr>
            </a:p>
          </p:txBody>
        </p:sp>
        <p:sp>
          <p:nvSpPr>
            <p:cNvPr id="2491" name="Google Shape;2491;g154064e066c_7_101"/>
            <p:cNvSpPr/>
            <p:nvPr/>
          </p:nvSpPr>
          <p:spPr>
            <a:xfrm>
              <a:off x="4420022" y="4197659"/>
              <a:ext cx="3090718" cy="1854431"/>
            </a:xfrm>
            <a:prstGeom prst="rect">
              <a:avLst/>
            </a:prstGeom>
            <a:solidFill>
              <a:srgbClr val="1C9DDA"/>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2" name="Google Shape;2492;g154064e066c_7_101"/>
            <p:cNvSpPr txBox="1"/>
            <p:nvPr/>
          </p:nvSpPr>
          <p:spPr>
            <a:xfrm>
              <a:off x="4420022" y="4197659"/>
              <a:ext cx="3090718" cy="1854431"/>
            </a:xfrm>
            <a:prstGeom prst="rect">
              <a:avLst/>
            </a:prstGeom>
            <a:noFill/>
            <a:ln>
              <a:noFill/>
            </a:ln>
          </p:spPr>
          <p:txBody>
            <a:bodyPr anchorCtr="0" anchor="ctr" bIns="72375" lIns="72375" spcFirstLastPara="1" rIns="72375" wrap="square" tIns="72375">
              <a:noAutofit/>
            </a:bodyPr>
            <a:lstStyle/>
            <a:p>
              <a:pPr indent="0" lvl="0" marL="0" marR="0" rtl="0" algn="ctr">
                <a:lnSpc>
                  <a:spcPct val="90000"/>
                </a:lnSpc>
                <a:spcBef>
                  <a:spcPts val="0"/>
                </a:spcBef>
                <a:spcAft>
                  <a:spcPts val="0"/>
                </a:spcAft>
                <a:buClr>
                  <a:schemeClr val="lt1"/>
                </a:buClr>
                <a:buSzPts val="1900"/>
                <a:buFont typeface="Noto Sans Symbols"/>
                <a:buNone/>
              </a:pPr>
              <a:r>
                <a:rPr lang="en-GB" sz="1900">
                  <a:solidFill>
                    <a:schemeClr val="lt1"/>
                  </a:solidFill>
                  <a:latin typeface="Arimo"/>
                  <a:ea typeface="Arimo"/>
                  <a:cs typeface="Arimo"/>
                  <a:sym typeface="Arimo"/>
                </a:rPr>
                <a:t>Action B6:  Expand and build a fully integrated global ocean observing system </a:t>
              </a:r>
              <a:endParaRPr sz="1900">
                <a:solidFill>
                  <a:schemeClr val="lt1"/>
                </a:solidFill>
                <a:latin typeface="Arimo"/>
                <a:ea typeface="Arimo"/>
                <a:cs typeface="Arimo"/>
                <a:sym typeface="Arimo"/>
              </a:endParaRPr>
            </a:p>
          </p:txBody>
        </p:sp>
        <p:sp>
          <p:nvSpPr>
            <p:cNvPr id="2493" name="Google Shape;2493;g154064e066c_7_101"/>
            <p:cNvSpPr/>
            <p:nvPr/>
          </p:nvSpPr>
          <p:spPr>
            <a:xfrm>
              <a:off x="7746841" y="2197377"/>
              <a:ext cx="3090718" cy="1854431"/>
            </a:xfrm>
            <a:prstGeom prst="rect">
              <a:avLst/>
            </a:prstGeom>
            <a:solidFill>
              <a:srgbClr val="1C9DDA"/>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4" name="Google Shape;2494;g154064e066c_7_101"/>
            <p:cNvSpPr txBox="1"/>
            <p:nvPr/>
          </p:nvSpPr>
          <p:spPr>
            <a:xfrm>
              <a:off x="7746841" y="2197377"/>
              <a:ext cx="3090718" cy="1854431"/>
            </a:xfrm>
            <a:prstGeom prst="rect">
              <a:avLst/>
            </a:prstGeom>
            <a:noFill/>
            <a:ln>
              <a:noFill/>
            </a:ln>
          </p:spPr>
          <p:txBody>
            <a:bodyPr anchorCtr="0" anchor="ctr" bIns="72375" lIns="72375" spcFirstLastPara="1" rIns="72375" wrap="square" tIns="72375">
              <a:noAutofit/>
            </a:bodyPr>
            <a:lstStyle/>
            <a:p>
              <a:pPr indent="0" lvl="0" marL="0" marR="0" rtl="0" algn="ctr">
                <a:lnSpc>
                  <a:spcPct val="90000"/>
                </a:lnSpc>
                <a:spcBef>
                  <a:spcPts val="0"/>
                </a:spcBef>
                <a:spcAft>
                  <a:spcPts val="0"/>
                </a:spcAft>
                <a:buClr>
                  <a:schemeClr val="lt1"/>
                </a:buClr>
                <a:buSzPts val="1900"/>
                <a:buFont typeface="Noto Sans Symbols"/>
                <a:buNone/>
              </a:pPr>
              <a:r>
                <a:rPr lang="en-GB" sz="1900">
                  <a:solidFill>
                    <a:schemeClr val="lt1"/>
                  </a:solidFill>
                  <a:latin typeface="Arimo"/>
                  <a:ea typeface="Arimo"/>
                  <a:cs typeface="Arimo"/>
                  <a:sym typeface="Arimo"/>
                </a:rPr>
                <a:t>Action B9:  Improve estimates of latent and sensible heat fluxes and wind stress </a:t>
              </a:r>
              <a:endParaRPr sz="1900">
                <a:solidFill>
                  <a:schemeClr val="lt1"/>
                </a:solidFill>
                <a:latin typeface="Arimo"/>
                <a:ea typeface="Arimo"/>
                <a:cs typeface="Arimo"/>
                <a:sym typeface="Arimo"/>
              </a:endParaRPr>
            </a:p>
          </p:txBody>
        </p:sp>
      </p:grpSp>
      <p:grpSp>
        <p:nvGrpSpPr>
          <p:cNvPr id="2495" name="Google Shape;2495;g154064e066c_7_101"/>
          <p:cNvGrpSpPr/>
          <p:nvPr/>
        </p:nvGrpSpPr>
        <p:grpSpPr>
          <a:xfrm>
            <a:off x="7906400" y="4863245"/>
            <a:ext cx="3090718" cy="1854431"/>
            <a:chOff x="0" y="4337983"/>
            <a:chExt cx="3090718" cy="1854431"/>
          </a:xfrm>
        </p:grpSpPr>
        <p:sp>
          <p:nvSpPr>
            <p:cNvPr id="2496" name="Google Shape;2496;g154064e066c_7_101"/>
            <p:cNvSpPr/>
            <p:nvPr/>
          </p:nvSpPr>
          <p:spPr>
            <a:xfrm>
              <a:off x="0" y="4337983"/>
              <a:ext cx="3090718" cy="1854431"/>
            </a:xfrm>
            <a:prstGeom prst="rect">
              <a:avLst/>
            </a:prstGeom>
            <a:solidFill>
              <a:srgbClr val="1C9DDA"/>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7" name="Google Shape;2497;g154064e066c_7_101"/>
            <p:cNvSpPr txBox="1"/>
            <p:nvPr/>
          </p:nvSpPr>
          <p:spPr>
            <a:xfrm>
              <a:off x="0" y="4337983"/>
              <a:ext cx="3090718" cy="1854431"/>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chemeClr val="lt1"/>
                </a:buClr>
                <a:buSzPts val="2000"/>
                <a:buFont typeface="Noto Sans Symbols"/>
                <a:buNone/>
              </a:pPr>
              <a:r>
                <a:rPr lang="en-GB" sz="2000">
                  <a:solidFill>
                    <a:schemeClr val="lt1"/>
                  </a:solidFill>
                  <a:latin typeface="Calibri"/>
                  <a:ea typeface="Calibri"/>
                  <a:cs typeface="Calibri"/>
                  <a:sym typeface="Calibri"/>
                </a:rPr>
                <a:t>Action B10:  Identify gaps in the climate observing system to monitor the global energy, water and carbon cycles </a:t>
              </a:r>
              <a:endParaRPr sz="2000">
                <a:solidFill>
                  <a:schemeClr val="lt1"/>
                </a:solidFill>
                <a:latin typeface="Calibri"/>
                <a:ea typeface="Calibri"/>
                <a:cs typeface="Calibri"/>
                <a:sym typeface="Calibri"/>
              </a:endParaRPr>
            </a:p>
          </p:txBody>
        </p:sp>
      </p:grpSp>
      <p:sp>
        <p:nvSpPr>
          <p:cNvPr id="2498" name="Google Shape;2498;g154064e066c_7_101"/>
          <p:cNvSpPr txBox="1"/>
          <p:nvPr/>
        </p:nvSpPr>
        <p:spPr>
          <a:xfrm rot="5400000">
            <a:off x="9048174" y="3398845"/>
            <a:ext cx="4974402" cy="612742"/>
          </a:xfrm>
          <a:prstGeom prst="rect">
            <a:avLst/>
          </a:prstGeom>
          <a:solidFill>
            <a:srgbClr val="1C9DDA"/>
          </a:solidFill>
          <a:ln>
            <a:noFill/>
          </a:ln>
        </p:spPr>
        <p:txBody>
          <a:bodyPr anchorCtr="0" anchor="ctr" bIns="45700" lIns="91425" spcFirstLastPara="1" rIns="91425" wrap="square" tIns="45700">
            <a:normAutofit/>
          </a:bodyPr>
          <a:lstStyle/>
          <a:p>
            <a:pPr indent="0" lvl="1" marL="0" marR="0" rtl="0" algn="l">
              <a:spcBef>
                <a:spcPts val="0"/>
              </a:spcBef>
              <a:spcAft>
                <a:spcPts val="0"/>
              </a:spcAft>
              <a:buNone/>
            </a:pPr>
            <a:r>
              <a:rPr b="1" i="0" lang="en-GB" sz="1800" u="none" cap="none" strike="noStrike">
                <a:solidFill>
                  <a:schemeClr val="lt1"/>
                </a:solidFill>
                <a:latin typeface="Calibri"/>
                <a:ea typeface="Calibri"/>
                <a:cs typeface="Calibri"/>
                <a:sym typeface="Calibri"/>
              </a:rPr>
              <a:t>Theme B: Filling Data Gaps</a:t>
            </a:r>
            <a:endParaRPr b="1" i="0" sz="1800" u="none" cap="none" strike="noStrike">
              <a:solidFill>
                <a:schemeClr val="lt1"/>
              </a:solidFill>
              <a:latin typeface="Calibri"/>
              <a:ea typeface="Calibri"/>
              <a:cs typeface="Calibri"/>
              <a:sym typeface="Calibri"/>
            </a:endParaRPr>
          </a:p>
        </p:txBody>
      </p:sp>
      <p:sp>
        <p:nvSpPr>
          <p:cNvPr id="2499" name="Google Shape;2499;g154064e066c_7_101"/>
          <p:cNvSpPr txBox="1"/>
          <p:nvPr/>
        </p:nvSpPr>
        <p:spPr>
          <a:xfrm>
            <a:off x="130627" y="132304"/>
            <a:ext cx="11943003" cy="430887"/>
          </a:xfrm>
          <a:prstGeom prst="rect">
            <a:avLst/>
          </a:prstGeom>
          <a:solidFill>
            <a:srgbClr val="005BAE"/>
          </a:solidFill>
          <a:ln>
            <a:noFill/>
          </a:ln>
        </p:spPr>
        <p:txBody>
          <a:bodyPr anchorCtr="0" anchor="ctr" bIns="0" lIns="0" spcFirstLastPara="1" rIns="0" wrap="square" tIns="0">
            <a:spAutoFit/>
          </a:bodyPr>
          <a:lstStyle/>
          <a:p>
            <a:pPr indent="0" lvl="0" marL="12700" marR="0" rtl="0" algn="r">
              <a:spcBef>
                <a:spcPts val="0"/>
              </a:spcBef>
              <a:spcAft>
                <a:spcPts val="0"/>
              </a:spcAft>
              <a:buClr>
                <a:schemeClr val="lt1"/>
              </a:buClr>
              <a:buSzPts val="2800"/>
              <a:buFont typeface="Arimo"/>
              <a:buNone/>
            </a:pPr>
            <a:r>
              <a:rPr b="1" lang="en-GB" sz="2800">
                <a:solidFill>
                  <a:schemeClr val="lt1"/>
                </a:solidFill>
                <a:latin typeface="Arimo"/>
                <a:ea typeface="Arimo"/>
                <a:cs typeface="Arimo"/>
                <a:sym typeface="Arimo"/>
              </a:rPr>
              <a:t>IP Actions with relevance for Space Agencies</a:t>
            </a:r>
            <a:endParaRPr b="1" sz="2800">
              <a:solidFill>
                <a:schemeClr val="lt1"/>
              </a:solidFill>
              <a:latin typeface="Arimo"/>
              <a:ea typeface="Arimo"/>
              <a:cs typeface="Arimo"/>
              <a:sym typeface="Arimo"/>
            </a:endParaRPr>
          </a:p>
        </p:txBody>
      </p:sp>
    </p:spTree>
  </p:cSld>
  <p:clrMapOvr>
    <a:masterClrMapping/>
  </p:clrMapOvr>
  <p:transition>
    <p:fade/>
  </p:transition>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4" name="Shape 2504"/>
        <p:cNvGrpSpPr/>
        <p:nvPr/>
      </p:nvGrpSpPr>
      <p:grpSpPr>
        <a:xfrm>
          <a:off x="0" y="0"/>
          <a:ext cx="0" cy="0"/>
          <a:chOff x="0" y="0"/>
          <a:chExt cx="0" cy="0"/>
        </a:xfrm>
      </p:grpSpPr>
      <p:grpSp>
        <p:nvGrpSpPr>
          <p:cNvPr id="2505" name="Google Shape;2505;g154064e066c_7_130"/>
          <p:cNvGrpSpPr/>
          <p:nvPr/>
        </p:nvGrpSpPr>
        <p:grpSpPr>
          <a:xfrm>
            <a:off x="3789438" y="1586954"/>
            <a:ext cx="7697762" cy="4695482"/>
            <a:chOff x="329423" y="779826"/>
            <a:chExt cx="7697762" cy="4695482"/>
          </a:xfrm>
        </p:grpSpPr>
        <p:sp>
          <p:nvSpPr>
            <p:cNvPr id="2506" name="Google Shape;2506;g154064e066c_7_130"/>
            <p:cNvSpPr/>
            <p:nvPr/>
          </p:nvSpPr>
          <p:spPr>
            <a:xfrm>
              <a:off x="1046762" y="779826"/>
              <a:ext cx="6980423" cy="581705"/>
            </a:xfrm>
            <a:prstGeom prst="rect">
              <a:avLst/>
            </a:prstGeom>
            <a:solidFill>
              <a:srgbClr val="FF9A20"/>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7" name="Google Shape;2507;g154064e066c_7_130"/>
            <p:cNvSpPr txBox="1"/>
            <p:nvPr/>
          </p:nvSpPr>
          <p:spPr>
            <a:xfrm>
              <a:off x="1046762" y="779826"/>
              <a:ext cx="6980423" cy="581705"/>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rgbClr val="FFFFFF"/>
                </a:buClr>
                <a:buSzPts val="1600"/>
                <a:buFont typeface="Noto Sans Symbols"/>
                <a:buNone/>
              </a:pPr>
              <a:r>
                <a:rPr lang="en-GB" sz="1600">
                  <a:solidFill>
                    <a:srgbClr val="FFFFFF"/>
                  </a:solidFill>
                  <a:latin typeface="Arimo"/>
                  <a:ea typeface="Arimo"/>
                  <a:cs typeface="Arimo"/>
                  <a:sym typeface="Arimo"/>
                </a:rPr>
                <a:t>Action D4:  Create a database of co-located in situ cal/val observations and satellite data for quality assurance of satellite products</a:t>
              </a:r>
              <a:endParaRPr sz="1600">
                <a:solidFill>
                  <a:srgbClr val="FFFFFF"/>
                </a:solidFill>
                <a:latin typeface="Arimo"/>
                <a:ea typeface="Arimo"/>
                <a:cs typeface="Arimo"/>
                <a:sym typeface="Arimo"/>
              </a:endParaRPr>
            </a:p>
          </p:txBody>
        </p:sp>
        <p:sp>
          <p:nvSpPr>
            <p:cNvPr id="2508" name="Google Shape;2508;g154064e066c_7_130"/>
            <p:cNvSpPr/>
            <p:nvPr/>
          </p:nvSpPr>
          <p:spPr>
            <a:xfrm>
              <a:off x="4058766" y="1641124"/>
              <a:ext cx="3968419" cy="1622550"/>
            </a:xfrm>
            <a:prstGeom prst="rect">
              <a:avLst/>
            </a:prstGeom>
            <a:solidFill>
              <a:srgbClr val="1C9DDA"/>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9" name="Google Shape;2509;g154064e066c_7_130"/>
            <p:cNvSpPr txBox="1"/>
            <p:nvPr/>
          </p:nvSpPr>
          <p:spPr>
            <a:xfrm>
              <a:off x="4058766" y="1641124"/>
              <a:ext cx="3968419" cy="1622550"/>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rgbClr val="FFFFFF"/>
                </a:buClr>
                <a:buSzPts val="1600"/>
                <a:buFont typeface="Noto Sans Symbols"/>
                <a:buNone/>
              </a:pPr>
              <a:r>
                <a:rPr lang="en-GB" sz="1600">
                  <a:solidFill>
                    <a:srgbClr val="FFFFFF"/>
                  </a:solidFill>
                  <a:latin typeface="Arimo"/>
                  <a:ea typeface="Arimo"/>
                  <a:cs typeface="Arimo"/>
                  <a:sym typeface="Arimo"/>
                </a:rPr>
                <a:t>Action F2: Improved ECV satellite observations in polar regions</a:t>
              </a:r>
              <a:endParaRPr sz="1600">
                <a:solidFill>
                  <a:srgbClr val="FFFFFF"/>
                </a:solidFill>
                <a:latin typeface="Arimo"/>
                <a:ea typeface="Arimo"/>
                <a:cs typeface="Arimo"/>
                <a:sym typeface="Arimo"/>
              </a:endParaRPr>
            </a:p>
          </p:txBody>
        </p:sp>
        <p:sp>
          <p:nvSpPr>
            <p:cNvPr id="2510" name="Google Shape;2510;g154064e066c_7_130"/>
            <p:cNvSpPr/>
            <p:nvPr/>
          </p:nvSpPr>
          <p:spPr>
            <a:xfrm>
              <a:off x="401332" y="1672818"/>
              <a:ext cx="3444296" cy="1605499"/>
            </a:xfrm>
            <a:prstGeom prst="rect">
              <a:avLst/>
            </a:prstGeom>
            <a:solidFill>
              <a:srgbClr val="1C9DDA"/>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1" name="Google Shape;2511;g154064e066c_7_130"/>
            <p:cNvSpPr txBox="1"/>
            <p:nvPr/>
          </p:nvSpPr>
          <p:spPr>
            <a:xfrm>
              <a:off x="401332" y="1672818"/>
              <a:ext cx="3444296" cy="1605499"/>
            </a:xfrm>
            <a:prstGeom prst="rect">
              <a:avLst/>
            </a:prstGeom>
            <a:noFill/>
            <a:ln>
              <a:noFill/>
            </a:ln>
          </p:spPr>
          <p:txBody>
            <a:bodyPr anchorCtr="0" anchor="ctr" bIns="68575" lIns="68575" spcFirstLastPara="1" rIns="68575" wrap="square" tIns="68575">
              <a:noAutofit/>
            </a:bodyPr>
            <a:lstStyle/>
            <a:p>
              <a:pPr indent="0" lvl="0" marL="0" marR="0" rtl="0" algn="ctr">
                <a:lnSpc>
                  <a:spcPct val="90000"/>
                </a:lnSpc>
                <a:spcBef>
                  <a:spcPts val="0"/>
                </a:spcBef>
                <a:spcAft>
                  <a:spcPts val="0"/>
                </a:spcAft>
                <a:buClr>
                  <a:schemeClr val="lt1"/>
                </a:buClr>
                <a:buSzPts val="1800"/>
                <a:buFont typeface="Noto Sans Symbols"/>
                <a:buNone/>
              </a:pPr>
              <a:r>
                <a:rPr lang="en-GB" sz="1800">
                  <a:solidFill>
                    <a:schemeClr val="lt1"/>
                  </a:solidFill>
                  <a:latin typeface="Arimo"/>
                  <a:ea typeface="Arimo"/>
                  <a:cs typeface="Arimo"/>
                  <a:sym typeface="Arimo"/>
                </a:rPr>
                <a:t>Action F1: Responding to user needs for higher resolution, near real time data</a:t>
              </a:r>
              <a:endParaRPr sz="1800">
                <a:solidFill>
                  <a:schemeClr val="lt1"/>
                </a:solidFill>
                <a:latin typeface="Arimo"/>
                <a:ea typeface="Arimo"/>
                <a:cs typeface="Arimo"/>
                <a:sym typeface="Arimo"/>
              </a:endParaRPr>
            </a:p>
          </p:txBody>
        </p:sp>
        <p:sp>
          <p:nvSpPr>
            <p:cNvPr id="2512" name="Google Shape;2512;g154064e066c_7_130"/>
            <p:cNvSpPr/>
            <p:nvPr/>
          </p:nvSpPr>
          <p:spPr>
            <a:xfrm>
              <a:off x="329423" y="3387199"/>
              <a:ext cx="3765200" cy="2088109"/>
            </a:xfrm>
            <a:prstGeom prst="rect">
              <a:avLst/>
            </a:prstGeom>
            <a:solidFill>
              <a:srgbClr val="1C9DDA"/>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3" name="Google Shape;2513;g154064e066c_7_130"/>
            <p:cNvSpPr txBox="1"/>
            <p:nvPr/>
          </p:nvSpPr>
          <p:spPr>
            <a:xfrm>
              <a:off x="329423" y="3387199"/>
              <a:ext cx="3765200" cy="2088109"/>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rgbClr val="FFFFFF"/>
                </a:buClr>
                <a:buSzPts val="1600"/>
                <a:buFont typeface="Noto Sans Symbols"/>
                <a:buNone/>
              </a:pPr>
              <a:r>
                <a:rPr lang="en-GB" sz="1600">
                  <a:solidFill>
                    <a:srgbClr val="FFFFFF"/>
                  </a:solidFill>
                  <a:latin typeface="Arimo"/>
                  <a:ea typeface="Arimo"/>
                  <a:cs typeface="Arimo"/>
                  <a:sym typeface="Arimo"/>
                </a:rPr>
                <a:t>Action F3: Improve monitoring of coastal and Exclusive Economic Zones</a:t>
              </a:r>
              <a:endParaRPr sz="1600">
                <a:solidFill>
                  <a:srgbClr val="FFFFFF"/>
                </a:solidFill>
                <a:latin typeface="Arimo"/>
                <a:ea typeface="Arimo"/>
                <a:cs typeface="Arimo"/>
                <a:sym typeface="Arimo"/>
              </a:endParaRPr>
            </a:p>
          </p:txBody>
        </p:sp>
        <p:sp>
          <p:nvSpPr>
            <p:cNvPr id="2514" name="Google Shape;2514;g154064e066c_7_130"/>
            <p:cNvSpPr/>
            <p:nvPr/>
          </p:nvSpPr>
          <p:spPr>
            <a:xfrm>
              <a:off x="4228357" y="3490993"/>
              <a:ext cx="3697498" cy="1957752"/>
            </a:xfrm>
            <a:prstGeom prst="rect">
              <a:avLst/>
            </a:prstGeom>
            <a:solidFill>
              <a:srgbClr val="1C9DDA"/>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5" name="Google Shape;2515;g154064e066c_7_130"/>
            <p:cNvSpPr txBox="1"/>
            <p:nvPr/>
          </p:nvSpPr>
          <p:spPr>
            <a:xfrm>
              <a:off x="4228357" y="3490993"/>
              <a:ext cx="3697498" cy="1957752"/>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rgbClr val="FFFFFF"/>
                </a:buClr>
                <a:buSzPts val="1600"/>
                <a:buFont typeface="Noto Sans Symbols"/>
                <a:buNone/>
              </a:pPr>
              <a:r>
                <a:rPr lang="en-GB" sz="1600">
                  <a:solidFill>
                    <a:srgbClr val="FFFFFF"/>
                  </a:solidFill>
                  <a:latin typeface="Arimo"/>
                  <a:ea typeface="Arimo"/>
                  <a:cs typeface="Arimo"/>
                  <a:sym typeface="Arimo"/>
                </a:rPr>
                <a:t>Action F5: Develop an Integrated Operational Global GHG Monitoring System</a:t>
              </a:r>
              <a:endParaRPr sz="1600">
                <a:solidFill>
                  <a:srgbClr val="FFFFFF"/>
                </a:solidFill>
                <a:latin typeface="Arimo"/>
                <a:ea typeface="Arimo"/>
                <a:cs typeface="Arimo"/>
                <a:sym typeface="Arimo"/>
              </a:endParaRPr>
            </a:p>
          </p:txBody>
        </p:sp>
      </p:grpSp>
      <p:grpSp>
        <p:nvGrpSpPr>
          <p:cNvPr id="2516" name="Google Shape;2516;g154064e066c_7_130"/>
          <p:cNvGrpSpPr/>
          <p:nvPr/>
        </p:nvGrpSpPr>
        <p:grpSpPr>
          <a:xfrm>
            <a:off x="806117" y="918751"/>
            <a:ext cx="2775815" cy="1665489"/>
            <a:chOff x="9167187" y="326437"/>
            <a:chExt cx="2775815" cy="1665489"/>
          </a:xfrm>
        </p:grpSpPr>
        <p:sp>
          <p:nvSpPr>
            <p:cNvPr id="2517" name="Google Shape;2517;g154064e066c_7_130"/>
            <p:cNvSpPr/>
            <p:nvPr/>
          </p:nvSpPr>
          <p:spPr>
            <a:xfrm>
              <a:off x="9167187" y="326437"/>
              <a:ext cx="2775815" cy="1665489"/>
            </a:xfrm>
            <a:prstGeom prst="rect">
              <a:avLst/>
            </a:prstGeom>
            <a:solidFill>
              <a:srgbClr val="0C89A0"/>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8" name="Google Shape;2518;g154064e066c_7_130"/>
            <p:cNvSpPr txBox="1"/>
            <p:nvPr/>
          </p:nvSpPr>
          <p:spPr>
            <a:xfrm>
              <a:off x="9167187" y="326437"/>
              <a:ext cx="2775815" cy="1665489"/>
            </a:xfrm>
            <a:prstGeom prst="rect">
              <a:avLst/>
            </a:prstGeom>
            <a:noFill/>
            <a:ln>
              <a:noFill/>
            </a:ln>
          </p:spPr>
          <p:txBody>
            <a:bodyPr anchorCtr="0" anchor="ctr" bIns="68575" lIns="68575" spcFirstLastPara="1" rIns="68575" wrap="square" tIns="68575">
              <a:noAutofit/>
            </a:bodyPr>
            <a:lstStyle/>
            <a:p>
              <a:pPr indent="0" lvl="0" marL="0" marR="0" rtl="0" algn="ctr">
                <a:lnSpc>
                  <a:spcPct val="90000"/>
                </a:lnSpc>
                <a:spcBef>
                  <a:spcPts val="0"/>
                </a:spcBef>
                <a:spcAft>
                  <a:spcPts val="0"/>
                </a:spcAft>
                <a:buClr>
                  <a:schemeClr val="lt1"/>
                </a:buClr>
                <a:buSzPts val="1800"/>
                <a:buFont typeface="Noto Sans Symbols"/>
                <a:buNone/>
              </a:pPr>
              <a:r>
                <a:rPr b="0" lang="en-GB" sz="1800">
                  <a:solidFill>
                    <a:schemeClr val="lt1"/>
                  </a:solidFill>
                  <a:latin typeface="Arimo"/>
                  <a:ea typeface="Arimo"/>
                  <a:cs typeface="Arimo"/>
                  <a:sym typeface="Arimo"/>
                </a:rPr>
                <a:t>Action C1: Develop monitoring standards, guidance and best practices for each ECV </a:t>
              </a:r>
              <a:endParaRPr b="0" sz="1800">
                <a:solidFill>
                  <a:schemeClr val="lt1"/>
                </a:solidFill>
                <a:latin typeface="Arimo"/>
                <a:ea typeface="Arimo"/>
                <a:cs typeface="Arimo"/>
                <a:sym typeface="Arimo"/>
              </a:endParaRPr>
            </a:p>
          </p:txBody>
        </p:sp>
      </p:grpSp>
      <p:grpSp>
        <p:nvGrpSpPr>
          <p:cNvPr id="2519" name="Google Shape;2519;g154064e066c_7_130"/>
          <p:cNvGrpSpPr/>
          <p:nvPr/>
        </p:nvGrpSpPr>
        <p:grpSpPr>
          <a:xfrm>
            <a:off x="806116" y="2650864"/>
            <a:ext cx="2775815" cy="1665489"/>
            <a:chOff x="9163689" y="2263462"/>
            <a:chExt cx="2775815" cy="1665489"/>
          </a:xfrm>
        </p:grpSpPr>
        <p:sp>
          <p:nvSpPr>
            <p:cNvPr id="2520" name="Google Shape;2520;g154064e066c_7_130"/>
            <p:cNvSpPr/>
            <p:nvPr/>
          </p:nvSpPr>
          <p:spPr>
            <a:xfrm>
              <a:off x="9163689" y="2263462"/>
              <a:ext cx="2775815" cy="1665489"/>
            </a:xfrm>
            <a:prstGeom prst="rect">
              <a:avLst/>
            </a:prstGeom>
            <a:solidFill>
              <a:srgbClr val="0C89A0"/>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1" name="Google Shape;2521;g154064e066c_7_130"/>
            <p:cNvSpPr txBox="1"/>
            <p:nvPr/>
          </p:nvSpPr>
          <p:spPr>
            <a:xfrm>
              <a:off x="9163689" y="2263462"/>
              <a:ext cx="2775815" cy="1665489"/>
            </a:xfrm>
            <a:prstGeom prst="rect">
              <a:avLst/>
            </a:prstGeom>
            <a:noFill/>
            <a:ln>
              <a:noFill/>
            </a:ln>
          </p:spPr>
          <p:txBody>
            <a:bodyPr anchorCtr="0" anchor="ctr" bIns="68575" lIns="68575" spcFirstLastPara="1" rIns="68575" wrap="square" tIns="68575">
              <a:noAutofit/>
            </a:bodyPr>
            <a:lstStyle/>
            <a:p>
              <a:pPr indent="0" lvl="0" marL="0" marR="0" rtl="0" algn="ctr">
                <a:lnSpc>
                  <a:spcPct val="90000"/>
                </a:lnSpc>
                <a:spcBef>
                  <a:spcPts val="0"/>
                </a:spcBef>
                <a:spcAft>
                  <a:spcPts val="0"/>
                </a:spcAft>
                <a:buClr>
                  <a:schemeClr val="lt1"/>
                </a:buClr>
                <a:buSzPts val="1800"/>
                <a:buFont typeface="Noto Sans Symbols"/>
                <a:buNone/>
              </a:pPr>
              <a:r>
                <a:rPr lang="en-GB" sz="1800">
                  <a:solidFill>
                    <a:schemeClr val="lt1"/>
                  </a:solidFill>
                  <a:latin typeface="Arimo"/>
                  <a:ea typeface="Arimo"/>
                  <a:cs typeface="Arimo"/>
                  <a:sym typeface="Arimo"/>
                </a:rPr>
                <a:t>Action C2: General Improvements to Satellite Data Processing Methods</a:t>
              </a:r>
              <a:endParaRPr sz="1800">
                <a:solidFill>
                  <a:schemeClr val="lt1"/>
                </a:solidFill>
                <a:latin typeface="Arimo"/>
                <a:ea typeface="Arimo"/>
                <a:cs typeface="Arimo"/>
                <a:sym typeface="Arimo"/>
              </a:endParaRPr>
            </a:p>
          </p:txBody>
        </p:sp>
      </p:grpSp>
      <p:grpSp>
        <p:nvGrpSpPr>
          <p:cNvPr id="2522" name="Google Shape;2522;g154064e066c_7_130"/>
          <p:cNvGrpSpPr/>
          <p:nvPr/>
        </p:nvGrpSpPr>
        <p:grpSpPr>
          <a:xfrm>
            <a:off x="806117" y="4527730"/>
            <a:ext cx="2775815" cy="1665489"/>
            <a:chOff x="9163689" y="4206533"/>
            <a:chExt cx="2775815" cy="1665489"/>
          </a:xfrm>
        </p:grpSpPr>
        <p:sp>
          <p:nvSpPr>
            <p:cNvPr id="2523" name="Google Shape;2523;g154064e066c_7_130"/>
            <p:cNvSpPr/>
            <p:nvPr/>
          </p:nvSpPr>
          <p:spPr>
            <a:xfrm>
              <a:off x="9163689" y="4206533"/>
              <a:ext cx="2775815" cy="1665489"/>
            </a:xfrm>
            <a:prstGeom prst="rect">
              <a:avLst/>
            </a:prstGeom>
            <a:solidFill>
              <a:srgbClr val="0C89A0"/>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4" name="Google Shape;2524;g154064e066c_7_130"/>
            <p:cNvSpPr txBox="1"/>
            <p:nvPr/>
          </p:nvSpPr>
          <p:spPr>
            <a:xfrm>
              <a:off x="9163689" y="4206533"/>
              <a:ext cx="2775815" cy="1665489"/>
            </a:xfrm>
            <a:prstGeom prst="rect">
              <a:avLst/>
            </a:prstGeom>
            <a:noFill/>
            <a:ln>
              <a:noFill/>
            </a:ln>
          </p:spPr>
          <p:txBody>
            <a:bodyPr anchorCtr="0" anchor="ctr" bIns="68575" lIns="68575" spcFirstLastPara="1" rIns="68575" wrap="square" tIns="68575">
              <a:noAutofit/>
            </a:bodyPr>
            <a:lstStyle/>
            <a:p>
              <a:pPr indent="0" lvl="0" marL="0" marR="0" rtl="0" algn="ctr">
                <a:lnSpc>
                  <a:spcPct val="90000"/>
                </a:lnSpc>
                <a:spcBef>
                  <a:spcPts val="0"/>
                </a:spcBef>
                <a:spcAft>
                  <a:spcPts val="0"/>
                </a:spcAft>
                <a:buClr>
                  <a:schemeClr val="lt1"/>
                </a:buClr>
                <a:buSzPts val="1800"/>
                <a:buFont typeface="Noto Sans Symbols"/>
                <a:buNone/>
              </a:pPr>
              <a:r>
                <a:rPr lang="en-GB" sz="1800">
                  <a:solidFill>
                    <a:schemeClr val="lt1"/>
                  </a:solidFill>
                  <a:latin typeface="Arimo"/>
                  <a:ea typeface="Arimo"/>
                  <a:cs typeface="Arimo"/>
                  <a:sym typeface="Arimo"/>
                </a:rPr>
                <a:t>Action C5: ECV-specific Satellite Data Processing Method Improvements </a:t>
              </a:r>
              <a:endParaRPr sz="1800">
                <a:solidFill>
                  <a:schemeClr val="lt1"/>
                </a:solidFill>
                <a:latin typeface="Arimo"/>
                <a:ea typeface="Arimo"/>
                <a:cs typeface="Arimo"/>
                <a:sym typeface="Arimo"/>
              </a:endParaRPr>
            </a:p>
          </p:txBody>
        </p:sp>
      </p:grpSp>
      <p:sp>
        <p:nvSpPr>
          <p:cNvPr id="2525" name="Google Shape;2525;g154064e066c_7_130"/>
          <p:cNvSpPr txBox="1"/>
          <p:nvPr/>
        </p:nvSpPr>
        <p:spPr>
          <a:xfrm rot="5400000">
            <a:off x="9886558" y="4002303"/>
            <a:ext cx="3894422" cy="612742"/>
          </a:xfrm>
          <a:prstGeom prst="rect">
            <a:avLst/>
          </a:prstGeom>
          <a:solidFill>
            <a:srgbClr val="1C9DDA"/>
          </a:solidFill>
          <a:ln>
            <a:noFill/>
          </a:ln>
        </p:spPr>
        <p:txBody>
          <a:bodyPr anchorCtr="0" anchor="ctr" bIns="45700" lIns="91425" spcFirstLastPara="1" rIns="91425" wrap="square" tIns="45700">
            <a:normAutofit/>
          </a:bodyPr>
          <a:lstStyle/>
          <a:p>
            <a:pPr indent="0" lvl="1" marL="0" marR="0" rtl="0" algn="l">
              <a:spcBef>
                <a:spcPts val="0"/>
              </a:spcBef>
              <a:spcAft>
                <a:spcPts val="0"/>
              </a:spcAft>
              <a:buNone/>
            </a:pPr>
            <a:r>
              <a:rPr b="1" i="0" lang="en-GB" sz="1800" u="none" cap="none" strike="noStrike">
                <a:solidFill>
                  <a:schemeClr val="lt1"/>
                </a:solidFill>
                <a:latin typeface="Arimo"/>
                <a:ea typeface="Arimo"/>
                <a:cs typeface="Arimo"/>
                <a:sym typeface="Arimo"/>
              </a:rPr>
              <a:t>Theme F: Emerging needs</a:t>
            </a:r>
            <a:endParaRPr b="1" i="0" sz="1800" u="none" cap="none" strike="noStrike">
              <a:solidFill>
                <a:schemeClr val="lt1"/>
              </a:solidFill>
              <a:latin typeface="Arimo"/>
              <a:ea typeface="Arimo"/>
              <a:cs typeface="Arimo"/>
              <a:sym typeface="Arimo"/>
            </a:endParaRPr>
          </a:p>
        </p:txBody>
      </p:sp>
      <p:sp>
        <p:nvSpPr>
          <p:cNvPr id="2526" name="Google Shape;2526;g154064e066c_7_130"/>
          <p:cNvSpPr txBox="1"/>
          <p:nvPr/>
        </p:nvSpPr>
        <p:spPr>
          <a:xfrm rot="-5400000">
            <a:off x="-2086399" y="3504885"/>
            <a:ext cx="4889256" cy="612742"/>
          </a:xfrm>
          <a:prstGeom prst="rect">
            <a:avLst/>
          </a:prstGeom>
          <a:solidFill>
            <a:srgbClr val="0C89A0"/>
          </a:solidFill>
          <a:ln>
            <a:noFill/>
          </a:ln>
        </p:spPr>
        <p:txBody>
          <a:bodyPr anchorCtr="0" anchor="ctr" bIns="45700" lIns="91425" spcFirstLastPara="1" rIns="91425" wrap="square" tIns="45700">
            <a:normAutofit/>
          </a:bodyPr>
          <a:lstStyle/>
          <a:p>
            <a:pPr indent="0" lvl="1" marL="0" marR="0" rtl="0" algn="l">
              <a:spcBef>
                <a:spcPts val="0"/>
              </a:spcBef>
              <a:spcAft>
                <a:spcPts val="0"/>
              </a:spcAft>
              <a:buNone/>
            </a:pPr>
            <a:r>
              <a:rPr b="1" i="0" lang="en-GB" sz="1800" u="none" cap="none" strike="noStrike">
                <a:solidFill>
                  <a:schemeClr val="lt1"/>
                </a:solidFill>
                <a:latin typeface="Arimo"/>
                <a:ea typeface="Arimo"/>
                <a:cs typeface="Arimo"/>
                <a:sym typeface="Arimo"/>
              </a:rPr>
              <a:t>Theme C: Improving Data Utiliy</a:t>
            </a:r>
            <a:endParaRPr b="1" i="0" sz="1800" u="none" cap="none" strike="noStrike">
              <a:solidFill>
                <a:schemeClr val="lt1"/>
              </a:solidFill>
              <a:latin typeface="Arimo"/>
              <a:ea typeface="Arimo"/>
              <a:cs typeface="Arimo"/>
              <a:sym typeface="Arimo"/>
            </a:endParaRPr>
          </a:p>
        </p:txBody>
      </p:sp>
      <p:sp>
        <p:nvSpPr>
          <p:cNvPr id="2527" name="Google Shape;2527;g154064e066c_7_130"/>
          <p:cNvSpPr txBox="1"/>
          <p:nvPr>
            <p:ph type="title"/>
          </p:nvPr>
        </p:nvSpPr>
        <p:spPr>
          <a:xfrm>
            <a:off x="4631100" y="967854"/>
            <a:ext cx="6609411" cy="494467"/>
          </a:xfrm>
          <a:prstGeom prst="rect">
            <a:avLst/>
          </a:prstGeom>
          <a:solidFill>
            <a:srgbClr val="FF9A20"/>
          </a:solidFill>
          <a:ln>
            <a:noFill/>
          </a:ln>
        </p:spPr>
        <p:txBody>
          <a:bodyPr anchorCtr="0" anchor="ctr" bIns="45700" lIns="91425" spcFirstLastPara="1" rIns="91425" wrap="square" tIns="45700">
            <a:normAutofit/>
          </a:bodyPr>
          <a:lstStyle/>
          <a:p>
            <a:pPr indent="0" lvl="0" marL="0" rtl="0" algn="r">
              <a:spcBef>
                <a:spcPts val="0"/>
              </a:spcBef>
              <a:spcAft>
                <a:spcPts val="0"/>
              </a:spcAft>
              <a:buClr>
                <a:schemeClr val="lt1"/>
              </a:buClr>
              <a:buSzPts val="2000"/>
              <a:buFont typeface="Arimo"/>
              <a:buNone/>
            </a:pPr>
            <a:r>
              <a:rPr lang="en-GB" sz="2000">
                <a:latin typeface="Arimo"/>
                <a:ea typeface="Arimo"/>
                <a:cs typeface="Arimo"/>
                <a:sym typeface="Arimo"/>
              </a:rPr>
              <a:t>Theme D: Ma</a:t>
            </a:r>
            <a:r>
              <a:rPr lang="en-GB" sz="2000"/>
              <a:t>n</a:t>
            </a:r>
            <a:r>
              <a:rPr lang="en-GB" sz="2000">
                <a:latin typeface="Arimo"/>
                <a:ea typeface="Arimo"/>
                <a:cs typeface="Arimo"/>
                <a:sym typeface="Arimo"/>
              </a:rPr>
              <a:t>aging Data</a:t>
            </a:r>
            <a:endParaRPr sz="2000">
              <a:latin typeface="Arimo"/>
              <a:ea typeface="Arimo"/>
              <a:cs typeface="Arimo"/>
              <a:sym typeface="Arimo"/>
            </a:endParaRPr>
          </a:p>
        </p:txBody>
      </p:sp>
      <p:sp>
        <p:nvSpPr>
          <p:cNvPr id="2528" name="Google Shape;2528;g154064e066c_7_130"/>
          <p:cNvSpPr txBox="1"/>
          <p:nvPr/>
        </p:nvSpPr>
        <p:spPr>
          <a:xfrm>
            <a:off x="130627" y="132304"/>
            <a:ext cx="11943003" cy="430887"/>
          </a:xfrm>
          <a:prstGeom prst="rect">
            <a:avLst/>
          </a:prstGeom>
          <a:solidFill>
            <a:srgbClr val="005BAE"/>
          </a:solidFill>
          <a:ln>
            <a:noFill/>
          </a:ln>
        </p:spPr>
        <p:txBody>
          <a:bodyPr anchorCtr="0" anchor="ctr" bIns="0" lIns="0" spcFirstLastPara="1" rIns="0" wrap="square" tIns="0">
            <a:spAutoFit/>
          </a:bodyPr>
          <a:lstStyle/>
          <a:p>
            <a:pPr indent="0" lvl="0" marL="12700" marR="0" rtl="0" algn="r">
              <a:spcBef>
                <a:spcPts val="0"/>
              </a:spcBef>
              <a:spcAft>
                <a:spcPts val="0"/>
              </a:spcAft>
              <a:buClr>
                <a:schemeClr val="lt1"/>
              </a:buClr>
              <a:buSzPts val="2800"/>
              <a:buFont typeface="Arimo"/>
              <a:buNone/>
            </a:pPr>
            <a:r>
              <a:rPr b="1" lang="en-GB" sz="2800">
                <a:solidFill>
                  <a:schemeClr val="lt1"/>
                </a:solidFill>
                <a:latin typeface="Arimo"/>
                <a:ea typeface="Arimo"/>
                <a:cs typeface="Arimo"/>
                <a:sym typeface="Arimo"/>
              </a:rPr>
              <a:t>IP Actions with relevance for Space Agencies</a:t>
            </a:r>
            <a:endParaRPr b="1" sz="2800">
              <a:solidFill>
                <a:schemeClr val="lt1"/>
              </a:solidFill>
              <a:latin typeface="Arimo"/>
              <a:ea typeface="Arimo"/>
              <a:cs typeface="Arimo"/>
              <a:sym typeface="Arimo"/>
            </a:endParaRPr>
          </a:p>
        </p:txBody>
      </p:sp>
    </p:spTree>
  </p:cSld>
  <p:clrMapOvr>
    <a:masterClrMapping/>
  </p:clrMapOvr>
  <p:transition>
    <p:fade/>
  </p:transition>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2" name="Shape 2532"/>
        <p:cNvGrpSpPr/>
        <p:nvPr/>
      </p:nvGrpSpPr>
      <p:grpSpPr>
        <a:xfrm>
          <a:off x="0" y="0"/>
          <a:ext cx="0" cy="0"/>
          <a:chOff x="0" y="0"/>
          <a:chExt cx="0" cy="0"/>
        </a:xfrm>
      </p:grpSpPr>
      <p:sp>
        <p:nvSpPr>
          <p:cNvPr id="2533" name="Google Shape;2533;g1445f7c9ed6_0_80"/>
          <p:cNvSpPr txBox="1"/>
          <p:nvPr>
            <p:ph type="title"/>
          </p:nvPr>
        </p:nvSpPr>
        <p:spPr>
          <a:xfrm>
            <a:off x="176047" y="175938"/>
            <a:ext cx="6157200" cy="3972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8000"/>
              <a:buFont typeface="Arial"/>
              <a:buNone/>
            </a:pPr>
            <a:r>
              <a:rPr lang="en-GB" sz="5400"/>
              <a:t>IMEO Update &amp; Technical Needs</a:t>
            </a:r>
            <a:r>
              <a:rPr lang="en-GB" sz="5400"/>
              <a:t> </a:t>
            </a:r>
            <a:endParaRPr sz="5400"/>
          </a:p>
        </p:txBody>
      </p:sp>
      <p:sp>
        <p:nvSpPr>
          <p:cNvPr id="2534" name="Google Shape;2534;g1445f7c9ed6_0_80"/>
          <p:cNvSpPr/>
          <p:nvPr/>
        </p:nvSpPr>
        <p:spPr>
          <a:xfrm>
            <a:off x="7242234" y="4530032"/>
            <a:ext cx="4833000" cy="2605200"/>
          </a:xfrm>
          <a:prstGeom prst="rect">
            <a:avLst/>
          </a:prstGeom>
          <a:noFill/>
          <a:ln>
            <a:noFill/>
          </a:ln>
        </p:spPr>
        <p:txBody>
          <a:bodyPr anchorCtr="0" anchor="t" bIns="0" lIns="0" spcFirstLastPara="1" rIns="0" wrap="square" tIns="0">
            <a:noAutofit/>
          </a:bodyPr>
          <a:lstStyle/>
          <a:p>
            <a:pPr indent="0" lvl="0" marL="0" marR="0" rtl="0" algn="r">
              <a:lnSpc>
                <a:spcPct val="15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r">
              <a:lnSpc>
                <a:spcPct val="150000"/>
              </a:lnSpc>
              <a:spcBef>
                <a:spcPts val="0"/>
              </a:spcBef>
              <a:spcAft>
                <a:spcPts val="0"/>
              </a:spcAft>
              <a:buClr>
                <a:srgbClr val="000000"/>
              </a:buClr>
              <a:buSzPts val="2200"/>
              <a:buFont typeface="Arial"/>
              <a:buNone/>
            </a:pPr>
            <a:r>
              <a:rPr b="1" lang="en-GB" sz="1800">
                <a:solidFill>
                  <a:srgbClr val="6AA84F"/>
                </a:solidFill>
              </a:rPr>
              <a:t>Luis Gaunter, IMEO</a:t>
            </a:r>
            <a:endParaRPr b="1" i="0" sz="2200" u="none" cap="none" strike="noStrike">
              <a:solidFill>
                <a:srgbClr val="6AA84F"/>
              </a:solidFill>
              <a:latin typeface="Arial"/>
              <a:ea typeface="Arial"/>
              <a:cs typeface="Arial"/>
              <a:sym typeface="Arial"/>
            </a:endParaRPr>
          </a:p>
          <a:p>
            <a:pPr indent="0" lvl="0" marL="0" marR="0" rtl="0" algn="r">
              <a:lnSpc>
                <a:spcPct val="150000"/>
              </a:lnSpc>
              <a:spcBef>
                <a:spcPts val="0"/>
              </a:spcBef>
              <a:spcAft>
                <a:spcPts val="0"/>
              </a:spcAft>
              <a:buClr>
                <a:srgbClr val="000000"/>
              </a:buClr>
              <a:buSzPts val="2200"/>
              <a:buFont typeface="Arial"/>
              <a:buNone/>
            </a:pPr>
            <a:r>
              <a:rPr b="1" i="0" lang="en-GB" sz="2200" u="none" cap="none" strike="noStrike">
                <a:solidFill>
                  <a:schemeClr val="accent1"/>
                </a:solidFill>
                <a:latin typeface="Arial"/>
                <a:ea typeface="Arial"/>
                <a:cs typeface="Arial"/>
                <a:sym typeface="Arial"/>
              </a:rPr>
              <a:t>Agenda item </a:t>
            </a:r>
            <a:r>
              <a:rPr b="1" lang="en-GB" sz="2200">
                <a:solidFill>
                  <a:schemeClr val="accent1"/>
                </a:solidFill>
              </a:rPr>
              <a:t>3</a:t>
            </a:r>
            <a:r>
              <a:rPr b="1" i="0" lang="en-GB" sz="2200" u="none" cap="none" strike="noStrike">
                <a:solidFill>
                  <a:schemeClr val="accent1"/>
                </a:solidFill>
                <a:latin typeface="Arial"/>
                <a:ea typeface="Arial"/>
                <a:cs typeface="Arial"/>
                <a:sym typeface="Arial"/>
              </a:rPr>
              <a:t>.</a:t>
            </a:r>
            <a:r>
              <a:rPr b="1" lang="en-GB" sz="2200">
                <a:solidFill>
                  <a:schemeClr val="accent1"/>
                </a:solidFill>
              </a:rPr>
              <a:t>7</a:t>
            </a:r>
            <a:endParaRPr>
              <a:solidFill>
                <a:schemeClr val="dk1"/>
              </a:solidFill>
            </a:endParaRPr>
          </a:p>
          <a:p>
            <a:pPr indent="0" lvl="0" marL="0" rtl="0" algn="r">
              <a:lnSpc>
                <a:spcPct val="150000"/>
              </a:lnSpc>
              <a:spcBef>
                <a:spcPts val="0"/>
              </a:spcBef>
              <a:spcAft>
                <a:spcPts val="0"/>
              </a:spcAft>
              <a:buClr>
                <a:schemeClr val="dk1"/>
              </a:buClr>
              <a:buSzPts val="2200"/>
              <a:buFont typeface="Arial"/>
              <a:buNone/>
            </a:pPr>
            <a:r>
              <a:rPr b="1" lang="en-GB" sz="2200">
                <a:solidFill>
                  <a:schemeClr val="accent1"/>
                </a:solidFill>
              </a:rPr>
              <a:t>SIT TW 2022, ESA/ESRIN</a:t>
            </a:r>
            <a:endParaRPr b="1" sz="2200">
              <a:solidFill>
                <a:schemeClr val="accent1"/>
              </a:solidFill>
            </a:endParaRPr>
          </a:p>
          <a:p>
            <a:pPr indent="0" lvl="0" marL="0" rtl="0" algn="r">
              <a:lnSpc>
                <a:spcPct val="150000"/>
              </a:lnSpc>
              <a:spcBef>
                <a:spcPts val="0"/>
              </a:spcBef>
              <a:spcAft>
                <a:spcPts val="0"/>
              </a:spcAft>
              <a:buClr>
                <a:schemeClr val="dk1"/>
              </a:buClr>
              <a:buSzPts val="2200"/>
              <a:buFont typeface="Arial"/>
              <a:buNone/>
            </a:pPr>
            <a:r>
              <a:rPr b="1" lang="en-GB" sz="2200">
                <a:solidFill>
                  <a:schemeClr val="accent1"/>
                </a:solidFill>
              </a:rPr>
              <a:t>14th - 15th September 2022</a:t>
            </a:r>
            <a:endParaRPr b="1" sz="2200">
              <a:solidFill>
                <a:schemeClr val="accent1"/>
              </a:solidFill>
            </a:endParaRPr>
          </a:p>
        </p:txBody>
      </p:sp>
      <p:grpSp>
        <p:nvGrpSpPr>
          <p:cNvPr id="2535" name="Google Shape;2535;g1445f7c9ed6_0_80"/>
          <p:cNvGrpSpPr/>
          <p:nvPr/>
        </p:nvGrpSpPr>
        <p:grpSpPr>
          <a:xfrm>
            <a:off x="6889450" y="993225"/>
            <a:ext cx="6406125" cy="1238100"/>
            <a:chOff x="7740775" y="1144075"/>
            <a:chExt cx="6406125" cy="1238100"/>
          </a:xfrm>
        </p:grpSpPr>
        <p:sp>
          <p:nvSpPr>
            <p:cNvPr id="2536" name="Google Shape;2536;g1445f7c9ed6_0_80"/>
            <p:cNvSpPr/>
            <p:nvPr/>
          </p:nvSpPr>
          <p:spPr>
            <a:xfrm>
              <a:off x="7740775" y="1144075"/>
              <a:ext cx="1203900" cy="1238100"/>
            </a:xfrm>
            <a:prstGeom prst="star6">
              <a:avLst>
                <a:gd fmla="val 28868" name="adj"/>
                <a:gd fmla="val 115470" name="hf"/>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7" name="Google Shape;2537;g1445f7c9ed6_0_80"/>
            <p:cNvSpPr txBox="1"/>
            <p:nvPr/>
          </p:nvSpPr>
          <p:spPr>
            <a:xfrm>
              <a:off x="7921300" y="1563025"/>
              <a:ext cx="62256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lang="en-GB"/>
                <a:t>30</a:t>
              </a:r>
              <a:r>
                <a:rPr b="1" i="0" lang="en-GB" sz="1400" u="none" cap="none" strike="noStrike">
                  <a:solidFill>
                    <a:srgbClr val="000000"/>
                  </a:solidFill>
                  <a:latin typeface="Arial"/>
                  <a:ea typeface="Arial"/>
                  <a:cs typeface="Arial"/>
                  <a:sym typeface="Arial"/>
                </a:rPr>
                <a:t> Mins</a:t>
              </a:r>
              <a:endParaRPr b="1" i="0" sz="1400" u="none" cap="none" strike="noStrike">
                <a:solidFill>
                  <a:srgbClr val="000000"/>
                </a:solidFill>
                <a:latin typeface="Arial"/>
                <a:ea typeface="Arial"/>
                <a:cs typeface="Arial"/>
                <a:sym typeface="Arial"/>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4" name="Shape 1794"/>
        <p:cNvGrpSpPr/>
        <p:nvPr/>
      </p:nvGrpSpPr>
      <p:grpSpPr>
        <a:xfrm>
          <a:off x="0" y="0"/>
          <a:ext cx="0" cy="0"/>
          <a:chOff x="0" y="0"/>
          <a:chExt cx="0" cy="0"/>
        </a:xfrm>
      </p:grpSpPr>
      <p:sp>
        <p:nvSpPr>
          <p:cNvPr id="1795" name="Google Shape;1795;g149f0f8907f_2_57"/>
          <p:cNvSpPr txBox="1"/>
          <p:nvPr>
            <p:ph idx="1" type="body"/>
          </p:nvPr>
        </p:nvSpPr>
        <p:spPr>
          <a:xfrm>
            <a:off x="324225" y="955050"/>
            <a:ext cx="11495400" cy="5774400"/>
          </a:xfrm>
          <a:prstGeom prst="rect">
            <a:avLst/>
          </a:prstGeom>
          <a:noFill/>
          <a:ln>
            <a:noFill/>
          </a:ln>
        </p:spPr>
        <p:txBody>
          <a:bodyPr anchorCtr="0" anchor="t" bIns="45700" lIns="91425" spcFirstLastPara="1" rIns="91425" wrap="square" tIns="45700">
            <a:noAutofit/>
          </a:bodyPr>
          <a:lstStyle/>
          <a:p>
            <a:pPr indent="-50800" lvl="0" marL="228600" rtl="0" algn="l">
              <a:lnSpc>
                <a:spcPct val="90000"/>
              </a:lnSpc>
              <a:spcBef>
                <a:spcPts val="0"/>
              </a:spcBef>
              <a:spcAft>
                <a:spcPts val="0"/>
              </a:spcAft>
              <a:buClr>
                <a:schemeClr val="dk1"/>
              </a:buClr>
              <a:buSzPts val="2800"/>
              <a:buFont typeface="Noto Sans Symbols"/>
              <a:buNone/>
            </a:pPr>
            <a:r>
              <a:rPr lang="en-GB" sz="2400" u="sng"/>
              <a:t>GST Recommendations 1,2: </a:t>
            </a:r>
            <a:r>
              <a:rPr lang="en-GB" sz="2400"/>
              <a:t>Update WG Climate GHG Task Force Report Annex C: Contributions to updates include those from:</a:t>
            </a:r>
            <a:endParaRPr/>
          </a:p>
          <a:p>
            <a:pPr indent="-50800" lvl="0" marL="228600" rtl="0" algn="l">
              <a:lnSpc>
                <a:spcPct val="90000"/>
              </a:lnSpc>
              <a:spcBef>
                <a:spcPts val="0"/>
              </a:spcBef>
              <a:spcAft>
                <a:spcPts val="0"/>
              </a:spcAft>
              <a:buClr>
                <a:schemeClr val="dk1"/>
              </a:buClr>
              <a:buSzPts val="2800"/>
              <a:buFont typeface="Noto Sans Symbols"/>
              <a:buNone/>
            </a:pPr>
            <a:r>
              <a:t/>
            </a:r>
            <a:endParaRPr sz="2400"/>
          </a:p>
          <a:p>
            <a:pPr indent="-457200" lvl="0" marL="635000" rtl="0" algn="l">
              <a:lnSpc>
                <a:spcPct val="90000"/>
              </a:lnSpc>
              <a:spcBef>
                <a:spcPts val="0"/>
              </a:spcBef>
              <a:spcAft>
                <a:spcPts val="0"/>
              </a:spcAft>
              <a:buSzPts val="2800"/>
              <a:buChar char="❖"/>
            </a:pPr>
            <a:r>
              <a:rPr lang="en-GB" sz="2000"/>
              <a:t>WGClimate Workshop on Gap Analysis 18-20 May 2022 – report pending. </a:t>
            </a:r>
            <a:r>
              <a:rPr lang="en-GB" sz="2000">
                <a:solidFill>
                  <a:srgbClr val="FF0000"/>
                </a:solidFill>
              </a:rPr>
              <a:t>Item 3.2 today.</a:t>
            </a:r>
            <a:endParaRPr/>
          </a:p>
          <a:p>
            <a:pPr indent="0" lvl="0" marL="177800" rtl="0" algn="l">
              <a:lnSpc>
                <a:spcPct val="90000"/>
              </a:lnSpc>
              <a:spcBef>
                <a:spcPts val="0"/>
              </a:spcBef>
              <a:spcAft>
                <a:spcPts val="0"/>
              </a:spcAft>
              <a:buSzPts val="2800"/>
              <a:buNone/>
            </a:pPr>
            <a:r>
              <a:t/>
            </a:r>
            <a:endParaRPr sz="2000"/>
          </a:p>
          <a:p>
            <a:pPr indent="-457200" lvl="0" marL="635000" rtl="0" algn="l">
              <a:lnSpc>
                <a:spcPct val="90000"/>
              </a:lnSpc>
              <a:spcBef>
                <a:spcPts val="0"/>
              </a:spcBef>
              <a:spcAft>
                <a:spcPts val="0"/>
              </a:spcAft>
              <a:buSzPts val="2800"/>
              <a:buChar char="❖"/>
            </a:pPr>
            <a:r>
              <a:rPr lang="en-GB" sz="2000"/>
              <a:t>WMO/GCOS workshop 10-12 May 2022 (tbc, Geneva) on Carbon Cycle in Earth System Science (report available from WMO) + Follow-up meeting 30 Jan 2023</a:t>
            </a:r>
            <a:endParaRPr/>
          </a:p>
          <a:p>
            <a:pPr indent="-279400" lvl="0" marL="635000" rtl="0" algn="l">
              <a:lnSpc>
                <a:spcPct val="90000"/>
              </a:lnSpc>
              <a:spcBef>
                <a:spcPts val="0"/>
              </a:spcBef>
              <a:spcAft>
                <a:spcPts val="0"/>
              </a:spcAft>
              <a:buSzPts val="2800"/>
              <a:buNone/>
            </a:pPr>
            <a:r>
              <a:t/>
            </a:r>
            <a:endParaRPr sz="2000"/>
          </a:p>
          <a:p>
            <a:pPr indent="-457200" lvl="0" marL="635000" rtl="0" algn="l">
              <a:lnSpc>
                <a:spcPct val="90000"/>
              </a:lnSpc>
              <a:spcBef>
                <a:spcPts val="0"/>
              </a:spcBef>
              <a:spcAft>
                <a:spcPts val="0"/>
              </a:spcAft>
              <a:buSzPts val="2800"/>
              <a:buChar char="❖"/>
            </a:pPr>
            <a:r>
              <a:rPr lang="en-GB" sz="2000"/>
              <a:t>AFOLU/GHG Workshop Nov 2021, JRC/virtual + AFOLU Workshop 12 Sept 22 </a:t>
            </a:r>
            <a:r>
              <a:rPr lang="en-GB" sz="2000">
                <a:solidFill>
                  <a:srgbClr val="FF0000"/>
                </a:solidFill>
              </a:rPr>
              <a:t>Item 3.4</a:t>
            </a:r>
            <a:endParaRPr/>
          </a:p>
          <a:p>
            <a:pPr indent="-279400" lvl="0" marL="635000" rtl="0" algn="l">
              <a:lnSpc>
                <a:spcPct val="90000"/>
              </a:lnSpc>
              <a:spcBef>
                <a:spcPts val="0"/>
              </a:spcBef>
              <a:spcAft>
                <a:spcPts val="0"/>
              </a:spcAft>
              <a:buSzPts val="2800"/>
              <a:buNone/>
            </a:pPr>
            <a:r>
              <a:t/>
            </a:r>
            <a:endParaRPr sz="2000"/>
          </a:p>
          <a:p>
            <a:pPr indent="-457200" lvl="0" marL="635000" rtl="0" algn="l">
              <a:lnSpc>
                <a:spcPct val="90000"/>
              </a:lnSpc>
              <a:spcBef>
                <a:spcPts val="0"/>
              </a:spcBef>
              <a:spcAft>
                <a:spcPts val="0"/>
              </a:spcAft>
              <a:buSzPts val="2800"/>
              <a:buChar char="❖"/>
            </a:pPr>
            <a:r>
              <a:rPr lang="en-GB" sz="2000"/>
              <a:t>Ocean Carbon Workshop Feb 14-18 2022 (virtual) </a:t>
            </a:r>
            <a:r>
              <a:rPr lang="en-GB" sz="2000">
                <a:solidFill>
                  <a:srgbClr val="FF0000"/>
                </a:solidFill>
              </a:rPr>
              <a:t>Item 3.8</a:t>
            </a:r>
            <a:endParaRPr/>
          </a:p>
          <a:p>
            <a:pPr indent="-279400" lvl="0" marL="635000" rtl="0" algn="l">
              <a:lnSpc>
                <a:spcPct val="90000"/>
              </a:lnSpc>
              <a:spcBef>
                <a:spcPts val="0"/>
              </a:spcBef>
              <a:spcAft>
                <a:spcPts val="0"/>
              </a:spcAft>
              <a:buSzPts val="2800"/>
              <a:buNone/>
            </a:pPr>
            <a:r>
              <a:t/>
            </a:r>
            <a:endParaRPr sz="2000"/>
          </a:p>
          <a:p>
            <a:pPr indent="-457200" lvl="0" marL="635000" rtl="0" algn="l">
              <a:lnSpc>
                <a:spcPct val="90000"/>
              </a:lnSpc>
              <a:spcBef>
                <a:spcPts val="0"/>
              </a:spcBef>
              <a:spcAft>
                <a:spcPts val="0"/>
              </a:spcAft>
              <a:buSzPts val="2800"/>
              <a:buChar char="❖"/>
            </a:pPr>
            <a:r>
              <a:rPr lang="en-GB" sz="2000"/>
              <a:t>Carbon from Space IV October 2022, ESRIN (see next slide)</a:t>
            </a:r>
            <a:endParaRPr/>
          </a:p>
          <a:p>
            <a:pPr indent="-279400" lvl="0" marL="635000" rtl="0" algn="l">
              <a:lnSpc>
                <a:spcPct val="90000"/>
              </a:lnSpc>
              <a:spcBef>
                <a:spcPts val="0"/>
              </a:spcBef>
              <a:spcAft>
                <a:spcPts val="0"/>
              </a:spcAft>
              <a:buSzPts val="2800"/>
              <a:buNone/>
            </a:pPr>
            <a:r>
              <a:t/>
            </a:r>
            <a:endParaRPr sz="2000"/>
          </a:p>
          <a:p>
            <a:pPr indent="-457200" lvl="0" marL="635000" rtl="0" algn="l">
              <a:lnSpc>
                <a:spcPct val="90000"/>
              </a:lnSpc>
              <a:spcBef>
                <a:spcPts val="0"/>
              </a:spcBef>
              <a:spcAft>
                <a:spcPts val="0"/>
              </a:spcAft>
              <a:buSzPts val="2800"/>
              <a:buChar char="❖"/>
            </a:pPr>
            <a:r>
              <a:rPr lang="en-GB" sz="2000"/>
              <a:t>GCOS Science Conference October 2022</a:t>
            </a:r>
            <a:endParaRPr/>
          </a:p>
          <a:p>
            <a:pPr indent="-279400" lvl="0" marL="635000" rtl="0" algn="l">
              <a:lnSpc>
                <a:spcPct val="90000"/>
              </a:lnSpc>
              <a:spcBef>
                <a:spcPts val="0"/>
              </a:spcBef>
              <a:spcAft>
                <a:spcPts val="0"/>
              </a:spcAft>
              <a:buSzPts val="2800"/>
              <a:buNone/>
            </a:pPr>
            <a:r>
              <a:t/>
            </a:r>
            <a:endParaRPr sz="2000"/>
          </a:p>
          <a:p>
            <a:pPr indent="-457200" lvl="0" marL="635000" rtl="0" algn="l">
              <a:lnSpc>
                <a:spcPct val="90000"/>
              </a:lnSpc>
              <a:spcBef>
                <a:spcPts val="0"/>
              </a:spcBef>
              <a:spcAft>
                <a:spcPts val="0"/>
              </a:spcAft>
              <a:buSzPts val="2800"/>
              <a:buChar char="❖"/>
            </a:pPr>
            <a:r>
              <a:rPr lang="en-GB" sz="2000"/>
              <a:t>Increased involvement from Copernicus CO</a:t>
            </a:r>
            <a:r>
              <a:rPr baseline="-25000" lang="en-GB" sz="2000"/>
              <a:t>2</a:t>
            </a:r>
            <a:r>
              <a:rPr lang="en-GB" sz="2000"/>
              <a:t> programme in WGC GHG Task Force</a:t>
            </a:r>
            <a:endParaRPr sz="2000"/>
          </a:p>
        </p:txBody>
      </p:sp>
      <p:sp>
        <p:nvSpPr>
          <p:cNvPr id="1796" name="Google Shape;1796;g149f0f8907f_2_57"/>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Arial"/>
              <a:buNone/>
            </a:pPr>
            <a:r>
              <a:rPr lang="en-GB"/>
              <a:t>GST Actions - update</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1" name="Shape 2541"/>
        <p:cNvGrpSpPr/>
        <p:nvPr/>
      </p:nvGrpSpPr>
      <p:grpSpPr>
        <a:xfrm>
          <a:off x="0" y="0"/>
          <a:ext cx="0" cy="0"/>
          <a:chOff x="0" y="0"/>
          <a:chExt cx="0" cy="0"/>
        </a:xfrm>
      </p:grpSpPr>
      <p:sp>
        <p:nvSpPr>
          <p:cNvPr id="2542" name="Google Shape;2542;g1445f7c9ed6_0_88"/>
          <p:cNvSpPr txBox="1"/>
          <p:nvPr>
            <p:ph type="title"/>
          </p:nvPr>
        </p:nvSpPr>
        <p:spPr>
          <a:xfrm>
            <a:off x="176047" y="175938"/>
            <a:ext cx="6157200" cy="3972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8000"/>
              <a:buFont typeface="Arial"/>
              <a:buNone/>
            </a:pPr>
            <a:r>
              <a:rPr lang="en-GB" sz="5400"/>
              <a:t>Ocean Carbon Special Report</a:t>
            </a:r>
            <a:r>
              <a:rPr lang="en-GB" sz="5400"/>
              <a:t> </a:t>
            </a:r>
            <a:endParaRPr sz="5400"/>
          </a:p>
        </p:txBody>
      </p:sp>
      <p:sp>
        <p:nvSpPr>
          <p:cNvPr id="2543" name="Google Shape;2543;g1445f7c9ed6_0_88"/>
          <p:cNvSpPr/>
          <p:nvPr/>
        </p:nvSpPr>
        <p:spPr>
          <a:xfrm>
            <a:off x="7242234" y="4530032"/>
            <a:ext cx="4833000" cy="2605200"/>
          </a:xfrm>
          <a:prstGeom prst="rect">
            <a:avLst/>
          </a:prstGeom>
          <a:noFill/>
          <a:ln>
            <a:noFill/>
          </a:ln>
        </p:spPr>
        <p:txBody>
          <a:bodyPr anchorCtr="0" anchor="t" bIns="0" lIns="0" spcFirstLastPara="1" rIns="0" wrap="square" tIns="0">
            <a:noAutofit/>
          </a:bodyPr>
          <a:lstStyle/>
          <a:p>
            <a:pPr indent="0" lvl="0" marL="0" marR="0" rtl="0" algn="r">
              <a:lnSpc>
                <a:spcPct val="15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r">
              <a:lnSpc>
                <a:spcPct val="150000"/>
              </a:lnSpc>
              <a:spcBef>
                <a:spcPts val="0"/>
              </a:spcBef>
              <a:spcAft>
                <a:spcPts val="0"/>
              </a:spcAft>
              <a:buClr>
                <a:srgbClr val="000000"/>
              </a:buClr>
              <a:buSzPts val="2200"/>
              <a:buFont typeface="Arial"/>
              <a:buNone/>
            </a:pPr>
            <a:r>
              <a:rPr b="1" lang="en-GB" sz="1800">
                <a:solidFill>
                  <a:srgbClr val="6AA84F"/>
                </a:solidFill>
              </a:rPr>
              <a:t>OCR-VC</a:t>
            </a:r>
            <a:endParaRPr b="1" i="0" sz="2200" u="none" cap="none" strike="noStrike">
              <a:solidFill>
                <a:srgbClr val="6AA84F"/>
              </a:solidFill>
              <a:latin typeface="Arial"/>
              <a:ea typeface="Arial"/>
              <a:cs typeface="Arial"/>
              <a:sym typeface="Arial"/>
            </a:endParaRPr>
          </a:p>
          <a:p>
            <a:pPr indent="0" lvl="0" marL="0" marR="0" rtl="0" algn="r">
              <a:lnSpc>
                <a:spcPct val="150000"/>
              </a:lnSpc>
              <a:spcBef>
                <a:spcPts val="0"/>
              </a:spcBef>
              <a:spcAft>
                <a:spcPts val="0"/>
              </a:spcAft>
              <a:buClr>
                <a:srgbClr val="000000"/>
              </a:buClr>
              <a:buSzPts val="2200"/>
              <a:buFont typeface="Arial"/>
              <a:buNone/>
            </a:pPr>
            <a:r>
              <a:rPr b="1" i="0" lang="en-GB" sz="2200" u="none" cap="none" strike="noStrike">
                <a:solidFill>
                  <a:schemeClr val="accent1"/>
                </a:solidFill>
                <a:latin typeface="Arial"/>
                <a:ea typeface="Arial"/>
                <a:cs typeface="Arial"/>
                <a:sym typeface="Arial"/>
              </a:rPr>
              <a:t>Agenda item </a:t>
            </a:r>
            <a:r>
              <a:rPr b="1" lang="en-GB" sz="2200">
                <a:solidFill>
                  <a:schemeClr val="accent1"/>
                </a:solidFill>
              </a:rPr>
              <a:t>3</a:t>
            </a:r>
            <a:r>
              <a:rPr b="1" i="0" lang="en-GB" sz="2200" u="none" cap="none" strike="noStrike">
                <a:solidFill>
                  <a:schemeClr val="accent1"/>
                </a:solidFill>
                <a:latin typeface="Arial"/>
                <a:ea typeface="Arial"/>
                <a:cs typeface="Arial"/>
                <a:sym typeface="Arial"/>
              </a:rPr>
              <a:t>.</a:t>
            </a:r>
            <a:r>
              <a:rPr b="1" lang="en-GB" sz="2200">
                <a:solidFill>
                  <a:schemeClr val="accent1"/>
                </a:solidFill>
              </a:rPr>
              <a:t>8</a:t>
            </a:r>
            <a:endParaRPr>
              <a:solidFill>
                <a:schemeClr val="dk1"/>
              </a:solidFill>
            </a:endParaRPr>
          </a:p>
          <a:p>
            <a:pPr indent="0" lvl="0" marL="0" rtl="0" algn="r">
              <a:lnSpc>
                <a:spcPct val="150000"/>
              </a:lnSpc>
              <a:spcBef>
                <a:spcPts val="0"/>
              </a:spcBef>
              <a:spcAft>
                <a:spcPts val="0"/>
              </a:spcAft>
              <a:buClr>
                <a:schemeClr val="dk1"/>
              </a:buClr>
              <a:buSzPts val="2200"/>
              <a:buFont typeface="Arial"/>
              <a:buNone/>
            </a:pPr>
            <a:r>
              <a:rPr b="1" lang="en-GB" sz="2200">
                <a:solidFill>
                  <a:schemeClr val="accent1"/>
                </a:solidFill>
              </a:rPr>
              <a:t>SIT TW 2022, ESA/ESRIN</a:t>
            </a:r>
            <a:endParaRPr b="1" sz="2200">
              <a:solidFill>
                <a:schemeClr val="accent1"/>
              </a:solidFill>
            </a:endParaRPr>
          </a:p>
          <a:p>
            <a:pPr indent="0" lvl="0" marL="0" rtl="0" algn="r">
              <a:lnSpc>
                <a:spcPct val="150000"/>
              </a:lnSpc>
              <a:spcBef>
                <a:spcPts val="0"/>
              </a:spcBef>
              <a:spcAft>
                <a:spcPts val="0"/>
              </a:spcAft>
              <a:buClr>
                <a:schemeClr val="dk1"/>
              </a:buClr>
              <a:buSzPts val="2200"/>
              <a:buFont typeface="Arial"/>
              <a:buNone/>
            </a:pPr>
            <a:r>
              <a:rPr b="1" lang="en-GB" sz="2200">
                <a:solidFill>
                  <a:schemeClr val="accent1"/>
                </a:solidFill>
              </a:rPr>
              <a:t>14th - 15th September 2022</a:t>
            </a:r>
            <a:endParaRPr b="1" sz="2200">
              <a:solidFill>
                <a:schemeClr val="accent1"/>
              </a:solidFill>
            </a:endParaRPr>
          </a:p>
        </p:txBody>
      </p:sp>
      <p:grpSp>
        <p:nvGrpSpPr>
          <p:cNvPr id="2544" name="Google Shape;2544;g1445f7c9ed6_0_88"/>
          <p:cNvGrpSpPr/>
          <p:nvPr/>
        </p:nvGrpSpPr>
        <p:grpSpPr>
          <a:xfrm>
            <a:off x="6889450" y="993225"/>
            <a:ext cx="6406125" cy="1238100"/>
            <a:chOff x="7740775" y="1144075"/>
            <a:chExt cx="6406125" cy="1238100"/>
          </a:xfrm>
        </p:grpSpPr>
        <p:sp>
          <p:nvSpPr>
            <p:cNvPr id="2545" name="Google Shape;2545;g1445f7c9ed6_0_88"/>
            <p:cNvSpPr/>
            <p:nvPr/>
          </p:nvSpPr>
          <p:spPr>
            <a:xfrm>
              <a:off x="7740775" y="1144075"/>
              <a:ext cx="1203900" cy="1238100"/>
            </a:xfrm>
            <a:prstGeom prst="star6">
              <a:avLst>
                <a:gd fmla="val 28868" name="adj"/>
                <a:gd fmla="val 115470" name="hf"/>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6" name="Google Shape;2546;g1445f7c9ed6_0_88"/>
            <p:cNvSpPr txBox="1"/>
            <p:nvPr/>
          </p:nvSpPr>
          <p:spPr>
            <a:xfrm>
              <a:off x="7921300" y="1563025"/>
              <a:ext cx="62256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lang="en-GB"/>
                <a:t>15</a:t>
              </a:r>
              <a:r>
                <a:rPr b="1" i="0" lang="en-GB" sz="1400" u="none" cap="none" strike="noStrike">
                  <a:solidFill>
                    <a:srgbClr val="000000"/>
                  </a:solidFill>
                  <a:latin typeface="Arial"/>
                  <a:ea typeface="Arial"/>
                  <a:cs typeface="Arial"/>
                  <a:sym typeface="Arial"/>
                </a:rPr>
                <a:t> Mins</a:t>
              </a:r>
              <a:endParaRPr b="1" i="0" sz="1400" u="none" cap="none" strike="noStrike">
                <a:solidFill>
                  <a:srgbClr val="000000"/>
                </a:solidFill>
                <a:latin typeface="Arial"/>
                <a:ea typeface="Arial"/>
                <a:cs typeface="Arial"/>
                <a:sym typeface="Arial"/>
              </a:endParaRPr>
            </a:p>
          </p:txBody>
        </p:sp>
      </p:gr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0" name="Shape 2550"/>
        <p:cNvGrpSpPr/>
        <p:nvPr/>
      </p:nvGrpSpPr>
      <p:grpSpPr>
        <a:xfrm>
          <a:off x="0" y="0"/>
          <a:ext cx="0" cy="0"/>
          <a:chOff x="0" y="0"/>
          <a:chExt cx="0" cy="0"/>
        </a:xfrm>
      </p:grpSpPr>
      <p:sp>
        <p:nvSpPr>
          <p:cNvPr id="2551" name="Google Shape;2551;g154064e066c_26_67"/>
          <p:cNvSpPr txBox="1"/>
          <p:nvPr>
            <p:ph type="title"/>
          </p:nvPr>
        </p:nvSpPr>
        <p:spPr>
          <a:xfrm>
            <a:off x="176046" y="175938"/>
            <a:ext cx="7344105" cy="397264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8000"/>
              <a:buFont typeface="Arial"/>
              <a:buNone/>
            </a:pPr>
            <a:r>
              <a:rPr lang="en-GB" sz="7500"/>
              <a:t>SIT Technical Workshop 2022</a:t>
            </a:r>
            <a:endParaRPr sz="7500"/>
          </a:p>
          <a:p>
            <a:pPr indent="0" lvl="0" marL="0" rtl="0" algn="l">
              <a:lnSpc>
                <a:spcPct val="90000"/>
              </a:lnSpc>
              <a:spcBef>
                <a:spcPts val="0"/>
              </a:spcBef>
              <a:spcAft>
                <a:spcPts val="0"/>
              </a:spcAft>
              <a:buClr>
                <a:schemeClr val="lt1"/>
              </a:buClr>
              <a:buSzPts val="8000"/>
              <a:buFont typeface="Arial"/>
              <a:buNone/>
            </a:pPr>
            <a:r>
              <a:rPr i="1" lang="en-GB" sz="4000"/>
              <a:t>Ocean Carbon Special Report</a:t>
            </a:r>
            <a:endParaRPr i="1" sz="4000"/>
          </a:p>
        </p:txBody>
      </p:sp>
      <p:sp>
        <p:nvSpPr>
          <p:cNvPr id="2552" name="Google Shape;2552;g154064e066c_26_67"/>
          <p:cNvSpPr/>
          <p:nvPr/>
        </p:nvSpPr>
        <p:spPr>
          <a:xfrm>
            <a:off x="7222284" y="4252682"/>
            <a:ext cx="4832943" cy="2605318"/>
          </a:xfrm>
          <a:prstGeom prst="rect">
            <a:avLst/>
          </a:prstGeom>
          <a:noFill/>
          <a:ln>
            <a:noFill/>
          </a:ln>
        </p:spPr>
        <p:txBody>
          <a:bodyPr anchorCtr="0" anchor="t" bIns="0" lIns="0" spcFirstLastPara="1" rIns="0" wrap="square" tIns="0">
            <a:noAutofit/>
          </a:bodyPr>
          <a:lstStyle/>
          <a:p>
            <a:pPr indent="0" lvl="0" marL="0" marR="0" rtl="0" algn="r">
              <a:lnSpc>
                <a:spcPct val="150000"/>
              </a:lnSpc>
              <a:spcBef>
                <a:spcPts val="0"/>
              </a:spcBef>
              <a:spcAft>
                <a:spcPts val="0"/>
              </a:spcAft>
              <a:buClr>
                <a:srgbClr val="000000"/>
              </a:buClr>
              <a:buSzPts val="2200"/>
              <a:buFont typeface="Arial"/>
              <a:buNone/>
            </a:pPr>
            <a:r>
              <a:t/>
            </a:r>
            <a:endParaRPr b="1" i="0" sz="2200" u="none" cap="none" strike="noStrike">
              <a:solidFill>
                <a:schemeClr val="accent1"/>
              </a:solidFill>
              <a:latin typeface="Arial"/>
              <a:ea typeface="Arial"/>
              <a:cs typeface="Arial"/>
              <a:sym typeface="Arial"/>
            </a:endParaRPr>
          </a:p>
          <a:p>
            <a:pPr indent="0" lvl="0" marL="0" marR="0" rtl="0" algn="r">
              <a:lnSpc>
                <a:spcPct val="150000"/>
              </a:lnSpc>
              <a:spcBef>
                <a:spcPts val="0"/>
              </a:spcBef>
              <a:spcAft>
                <a:spcPts val="0"/>
              </a:spcAft>
              <a:buClr>
                <a:srgbClr val="000000"/>
              </a:buClr>
              <a:buSzPts val="2200"/>
              <a:buFont typeface="Arial"/>
              <a:buNone/>
            </a:pPr>
            <a:r>
              <a:rPr b="1" i="0" lang="en-GB" sz="2200" u="none" cap="none" strike="noStrike">
                <a:solidFill>
                  <a:schemeClr val="accent1"/>
                </a:solidFill>
                <a:latin typeface="Arial"/>
                <a:ea typeface="Arial"/>
                <a:cs typeface="Arial"/>
                <a:sym typeface="Arial"/>
              </a:rPr>
              <a:t>Marie-Helene RIO, ESRIN-ESA</a:t>
            </a:r>
            <a:endParaRPr b="0" i="0" sz="1400" u="none" cap="none" strike="noStrike">
              <a:solidFill>
                <a:srgbClr val="000000"/>
              </a:solidFill>
              <a:latin typeface="Arial"/>
              <a:ea typeface="Arial"/>
              <a:cs typeface="Arial"/>
              <a:sym typeface="Arial"/>
            </a:endParaRPr>
          </a:p>
          <a:p>
            <a:pPr indent="0" lvl="0" marL="0" marR="0" rtl="0" algn="r">
              <a:lnSpc>
                <a:spcPct val="150000"/>
              </a:lnSpc>
              <a:spcBef>
                <a:spcPts val="0"/>
              </a:spcBef>
              <a:spcAft>
                <a:spcPts val="0"/>
              </a:spcAft>
              <a:buClr>
                <a:srgbClr val="000000"/>
              </a:buClr>
              <a:buSzPts val="2200"/>
              <a:buFont typeface="Arial"/>
              <a:buNone/>
            </a:pPr>
            <a:r>
              <a:rPr b="1" i="0" lang="en-GB" sz="2200" u="none" cap="none" strike="noStrike">
                <a:solidFill>
                  <a:schemeClr val="accent1"/>
                </a:solidFill>
                <a:latin typeface="Arial"/>
                <a:ea typeface="Arial"/>
                <a:cs typeface="Arial"/>
                <a:sym typeface="Arial"/>
              </a:rPr>
              <a:t>Agenda Item 3.8</a:t>
            </a:r>
            <a:endParaRPr b="0" i="0" sz="1400" u="none" cap="none" strike="noStrike">
              <a:solidFill>
                <a:srgbClr val="000000"/>
              </a:solidFill>
              <a:latin typeface="Arial"/>
              <a:ea typeface="Arial"/>
              <a:cs typeface="Arial"/>
              <a:sym typeface="Arial"/>
            </a:endParaRPr>
          </a:p>
          <a:p>
            <a:pPr indent="0" lvl="0" marL="0" marR="0" rtl="0" algn="r">
              <a:lnSpc>
                <a:spcPct val="150000"/>
              </a:lnSpc>
              <a:spcBef>
                <a:spcPts val="0"/>
              </a:spcBef>
              <a:spcAft>
                <a:spcPts val="0"/>
              </a:spcAft>
              <a:buClr>
                <a:srgbClr val="000000"/>
              </a:buClr>
              <a:buSzPts val="2200"/>
              <a:buFont typeface="Arial"/>
              <a:buNone/>
            </a:pPr>
            <a:r>
              <a:rPr b="1" i="0" lang="en-GB" sz="2200" u="none" cap="none" strike="noStrike">
                <a:solidFill>
                  <a:schemeClr val="accent1"/>
                </a:solidFill>
                <a:latin typeface="Arial"/>
                <a:ea typeface="Arial"/>
                <a:cs typeface="Arial"/>
                <a:sym typeface="Arial"/>
              </a:rPr>
              <a:t>SIT TW 2022, ESA/ESRIN</a:t>
            </a:r>
            <a:endParaRPr b="1" i="0" sz="2200" u="none" cap="none" strike="noStrike">
              <a:solidFill>
                <a:schemeClr val="accent1"/>
              </a:solidFill>
              <a:latin typeface="Arial"/>
              <a:ea typeface="Arial"/>
              <a:cs typeface="Arial"/>
              <a:sym typeface="Arial"/>
            </a:endParaRPr>
          </a:p>
          <a:p>
            <a:pPr indent="0" lvl="0" marL="0" marR="0" rtl="0" algn="r">
              <a:lnSpc>
                <a:spcPct val="150000"/>
              </a:lnSpc>
              <a:spcBef>
                <a:spcPts val="0"/>
              </a:spcBef>
              <a:spcAft>
                <a:spcPts val="0"/>
              </a:spcAft>
              <a:buClr>
                <a:srgbClr val="000000"/>
              </a:buClr>
              <a:buSzPts val="2200"/>
              <a:buFont typeface="Arial"/>
              <a:buNone/>
            </a:pPr>
            <a:r>
              <a:rPr b="1" i="0" lang="en-GB" sz="2200" u="none" cap="none" strike="noStrike">
                <a:solidFill>
                  <a:schemeClr val="accent1"/>
                </a:solidFill>
                <a:latin typeface="Arial"/>
                <a:ea typeface="Arial"/>
                <a:cs typeface="Arial"/>
                <a:sym typeface="Arial"/>
              </a:rPr>
              <a:t>13th - 15th September 2022</a:t>
            </a:r>
            <a:endParaRPr b="1" i="0" sz="2200" u="none" cap="none" strike="noStrike">
              <a:solidFill>
                <a:schemeClr val="accent1"/>
              </a:solidFill>
              <a:latin typeface="Arial"/>
              <a:ea typeface="Arial"/>
              <a:cs typeface="Arial"/>
              <a:sym typeface="Arial"/>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6" name="Shape 2556"/>
        <p:cNvGrpSpPr/>
        <p:nvPr/>
      </p:nvGrpSpPr>
      <p:grpSpPr>
        <a:xfrm>
          <a:off x="0" y="0"/>
          <a:ext cx="0" cy="0"/>
          <a:chOff x="0" y="0"/>
          <a:chExt cx="0" cy="0"/>
        </a:xfrm>
      </p:grpSpPr>
      <p:sp>
        <p:nvSpPr>
          <p:cNvPr id="2557" name="Google Shape;2557;g154064e066c_26_73"/>
          <p:cNvSpPr txBox="1"/>
          <p:nvPr/>
        </p:nvSpPr>
        <p:spPr>
          <a:xfrm>
            <a:off x="238125" y="247602"/>
            <a:ext cx="11607511" cy="508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2400" u="none" cap="none" strike="noStrike">
                <a:solidFill>
                  <a:srgbClr val="ECF4D5"/>
                </a:solidFill>
                <a:latin typeface="Arial"/>
                <a:ea typeface="Arial"/>
                <a:cs typeface="Arial"/>
                <a:sym typeface="Arial"/>
              </a:rPr>
              <a:t>Ocean carbon: a key constraint to the Global Carbon Budget </a:t>
            </a:r>
            <a:endParaRPr/>
          </a:p>
        </p:txBody>
      </p:sp>
      <p:pic>
        <p:nvPicPr>
          <p:cNvPr descr="http://www.globalcarbonatlas.org/sites/all/themes/gcatheme/custom_images/wdd/gca_2018.png" id="2558" name="Google Shape;2558;g154064e066c_26_73"/>
          <p:cNvPicPr preferRelativeResize="0"/>
          <p:nvPr/>
        </p:nvPicPr>
        <p:blipFill rotWithShape="1">
          <a:blip r:embed="rId3">
            <a:alphaModFix/>
          </a:blip>
          <a:srcRect b="0" l="0" r="0" t="0"/>
          <a:stretch/>
        </p:blipFill>
        <p:spPr>
          <a:xfrm>
            <a:off x="7293475" y="1166575"/>
            <a:ext cx="4529848" cy="2718252"/>
          </a:xfrm>
          <a:prstGeom prst="rect">
            <a:avLst/>
          </a:prstGeom>
          <a:noFill/>
          <a:ln>
            <a:noFill/>
          </a:ln>
        </p:spPr>
      </p:pic>
      <p:sp>
        <p:nvSpPr>
          <p:cNvPr id="2559" name="Google Shape;2559;g154064e066c_26_73"/>
          <p:cNvSpPr txBox="1"/>
          <p:nvPr/>
        </p:nvSpPr>
        <p:spPr>
          <a:xfrm>
            <a:off x="238125" y="1160112"/>
            <a:ext cx="7055362" cy="92333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800"/>
              <a:buFont typeface="Noto Sans Symbols"/>
              <a:buChar char="✔"/>
            </a:pPr>
            <a:r>
              <a:rPr b="0" i="0" lang="en-GB" sz="1800" u="none" cap="none" strike="noStrike">
                <a:solidFill>
                  <a:srgbClr val="000000"/>
                </a:solidFill>
                <a:latin typeface="Arial"/>
                <a:ea typeface="Arial"/>
                <a:cs typeface="Arial"/>
                <a:sym typeface="Arial"/>
              </a:rPr>
              <a:t>Oceans play a major role in the Global Earth Carbon Cycle</a:t>
            </a:r>
            <a:endParaRPr/>
          </a:p>
          <a:p>
            <a:pPr indent="-285750" lvl="0" marL="285750" marR="0" rtl="0" algn="l">
              <a:lnSpc>
                <a:spcPct val="100000"/>
              </a:lnSpc>
              <a:spcBef>
                <a:spcPts val="0"/>
              </a:spcBef>
              <a:spcAft>
                <a:spcPts val="0"/>
              </a:spcAft>
              <a:buClr>
                <a:srgbClr val="000000"/>
              </a:buClr>
              <a:buSzPts val="1800"/>
              <a:buFont typeface="Noto Sans Symbols"/>
              <a:buChar char="✔"/>
            </a:pPr>
            <a:r>
              <a:rPr b="0" i="0" lang="en-GB" sz="1800" u="none" cap="none" strike="noStrike">
                <a:solidFill>
                  <a:srgbClr val="000000"/>
                </a:solidFill>
                <a:latin typeface="Arial"/>
                <a:ea typeface="Arial"/>
                <a:cs typeface="Arial"/>
                <a:sym typeface="Arial"/>
              </a:rPr>
              <a:t>25% of the CO2 released in the atmosphere from human activities is absorbed into the Oceans.</a:t>
            </a:r>
            <a:endParaRPr/>
          </a:p>
        </p:txBody>
      </p:sp>
      <p:sp>
        <p:nvSpPr>
          <p:cNvPr id="2560" name="Google Shape;2560;g154064e066c_26_73"/>
          <p:cNvSpPr txBox="1"/>
          <p:nvPr/>
        </p:nvSpPr>
        <p:spPr>
          <a:xfrm>
            <a:off x="5088990" y="3794605"/>
            <a:ext cx="2571982" cy="258532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GB" sz="1800" u="none" cap="none" strike="noStrike">
                <a:solidFill>
                  <a:srgbClr val="FF0000"/>
                </a:solidFill>
                <a:latin typeface="Arial"/>
                <a:ea typeface="Arial"/>
                <a:cs typeface="Arial"/>
                <a:sym typeface="Arial"/>
              </a:rPr>
              <a:t>Ocean is a key constraint on global carbon </a:t>
            </a:r>
            <a:endParaRPr/>
          </a:p>
          <a:p>
            <a:pPr indent="0" lvl="0" marL="0" marR="0" rtl="0" algn="ctr">
              <a:lnSpc>
                <a:spcPct val="100000"/>
              </a:lnSpc>
              <a:spcBef>
                <a:spcPts val="0"/>
              </a:spcBef>
              <a:spcAft>
                <a:spcPts val="0"/>
              </a:spcAft>
              <a:buNone/>
            </a:pPr>
            <a:r>
              <a:rPr b="1" i="0" lang="en-GB" sz="1800" u="none" cap="none" strike="noStrike">
                <a:solidFill>
                  <a:srgbClr val="FF0000"/>
                </a:solidFill>
                <a:latin typeface="Arial"/>
                <a:ea typeface="Arial"/>
                <a:cs typeface="Arial"/>
                <a:sym typeface="Arial"/>
              </a:rPr>
              <a:t>Improving ocean carbon estimates will improve the land carbon budget and global carbon assessment!</a:t>
            </a:r>
            <a:endParaRPr b="0" i="0" sz="1800" u="none" cap="none" strike="noStrike">
              <a:solidFill>
                <a:srgbClr val="FF0000"/>
              </a:solidFill>
              <a:latin typeface="Arial"/>
              <a:ea typeface="Arial"/>
              <a:cs typeface="Arial"/>
              <a:sym typeface="Arial"/>
            </a:endParaRPr>
          </a:p>
        </p:txBody>
      </p:sp>
      <p:grpSp>
        <p:nvGrpSpPr>
          <p:cNvPr id="2561" name="Google Shape;2561;g154064e066c_26_73"/>
          <p:cNvGrpSpPr/>
          <p:nvPr/>
        </p:nvGrpSpPr>
        <p:grpSpPr>
          <a:xfrm>
            <a:off x="73238" y="3109173"/>
            <a:ext cx="5844566" cy="3402322"/>
            <a:chOff x="5662594" y="1060354"/>
            <a:chExt cx="5844566" cy="3402322"/>
          </a:xfrm>
        </p:grpSpPr>
        <p:pic>
          <p:nvPicPr>
            <p:cNvPr id="2562" name="Google Shape;2562;g154064e066c_26_73"/>
            <p:cNvPicPr preferRelativeResize="0"/>
            <p:nvPr/>
          </p:nvPicPr>
          <p:blipFill rotWithShape="1">
            <a:blip r:embed="rId4">
              <a:alphaModFix/>
            </a:blip>
            <a:srcRect b="8363" l="43254" r="30944" t="14194"/>
            <a:stretch/>
          </p:blipFill>
          <p:spPr>
            <a:xfrm>
              <a:off x="5662594" y="1060354"/>
              <a:ext cx="3615936" cy="3343694"/>
            </a:xfrm>
            <a:prstGeom prst="rect">
              <a:avLst/>
            </a:prstGeom>
            <a:noFill/>
            <a:ln>
              <a:noFill/>
            </a:ln>
          </p:spPr>
        </p:pic>
        <p:sp>
          <p:nvSpPr>
            <p:cNvPr id="2563" name="Google Shape;2563;g154064e066c_26_73"/>
            <p:cNvSpPr txBox="1"/>
            <p:nvPr/>
          </p:nvSpPr>
          <p:spPr>
            <a:xfrm>
              <a:off x="9340530" y="2880723"/>
              <a:ext cx="1173016"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200" u="none" cap="none" strike="noStrike">
                  <a:solidFill>
                    <a:srgbClr val="92D050"/>
                  </a:solidFill>
                  <a:latin typeface="Arial"/>
                  <a:ea typeface="Arial"/>
                  <a:cs typeface="Arial"/>
                  <a:sym typeface="Arial"/>
                </a:rPr>
                <a:t>Modelled or calculated using all other components</a:t>
              </a:r>
              <a:endParaRPr/>
            </a:p>
          </p:txBody>
        </p:sp>
        <p:cxnSp>
          <p:nvCxnSpPr>
            <p:cNvPr id="2564" name="Google Shape;2564;g154064e066c_26_73"/>
            <p:cNvCxnSpPr/>
            <p:nvPr/>
          </p:nvCxnSpPr>
          <p:spPr>
            <a:xfrm flipH="1">
              <a:off x="9138773" y="3172405"/>
              <a:ext cx="241420" cy="73897"/>
            </a:xfrm>
            <a:prstGeom prst="straightConnector1">
              <a:avLst/>
            </a:prstGeom>
            <a:noFill/>
            <a:ln cap="flat" cmpd="sng" w="25400">
              <a:solidFill>
                <a:srgbClr val="92D050"/>
              </a:solidFill>
              <a:prstDash val="solid"/>
              <a:round/>
              <a:headEnd len="sm" w="sm" type="none"/>
              <a:tailEnd len="med" w="med" type="stealth"/>
            </a:ln>
          </p:spPr>
        </p:cxnSp>
        <p:sp>
          <p:nvSpPr>
            <p:cNvPr id="2565" name="Google Shape;2565;g154064e066c_26_73"/>
            <p:cNvSpPr txBox="1"/>
            <p:nvPr/>
          </p:nvSpPr>
          <p:spPr>
            <a:xfrm>
              <a:off x="9407989" y="1837592"/>
              <a:ext cx="1749197"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good estimates</a:t>
              </a:r>
              <a:endParaRPr/>
            </a:p>
          </p:txBody>
        </p:sp>
        <p:cxnSp>
          <p:nvCxnSpPr>
            <p:cNvPr id="2566" name="Google Shape;2566;g154064e066c_26_73"/>
            <p:cNvCxnSpPr/>
            <p:nvPr/>
          </p:nvCxnSpPr>
          <p:spPr>
            <a:xfrm rot="10800000">
              <a:off x="9201910" y="2013751"/>
              <a:ext cx="241420" cy="0"/>
            </a:xfrm>
            <a:prstGeom prst="straightConnector1">
              <a:avLst/>
            </a:prstGeom>
            <a:noFill/>
            <a:ln cap="flat" cmpd="sng" w="25400">
              <a:solidFill>
                <a:schemeClr val="dk1"/>
              </a:solidFill>
              <a:prstDash val="solid"/>
              <a:round/>
              <a:headEnd len="sm" w="sm" type="none"/>
              <a:tailEnd len="med" w="med" type="stealth"/>
            </a:ln>
          </p:spPr>
        </p:cxnSp>
        <p:sp>
          <p:nvSpPr>
            <p:cNvPr id="2567" name="Google Shape;2567;g154064e066c_26_73"/>
            <p:cNvSpPr txBox="1"/>
            <p:nvPr/>
          </p:nvSpPr>
          <p:spPr>
            <a:xfrm>
              <a:off x="9297864" y="2230450"/>
              <a:ext cx="1358064"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400" u="none" cap="none" strike="noStrike">
                  <a:solidFill>
                    <a:srgbClr val="FFC000"/>
                  </a:solidFill>
                  <a:latin typeface="Arial"/>
                  <a:ea typeface="Arial"/>
                  <a:cs typeface="Arial"/>
                  <a:sym typeface="Arial"/>
                </a:rPr>
                <a:t>poor estimates</a:t>
              </a:r>
              <a:endParaRPr/>
            </a:p>
          </p:txBody>
        </p:sp>
        <p:cxnSp>
          <p:nvCxnSpPr>
            <p:cNvPr id="2568" name="Google Shape;2568;g154064e066c_26_73"/>
            <p:cNvCxnSpPr/>
            <p:nvPr/>
          </p:nvCxnSpPr>
          <p:spPr>
            <a:xfrm flipH="1">
              <a:off x="9218281" y="2513897"/>
              <a:ext cx="159167" cy="170540"/>
            </a:xfrm>
            <a:prstGeom prst="straightConnector1">
              <a:avLst/>
            </a:prstGeom>
            <a:noFill/>
            <a:ln cap="flat" cmpd="sng" w="25400">
              <a:solidFill>
                <a:srgbClr val="FFC000"/>
              </a:solidFill>
              <a:prstDash val="solid"/>
              <a:round/>
              <a:headEnd len="sm" w="sm" type="none"/>
              <a:tailEnd len="med" w="med" type="stealth"/>
            </a:ln>
          </p:spPr>
        </p:cxnSp>
        <p:sp>
          <p:nvSpPr>
            <p:cNvPr id="2569" name="Google Shape;2569;g154064e066c_26_73"/>
            <p:cNvSpPr txBox="1"/>
            <p:nvPr/>
          </p:nvSpPr>
          <p:spPr>
            <a:xfrm>
              <a:off x="9355162" y="3678073"/>
              <a:ext cx="97975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400" u="none" cap="none" strike="noStrike">
                  <a:solidFill>
                    <a:srgbClr val="00B0F0"/>
                  </a:solidFill>
                  <a:latin typeface="Arial"/>
                  <a:ea typeface="Arial"/>
                  <a:cs typeface="Arial"/>
                  <a:sym typeface="Arial"/>
                </a:rPr>
                <a:t>measured</a:t>
              </a:r>
              <a:endParaRPr/>
            </a:p>
          </p:txBody>
        </p:sp>
        <p:cxnSp>
          <p:nvCxnSpPr>
            <p:cNvPr id="2570" name="Google Shape;2570;g154064e066c_26_73"/>
            <p:cNvCxnSpPr/>
            <p:nvPr/>
          </p:nvCxnSpPr>
          <p:spPr>
            <a:xfrm rot="10800000">
              <a:off x="9138773" y="3727731"/>
              <a:ext cx="238675" cy="73897"/>
            </a:xfrm>
            <a:prstGeom prst="straightConnector1">
              <a:avLst/>
            </a:prstGeom>
            <a:noFill/>
            <a:ln cap="flat" cmpd="sng" w="25400">
              <a:solidFill>
                <a:srgbClr val="00B0F0"/>
              </a:solidFill>
              <a:prstDash val="solid"/>
              <a:round/>
              <a:headEnd len="sm" w="sm" type="none"/>
              <a:tailEnd len="med" w="med" type="stealth"/>
            </a:ln>
          </p:spPr>
        </p:cxnSp>
        <p:sp>
          <p:nvSpPr>
            <p:cNvPr id="2571" name="Google Shape;2571;g154064e066c_26_73"/>
            <p:cNvSpPr txBox="1"/>
            <p:nvPr/>
          </p:nvSpPr>
          <p:spPr>
            <a:xfrm>
              <a:off x="9377448" y="2613424"/>
              <a:ext cx="2129712"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200" u="none" cap="none" strike="noStrike">
                  <a:solidFill>
                    <a:srgbClr val="00B050"/>
                  </a:solidFill>
                  <a:latin typeface="Arial"/>
                  <a:ea typeface="Arial"/>
                  <a:cs typeface="Arial"/>
                  <a:sym typeface="Arial"/>
                </a:rPr>
                <a:t>good observations </a:t>
              </a:r>
              <a:endParaRPr/>
            </a:p>
          </p:txBody>
        </p:sp>
        <p:cxnSp>
          <p:nvCxnSpPr>
            <p:cNvPr id="2572" name="Google Shape;2572;g154064e066c_26_73"/>
            <p:cNvCxnSpPr>
              <a:stCxn id="2571" idx="1"/>
            </p:cNvCxnSpPr>
            <p:nvPr/>
          </p:nvCxnSpPr>
          <p:spPr>
            <a:xfrm flipH="1">
              <a:off x="9168648" y="2751924"/>
              <a:ext cx="208800" cy="128700"/>
            </a:xfrm>
            <a:prstGeom prst="straightConnector1">
              <a:avLst/>
            </a:prstGeom>
            <a:noFill/>
            <a:ln cap="flat" cmpd="sng" w="25400">
              <a:solidFill>
                <a:srgbClr val="00B050"/>
              </a:solidFill>
              <a:prstDash val="solid"/>
              <a:round/>
              <a:headEnd len="sm" w="sm" type="none"/>
              <a:tailEnd len="med" w="med" type="stealth"/>
            </a:ln>
          </p:spPr>
        </p:cxnSp>
        <p:sp>
          <p:nvSpPr>
            <p:cNvPr id="2573" name="Google Shape;2573;g154064e066c_26_73"/>
            <p:cNvSpPr txBox="1"/>
            <p:nvPr/>
          </p:nvSpPr>
          <p:spPr>
            <a:xfrm>
              <a:off x="9278349" y="4154899"/>
              <a:ext cx="1994457"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1" lang="en-GB" sz="1400" u="none" cap="none" strike="noStrike">
                  <a:solidFill>
                    <a:srgbClr val="000000"/>
                  </a:solidFill>
                  <a:latin typeface="Arial"/>
                  <a:ea typeface="Arial"/>
                  <a:cs typeface="Arial"/>
                  <a:sym typeface="Arial"/>
                </a:rPr>
                <a:t>Friedigstein et al, 2022</a:t>
              </a:r>
              <a:endParaRPr b="0" i="1" sz="1400" u="none" cap="none" strike="noStrike">
                <a:solidFill>
                  <a:srgbClr val="000000"/>
                </a:solidFill>
                <a:latin typeface="Arial"/>
                <a:ea typeface="Arial"/>
                <a:cs typeface="Arial"/>
                <a:sym typeface="Arial"/>
              </a:endParaRPr>
            </a:p>
          </p:txBody>
        </p:sp>
      </p:grpSp>
      <p:sp>
        <p:nvSpPr>
          <p:cNvPr id="2574" name="Google Shape;2574;g154064e066c_26_73"/>
          <p:cNvSpPr txBox="1"/>
          <p:nvPr/>
        </p:nvSpPr>
        <p:spPr>
          <a:xfrm>
            <a:off x="213591" y="2314206"/>
            <a:ext cx="6872143" cy="646331"/>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800"/>
              <a:buFont typeface="Noto Sans Symbols"/>
              <a:buChar char="✔"/>
            </a:pPr>
            <a:r>
              <a:rPr b="0" i="0" lang="en-GB" sz="1800" u="none" cap="none" strike="noStrike">
                <a:solidFill>
                  <a:srgbClr val="000000"/>
                </a:solidFill>
                <a:latin typeface="Arial"/>
                <a:ea typeface="Arial"/>
                <a:cs typeface="Arial"/>
                <a:sym typeface="Arial"/>
              </a:rPr>
              <a:t>As the total global Land sink is difficult to measure accurately, it is often computed indirectly from the ocean carbon sink.</a:t>
            </a:r>
            <a:endParaRPr/>
          </a:p>
        </p:txBody>
      </p:sp>
      <p:pic>
        <p:nvPicPr>
          <p:cNvPr id="2575" name="Google Shape;2575;g154064e066c_26_73"/>
          <p:cNvPicPr preferRelativeResize="0"/>
          <p:nvPr/>
        </p:nvPicPr>
        <p:blipFill rotWithShape="1">
          <a:blip r:embed="rId5">
            <a:alphaModFix/>
          </a:blip>
          <a:srcRect b="13928" l="3540" r="3319" t="0"/>
          <a:stretch/>
        </p:blipFill>
        <p:spPr>
          <a:xfrm>
            <a:off x="7515899" y="4166370"/>
            <a:ext cx="4602863" cy="2344568"/>
          </a:xfrm>
          <a:prstGeom prst="rect">
            <a:avLst/>
          </a:prstGeom>
          <a:noFill/>
          <a:ln>
            <a:noFill/>
          </a:ln>
        </p:spPr>
      </p:pic>
      <p:sp>
        <p:nvSpPr>
          <p:cNvPr id="2576" name="Google Shape;2576;g154064e066c_26_73"/>
          <p:cNvSpPr/>
          <p:nvPr/>
        </p:nvSpPr>
        <p:spPr>
          <a:xfrm>
            <a:off x="9965344" y="3679154"/>
            <a:ext cx="2051795" cy="883562"/>
          </a:xfrm>
          <a:prstGeom prst="rect">
            <a:avLst/>
          </a:prstGeom>
          <a:solidFill>
            <a:schemeClr val="lt1"/>
          </a:solidFill>
          <a:ln cap="flat" cmpd="sng" w="9525">
            <a:solidFill>
              <a:srgbClr val="FF000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0" i="0" lang="en-GB" sz="1000" u="none" cap="none" strike="noStrike">
                <a:solidFill>
                  <a:srgbClr val="FF0000"/>
                </a:solidFill>
                <a:latin typeface="Arial"/>
                <a:ea typeface="Arial"/>
                <a:cs typeface="Arial"/>
                <a:sym typeface="Arial"/>
              </a:rPr>
              <a:t>Despite the GCB ocean component now has a greater reliance on observations than models, discrepencies exist between observations and model</a:t>
            </a:r>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0" name="Shape 2580"/>
        <p:cNvGrpSpPr/>
        <p:nvPr/>
      </p:nvGrpSpPr>
      <p:grpSpPr>
        <a:xfrm>
          <a:off x="0" y="0"/>
          <a:ext cx="0" cy="0"/>
          <a:chOff x="0" y="0"/>
          <a:chExt cx="0" cy="0"/>
        </a:xfrm>
      </p:grpSpPr>
      <p:sp>
        <p:nvSpPr>
          <p:cNvPr id="2581" name="Google Shape;2581;g154064e066c_26_96"/>
          <p:cNvSpPr txBox="1"/>
          <p:nvPr/>
        </p:nvSpPr>
        <p:spPr>
          <a:xfrm>
            <a:off x="204950" y="54546"/>
            <a:ext cx="7970329" cy="9541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2800" u="none" cap="none" strike="noStrike">
                <a:solidFill>
                  <a:schemeClr val="lt1"/>
                </a:solidFill>
                <a:latin typeface="Arial"/>
                <a:ea typeface="Arial"/>
                <a:cs typeface="Arial"/>
                <a:sym typeface="Arial"/>
              </a:rPr>
              <a:t>OCR-VC contribution to the CEOS 2020-2022 Workplan</a:t>
            </a:r>
            <a:endParaRPr/>
          </a:p>
        </p:txBody>
      </p:sp>
      <p:pic>
        <p:nvPicPr>
          <p:cNvPr id="2582" name="Google Shape;2582;g154064e066c_26_96"/>
          <p:cNvPicPr preferRelativeResize="0"/>
          <p:nvPr/>
        </p:nvPicPr>
        <p:blipFill rotWithShape="1">
          <a:blip r:embed="rId3">
            <a:alphaModFix/>
          </a:blip>
          <a:srcRect b="76742" l="59310" r="30603" t="15594"/>
          <a:stretch/>
        </p:blipFill>
        <p:spPr>
          <a:xfrm>
            <a:off x="8786648" y="195891"/>
            <a:ext cx="3200403" cy="683844"/>
          </a:xfrm>
          <a:prstGeom prst="rect">
            <a:avLst/>
          </a:prstGeom>
          <a:noFill/>
          <a:ln>
            <a:noFill/>
          </a:ln>
        </p:spPr>
      </p:pic>
      <p:grpSp>
        <p:nvGrpSpPr>
          <p:cNvPr id="2583" name="Google Shape;2583;g154064e066c_26_96"/>
          <p:cNvGrpSpPr/>
          <p:nvPr/>
        </p:nvGrpSpPr>
        <p:grpSpPr>
          <a:xfrm>
            <a:off x="7109590" y="1367088"/>
            <a:ext cx="4977776" cy="5047159"/>
            <a:chOff x="7109590" y="1367088"/>
            <a:chExt cx="4977776" cy="5047159"/>
          </a:xfrm>
        </p:grpSpPr>
        <p:sp>
          <p:nvSpPr>
            <p:cNvPr id="2584" name="Google Shape;2584;g154064e066c_26_96"/>
            <p:cNvSpPr txBox="1"/>
            <p:nvPr/>
          </p:nvSpPr>
          <p:spPr>
            <a:xfrm>
              <a:off x="7199474" y="1367088"/>
              <a:ext cx="4503685" cy="738664"/>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400"/>
                <a:buFont typeface="Noto Sans Symbols"/>
                <a:buChar char="⮚"/>
              </a:pPr>
              <a:r>
                <a:rPr b="0" i="0" lang="en-GB" sz="1400" u="none" cap="none" strike="noStrike">
                  <a:solidFill>
                    <a:srgbClr val="002060"/>
                  </a:solidFill>
                  <a:latin typeface="Arial"/>
                  <a:ea typeface="Arial"/>
                  <a:cs typeface="Arial"/>
                  <a:sym typeface="Arial"/>
                </a:rPr>
                <a:t>CEOS GHG (Green House Gas ) Roadmap</a:t>
              </a:r>
              <a:endParaRPr/>
            </a:p>
            <a:p>
              <a:pPr indent="-285750" lvl="0" marL="285750" marR="0" rtl="0" algn="l">
                <a:lnSpc>
                  <a:spcPct val="100000"/>
                </a:lnSpc>
                <a:spcBef>
                  <a:spcPts val="0"/>
                </a:spcBef>
                <a:spcAft>
                  <a:spcPts val="0"/>
                </a:spcAft>
                <a:buClr>
                  <a:srgbClr val="000000"/>
                </a:buClr>
                <a:buSzPts val="1400"/>
                <a:buFont typeface="Noto Sans Symbols"/>
                <a:buChar char="⮚"/>
              </a:pPr>
              <a:r>
                <a:rPr b="0" i="0" lang="en-GB" sz="1400" u="none" cap="none" strike="noStrike">
                  <a:solidFill>
                    <a:srgbClr val="002060"/>
                  </a:solidFill>
                  <a:latin typeface="Arial"/>
                  <a:ea typeface="Arial"/>
                  <a:cs typeface="Arial"/>
                  <a:sym typeface="Arial"/>
                </a:rPr>
                <a:t>CEOS AFOLU (Agriculture, Forestry and Other Land Uses) Roadmap</a:t>
              </a:r>
              <a:endParaRPr/>
            </a:p>
          </p:txBody>
        </p:sp>
        <p:sp>
          <p:nvSpPr>
            <p:cNvPr id="2585" name="Google Shape;2585;g154064e066c_26_96"/>
            <p:cNvSpPr txBox="1"/>
            <p:nvPr/>
          </p:nvSpPr>
          <p:spPr>
            <a:xfrm>
              <a:off x="9613032" y="3953650"/>
              <a:ext cx="2474334" cy="138499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400" u="none" cap="none" strike="noStrike">
                  <a:solidFill>
                    <a:srgbClr val="002060"/>
                  </a:solidFill>
                  <a:latin typeface="Arial"/>
                  <a:ea typeface="Arial"/>
                  <a:cs typeface="Arial"/>
                  <a:sym typeface="Arial"/>
                </a:rPr>
                <a:t>CEOS Global Stocktake strategy paper </a:t>
              </a:r>
              <a:endParaRPr/>
            </a:p>
            <a:p>
              <a:pPr indent="0" lvl="0" marL="0" marR="0" rtl="0" algn="l">
                <a:lnSpc>
                  <a:spcPct val="100000"/>
                </a:lnSpc>
                <a:spcBef>
                  <a:spcPts val="0"/>
                </a:spcBef>
                <a:spcAft>
                  <a:spcPts val="0"/>
                </a:spcAft>
                <a:buNone/>
              </a:pPr>
              <a:r>
                <a:rPr b="0" i="0" lang="en-GB" sz="1400" u="none" cap="none" strike="noStrike">
                  <a:solidFill>
                    <a:srgbClr val="002060"/>
                  </a:solidFill>
                  <a:latin typeface="Arial"/>
                  <a:ea typeface="Arial"/>
                  <a:cs typeface="Arial"/>
                  <a:sym typeface="Arial"/>
                </a:rPr>
                <a:t>-&gt; demonstrate the value of Earth Observation satellite datasets to support the Global Stocktake process </a:t>
              </a:r>
              <a:endParaRPr/>
            </a:p>
          </p:txBody>
        </p:sp>
        <p:sp>
          <p:nvSpPr>
            <p:cNvPr id="2586" name="Google Shape;2586;g154064e066c_26_96"/>
            <p:cNvSpPr/>
            <p:nvPr/>
          </p:nvSpPr>
          <p:spPr>
            <a:xfrm>
              <a:off x="8034610" y="2375162"/>
              <a:ext cx="307011" cy="1235374"/>
            </a:xfrm>
            <a:prstGeom prst="downArrow">
              <a:avLst>
                <a:gd fmla="val 50000" name="adj1"/>
                <a:gd fmla="val 50000" name="adj2"/>
              </a:avLst>
            </a:prstGeom>
            <a:noFill/>
            <a:ln cap="flat" cmpd="sng" w="25400">
              <a:solidFill>
                <a:srgbClr val="00206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002060"/>
                </a:solidFill>
                <a:latin typeface="Arial"/>
                <a:ea typeface="Arial"/>
                <a:cs typeface="Arial"/>
                <a:sym typeface="Arial"/>
              </a:endParaRPr>
            </a:p>
          </p:txBody>
        </p:sp>
        <p:pic>
          <p:nvPicPr>
            <p:cNvPr id="2587" name="Google Shape;2587;g154064e066c_26_96"/>
            <p:cNvPicPr preferRelativeResize="0"/>
            <p:nvPr/>
          </p:nvPicPr>
          <p:blipFill rotWithShape="1">
            <a:blip r:embed="rId4">
              <a:alphaModFix/>
            </a:blip>
            <a:srcRect b="14043" l="65531" r="18483" t="22568"/>
            <a:stretch/>
          </p:blipFill>
          <p:spPr>
            <a:xfrm>
              <a:off x="7109590" y="3820461"/>
              <a:ext cx="2325464" cy="2593786"/>
            </a:xfrm>
            <a:prstGeom prst="rect">
              <a:avLst/>
            </a:prstGeom>
            <a:noFill/>
            <a:ln>
              <a:noFill/>
            </a:ln>
          </p:spPr>
        </p:pic>
      </p:grpSp>
      <p:pic>
        <p:nvPicPr>
          <p:cNvPr id="2588" name="Google Shape;2588;g154064e066c_26_96"/>
          <p:cNvPicPr preferRelativeResize="0"/>
          <p:nvPr/>
        </p:nvPicPr>
        <p:blipFill rotWithShape="1">
          <a:blip r:embed="rId5">
            <a:alphaModFix/>
          </a:blip>
          <a:srcRect b="30786" l="0" r="75773" t="10961"/>
          <a:stretch/>
        </p:blipFill>
        <p:spPr>
          <a:xfrm>
            <a:off x="336660" y="1272899"/>
            <a:ext cx="6652608" cy="5141348"/>
          </a:xfrm>
          <a:prstGeom prst="rect">
            <a:avLst/>
          </a:prstGeom>
          <a:noFill/>
          <a:ln>
            <a:noFill/>
          </a:ln>
        </p:spPr>
      </p:pic>
      <p:grpSp>
        <p:nvGrpSpPr>
          <p:cNvPr id="2589" name="Google Shape;2589;g154064e066c_26_96"/>
          <p:cNvGrpSpPr/>
          <p:nvPr/>
        </p:nvGrpSpPr>
        <p:grpSpPr>
          <a:xfrm>
            <a:off x="3892923" y="2642017"/>
            <a:ext cx="7810236" cy="2465795"/>
            <a:chOff x="3892923" y="2642017"/>
            <a:chExt cx="7810236" cy="2465795"/>
          </a:xfrm>
        </p:grpSpPr>
        <p:sp>
          <p:nvSpPr>
            <p:cNvPr id="2590" name="Google Shape;2590;g154064e066c_26_96"/>
            <p:cNvSpPr txBox="1"/>
            <p:nvPr/>
          </p:nvSpPr>
          <p:spPr>
            <a:xfrm>
              <a:off x="7199474" y="2642017"/>
              <a:ext cx="4503685" cy="307777"/>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400"/>
                <a:buFont typeface="Noto Sans Symbols"/>
                <a:buChar char="⮚"/>
              </a:pPr>
              <a:r>
                <a:rPr b="0" i="0" lang="en-GB" sz="1400" u="none" cap="none" strike="noStrike">
                  <a:solidFill>
                    <a:srgbClr val="002060"/>
                  </a:solidFill>
                  <a:latin typeface="Arial"/>
                  <a:ea typeface="Arial"/>
                  <a:cs typeface="Arial"/>
                  <a:sym typeface="Arial"/>
                </a:rPr>
                <a:t>CEOS     Aquatic Carbon Roadmap ?</a:t>
              </a:r>
              <a:endParaRPr/>
            </a:p>
          </p:txBody>
        </p:sp>
        <p:cxnSp>
          <p:nvCxnSpPr>
            <p:cNvPr id="2591" name="Google Shape;2591;g154064e066c_26_96"/>
            <p:cNvCxnSpPr>
              <a:stCxn id="2592" idx="6"/>
              <a:endCxn id="2590" idx="1"/>
            </p:cNvCxnSpPr>
            <p:nvPr/>
          </p:nvCxnSpPr>
          <p:spPr>
            <a:xfrm flipH="1" rot="10800000">
              <a:off x="3892923" y="2796012"/>
              <a:ext cx="3306600" cy="2311800"/>
            </a:xfrm>
            <a:prstGeom prst="straightConnector1">
              <a:avLst/>
            </a:prstGeom>
            <a:noFill/>
            <a:ln cap="flat" cmpd="sng" w="73025">
              <a:solidFill>
                <a:srgbClr val="002060"/>
              </a:solidFill>
              <a:prstDash val="dash"/>
              <a:round/>
              <a:headEnd len="sm" w="sm" type="none"/>
              <a:tailEnd len="med" w="med" type="triangle"/>
            </a:ln>
          </p:spPr>
        </p:cxnSp>
      </p:grpSp>
      <p:sp>
        <p:nvSpPr>
          <p:cNvPr id="2592" name="Google Shape;2592;g154064e066c_26_96"/>
          <p:cNvSpPr/>
          <p:nvPr/>
        </p:nvSpPr>
        <p:spPr>
          <a:xfrm>
            <a:off x="985031" y="4658304"/>
            <a:ext cx="2907892" cy="899016"/>
          </a:xfrm>
          <a:prstGeom prst="ellipse">
            <a:avLst/>
          </a:prstGeom>
          <a:noFill/>
          <a:ln cap="flat" cmpd="sng" w="44450">
            <a:solidFill>
              <a:srgbClr val="00206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00206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83"/>
                                        </p:tgtEl>
                                        <p:attrNameLst>
                                          <p:attrName>style.visibility</p:attrName>
                                        </p:attrNameLst>
                                      </p:cBhvr>
                                      <p:to>
                                        <p:strVal val="visible"/>
                                      </p:to>
                                    </p:set>
                                    <p:animEffect filter="fade" transition="in">
                                      <p:cBhvr>
                                        <p:cTn dur="1000"/>
                                        <p:tgtEl>
                                          <p:spTgt spid="25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8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6" name="Shape 2596"/>
        <p:cNvGrpSpPr/>
        <p:nvPr/>
      </p:nvGrpSpPr>
      <p:grpSpPr>
        <a:xfrm>
          <a:off x="0" y="0"/>
          <a:ext cx="0" cy="0"/>
          <a:chOff x="0" y="0"/>
          <a:chExt cx="0" cy="0"/>
        </a:xfrm>
      </p:grpSpPr>
      <p:pic>
        <p:nvPicPr>
          <p:cNvPr id="2597" name="Google Shape;2597;g154064e066c_26_111"/>
          <p:cNvPicPr preferRelativeResize="0"/>
          <p:nvPr/>
        </p:nvPicPr>
        <p:blipFill rotWithShape="1">
          <a:blip r:embed="rId3">
            <a:alphaModFix/>
          </a:blip>
          <a:srcRect b="0" l="0" r="0" t="0"/>
          <a:stretch/>
        </p:blipFill>
        <p:spPr>
          <a:xfrm>
            <a:off x="0" y="0"/>
            <a:ext cx="12192000" cy="6857142"/>
          </a:xfrm>
          <a:prstGeom prst="rect">
            <a:avLst/>
          </a:prstGeom>
          <a:noFill/>
          <a:ln>
            <a:noFill/>
          </a:ln>
        </p:spPr>
      </p:pic>
      <p:pic>
        <p:nvPicPr>
          <p:cNvPr id="2598" name="Google Shape;2598;g154064e066c_26_111"/>
          <p:cNvPicPr preferRelativeResize="0"/>
          <p:nvPr/>
        </p:nvPicPr>
        <p:blipFill rotWithShape="1">
          <a:blip r:embed="rId4">
            <a:alphaModFix/>
          </a:blip>
          <a:srcRect b="43332" l="67586" r="2328" t="22337"/>
          <a:stretch/>
        </p:blipFill>
        <p:spPr>
          <a:xfrm>
            <a:off x="0" y="-1"/>
            <a:ext cx="12183356" cy="3909849"/>
          </a:xfrm>
          <a:prstGeom prst="rect">
            <a:avLst/>
          </a:prstGeom>
          <a:noFill/>
          <a:ln>
            <a:noFill/>
          </a:ln>
        </p:spPr>
      </p:pic>
      <p:grpSp>
        <p:nvGrpSpPr>
          <p:cNvPr id="2599" name="Google Shape;2599;g154064e066c_26_111"/>
          <p:cNvGrpSpPr/>
          <p:nvPr/>
        </p:nvGrpSpPr>
        <p:grpSpPr>
          <a:xfrm>
            <a:off x="3934814" y="5831680"/>
            <a:ext cx="4419278" cy="864948"/>
            <a:chOff x="4793336" y="6088332"/>
            <a:chExt cx="3802831" cy="691994"/>
          </a:xfrm>
        </p:grpSpPr>
        <p:pic>
          <p:nvPicPr>
            <p:cNvPr id="2600" name="Google Shape;2600;g154064e066c_26_111"/>
            <p:cNvPicPr preferRelativeResize="0"/>
            <p:nvPr/>
          </p:nvPicPr>
          <p:blipFill rotWithShape="1">
            <a:blip r:embed="rId5">
              <a:alphaModFix/>
            </a:blip>
            <a:srcRect b="6244" l="75364" r="11983" t="82191"/>
            <a:stretch/>
          </p:blipFill>
          <p:spPr>
            <a:xfrm>
              <a:off x="4793336" y="6088333"/>
              <a:ext cx="2692515" cy="691993"/>
            </a:xfrm>
            <a:prstGeom prst="rect">
              <a:avLst/>
            </a:prstGeom>
            <a:noFill/>
            <a:ln>
              <a:noFill/>
            </a:ln>
          </p:spPr>
        </p:pic>
        <p:pic>
          <p:nvPicPr>
            <p:cNvPr id="2601" name="Google Shape;2601;g154064e066c_26_111"/>
            <p:cNvPicPr preferRelativeResize="0"/>
            <p:nvPr/>
          </p:nvPicPr>
          <p:blipFill rotWithShape="1">
            <a:blip r:embed="rId6">
              <a:alphaModFix/>
            </a:blip>
            <a:srcRect b="0" l="0" r="0" t="0"/>
            <a:stretch/>
          </p:blipFill>
          <p:spPr>
            <a:xfrm>
              <a:off x="7485851" y="6088332"/>
              <a:ext cx="1110316" cy="691993"/>
            </a:xfrm>
            <a:prstGeom prst="rect">
              <a:avLst/>
            </a:prstGeom>
            <a:noFill/>
            <a:ln>
              <a:noFill/>
            </a:ln>
          </p:spPr>
        </p:pic>
      </p:grpSp>
      <p:sp>
        <p:nvSpPr>
          <p:cNvPr id="2602" name="Google Shape;2602;g154064e066c_26_111"/>
          <p:cNvSpPr txBox="1"/>
          <p:nvPr/>
        </p:nvSpPr>
        <p:spPr>
          <a:xfrm>
            <a:off x="2649610" y="4485535"/>
            <a:ext cx="7427343"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2800" u="none" cap="none" strike="noStrike">
                <a:solidFill>
                  <a:schemeClr val="accent2"/>
                </a:solidFill>
                <a:latin typeface="Arial"/>
                <a:ea typeface="Arial"/>
                <a:cs typeface="Arial"/>
                <a:sym typeface="Arial"/>
              </a:rPr>
              <a:t>https://oceancarbonfromspace2022.esa.int/</a:t>
            </a:r>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6" name="Shape 2606"/>
        <p:cNvGrpSpPr/>
        <p:nvPr/>
      </p:nvGrpSpPr>
      <p:grpSpPr>
        <a:xfrm>
          <a:off x="0" y="0"/>
          <a:ext cx="0" cy="0"/>
          <a:chOff x="0" y="0"/>
          <a:chExt cx="0" cy="0"/>
        </a:xfrm>
      </p:grpSpPr>
      <p:sp>
        <p:nvSpPr>
          <p:cNvPr id="2607" name="Google Shape;2607;g154064e066c_26_120"/>
          <p:cNvSpPr txBox="1"/>
          <p:nvPr>
            <p:ph type="title"/>
          </p:nvPr>
        </p:nvSpPr>
        <p:spPr>
          <a:xfrm>
            <a:off x="177165" y="32460"/>
            <a:ext cx="9561195" cy="831125"/>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GB" sz="2667">
                <a:solidFill>
                  <a:srgbClr val="CFD6E5"/>
                </a:solidFill>
                <a:latin typeface="Arial"/>
                <a:ea typeface="Arial"/>
                <a:cs typeface="Arial"/>
                <a:sym typeface="Arial"/>
              </a:rPr>
              <a:t>The BICEP (Biological Pump and Carbon Exchange Processes) ESA project (2020-2022)</a:t>
            </a:r>
            <a:br>
              <a:rPr lang="en-GB" sz="2667">
                <a:solidFill>
                  <a:srgbClr val="CFD6E5"/>
                </a:solidFill>
                <a:latin typeface="Arial"/>
                <a:ea typeface="Arial"/>
                <a:cs typeface="Arial"/>
                <a:sym typeface="Arial"/>
              </a:rPr>
            </a:br>
            <a:endParaRPr sz="2667">
              <a:solidFill>
                <a:srgbClr val="CFD6E5"/>
              </a:solidFill>
              <a:latin typeface="Arial"/>
              <a:ea typeface="Arial"/>
              <a:cs typeface="Arial"/>
              <a:sym typeface="Arial"/>
            </a:endParaRPr>
          </a:p>
        </p:txBody>
      </p:sp>
      <p:pic>
        <p:nvPicPr>
          <p:cNvPr id="2608" name="Google Shape;2608;g154064e066c_26_120"/>
          <p:cNvPicPr preferRelativeResize="0"/>
          <p:nvPr/>
        </p:nvPicPr>
        <p:blipFill rotWithShape="1">
          <a:blip r:embed="rId3">
            <a:alphaModFix/>
          </a:blip>
          <a:srcRect b="0" l="0" r="0" t="0"/>
          <a:stretch/>
        </p:blipFill>
        <p:spPr>
          <a:xfrm rot="5400000">
            <a:off x="3899818" y="-339974"/>
            <a:ext cx="4392365" cy="8109546"/>
          </a:xfrm>
          <a:prstGeom prst="rect">
            <a:avLst/>
          </a:prstGeom>
          <a:noFill/>
          <a:ln>
            <a:noFill/>
          </a:ln>
        </p:spPr>
      </p:pic>
      <p:sp>
        <p:nvSpPr>
          <p:cNvPr id="2609" name="Google Shape;2609;g154064e066c_26_120"/>
          <p:cNvSpPr txBox="1"/>
          <p:nvPr/>
        </p:nvSpPr>
        <p:spPr>
          <a:xfrm>
            <a:off x="1870246" y="5984127"/>
            <a:ext cx="8451508" cy="40011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1" i="0" lang="en-GB" sz="1000" u="none" cap="none" strike="noStrike">
                <a:solidFill>
                  <a:schemeClr val="dk1"/>
                </a:solidFill>
                <a:latin typeface="Arial"/>
                <a:ea typeface="Arial"/>
                <a:cs typeface="Arial"/>
                <a:sym typeface="Arial"/>
              </a:rPr>
              <a:t>From Brewin et al, 2021. </a:t>
            </a:r>
            <a:r>
              <a:rPr b="0" i="0" lang="en-GB" sz="1000" u="none" cap="none" strike="noStrike">
                <a:solidFill>
                  <a:schemeClr val="dk1"/>
                </a:solidFill>
                <a:latin typeface="Arial"/>
                <a:ea typeface="Arial"/>
                <a:cs typeface="Arial"/>
                <a:sym typeface="Arial"/>
              </a:rPr>
              <a:t>Sensing the ocean biological carbon pump from space: A review of capabilities, concepts, research gaps and future developments, Earth-Science Reviews 217 (2021) 103604.</a:t>
            </a:r>
            <a:endParaRPr/>
          </a:p>
        </p:txBody>
      </p:sp>
      <p:sp>
        <p:nvSpPr>
          <p:cNvPr id="2610" name="Google Shape;2610;g154064e066c_26_120"/>
          <p:cNvSpPr txBox="1"/>
          <p:nvPr/>
        </p:nvSpPr>
        <p:spPr>
          <a:xfrm>
            <a:off x="323426" y="983806"/>
            <a:ext cx="11545148"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2400" u="none" cap="none" strike="noStrike">
                <a:solidFill>
                  <a:srgbClr val="7A9826"/>
                </a:solidFill>
                <a:latin typeface="Arial"/>
                <a:ea typeface="Arial"/>
                <a:cs typeface="Arial"/>
                <a:sym typeface="Arial"/>
              </a:rPr>
              <a:t>Pools, fluxes and processes that form the ocean solubility and biological carbon pump</a:t>
            </a:r>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4" name="Shape 2614"/>
        <p:cNvGrpSpPr/>
        <p:nvPr/>
      </p:nvGrpSpPr>
      <p:grpSpPr>
        <a:xfrm>
          <a:off x="0" y="0"/>
          <a:ext cx="0" cy="0"/>
          <a:chOff x="0" y="0"/>
          <a:chExt cx="0" cy="0"/>
        </a:xfrm>
      </p:grpSpPr>
      <p:pic>
        <p:nvPicPr>
          <p:cNvPr id="2615" name="Google Shape;2615;g154064e066c_26_127"/>
          <p:cNvPicPr preferRelativeResize="0"/>
          <p:nvPr/>
        </p:nvPicPr>
        <p:blipFill rotWithShape="1">
          <a:blip r:embed="rId3">
            <a:alphaModFix/>
          </a:blip>
          <a:srcRect b="50000" l="58448" r="8534" t="20805"/>
          <a:stretch/>
        </p:blipFill>
        <p:spPr>
          <a:xfrm>
            <a:off x="493986" y="2227018"/>
            <a:ext cx="11204028" cy="3054401"/>
          </a:xfrm>
          <a:prstGeom prst="rect">
            <a:avLst/>
          </a:prstGeom>
          <a:noFill/>
          <a:ln>
            <a:noFill/>
          </a:ln>
        </p:spPr>
      </p:pic>
      <p:sp>
        <p:nvSpPr>
          <p:cNvPr id="2616" name="Google Shape;2616;g154064e066c_26_127"/>
          <p:cNvSpPr txBox="1"/>
          <p:nvPr/>
        </p:nvSpPr>
        <p:spPr>
          <a:xfrm>
            <a:off x="-881804" y="229488"/>
            <a:ext cx="11720945"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GB" sz="3600" u="none" cap="none" strike="noStrike">
                <a:solidFill>
                  <a:srgbClr val="ECF4D5"/>
                </a:solidFill>
                <a:latin typeface="Arial"/>
                <a:ea typeface="Arial"/>
                <a:cs typeface="Arial"/>
                <a:sym typeface="Arial"/>
              </a:rPr>
              <a:t>Ocean Carbon From Space 2022 Workshop</a:t>
            </a:r>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0" name="Shape 2620"/>
        <p:cNvGrpSpPr/>
        <p:nvPr/>
      </p:nvGrpSpPr>
      <p:grpSpPr>
        <a:xfrm>
          <a:off x="0" y="0"/>
          <a:ext cx="0" cy="0"/>
          <a:chOff x="0" y="0"/>
          <a:chExt cx="0" cy="0"/>
        </a:xfrm>
      </p:grpSpPr>
      <p:sp>
        <p:nvSpPr>
          <p:cNvPr id="2621" name="Google Shape;2621;g154064e066c_26_132"/>
          <p:cNvSpPr txBox="1"/>
          <p:nvPr/>
        </p:nvSpPr>
        <p:spPr>
          <a:xfrm>
            <a:off x="-881804" y="229488"/>
            <a:ext cx="11720945"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GB" sz="3600" u="none" cap="none" strike="noStrike">
                <a:solidFill>
                  <a:srgbClr val="ECF4D5"/>
                </a:solidFill>
                <a:latin typeface="Arial"/>
                <a:ea typeface="Arial"/>
                <a:cs typeface="Arial"/>
                <a:sym typeface="Arial"/>
              </a:rPr>
              <a:t>Ocean Carbon From Space 2022 Workshop</a:t>
            </a:r>
            <a:endParaRPr/>
          </a:p>
        </p:txBody>
      </p:sp>
      <p:pic>
        <p:nvPicPr>
          <p:cNvPr id="2622" name="Google Shape;2622;g154064e066c_26_132"/>
          <p:cNvPicPr preferRelativeResize="0"/>
          <p:nvPr/>
        </p:nvPicPr>
        <p:blipFill rotWithShape="1">
          <a:blip r:embed="rId3">
            <a:alphaModFix/>
          </a:blip>
          <a:srcRect b="7474" l="2795" r="7726" t="25858"/>
          <a:stretch/>
        </p:blipFill>
        <p:spPr>
          <a:xfrm>
            <a:off x="746758" y="1316182"/>
            <a:ext cx="10909070" cy="4572000"/>
          </a:xfrm>
          <a:prstGeom prst="rect">
            <a:avLst/>
          </a:prstGeom>
          <a:noFill/>
          <a:ln>
            <a:noFill/>
          </a:ln>
        </p:spPr>
      </p:pic>
      <p:sp>
        <p:nvSpPr>
          <p:cNvPr id="2623" name="Google Shape;2623;g154064e066c_26_132"/>
          <p:cNvSpPr txBox="1"/>
          <p:nvPr/>
        </p:nvSpPr>
        <p:spPr>
          <a:xfrm>
            <a:off x="955040" y="5626572"/>
            <a:ext cx="4564070" cy="523220"/>
          </a:xfrm>
          <a:prstGeom prst="rect">
            <a:avLst/>
          </a:prstGeom>
          <a:noFill/>
          <a:ln>
            <a:noFill/>
          </a:ln>
        </p:spPr>
        <p:txBody>
          <a:bodyPr anchorCtr="0" anchor="t" bIns="45700" lIns="91425" spcFirstLastPara="1" rIns="91425" wrap="square" tIns="45700">
            <a:spAutoFit/>
          </a:bodyPr>
          <a:lstStyle/>
          <a:p>
            <a:pPr indent="-457200" lvl="0" marL="457200" marR="0" rtl="0" algn="l">
              <a:lnSpc>
                <a:spcPct val="100000"/>
              </a:lnSpc>
              <a:spcBef>
                <a:spcPts val="0"/>
              </a:spcBef>
              <a:spcAft>
                <a:spcPts val="0"/>
              </a:spcAft>
              <a:buClr>
                <a:srgbClr val="000000"/>
              </a:buClr>
              <a:buSzPts val="2800"/>
              <a:buFont typeface="Noto Sans Symbols"/>
              <a:buChar char="⮚"/>
            </a:pPr>
            <a:r>
              <a:rPr b="0" i="0" lang="en-GB" sz="2800" u="none" cap="none" strike="noStrike">
                <a:solidFill>
                  <a:srgbClr val="002060"/>
                </a:solidFill>
                <a:latin typeface="Arial"/>
                <a:ea typeface="Arial"/>
                <a:cs typeface="Arial"/>
                <a:sym typeface="Arial"/>
              </a:rPr>
              <a:t> 100 abstracts submitted</a:t>
            </a:r>
            <a:endParaRPr b="0" i="0" sz="2800" u="none" cap="none" strike="noStrike">
              <a:solidFill>
                <a:srgbClr val="002060"/>
              </a:solidFill>
              <a:latin typeface="Arial"/>
              <a:ea typeface="Arial"/>
              <a:cs typeface="Arial"/>
              <a:sym typeface="Arial"/>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7" name="Shape 2627"/>
        <p:cNvGrpSpPr/>
        <p:nvPr/>
      </p:nvGrpSpPr>
      <p:grpSpPr>
        <a:xfrm>
          <a:off x="0" y="0"/>
          <a:ext cx="0" cy="0"/>
          <a:chOff x="0" y="0"/>
          <a:chExt cx="0" cy="0"/>
        </a:xfrm>
      </p:grpSpPr>
      <p:pic>
        <p:nvPicPr>
          <p:cNvPr id="2628" name="Google Shape;2628;g154064e066c_26_138"/>
          <p:cNvPicPr preferRelativeResize="0"/>
          <p:nvPr/>
        </p:nvPicPr>
        <p:blipFill rotWithShape="1">
          <a:blip r:embed="rId3">
            <a:alphaModFix/>
          </a:blip>
          <a:srcRect b="13648" l="65377" r="5895" t="26478"/>
          <a:stretch/>
        </p:blipFill>
        <p:spPr>
          <a:xfrm>
            <a:off x="1015042" y="450506"/>
            <a:ext cx="10161916" cy="5956987"/>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2" name="Shape 2632"/>
        <p:cNvGrpSpPr/>
        <p:nvPr/>
      </p:nvGrpSpPr>
      <p:grpSpPr>
        <a:xfrm>
          <a:off x="0" y="0"/>
          <a:ext cx="0" cy="0"/>
          <a:chOff x="0" y="0"/>
          <a:chExt cx="0" cy="0"/>
        </a:xfrm>
      </p:grpSpPr>
      <p:sp>
        <p:nvSpPr>
          <p:cNvPr id="2633" name="Google Shape;2633;g154064e066c_26_142"/>
          <p:cNvSpPr txBox="1"/>
          <p:nvPr/>
        </p:nvSpPr>
        <p:spPr>
          <a:xfrm>
            <a:off x="304799" y="244871"/>
            <a:ext cx="8109527"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400" u="none" cap="none" strike="noStrike">
                <a:solidFill>
                  <a:srgbClr val="E38E80"/>
                </a:solidFill>
                <a:latin typeface="Open Sans"/>
                <a:ea typeface="Open Sans"/>
                <a:cs typeface="Open Sans"/>
                <a:sym typeface="Open Sans"/>
              </a:rPr>
              <a:t> </a:t>
            </a:r>
            <a:r>
              <a:rPr b="1" i="0" lang="en-GB" sz="1400" u="sng" cap="none" strike="noStrike">
                <a:solidFill>
                  <a:srgbClr val="E38E80"/>
                </a:solidFill>
                <a:latin typeface="Open Sans"/>
                <a:ea typeface="Open Sans"/>
                <a:cs typeface="Open Sans"/>
                <a:sym typeface="Open Sans"/>
                <a:hlinkClick r:id="rId3">
                  <a:extLst>
                    <a:ext uri="{A12FA001-AC4F-418D-AE19-62706E023703}">
                      <ahyp:hlinkClr val="tx"/>
                    </a:ext>
                  </a:extLst>
                </a:hlinkClick>
              </a:rPr>
              <a:t>https://padlet.com/JavierAlonsoConcha/OceanCarbonFromSpace</a:t>
            </a:r>
            <a:r>
              <a:rPr b="0" i="0" lang="en-GB" sz="1400" u="none" cap="none" strike="noStrike">
                <a:solidFill>
                  <a:srgbClr val="E38E80"/>
                </a:solidFill>
                <a:latin typeface="Open Sans"/>
                <a:ea typeface="Open Sans"/>
                <a:cs typeface="Open Sans"/>
                <a:sym typeface="Open Sans"/>
              </a:rPr>
              <a:t> </a:t>
            </a:r>
            <a:endParaRPr b="0" i="0" sz="1400" u="none" cap="none" strike="noStrike">
              <a:solidFill>
                <a:srgbClr val="E38E80"/>
              </a:solidFill>
              <a:latin typeface="Arial"/>
              <a:ea typeface="Arial"/>
              <a:cs typeface="Arial"/>
              <a:sym typeface="Arial"/>
            </a:endParaRPr>
          </a:p>
        </p:txBody>
      </p:sp>
      <p:pic>
        <p:nvPicPr>
          <p:cNvPr id="2634" name="Google Shape;2634;g154064e066c_26_142"/>
          <p:cNvPicPr preferRelativeResize="0"/>
          <p:nvPr/>
        </p:nvPicPr>
        <p:blipFill rotWithShape="1">
          <a:blip r:embed="rId4">
            <a:alphaModFix/>
          </a:blip>
          <a:srcRect b="0" l="42778" r="0" t="7150"/>
          <a:stretch/>
        </p:blipFill>
        <p:spPr>
          <a:xfrm>
            <a:off x="1004711" y="943337"/>
            <a:ext cx="10374490" cy="541087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0" name="Shape 1800"/>
        <p:cNvGrpSpPr/>
        <p:nvPr/>
      </p:nvGrpSpPr>
      <p:grpSpPr>
        <a:xfrm>
          <a:off x="0" y="0"/>
          <a:ext cx="0" cy="0"/>
          <a:chOff x="0" y="0"/>
          <a:chExt cx="0" cy="0"/>
        </a:xfrm>
      </p:grpSpPr>
      <p:pic>
        <p:nvPicPr>
          <p:cNvPr descr="Website of 4th Carbon from Space (http://4thcarbonfromspace.esa.int). Registration is now open. &#10;&#10;The European Space Agency (ESA), in collaboration with Global Carbon Project, CEOS, NASA and the European Commission, is organising the 4th Carbon from Space Workshop to bring together the EO, in situ and Earth system science communities to identify gaps, challenges and issues to address in understanding the carbon cycle. The workshop, this time, will focus specifically on the terrestrial component of the carbon cycle and its interactions with the ocean and atmosphere.&#10;" id="1801" name="Google Shape;1801;g149f0f8907f_2_137"/>
          <p:cNvPicPr preferRelativeResize="0"/>
          <p:nvPr/>
        </p:nvPicPr>
        <p:blipFill rotWithShape="1">
          <a:blip r:embed="rId3">
            <a:alphaModFix/>
          </a:blip>
          <a:srcRect b="0" l="0" r="0" t="0"/>
          <a:stretch/>
        </p:blipFill>
        <p:spPr>
          <a:xfrm>
            <a:off x="0" y="1"/>
            <a:ext cx="12192000" cy="6857999"/>
          </a:xfrm>
          <a:prstGeom prst="rect">
            <a:avLst/>
          </a:prstGeom>
          <a:noFill/>
          <a:ln>
            <a:noFill/>
          </a:ln>
        </p:spPr>
      </p:pic>
      <p:sp>
        <p:nvSpPr>
          <p:cNvPr id="1802" name="Google Shape;1802;g149f0f8907f_2_137"/>
          <p:cNvSpPr txBox="1"/>
          <p:nvPr/>
        </p:nvSpPr>
        <p:spPr>
          <a:xfrm>
            <a:off x="73572" y="5657671"/>
            <a:ext cx="12192000"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Arial"/>
              <a:buNone/>
            </a:pPr>
            <a:r>
              <a:rPr b="0" i="0" lang="en-GB" sz="1800" u="none" cap="none" strike="noStrike">
                <a:solidFill>
                  <a:srgbClr val="FFFFFF"/>
                </a:solidFill>
                <a:latin typeface="Open Sans"/>
                <a:ea typeface="Open Sans"/>
                <a:cs typeface="Open Sans"/>
                <a:sym typeface="Open Sans"/>
              </a:rPr>
              <a:t>The 4th Carbon from Space Workshop (ESA-ESRIN) brings together the EO, in situ and Earth system science communities to identify gaps, challenges and issues to address in understanding the carbon cycle. The workshop will focus specifically on the terrestrial component of the carbon cycle and its interactions with the ocean and atmosphere.</a:t>
            </a:r>
            <a:endParaRPr b="0" i="0" sz="1800" u="none" cap="none" strike="noStrike">
              <a:solidFill>
                <a:srgbClr val="FFFFFF"/>
              </a:solidFill>
              <a:latin typeface="Calibri"/>
              <a:ea typeface="Calibri"/>
              <a:cs typeface="Calibri"/>
              <a:sym typeface="Calibri"/>
            </a:endParaRPr>
          </a:p>
        </p:txBody>
      </p:sp>
      <p:sp>
        <p:nvSpPr>
          <p:cNvPr id="1803" name="Google Shape;1803;g149f0f8907f_2_137"/>
          <p:cNvSpPr txBox="1"/>
          <p:nvPr/>
        </p:nvSpPr>
        <p:spPr>
          <a:xfrm>
            <a:off x="2974428" y="105104"/>
            <a:ext cx="6169572"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1800"/>
              <a:buFont typeface="Arial"/>
              <a:buNone/>
            </a:pPr>
            <a:r>
              <a:rPr b="0" i="0" lang="en-GB" sz="1800" u="none" cap="none" strike="noStrike">
                <a:solidFill>
                  <a:srgbClr val="FFFFFF"/>
                </a:solidFill>
                <a:latin typeface="Calibri"/>
                <a:ea typeface="Calibri"/>
                <a:cs typeface="Calibri"/>
                <a:sym typeface="Calibri"/>
              </a:rPr>
              <a:t>https://4thcarbonfromspace.esa.int/</a:t>
            </a:r>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8" name="Shape 2638"/>
        <p:cNvGrpSpPr/>
        <p:nvPr/>
      </p:nvGrpSpPr>
      <p:grpSpPr>
        <a:xfrm>
          <a:off x="0" y="0"/>
          <a:ext cx="0" cy="0"/>
          <a:chOff x="0" y="0"/>
          <a:chExt cx="0" cy="0"/>
        </a:xfrm>
      </p:grpSpPr>
      <p:sp>
        <p:nvSpPr>
          <p:cNvPr id="2639" name="Google Shape;2639;g154064e066c_26_147"/>
          <p:cNvSpPr txBox="1"/>
          <p:nvPr>
            <p:ph type="title"/>
          </p:nvPr>
        </p:nvSpPr>
        <p:spPr>
          <a:xfrm>
            <a:off x="695325" y="75286"/>
            <a:ext cx="10515600" cy="723936"/>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4400"/>
              <a:buNone/>
            </a:pPr>
            <a:r>
              <a:rPr b="1" lang="en-GB" sz="3600">
                <a:solidFill>
                  <a:srgbClr val="ECF4D5"/>
                </a:solidFill>
              </a:rPr>
              <a:t>The Workshop in Numbers</a:t>
            </a:r>
            <a:endParaRPr/>
          </a:p>
        </p:txBody>
      </p:sp>
      <p:sp>
        <p:nvSpPr>
          <p:cNvPr id="2640" name="Google Shape;2640;g154064e066c_26_147"/>
          <p:cNvSpPr txBox="1"/>
          <p:nvPr/>
        </p:nvSpPr>
        <p:spPr>
          <a:xfrm>
            <a:off x="5537772" y="6131696"/>
            <a:ext cx="8506015"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2000" u="none" cap="none" strike="noStrike">
                <a:solidFill>
                  <a:srgbClr val="002060"/>
                </a:solidFill>
                <a:latin typeface="Arial"/>
                <a:ea typeface="Arial"/>
                <a:cs typeface="Arial"/>
                <a:sym typeface="Arial"/>
              </a:rPr>
              <a:t>Prepared by: Javier Alonso Concha and Sabrina Lodadio</a:t>
            </a:r>
            <a:endParaRPr/>
          </a:p>
        </p:txBody>
      </p:sp>
      <p:sp>
        <p:nvSpPr>
          <p:cNvPr id="2641" name="Google Shape;2641;g154064e066c_26_147"/>
          <p:cNvSpPr txBox="1"/>
          <p:nvPr/>
        </p:nvSpPr>
        <p:spPr>
          <a:xfrm>
            <a:off x="7586853" y="2271551"/>
            <a:ext cx="4268263" cy="2677656"/>
          </a:xfrm>
          <a:prstGeom prst="rect">
            <a:avLst/>
          </a:prstGeom>
          <a:no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2"/>
              </a:buClr>
              <a:buSzPts val="2400"/>
              <a:buFont typeface="Arial"/>
              <a:buNone/>
            </a:pPr>
            <a:r>
              <a:rPr b="1" i="0" lang="en-GB" sz="2400" u="none" cap="none" strike="noStrike">
                <a:solidFill>
                  <a:schemeClr val="dk2"/>
                </a:solidFill>
                <a:latin typeface="Calibri"/>
                <a:ea typeface="Calibri"/>
                <a:cs typeface="Calibri"/>
                <a:sym typeface="Calibri"/>
              </a:rPr>
              <a:t>Gender Distribution</a:t>
            </a:r>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Calibri"/>
              <a:ea typeface="Calibri"/>
              <a:cs typeface="Calibri"/>
              <a:sym typeface="Calibri"/>
            </a:endParaRPr>
          </a:p>
        </p:txBody>
      </p:sp>
      <p:pic>
        <p:nvPicPr>
          <p:cNvPr id="2642" name="Google Shape;2642;g154064e066c_26_147"/>
          <p:cNvPicPr preferRelativeResize="0"/>
          <p:nvPr/>
        </p:nvPicPr>
        <p:blipFill rotWithShape="1">
          <a:blip r:embed="rId3">
            <a:alphaModFix/>
          </a:blip>
          <a:srcRect b="0" l="0" r="0" t="0"/>
          <a:stretch/>
        </p:blipFill>
        <p:spPr>
          <a:xfrm>
            <a:off x="7356678" y="2364103"/>
            <a:ext cx="4572000" cy="2743200"/>
          </a:xfrm>
          <a:prstGeom prst="rect">
            <a:avLst/>
          </a:prstGeom>
          <a:noFill/>
          <a:ln>
            <a:noFill/>
          </a:ln>
        </p:spPr>
      </p:pic>
      <p:pic>
        <p:nvPicPr>
          <p:cNvPr descr="Chart, bubble chart&#10;&#10;Description automatically generated" id="2643" name="Google Shape;2643;g154064e066c_26_147"/>
          <p:cNvPicPr preferRelativeResize="0"/>
          <p:nvPr/>
        </p:nvPicPr>
        <p:blipFill rotWithShape="1">
          <a:blip r:embed="rId4">
            <a:alphaModFix/>
          </a:blip>
          <a:srcRect b="0" l="0" r="0" t="0"/>
          <a:stretch/>
        </p:blipFill>
        <p:spPr>
          <a:xfrm>
            <a:off x="314656" y="1774150"/>
            <a:ext cx="6823520" cy="4264700"/>
          </a:xfrm>
          <a:prstGeom prst="rect">
            <a:avLst/>
          </a:prstGeom>
          <a:noFill/>
          <a:ln cap="flat" cmpd="sng" w="15875">
            <a:solidFill>
              <a:schemeClr val="accent1"/>
            </a:solidFill>
            <a:prstDash val="solid"/>
            <a:round/>
            <a:headEnd len="sm" w="sm" type="none"/>
            <a:tailEnd len="sm" w="sm" type="none"/>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7" name="Shape 2647"/>
        <p:cNvGrpSpPr/>
        <p:nvPr/>
      </p:nvGrpSpPr>
      <p:grpSpPr>
        <a:xfrm>
          <a:off x="0" y="0"/>
          <a:ext cx="0" cy="0"/>
          <a:chOff x="0" y="0"/>
          <a:chExt cx="0" cy="0"/>
        </a:xfrm>
      </p:grpSpPr>
      <p:sp>
        <p:nvSpPr>
          <p:cNvPr id="2648" name="Google Shape;2648;g154064e066c_26_155"/>
          <p:cNvSpPr txBox="1"/>
          <p:nvPr/>
        </p:nvSpPr>
        <p:spPr>
          <a:xfrm>
            <a:off x="170002" y="2158833"/>
            <a:ext cx="6423493"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2400" u="none" cap="none" strike="noStrike">
                <a:solidFill>
                  <a:srgbClr val="7A9826"/>
                </a:solidFill>
                <a:latin typeface="Arial"/>
                <a:ea typeface="Arial"/>
                <a:cs typeface="Arial"/>
                <a:sym typeface="Arial"/>
              </a:rPr>
              <a:t>https://oceancarbonfromspace2022.esa.int/</a:t>
            </a:r>
            <a:endParaRPr/>
          </a:p>
        </p:txBody>
      </p:sp>
      <p:sp>
        <p:nvSpPr>
          <p:cNvPr id="2649" name="Google Shape;2649;g154064e066c_26_155"/>
          <p:cNvSpPr txBox="1"/>
          <p:nvPr/>
        </p:nvSpPr>
        <p:spPr>
          <a:xfrm>
            <a:off x="170002" y="1129311"/>
            <a:ext cx="6766298" cy="1015663"/>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0000"/>
              </a:buClr>
              <a:buSzPts val="2000"/>
              <a:buFont typeface="Noto Sans Symbols"/>
              <a:buChar char="▪"/>
            </a:pPr>
            <a:r>
              <a:rPr b="0" i="0" lang="en-GB" sz="2000" u="none" cap="none" strike="noStrike">
                <a:solidFill>
                  <a:srgbClr val="002060"/>
                </a:solidFill>
                <a:latin typeface="Arial"/>
                <a:ea typeface="Arial"/>
                <a:cs typeface="Arial"/>
                <a:sym typeface="Arial"/>
              </a:rPr>
              <a:t>All presentations and posters are available on the workshop website, together with the synthesis, by every chairs of their session’s discussion outcomes.</a:t>
            </a:r>
            <a:endParaRPr/>
          </a:p>
        </p:txBody>
      </p:sp>
      <p:sp>
        <p:nvSpPr>
          <p:cNvPr id="2650" name="Google Shape;2650;g154064e066c_26_155"/>
          <p:cNvSpPr txBox="1"/>
          <p:nvPr/>
        </p:nvSpPr>
        <p:spPr>
          <a:xfrm>
            <a:off x="266178" y="181935"/>
            <a:ext cx="11260754" cy="1020912"/>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lt1"/>
              </a:buClr>
              <a:buSzPts val="4400"/>
              <a:buFont typeface="Arial"/>
              <a:buNone/>
            </a:pPr>
            <a:r>
              <a:rPr b="1" i="0" lang="en-GB" sz="4000" u="none" cap="none" strike="noStrike">
                <a:solidFill>
                  <a:srgbClr val="C7DF84"/>
                </a:solidFill>
                <a:latin typeface="Arial"/>
                <a:ea typeface="Arial"/>
                <a:cs typeface="Arial"/>
                <a:sym typeface="Arial"/>
              </a:rPr>
              <a:t>Workshop Outcomes</a:t>
            </a:r>
            <a:endParaRPr b="1" i="0" sz="4000" u="none" cap="none" strike="noStrike">
              <a:solidFill>
                <a:srgbClr val="C7DF84"/>
              </a:solidFill>
              <a:latin typeface="Arial"/>
              <a:ea typeface="Arial"/>
              <a:cs typeface="Arial"/>
              <a:sym typeface="Arial"/>
            </a:endParaRPr>
          </a:p>
        </p:txBody>
      </p:sp>
      <p:sp>
        <p:nvSpPr>
          <p:cNvPr id="2651" name="Google Shape;2651;g154064e066c_26_155"/>
          <p:cNvSpPr txBox="1"/>
          <p:nvPr/>
        </p:nvSpPr>
        <p:spPr>
          <a:xfrm>
            <a:off x="170002" y="2748961"/>
            <a:ext cx="2363147" cy="1200329"/>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0000"/>
              </a:buClr>
              <a:buSzPts val="2400"/>
              <a:buFont typeface="Noto Sans Symbols"/>
              <a:buChar char="⮚"/>
            </a:pPr>
            <a:r>
              <a:rPr b="0" i="0" lang="en-GB" sz="2400" u="none" cap="none" strike="noStrike">
                <a:solidFill>
                  <a:srgbClr val="7A9826"/>
                </a:solidFill>
                <a:latin typeface="Arial"/>
                <a:ea typeface="Arial"/>
                <a:cs typeface="Arial"/>
                <a:sym typeface="Arial"/>
              </a:rPr>
              <a:t>Challenges</a:t>
            </a:r>
            <a:endParaRPr/>
          </a:p>
          <a:p>
            <a:pPr indent="-342900" lvl="0" marL="342900" marR="0" rtl="0" algn="l">
              <a:lnSpc>
                <a:spcPct val="100000"/>
              </a:lnSpc>
              <a:spcBef>
                <a:spcPts val="0"/>
              </a:spcBef>
              <a:spcAft>
                <a:spcPts val="0"/>
              </a:spcAft>
              <a:buClr>
                <a:srgbClr val="000000"/>
              </a:buClr>
              <a:buSzPts val="2400"/>
              <a:buFont typeface="Noto Sans Symbols"/>
              <a:buChar char="⮚"/>
            </a:pPr>
            <a:r>
              <a:rPr b="0" i="0" lang="en-GB" sz="2400" u="none" cap="none" strike="noStrike">
                <a:solidFill>
                  <a:srgbClr val="7A9826"/>
                </a:solidFill>
                <a:latin typeface="Arial"/>
                <a:ea typeface="Arial"/>
                <a:cs typeface="Arial"/>
                <a:sym typeface="Arial"/>
              </a:rPr>
              <a:t>Gap</a:t>
            </a:r>
            <a:endParaRPr/>
          </a:p>
          <a:p>
            <a:pPr indent="-342900" lvl="0" marL="342900" marR="0" rtl="0" algn="l">
              <a:lnSpc>
                <a:spcPct val="100000"/>
              </a:lnSpc>
              <a:spcBef>
                <a:spcPts val="0"/>
              </a:spcBef>
              <a:spcAft>
                <a:spcPts val="0"/>
              </a:spcAft>
              <a:buClr>
                <a:srgbClr val="000000"/>
              </a:buClr>
              <a:buSzPts val="2400"/>
              <a:buFont typeface="Noto Sans Symbols"/>
              <a:buChar char="⮚"/>
            </a:pPr>
            <a:r>
              <a:rPr b="0" i="0" lang="en-GB" sz="2400" u="none" cap="none" strike="noStrike">
                <a:solidFill>
                  <a:srgbClr val="7A9826"/>
                </a:solidFill>
                <a:latin typeface="Arial"/>
                <a:ea typeface="Arial"/>
                <a:cs typeface="Arial"/>
                <a:sym typeface="Arial"/>
              </a:rPr>
              <a:t>Opportunities</a:t>
            </a:r>
            <a:endParaRPr b="0" i="0" sz="2400" u="none" cap="none" strike="noStrike">
              <a:solidFill>
                <a:srgbClr val="7A9826"/>
              </a:solidFill>
              <a:latin typeface="Arial"/>
              <a:ea typeface="Arial"/>
              <a:cs typeface="Arial"/>
              <a:sym typeface="Arial"/>
            </a:endParaRPr>
          </a:p>
        </p:txBody>
      </p:sp>
      <p:grpSp>
        <p:nvGrpSpPr>
          <p:cNvPr id="2652" name="Google Shape;2652;g154064e066c_26_155"/>
          <p:cNvGrpSpPr/>
          <p:nvPr/>
        </p:nvGrpSpPr>
        <p:grpSpPr>
          <a:xfrm>
            <a:off x="264881" y="1052611"/>
            <a:ext cx="11792059" cy="5388694"/>
            <a:chOff x="264881" y="1052611"/>
            <a:chExt cx="11792059" cy="5388694"/>
          </a:xfrm>
        </p:grpSpPr>
        <p:pic>
          <p:nvPicPr>
            <p:cNvPr id="2653" name="Google Shape;2653;g154064e066c_26_155"/>
            <p:cNvPicPr preferRelativeResize="0"/>
            <p:nvPr/>
          </p:nvPicPr>
          <p:blipFill rotWithShape="1">
            <a:blip r:embed="rId3">
              <a:alphaModFix/>
            </a:blip>
            <a:srcRect b="25574" l="45852" r="34092" t="12880"/>
            <a:stretch/>
          </p:blipFill>
          <p:spPr>
            <a:xfrm>
              <a:off x="6593496" y="1052611"/>
              <a:ext cx="5463444" cy="5388694"/>
            </a:xfrm>
            <a:prstGeom prst="rect">
              <a:avLst/>
            </a:prstGeom>
            <a:noFill/>
            <a:ln>
              <a:noFill/>
            </a:ln>
          </p:spPr>
        </p:pic>
        <p:sp>
          <p:nvSpPr>
            <p:cNvPr id="2654" name="Google Shape;2654;g154064e066c_26_155"/>
            <p:cNvSpPr txBox="1"/>
            <p:nvPr/>
          </p:nvSpPr>
          <p:spPr>
            <a:xfrm>
              <a:off x="264881" y="4215531"/>
              <a:ext cx="6671419" cy="1815882"/>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0000"/>
                </a:buClr>
                <a:buSzPts val="2400"/>
                <a:buFont typeface="Noto Sans Symbols"/>
                <a:buChar char="▪"/>
              </a:pPr>
              <a:r>
                <a:rPr b="0" i="0" lang="en-GB" sz="2400" u="none" cap="none" strike="noStrike">
                  <a:solidFill>
                    <a:srgbClr val="002060"/>
                  </a:solidFill>
                  <a:latin typeface="Arial"/>
                  <a:ea typeface="Arial"/>
                  <a:cs typeface="Arial"/>
                  <a:sym typeface="Arial"/>
                </a:rPr>
                <a:t>Community white paper gathering the workshop’s outcome and recommendations</a:t>
              </a:r>
              <a:endParaRPr/>
            </a:p>
            <a:p>
              <a:pPr indent="0" lvl="0" marL="0" marR="0" rtl="0" algn="l">
                <a:lnSpc>
                  <a:spcPct val="100000"/>
                </a:lnSpc>
                <a:spcBef>
                  <a:spcPts val="0"/>
                </a:spcBef>
                <a:spcAft>
                  <a:spcPts val="0"/>
                </a:spcAft>
                <a:buNone/>
              </a:pPr>
              <a:r>
                <a:t/>
              </a:r>
              <a:endParaRPr b="0" i="0" sz="2400" u="none" cap="none" strike="noStrike">
                <a:solidFill>
                  <a:srgbClr val="002060"/>
                </a:solidFill>
                <a:latin typeface="Arial"/>
                <a:ea typeface="Arial"/>
                <a:cs typeface="Arial"/>
                <a:sym typeface="Arial"/>
              </a:endParaRPr>
            </a:p>
            <a:p>
              <a:pPr indent="0" lvl="0" marL="0" marR="0" rtl="0" algn="l">
                <a:lnSpc>
                  <a:spcPct val="100000"/>
                </a:lnSpc>
                <a:spcBef>
                  <a:spcPts val="0"/>
                </a:spcBef>
                <a:spcAft>
                  <a:spcPts val="0"/>
                </a:spcAft>
                <a:buNone/>
              </a:pPr>
              <a:r>
                <a:rPr b="0" i="0" lang="en-GB" sz="2000" u="none" cap="none" strike="noStrike">
                  <a:solidFill>
                    <a:srgbClr val="002060"/>
                  </a:solidFill>
                  <a:latin typeface="Arial"/>
                  <a:ea typeface="Arial"/>
                  <a:cs typeface="Arial"/>
                  <a:sym typeface="Arial"/>
                </a:rPr>
                <a:t>Submitted for publication to the Earth System Reviews Aquatic Carbon From Space Special Issue &lt;-&gt; VC-20-24</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5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8" name="Shape 2658"/>
        <p:cNvGrpSpPr/>
        <p:nvPr/>
      </p:nvGrpSpPr>
      <p:grpSpPr>
        <a:xfrm>
          <a:off x="0" y="0"/>
          <a:ext cx="0" cy="0"/>
          <a:chOff x="0" y="0"/>
          <a:chExt cx="0" cy="0"/>
        </a:xfrm>
      </p:grpSpPr>
      <p:sp>
        <p:nvSpPr>
          <p:cNvPr id="2659" name="Google Shape;2659;g154064e066c_26_165"/>
          <p:cNvSpPr txBox="1"/>
          <p:nvPr>
            <p:ph type="title"/>
          </p:nvPr>
        </p:nvSpPr>
        <p:spPr>
          <a:xfrm>
            <a:off x="104988" y="138913"/>
            <a:ext cx="11260754" cy="73392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b="1" lang="en-GB" sz="4000">
                <a:solidFill>
                  <a:srgbClr val="C7DF84"/>
                </a:solidFill>
              </a:rPr>
              <a:t>Community white paper outline</a:t>
            </a:r>
            <a:endParaRPr b="1" sz="4000">
              <a:solidFill>
                <a:srgbClr val="C7DF84"/>
              </a:solidFill>
            </a:endParaRPr>
          </a:p>
        </p:txBody>
      </p:sp>
      <p:sp>
        <p:nvSpPr>
          <p:cNvPr id="2660" name="Google Shape;2660;g154064e066c_26_165"/>
          <p:cNvSpPr txBox="1"/>
          <p:nvPr/>
        </p:nvSpPr>
        <p:spPr>
          <a:xfrm>
            <a:off x="197426" y="1126364"/>
            <a:ext cx="11575473" cy="547842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1400" u="none" cap="none" strike="noStrike">
                <a:solidFill>
                  <a:srgbClr val="000000"/>
                </a:solidFill>
                <a:latin typeface="Arial"/>
                <a:ea typeface="Arial"/>
                <a:cs typeface="Arial"/>
                <a:sym typeface="Arial"/>
              </a:rPr>
              <a:t>1- Introduction</a:t>
            </a:r>
            <a:endParaRPr/>
          </a:p>
          <a:p>
            <a:pPr indent="0" lvl="0" marL="0" marR="0" rtl="0" algn="l">
              <a:lnSpc>
                <a:spcPct val="100000"/>
              </a:lnSpc>
              <a:spcBef>
                <a:spcPts val="0"/>
              </a:spcBef>
              <a:spcAft>
                <a:spcPts val="0"/>
              </a:spcAft>
              <a:buNone/>
            </a:pPr>
            <a:r>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GB" sz="1400" u="none" cap="none" strike="noStrike">
                <a:solidFill>
                  <a:srgbClr val="000000"/>
                </a:solidFill>
                <a:latin typeface="Arial"/>
                <a:ea typeface="Arial"/>
                <a:cs typeface="Arial"/>
                <a:sym typeface="Arial"/>
              </a:rPr>
              <a:t>2- Workshop details and approach to capture collective view of the status of the field</a:t>
            </a:r>
            <a:endParaRPr/>
          </a:p>
          <a:p>
            <a:pPr indent="0" lvl="0" marL="0" marR="0" rtl="0" algn="l">
              <a:lnSpc>
                <a:spcPct val="100000"/>
              </a:lnSpc>
              <a:spcBef>
                <a:spcPts val="0"/>
              </a:spcBef>
              <a:spcAft>
                <a:spcPts val="0"/>
              </a:spcAft>
              <a:buNone/>
            </a:pPr>
            <a:r>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GB" sz="1400" u="none" cap="none" strike="noStrike">
                <a:solidFill>
                  <a:srgbClr val="000000"/>
                </a:solidFill>
                <a:latin typeface="Arial"/>
                <a:ea typeface="Arial"/>
                <a:cs typeface="Arial"/>
                <a:sym typeface="Arial"/>
              </a:rPr>
              <a:t>3- Session-specific theme outcomes</a:t>
            </a:r>
            <a:endParaRPr/>
          </a:p>
          <a:p>
            <a:pPr indent="0" lvl="0" marL="0" marR="0" rtl="0" algn="l">
              <a:lnSpc>
                <a:spcPct val="100000"/>
              </a:lnSpc>
              <a:spcBef>
                <a:spcPts val="0"/>
              </a:spcBef>
              <a:spcAft>
                <a:spcPts val="0"/>
              </a:spcAft>
              <a:buNone/>
            </a:pPr>
            <a:r>
              <a:rPr b="0" i="1" lang="en-GB" sz="1400" u="none" cap="none" strike="noStrike">
                <a:solidFill>
                  <a:srgbClr val="000000"/>
                </a:solidFill>
                <a:latin typeface="Arial"/>
                <a:ea typeface="Arial"/>
                <a:cs typeface="Arial"/>
                <a:sym typeface="Arial"/>
              </a:rPr>
              <a:t>In the following sections, we begin by providing a brief description of each session-specific themes, briefly highlight the current state of the art, then focus on a number of priorities for which scientific challenges, gaps and opportunities are identified, to be targeted over the next decade.</a:t>
            </a:r>
            <a:endParaRPr/>
          </a:p>
          <a:p>
            <a:pPr indent="0" lvl="0" marL="0" marR="0" rtl="0" algn="l">
              <a:lnSpc>
                <a:spcPct val="100000"/>
              </a:lnSpc>
              <a:spcBef>
                <a:spcPts val="0"/>
              </a:spcBef>
              <a:spcAft>
                <a:spcPts val="0"/>
              </a:spcAft>
              <a:buNone/>
            </a:pPr>
            <a:r>
              <a:t/>
            </a:r>
            <a:endParaRPr b="0" i="1"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3.1 Particulate Organic Carbon (POC)</a:t>
            </a:r>
            <a:endParaRPr/>
          </a:p>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3.2 Phytoplankton Carbon (C-phyto)</a:t>
            </a:r>
            <a:endParaRPr/>
          </a:p>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3.3 Phytoplankton and Primary Production</a:t>
            </a:r>
            <a:endParaRPr/>
          </a:p>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3.4 Dissolved Organic Carbon (DOC)</a:t>
            </a:r>
            <a:endParaRPr/>
          </a:p>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3.5 Dissolved Inorganic Carbon (DIC)</a:t>
            </a:r>
            <a:endParaRPr/>
          </a:p>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3.6 Particulate Inorganic Carbon (PIC)</a:t>
            </a:r>
            <a:endParaRPr/>
          </a:p>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3.7 Fluxes at the Ocean Interface</a:t>
            </a:r>
            <a:endParaRPr/>
          </a:p>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3.8 Cross-cutting activities: Blue Carbon</a:t>
            </a:r>
            <a:endParaRPr/>
          </a:p>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3.9 Cross-cutting activities: Extreme Events</a:t>
            </a:r>
            <a:endParaRPr/>
          </a:p>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3.10 Cross-cutting activities: Carbon Budget Closure</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GB" sz="1400" u="none" cap="none" strike="noStrike">
                <a:solidFill>
                  <a:srgbClr val="000000"/>
                </a:solidFill>
                <a:latin typeface="Arial"/>
                <a:ea typeface="Arial"/>
                <a:cs typeface="Arial"/>
                <a:sym typeface="Arial"/>
              </a:rPr>
              <a:t>4- Common outcomes</a:t>
            </a:r>
            <a:endParaRPr/>
          </a:p>
          <a:p>
            <a:pPr indent="0" lvl="0" marL="0" marR="0" rtl="0" algn="l">
              <a:lnSpc>
                <a:spcPct val="100000"/>
              </a:lnSpc>
              <a:spcBef>
                <a:spcPts val="0"/>
              </a:spcBef>
              <a:spcAft>
                <a:spcPts val="0"/>
              </a:spcAft>
              <a:buNone/>
            </a:pPr>
            <a:r>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GB" sz="1400" u="none" cap="none" strike="noStrike">
                <a:solidFill>
                  <a:srgbClr val="000000"/>
                </a:solidFill>
                <a:latin typeface="Arial"/>
                <a:ea typeface="Arial"/>
                <a:cs typeface="Arial"/>
                <a:sym typeface="Arial"/>
              </a:rPr>
              <a:t>5- Emerging concerns and broader thoughts</a:t>
            </a:r>
            <a:endParaRPr/>
          </a:p>
          <a:p>
            <a:pPr indent="0" lvl="0" marL="0" marR="0" rtl="0" algn="l">
              <a:lnSpc>
                <a:spcPct val="100000"/>
              </a:lnSpc>
              <a:spcBef>
                <a:spcPts val="0"/>
              </a:spcBef>
              <a:spcAft>
                <a:spcPts val="0"/>
              </a:spcAft>
              <a:buNone/>
            </a:pPr>
            <a:r>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GB" sz="1400" u="none" cap="none" strike="noStrike">
                <a:solidFill>
                  <a:srgbClr val="000000"/>
                </a:solidFill>
                <a:latin typeface="Arial"/>
                <a:ea typeface="Arial"/>
                <a:cs typeface="Arial"/>
                <a:sym typeface="Arial"/>
              </a:rPr>
              <a:t>6- Summary</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661" name="Google Shape;2661;g154064e066c_26_165"/>
          <p:cNvSpPr txBox="1"/>
          <p:nvPr/>
        </p:nvSpPr>
        <p:spPr>
          <a:xfrm>
            <a:off x="5240866" y="2919935"/>
            <a:ext cx="6649809" cy="2893100"/>
          </a:xfrm>
          <a:prstGeom prst="rect">
            <a:avLst/>
          </a:prstGeom>
          <a:no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1400" u="none" cap="none" strike="noStrike">
                <a:solidFill>
                  <a:srgbClr val="000000"/>
                </a:solidFill>
                <a:latin typeface="Arial"/>
                <a:ea typeface="Arial"/>
                <a:cs typeface="Arial"/>
                <a:sym typeface="Arial"/>
              </a:rPr>
              <a:t>3.1.1 State of the art in POC</a:t>
            </a:r>
            <a:endParaRPr/>
          </a:p>
          <a:p>
            <a:pPr indent="0" lvl="0" marL="0" marR="0" rtl="0" algn="l">
              <a:lnSpc>
                <a:spcPct val="100000"/>
              </a:lnSpc>
              <a:spcBef>
                <a:spcPts val="0"/>
              </a:spcBef>
              <a:spcAft>
                <a:spcPts val="0"/>
              </a:spcAft>
              <a:buNone/>
            </a:pPr>
            <a:r>
              <a:rPr b="1" i="0" lang="en-GB" sz="1400" u="none" cap="none" strike="noStrike">
                <a:solidFill>
                  <a:srgbClr val="000000"/>
                </a:solidFill>
                <a:latin typeface="Arial"/>
                <a:ea typeface="Arial"/>
                <a:cs typeface="Arial"/>
                <a:sym typeface="Arial"/>
              </a:rPr>
              <a:t>3.1.2 POC Priority 1: </a:t>
            </a:r>
            <a:r>
              <a:rPr b="0" i="0" lang="en-GB" sz="1400" u="none" cap="none" strike="noStrike">
                <a:solidFill>
                  <a:srgbClr val="000000"/>
                </a:solidFill>
                <a:latin typeface="Arial"/>
                <a:ea typeface="Arial"/>
                <a:cs typeface="Arial"/>
                <a:sym typeface="Arial"/>
              </a:rPr>
              <a:t>In situ POC measurement methodology</a:t>
            </a:r>
            <a:endParaRPr/>
          </a:p>
          <a:p>
            <a:pPr indent="0" lvl="0" marL="0" marR="0" rtl="0" algn="l">
              <a:lnSpc>
                <a:spcPct val="100000"/>
              </a:lnSpc>
              <a:spcBef>
                <a:spcPts val="0"/>
              </a:spcBef>
              <a:spcAft>
                <a:spcPts val="0"/>
              </a:spcAft>
              <a:buNone/>
            </a:pPr>
            <a:r>
              <a:rPr b="0" i="1" lang="en-GB" sz="1400" u="none" cap="none" strike="noStrike">
                <a:solidFill>
                  <a:srgbClr val="000000"/>
                </a:solidFill>
                <a:latin typeface="Arial"/>
                <a:ea typeface="Arial"/>
                <a:cs typeface="Arial"/>
                <a:sym typeface="Arial"/>
              </a:rPr>
              <a:t>Challenges, Gaps, Opportunities</a:t>
            </a:r>
            <a:endParaRPr/>
          </a:p>
          <a:p>
            <a:pPr indent="0" lvl="0" marL="0" marR="0" rtl="0" algn="l">
              <a:lnSpc>
                <a:spcPct val="100000"/>
              </a:lnSpc>
              <a:spcBef>
                <a:spcPts val="0"/>
              </a:spcBef>
              <a:spcAft>
                <a:spcPts val="0"/>
              </a:spcAft>
              <a:buNone/>
            </a:pPr>
            <a:r>
              <a:rPr b="1" i="0" lang="en-GB" sz="1400" u="none" cap="none" strike="noStrike">
                <a:solidFill>
                  <a:srgbClr val="000000"/>
                </a:solidFill>
                <a:latin typeface="Arial"/>
                <a:ea typeface="Arial"/>
                <a:cs typeface="Arial"/>
                <a:sym typeface="Arial"/>
              </a:rPr>
              <a:t>3.1.3 POC Priority 2: </a:t>
            </a:r>
            <a:r>
              <a:rPr b="0" i="0" lang="en-GB" sz="1400" u="none" cap="none" strike="noStrike">
                <a:solidFill>
                  <a:srgbClr val="000000"/>
                </a:solidFill>
                <a:latin typeface="Arial"/>
                <a:ea typeface="Arial"/>
                <a:cs typeface="Arial"/>
                <a:sym typeface="Arial"/>
              </a:rPr>
              <a:t>In situ data compilation</a:t>
            </a:r>
            <a:endParaRPr/>
          </a:p>
          <a:p>
            <a:pPr indent="0" lvl="0" marL="0" marR="0" rtl="0" algn="l">
              <a:lnSpc>
                <a:spcPct val="100000"/>
              </a:lnSpc>
              <a:spcBef>
                <a:spcPts val="0"/>
              </a:spcBef>
              <a:spcAft>
                <a:spcPts val="0"/>
              </a:spcAft>
              <a:buNone/>
            </a:pPr>
            <a:r>
              <a:rPr b="0" i="1" lang="en-GB" sz="1400" u="none" cap="none" strike="noStrike">
                <a:solidFill>
                  <a:srgbClr val="000000"/>
                </a:solidFill>
                <a:latin typeface="Arial"/>
                <a:ea typeface="Arial"/>
                <a:cs typeface="Arial"/>
                <a:sym typeface="Arial"/>
              </a:rPr>
              <a:t>Challenges, Gaps, Opportunities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GB" sz="1400" u="none" cap="none" strike="noStrike">
                <a:solidFill>
                  <a:srgbClr val="000000"/>
                </a:solidFill>
                <a:latin typeface="Arial"/>
                <a:ea typeface="Arial"/>
                <a:cs typeface="Arial"/>
                <a:sym typeface="Arial"/>
              </a:rPr>
              <a:t>3.1.4 POC Priority 3: </a:t>
            </a:r>
            <a:r>
              <a:rPr b="0" i="0" lang="en-GB" sz="1400" u="none" cap="none" strike="noStrike">
                <a:solidFill>
                  <a:srgbClr val="000000"/>
                </a:solidFill>
                <a:latin typeface="Arial"/>
                <a:ea typeface="Arial"/>
                <a:cs typeface="Arial"/>
                <a:sym typeface="Arial"/>
              </a:rPr>
              <a:t>Satellite retrieval of POC</a:t>
            </a:r>
            <a:endParaRPr/>
          </a:p>
          <a:p>
            <a:pPr indent="0" lvl="0" marL="0" marR="0" rtl="0" algn="l">
              <a:lnSpc>
                <a:spcPct val="100000"/>
              </a:lnSpc>
              <a:spcBef>
                <a:spcPts val="0"/>
              </a:spcBef>
              <a:spcAft>
                <a:spcPts val="0"/>
              </a:spcAft>
              <a:buNone/>
            </a:pPr>
            <a:r>
              <a:rPr b="0" i="1" lang="en-GB" sz="1400" u="none" cap="none" strike="noStrike">
                <a:solidFill>
                  <a:srgbClr val="000000"/>
                </a:solidFill>
                <a:latin typeface="Arial"/>
                <a:ea typeface="Arial"/>
                <a:cs typeface="Arial"/>
                <a:sym typeface="Arial"/>
              </a:rPr>
              <a:t>Challenges, Gaps, Opportunities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GB" sz="1400" u="none" cap="none" strike="noStrike">
                <a:solidFill>
                  <a:srgbClr val="000000"/>
                </a:solidFill>
                <a:latin typeface="Arial"/>
                <a:ea typeface="Arial"/>
                <a:cs typeface="Arial"/>
                <a:sym typeface="Arial"/>
              </a:rPr>
              <a:t>3.1.5 POC Priority 4: </a:t>
            </a:r>
            <a:r>
              <a:rPr b="0" i="0" lang="en-GB" sz="1400" u="none" cap="none" strike="noStrike">
                <a:solidFill>
                  <a:srgbClr val="000000"/>
                </a:solidFill>
                <a:latin typeface="Arial"/>
                <a:ea typeface="Arial"/>
                <a:cs typeface="Arial"/>
                <a:sym typeface="Arial"/>
              </a:rPr>
              <a:t>Partitioning of POC into components</a:t>
            </a:r>
            <a:endParaRPr/>
          </a:p>
          <a:p>
            <a:pPr indent="0" lvl="0" marL="0" marR="0" rtl="0" algn="l">
              <a:lnSpc>
                <a:spcPct val="100000"/>
              </a:lnSpc>
              <a:spcBef>
                <a:spcPts val="0"/>
              </a:spcBef>
              <a:spcAft>
                <a:spcPts val="0"/>
              </a:spcAft>
              <a:buNone/>
            </a:pPr>
            <a:r>
              <a:rPr b="0" i="1" lang="en-GB" sz="1400" u="none" cap="none" strike="noStrike">
                <a:solidFill>
                  <a:srgbClr val="000000"/>
                </a:solidFill>
                <a:latin typeface="Arial"/>
                <a:ea typeface="Arial"/>
                <a:cs typeface="Arial"/>
                <a:sym typeface="Arial"/>
              </a:rPr>
              <a:t>Challenges, Gaps, Opportunities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GB" sz="1400" u="none" cap="none" strike="noStrike">
                <a:solidFill>
                  <a:srgbClr val="000000"/>
                </a:solidFill>
                <a:latin typeface="Arial"/>
                <a:ea typeface="Arial"/>
                <a:cs typeface="Arial"/>
                <a:sym typeface="Arial"/>
              </a:rPr>
              <a:t>3.1.6 POC Priority 5: </a:t>
            </a:r>
            <a:r>
              <a:rPr b="0" i="0" lang="en-GB" sz="1400" u="none" cap="none" strike="noStrike">
                <a:solidFill>
                  <a:srgbClr val="000000"/>
                </a:solidFill>
                <a:latin typeface="Arial"/>
                <a:ea typeface="Arial"/>
                <a:cs typeface="Arial"/>
                <a:sym typeface="Arial"/>
              </a:rPr>
              <a:t>Vertical Profiles of POC</a:t>
            </a:r>
            <a:endParaRPr/>
          </a:p>
          <a:p>
            <a:pPr indent="0" lvl="0" marL="0" marR="0" rtl="0" algn="l">
              <a:lnSpc>
                <a:spcPct val="100000"/>
              </a:lnSpc>
              <a:spcBef>
                <a:spcPts val="0"/>
              </a:spcBef>
              <a:spcAft>
                <a:spcPts val="0"/>
              </a:spcAft>
              <a:buNone/>
            </a:pPr>
            <a:r>
              <a:rPr b="0" i="1" lang="en-GB" sz="1400" u="none" cap="none" strike="noStrike">
                <a:solidFill>
                  <a:srgbClr val="000000"/>
                </a:solidFill>
                <a:latin typeface="Arial"/>
                <a:ea typeface="Arial"/>
                <a:cs typeface="Arial"/>
                <a:sym typeface="Arial"/>
              </a:rPr>
              <a:t>Challenges, Gaps, Opportunities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GB" sz="1400" u="none" cap="none" strike="noStrike">
                <a:solidFill>
                  <a:srgbClr val="000000"/>
                </a:solidFill>
                <a:latin typeface="Arial"/>
                <a:ea typeface="Arial"/>
                <a:cs typeface="Arial"/>
                <a:sym typeface="Arial"/>
              </a:rPr>
              <a:t>3.1.7 POC Priority 6: </a:t>
            </a:r>
            <a:r>
              <a:rPr b="0" i="0" lang="en-GB" sz="1400" u="none" cap="none" strike="noStrike">
                <a:solidFill>
                  <a:srgbClr val="000000"/>
                </a:solidFill>
                <a:latin typeface="Arial"/>
                <a:ea typeface="Arial"/>
                <a:cs typeface="Arial"/>
                <a:sym typeface="Arial"/>
              </a:rPr>
              <a:t>Biogeochemical processes and the biological carbon pump</a:t>
            </a:r>
            <a:endParaRPr/>
          </a:p>
          <a:p>
            <a:pPr indent="0" lvl="0" marL="0" marR="0" rtl="0" algn="l">
              <a:lnSpc>
                <a:spcPct val="100000"/>
              </a:lnSpc>
              <a:spcBef>
                <a:spcPts val="0"/>
              </a:spcBef>
              <a:spcAft>
                <a:spcPts val="0"/>
              </a:spcAft>
              <a:buNone/>
            </a:pPr>
            <a:r>
              <a:rPr b="0" i="1" lang="en-GB" sz="1400" u="none" cap="none" strike="noStrike">
                <a:solidFill>
                  <a:srgbClr val="000000"/>
                </a:solidFill>
                <a:latin typeface="Arial"/>
                <a:ea typeface="Arial"/>
                <a:cs typeface="Arial"/>
                <a:sym typeface="Arial"/>
              </a:rPr>
              <a:t>Challenges, Gaps, Opportunities</a:t>
            </a:r>
            <a:endParaRPr/>
          </a:p>
        </p:txBody>
      </p:sp>
      <p:cxnSp>
        <p:nvCxnSpPr>
          <p:cNvPr id="2662" name="Google Shape;2662;g154064e066c_26_165"/>
          <p:cNvCxnSpPr/>
          <p:nvPr/>
        </p:nvCxnSpPr>
        <p:spPr>
          <a:xfrm>
            <a:off x="3383280" y="2997200"/>
            <a:ext cx="1757680" cy="0"/>
          </a:xfrm>
          <a:prstGeom prst="straightConnector1">
            <a:avLst/>
          </a:prstGeom>
          <a:noFill/>
          <a:ln cap="flat" cmpd="sng" w="9525">
            <a:solidFill>
              <a:srgbClr val="2F415D"/>
            </a:solidFill>
            <a:prstDash val="solid"/>
            <a:round/>
            <a:headEnd len="sm" w="sm" type="none"/>
            <a:tailEnd len="med" w="med" type="triangle"/>
          </a:ln>
        </p:spPr>
      </p:cxn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6" name="Shape 2666"/>
        <p:cNvGrpSpPr/>
        <p:nvPr/>
      </p:nvGrpSpPr>
      <p:grpSpPr>
        <a:xfrm>
          <a:off x="0" y="0"/>
          <a:ext cx="0" cy="0"/>
          <a:chOff x="0" y="0"/>
          <a:chExt cx="0" cy="0"/>
        </a:xfrm>
      </p:grpSpPr>
      <p:pic>
        <p:nvPicPr>
          <p:cNvPr id="2667" name="Google Shape;2667;g154064e066c_26_172"/>
          <p:cNvPicPr preferRelativeResize="0"/>
          <p:nvPr/>
        </p:nvPicPr>
        <p:blipFill rotWithShape="1">
          <a:blip r:embed="rId3">
            <a:alphaModFix/>
          </a:blip>
          <a:srcRect b="0" l="0" r="0" t="0"/>
          <a:stretch/>
        </p:blipFill>
        <p:spPr>
          <a:xfrm>
            <a:off x="3642231" y="1036188"/>
            <a:ext cx="5417145" cy="5376138"/>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1" name="Shape 2671"/>
        <p:cNvGrpSpPr/>
        <p:nvPr/>
      </p:nvGrpSpPr>
      <p:grpSpPr>
        <a:xfrm>
          <a:off x="0" y="0"/>
          <a:ext cx="0" cy="0"/>
          <a:chOff x="0" y="0"/>
          <a:chExt cx="0" cy="0"/>
        </a:xfrm>
      </p:grpSpPr>
      <p:sp>
        <p:nvSpPr>
          <p:cNvPr id="2672" name="Google Shape;2672;g154064e066c_26_176"/>
          <p:cNvSpPr txBox="1"/>
          <p:nvPr/>
        </p:nvSpPr>
        <p:spPr>
          <a:xfrm>
            <a:off x="228280" y="1252704"/>
            <a:ext cx="11735440" cy="5478423"/>
          </a:xfrm>
          <a:prstGeom prst="rect">
            <a:avLst/>
          </a:prstGeom>
          <a:noFill/>
          <a:ln>
            <a:noFill/>
          </a:ln>
        </p:spPr>
        <p:txBody>
          <a:bodyPr anchorCtr="0" anchor="t" bIns="45700" lIns="91425" spcFirstLastPara="1" rIns="91425" wrap="square" tIns="45700">
            <a:spAutoFit/>
          </a:bodyPr>
          <a:lstStyle/>
          <a:p>
            <a:pPr indent="-285750" lvl="0" marL="285750" marR="0" rtl="0" algn="just">
              <a:lnSpc>
                <a:spcPct val="100000"/>
              </a:lnSpc>
              <a:spcBef>
                <a:spcPts val="0"/>
              </a:spcBef>
              <a:spcAft>
                <a:spcPts val="0"/>
              </a:spcAft>
              <a:buClr>
                <a:srgbClr val="000000"/>
              </a:buClr>
              <a:buSzPts val="1600"/>
              <a:buFont typeface="Noto Sans Symbols"/>
              <a:buChar char="❑"/>
            </a:pPr>
            <a:r>
              <a:rPr b="1" i="0" lang="en-GB" sz="1600" u="none" cap="none" strike="noStrike">
                <a:solidFill>
                  <a:srgbClr val="000000"/>
                </a:solidFill>
                <a:latin typeface="Arial"/>
                <a:ea typeface="Arial"/>
                <a:cs typeface="Arial"/>
                <a:sym typeface="Arial"/>
              </a:rPr>
              <a:t>In-situ data.</a:t>
            </a:r>
            <a:r>
              <a:rPr b="0" i="0" lang="en-GB" sz="1600" u="none" cap="none" strike="noStrike">
                <a:solidFill>
                  <a:srgbClr val="000000"/>
                </a:solidFill>
                <a:latin typeface="Arial"/>
                <a:ea typeface="Arial"/>
                <a:cs typeface="Arial"/>
                <a:sym typeface="Arial"/>
              </a:rPr>
              <a:t> It is strikingly clear from this analysis the importance of  in-situ data, for algorithm development and validation, for extrapolation of surface satellite fields to depth, for parametrisation and validation of ESMs, and for constraining estimates of the carbon budget. It is important that the in-situ, satellite and modelling community communicates prior to collecting data, to ensure the data collected will be useful for the entire community.</a:t>
            </a:r>
            <a:endParaRPr/>
          </a:p>
          <a:p>
            <a:pPr indent="-285750" lvl="0" marL="285750" marR="0" rtl="0" algn="just">
              <a:lnSpc>
                <a:spcPct val="100000"/>
              </a:lnSpc>
              <a:spcBef>
                <a:spcPts val="0"/>
              </a:spcBef>
              <a:spcAft>
                <a:spcPts val="0"/>
              </a:spcAft>
              <a:buClr>
                <a:srgbClr val="000000"/>
              </a:buClr>
              <a:buSzPts val="1600"/>
              <a:buFont typeface="Noto Sans Symbols"/>
              <a:buChar char="❑"/>
            </a:pPr>
            <a:r>
              <a:rPr b="1" i="0" lang="en-GB" sz="1600" u="none" cap="none" strike="noStrike">
                <a:solidFill>
                  <a:srgbClr val="000000"/>
                </a:solidFill>
                <a:latin typeface="Arial"/>
                <a:ea typeface="Arial"/>
                <a:cs typeface="Arial"/>
                <a:sym typeface="Arial"/>
              </a:rPr>
              <a:t>Satellite algorithm retrievals. </a:t>
            </a:r>
            <a:r>
              <a:rPr b="0" i="0" lang="en-GB" sz="1600" u="none" cap="none" strike="noStrike">
                <a:solidFill>
                  <a:srgbClr val="000000"/>
                </a:solidFill>
                <a:latin typeface="Arial"/>
                <a:ea typeface="Arial"/>
                <a:cs typeface="Arial"/>
                <a:sym typeface="Arial"/>
              </a:rPr>
              <a:t>For all pools and fluxes of carbon, continued development of satellite algorithms and retrieval techniques is critical to maximise the use of satellite data in carbon research. New satellites are being launched in the near future, with new capabilities and improved spatial, temporal and spectral resolution. Continued investment is required into basic and mechanistic understanding of the retrieval process, and improvements in retrievals in coastal and shelf sea environments and other optically complex waters. This is crucial for monitoring trends in satellite-based carbon products.</a:t>
            </a:r>
            <a:endParaRPr/>
          </a:p>
          <a:p>
            <a:pPr indent="-285750" lvl="0" marL="285750" marR="0" rtl="0" algn="just">
              <a:lnSpc>
                <a:spcPct val="100000"/>
              </a:lnSpc>
              <a:spcBef>
                <a:spcPts val="0"/>
              </a:spcBef>
              <a:spcAft>
                <a:spcPts val="0"/>
              </a:spcAft>
              <a:buClr>
                <a:srgbClr val="000000"/>
              </a:buClr>
              <a:buSzPts val="1600"/>
              <a:buFont typeface="Noto Sans Symbols"/>
              <a:buChar char="❑"/>
            </a:pPr>
            <a:r>
              <a:rPr b="1" i="0" lang="en-GB" sz="1600" u="none" cap="none" strike="noStrike">
                <a:solidFill>
                  <a:srgbClr val="000000"/>
                </a:solidFill>
                <a:latin typeface="Arial"/>
                <a:ea typeface="Arial"/>
                <a:cs typeface="Arial"/>
                <a:sym typeface="Arial"/>
              </a:rPr>
              <a:t>Uncertainty in data</a:t>
            </a:r>
            <a:r>
              <a:rPr b="0" i="0" lang="en-GB" sz="1600" u="none" cap="none" strike="noStrike">
                <a:solidFill>
                  <a:srgbClr val="000000"/>
                </a:solidFill>
                <a:latin typeface="Arial"/>
                <a:ea typeface="Arial"/>
                <a:cs typeface="Arial"/>
                <a:sym typeface="Arial"/>
              </a:rPr>
              <a:t>. There is a clear requirement across all themes to provide uncertainty estimates with satellite, in-situ and model products. Continued investment in methods to quantify uncertainty is vital for quantifying carbon budgets and change.</a:t>
            </a:r>
            <a:endParaRPr/>
          </a:p>
          <a:p>
            <a:pPr indent="-285750" lvl="0" marL="285750" marR="0" rtl="0" algn="just">
              <a:lnSpc>
                <a:spcPct val="100000"/>
              </a:lnSpc>
              <a:spcBef>
                <a:spcPts val="0"/>
              </a:spcBef>
              <a:spcAft>
                <a:spcPts val="0"/>
              </a:spcAft>
              <a:buClr>
                <a:srgbClr val="000000"/>
              </a:buClr>
              <a:buSzPts val="1600"/>
              <a:buFont typeface="Noto Sans Symbols"/>
              <a:buChar char="❑"/>
            </a:pPr>
            <a:r>
              <a:rPr b="1" i="0" lang="en-GB" sz="1600" u="none" cap="none" strike="noStrike">
                <a:solidFill>
                  <a:srgbClr val="000000"/>
                </a:solidFill>
                <a:latin typeface="Arial"/>
                <a:ea typeface="Arial"/>
                <a:cs typeface="Arial"/>
                <a:sym typeface="Arial"/>
              </a:rPr>
              <a:t>Vertical distributions</a:t>
            </a:r>
            <a:r>
              <a:rPr b="0" i="0" lang="en-GB" sz="1600" u="none" cap="none" strike="noStrike">
                <a:solidFill>
                  <a:srgbClr val="000000"/>
                </a:solidFill>
                <a:latin typeface="Arial"/>
                <a:ea typeface="Arial"/>
                <a:cs typeface="Arial"/>
                <a:sym typeface="Arial"/>
              </a:rPr>
              <a:t>. One of the major limitations of satellites, is that they only view the surface layer of the ocean. Sub-surface measurements are required to extrapolate the surface fields to depth.</a:t>
            </a:r>
            <a:endParaRPr/>
          </a:p>
          <a:p>
            <a:pPr indent="-285750" lvl="0" marL="285750" marR="0" rtl="0" algn="just">
              <a:lnSpc>
                <a:spcPct val="100000"/>
              </a:lnSpc>
              <a:spcBef>
                <a:spcPts val="0"/>
              </a:spcBef>
              <a:spcAft>
                <a:spcPts val="0"/>
              </a:spcAft>
              <a:buClr>
                <a:srgbClr val="000000"/>
              </a:buClr>
              <a:buSzPts val="1600"/>
              <a:buFont typeface="Noto Sans Symbols"/>
              <a:buChar char="❑"/>
            </a:pPr>
            <a:r>
              <a:rPr b="1" i="0" lang="en-GB" sz="1600" u="none" cap="none" strike="noStrike">
                <a:solidFill>
                  <a:srgbClr val="000000"/>
                </a:solidFill>
                <a:latin typeface="Arial"/>
                <a:ea typeface="Arial"/>
                <a:cs typeface="Arial"/>
                <a:sym typeface="Arial"/>
              </a:rPr>
              <a:t>Ocean models. </a:t>
            </a:r>
            <a:r>
              <a:rPr b="0" i="0" lang="en-GB" sz="1600" u="none" cap="none" strike="noStrike">
                <a:solidFill>
                  <a:srgbClr val="000000"/>
                </a:solidFill>
                <a:latin typeface="Arial"/>
                <a:ea typeface="Arial"/>
                <a:cs typeface="Arial"/>
                <a:sym typeface="Arial"/>
              </a:rPr>
              <a:t>Many components of the ocean carbon cycle are not directly observable through satellite, and some are even inherently difficult or expensive to measure in situ. Exploring synergy between satellite observations and models is clear priority for future ocean carbon research.</a:t>
            </a:r>
            <a:endParaRPr/>
          </a:p>
          <a:p>
            <a:pPr indent="-285750" lvl="0" marL="285750" marR="0" rtl="0" algn="just">
              <a:lnSpc>
                <a:spcPct val="100000"/>
              </a:lnSpc>
              <a:spcBef>
                <a:spcPts val="0"/>
              </a:spcBef>
              <a:spcAft>
                <a:spcPts val="0"/>
              </a:spcAft>
              <a:buClr>
                <a:srgbClr val="000000"/>
              </a:buClr>
              <a:buSzPts val="1600"/>
              <a:buFont typeface="Noto Sans Symbols"/>
              <a:buChar char="❑"/>
            </a:pPr>
            <a:r>
              <a:rPr b="1" i="0" lang="en-GB" sz="1600" u="none" cap="none" strike="noStrike">
                <a:solidFill>
                  <a:srgbClr val="000000"/>
                </a:solidFill>
                <a:latin typeface="Arial"/>
                <a:ea typeface="Arial"/>
                <a:cs typeface="Arial"/>
                <a:sym typeface="Arial"/>
              </a:rPr>
              <a:t>Integration of data. </a:t>
            </a:r>
            <a:r>
              <a:rPr b="0" i="0" lang="en-GB" sz="1600" u="none" cap="none" strike="noStrike">
                <a:solidFill>
                  <a:srgbClr val="000000"/>
                </a:solidFill>
                <a:latin typeface="Arial"/>
                <a:ea typeface="Arial"/>
                <a:cs typeface="Arial"/>
                <a:sym typeface="Arial"/>
              </a:rPr>
              <a:t>It is challenging to find an optimal way of combining satellites, models and in-situ observations, to produce best-quality data products. Continued efforts are required to  develop methods to bridge the spatial and temporal scales of the different datasets, and statistical methods like machine learning may help in this regard.</a:t>
            </a:r>
            <a:endParaRPr/>
          </a:p>
          <a:p>
            <a:pPr indent="-285750" lvl="0" marL="285750" marR="0" rtl="0" algn="just">
              <a:lnSpc>
                <a:spcPct val="100000"/>
              </a:lnSpc>
              <a:spcBef>
                <a:spcPts val="0"/>
              </a:spcBef>
              <a:spcAft>
                <a:spcPts val="0"/>
              </a:spcAft>
              <a:buClr>
                <a:srgbClr val="000000"/>
              </a:buClr>
              <a:buSzPts val="1600"/>
              <a:buFont typeface="Noto Sans Symbols"/>
              <a:buChar char="❑"/>
            </a:pPr>
            <a:r>
              <a:rPr b="1" i="0" lang="en-GB" sz="1600" u="none" cap="none" strike="noStrike">
                <a:solidFill>
                  <a:srgbClr val="000000"/>
                </a:solidFill>
                <a:latin typeface="Arial"/>
                <a:ea typeface="Arial"/>
                <a:cs typeface="Arial"/>
                <a:sym typeface="Arial"/>
              </a:rPr>
              <a:t>Understanding.</a:t>
            </a:r>
            <a:r>
              <a:rPr b="0" i="0" lang="en-GB" sz="1600" u="none" cap="none" strike="noStrike">
                <a:solidFill>
                  <a:srgbClr val="000000"/>
                </a:solidFill>
                <a:latin typeface="Arial"/>
                <a:ea typeface="Arial"/>
                <a:cs typeface="Arial"/>
                <a:sym typeface="Arial"/>
              </a:rPr>
              <a:t> Continued investment is required into improving our fundamental understanding of the ocean carbon cycle, and on the interaction between pools of carbon and light. The latter is critical for the development of satellite carbon products.</a:t>
            </a:r>
            <a:endParaRPr/>
          </a:p>
          <a:p>
            <a:pPr indent="-196850" lvl="0" marL="285750" marR="0" rtl="0" algn="l">
              <a:lnSpc>
                <a:spcPct val="100000"/>
              </a:lnSpc>
              <a:spcBef>
                <a:spcPts val="0"/>
              </a:spcBef>
              <a:spcAft>
                <a:spcPts val="0"/>
              </a:spcAft>
              <a:buClr>
                <a:srgbClr val="000000"/>
              </a:buClr>
              <a:buSzPts val="1400"/>
              <a:buFont typeface="Noto Sans Symbols"/>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6" name="Shape 2676"/>
        <p:cNvGrpSpPr/>
        <p:nvPr/>
      </p:nvGrpSpPr>
      <p:grpSpPr>
        <a:xfrm>
          <a:off x="0" y="0"/>
          <a:ext cx="0" cy="0"/>
          <a:chOff x="0" y="0"/>
          <a:chExt cx="0" cy="0"/>
        </a:xfrm>
      </p:grpSpPr>
      <p:sp>
        <p:nvSpPr>
          <p:cNvPr id="2677" name="Google Shape;2677;g154064e066c_26_180"/>
          <p:cNvSpPr txBox="1"/>
          <p:nvPr/>
        </p:nvSpPr>
        <p:spPr>
          <a:xfrm>
            <a:off x="378438" y="1471284"/>
            <a:ext cx="11401185" cy="4524315"/>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600"/>
              <a:buFont typeface="Noto Sans Symbols"/>
              <a:buChar char="❑"/>
            </a:pPr>
            <a:r>
              <a:rPr b="1" i="0" lang="en-GB" sz="1600" u="none" cap="none" strike="noStrike">
                <a:solidFill>
                  <a:srgbClr val="000000"/>
                </a:solidFill>
                <a:latin typeface="Arial"/>
                <a:ea typeface="Arial"/>
                <a:cs typeface="Arial"/>
                <a:sym typeface="Arial"/>
              </a:rPr>
              <a:t>Bringing carbon communities together</a:t>
            </a:r>
            <a:r>
              <a:rPr b="0" i="0" lang="en-GB" sz="1600" u="none" cap="none" strike="noStrike">
                <a:solidFill>
                  <a:srgbClr val="000000"/>
                </a:solidFill>
                <a:latin typeface="Arial"/>
                <a:ea typeface="Arial"/>
                <a:cs typeface="Arial"/>
                <a:sym typeface="Arial"/>
              </a:rPr>
              <a:t>. there is a strong requirement to bring different communities together working on different aspects of the ocean carbon cycle, that can often operate in a disparate fashion, including those working in different zones of the ocean, on the inorganic and organic sides, field and laboratory scientists, remote sensing scientists and modellers. </a:t>
            </a:r>
            <a:endParaRPr/>
          </a:p>
          <a:p>
            <a:pPr indent="-285750" lvl="0" marL="285750" marR="0" rtl="0" algn="l">
              <a:lnSpc>
                <a:spcPct val="100000"/>
              </a:lnSpc>
              <a:spcBef>
                <a:spcPts val="0"/>
              </a:spcBef>
              <a:spcAft>
                <a:spcPts val="0"/>
              </a:spcAft>
              <a:buClr>
                <a:srgbClr val="000000"/>
              </a:buClr>
              <a:buSzPts val="1600"/>
              <a:buFont typeface="Noto Sans Symbols"/>
              <a:buChar char="❑"/>
            </a:pPr>
            <a:r>
              <a:rPr b="1" i="0" lang="en-GB" sz="1600" u="none" cap="none" strike="noStrike">
                <a:solidFill>
                  <a:srgbClr val="000000"/>
                </a:solidFill>
                <a:latin typeface="Arial"/>
                <a:ea typeface="Arial"/>
                <a:cs typeface="Arial"/>
                <a:sym typeface="Arial"/>
              </a:rPr>
              <a:t>Working with satellite carbon experts in different planetary domains. </a:t>
            </a:r>
            <a:r>
              <a:rPr b="0" i="0" lang="en-GB" sz="1600" u="none" cap="none" strike="noStrike">
                <a:solidFill>
                  <a:srgbClr val="000000"/>
                </a:solidFill>
                <a:latin typeface="Arial"/>
                <a:ea typeface="Arial"/>
                <a:cs typeface="Arial"/>
                <a:sym typeface="Arial"/>
              </a:rPr>
              <a:t>More emphasis should be placed on harmonising satellite carbon products across different planetary domains (ocean, land, ice and air).</a:t>
            </a:r>
            <a:endParaRPr b="0" i="0" sz="16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600"/>
              <a:buFont typeface="Noto Sans Symbols"/>
              <a:buChar char="❑"/>
            </a:pPr>
            <a:r>
              <a:rPr b="1" i="0" lang="en-GB" sz="1600" u="none" cap="none" strike="noStrike">
                <a:solidFill>
                  <a:srgbClr val="000000"/>
                </a:solidFill>
                <a:latin typeface="Arial"/>
                <a:ea typeface="Arial"/>
                <a:cs typeface="Arial"/>
                <a:sym typeface="Arial"/>
              </a:rPr>
              <a:t>The need to maximise use of limited resources </a:t>
            </a:r>
            <a:r>
              <a:rPr b="0" i="0" lang="en-GB" sz="1600" u="none" cap="none" strike="noStrike">
                <a:solidFill>
                  <a:srgbClr val="000000"/>
                </a:solidFill>
                <a:latin typeface="Arial"/>
                <a:ea typeface="Arial"/>
                <a:cs typeface="Arial"/>
                <a:sym typeface="Arial"/>
              </a:rPr>
              <a:t>to support adequate monitoring of core ocean carbonvariables in addition to supporting innovative blue skies science</a:t>
            </a:r>
            <a:endParaRPr/>
          </a:p>
          <a:p>
            <a:pPr indent="-285750" lvl="0" marL="285750" marR="0" rtl="0" algn="l">
              <a:lnSpc>
                <a:spcPct val="100000"/>
              </a:lnSpc>
              <a:spcBef>
                <a:spcPts val="0"/>
              </a:spcBef>
              <a:spcAft>
                <a:spcPts val="0"/>
              </a:spcAft>
              <a:buClr>
                <a:srgbClr val="000000"/>
              </a:buClr>
              <a:buSzPts val="1600"/>
              <a:buFont typeface="Noto Sans Symbols"/>
              <a:buChar char="❑"/>
            </a:pPr>
            <a:r>
              <a:rPr b="1" i="0" lang="en-GB" sz="1600" u="none" cap="none" strike="noStrike">
                <a:solidFill>
                  <a:srgbClr val="000000"/>
                </a:solidFill>
                <a:latin typeface="Arial"/>
                <a:ea typeface="Arial"/>
                <a:cs typeface="Arial"/>
                <a:sym typeface="Arial"/>
              </a:rPr>
              <a:t>Improved distribution of satellite and model carbon products. </a:t>
            </a:r>
            <a:r>
              <a:rPr b="0" i="0" lang="en-GB" sz="1600" u="none" cap="none" strike="noStrike">
                <a:solidFill>
                  <a:srgbClr val="000000"/>
                </a:solidFill>
                <a:latin typeface="Arial"/>
                <a:ea typeface="Arial"/>
                <a:cs typeface="Arial"/>
                <a:sym typeface="Arial"/>
              </a:rPr>
              <a:t>Although satellite-based carbon products are becoming available, more emphasis is needed to integrate satellite carbon products, as well as model products, into operational satellite services to ensure end-user access, and make products more user friendly. This requires close dialogue with the user communities.</a:t>
            </a:r>
            <a:endParaRPr b="1" i="0" sz="16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600"/>
              <a:buFont typeface="Noto Sans Symbols"/>
              <a:buChar char="❑"/>
            </a:pPr>
            <a:r>
              <a:rPr b="1" i="0" lang="en-GB" sz="1600" u="none" cap="none" strike="noStrike">
                <a:solidFill>
                  <a:srgbClr val="000000"/>
                </a:solidFill>
                <a:latin typeface="Arial"/>
                <a:ea typeface="Arial"/>
                <a:cs typeface="Arial"/>
                <a:sym typeface="Arial"/>
              </a:rPr>
              <a:t>Carbon and environmental footprints of research. </a:t>
            </a:r>
            <a:r>
              <a:rPr b="0" i="0" lang="en-GB" sz="1600" u="none" cap="none" strike="noStrike">
                <a:solidFill>
                  <a:srgbClr val="000000"/>
                </a:solidFill>
                <a:latin typeface="Arial"/>
                <a:ea typeface="Arial"/>
                <a:cs typeface="Arial"/>
                <a:sym typeface="Arial"/>
              </a:rPr>
              <a:t>Our communities need to start taking more responsibility to monitor and minimise the carbon and environmental footprints of scientific research, and improve how this is managed and controlled.</a:t>
            </a:r>
            <a:endParaRPr/>
          </a:p>
          <a:p>
            <a:pPr indent="-285750" lvl="0" marL="285750" marR="0" rtl="0" algn="l">
              <a:lnSpc>
                <a:spcPct val="100000"/>
              </a:lnSpc>
              <a:spcBef>
                <a:spcPts val="0"/>
              </a:spcBef>
              <a:spcAft>
                <a:spcPts val="0"/>
              </a:spcAft>
              <a:buClr>
                <a:srgbClr val="000000"/>
              </a:buClr>
              <a:buSzPts val="1600"/>
              <a:buFont typeface="Noto Sans Symbols"/>
              <a:buChar char="❑"/>
            </a:pPr>
            <a:r>
              <a:rPr b="1" i="0" lang="en-GB" sz="1600" u="none" cap="none" strike="noStrike">
                <a:solidFill>
                  <a:srgbClr val="000000"/>
                </a:solidFill>
                <a:latin typeface="Arial"/>
                <a:ea typeface="Arial"/>
                <a:cs typeface="Arial"/>
                <a:sym typeface="Arial"/>
              </a:rPr>
              <a:t>Carbon and environmental footprints of space technology</a:t>
            </a:r>
            <a:endParaRPr/>
          </a:p>
          <a:p>
            <a:pPr indent="-285750" lvl="0" marL="285750" marR="0" rtl="0" algn="just">
              <a:lnSpc>
                <a:spcPct val="100000"/>
              </a:lnSpc>
              <a:spcBef>
                <a:spcPts val="0"/>
              </a:spcBef>
              <a:spcAft>
                <a:spcPts val="0"/>
              </a:spcAft>
              <a:buClr>
                <a:srgbClr val="000000"/>
              </a:buClr>
              <a:buSzPts val="1600"/>
              <a:buFont typeface="Noto Sans Symbols"/>
              <a:buChar char="❑"/>
            </a:pPr>
            <a:r>
              <a:rPr b="1" i="0" lang="en-GB" sz="1600" u="none" cap="none" strike="noStrike">
                <a:solidFill>
                  <a:srgbClr val="000000"/>
                </a:solidFill>
                <a:latin typeface="Arial"/>
                <a:ea typeface="Arial"/>
                <a:cs typeface="Arial"/>
                <a:sym typeface="Arial"/>
              </a:rPr>
              <a:t>Use of satellite products for informing ocean carbon dioxide removal (CDR) studies. </a:t>
            </a:r>
            <a:r>
              <a:rPr b="0" i="0" lang="en-GB" sz="1600" u="none" cap="none" strike="noStrike">
                <a:solidFill>
                  <a:srgbClr val="000000"/>
                </a:solidFill>
                <a:latin typeface="Arial"/>
                <a:ea typeface="Arial"/>
                <a:cs typeface="Arial"/>
                <a:sym typeface="Arial"/>
              </a:rPr>
              <a:t>Satellites can play a role in future monitoring of potential implementations of CDR, for understanding the consequences that some of these proposed mechanism would have on the marine ecosystem</a:t>
            </a:r>
            <a:endParaRPr/>
          </a:p>
          <a:p>
            <a:pPr indent="-285750" lvl="0" marL="285750" marR="0" rtl="0" algn="l">
              <a:lnSpc>
                <a:spcPct val="100000"/>
              </a:lnSpc>
              <a:spcBef>
                <a:spcPts val="0"/>
              </a:spcBef>
              <a:spcAft>
                <a:spcPts val="0"/>
              </a:spcAft>
              <a:buClr>
                <a:srgbClr val="000000"/>
              </a:buClr>
              <a:buSzPts val="1600"/>
              <a:buFont typeface="Noto Sans Symbols"/>
              <a:buChar char="❑"/>
            </a:pPr>
            <a:r>
              <a:rPr b="1" i="0" lang="en-GB" sz="1600" u="none" cap="none" strike="noStrike">
                <a:solidFill>
                  <a:srgbClr val="000000"/>
                </a:solidFill>
                <a:latin typeface="Arial"/>
                <a:ea typeface="Arial"/>
                <a:cs typeface="Arial"/>
                <a:sym typeface="Arial"/>
              </a:rPr>
              <a:t>Need to consider how satellites can be used to help monitor cycles of other important climatically-relevant compounds and elements.</a:t>
            </a:r>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1" name="Shape 2681"/>
        <p:cNvGrpSpPr/>
        <p:nvPr/>
      </p:nvGrpSpPr>
      <p:grpSpPr>
        <a:xfrm>
          <a:off x="0" y="0"/>
          <a:ext cx="0" cy="0"/>
          <a:chOff x="0" y="0"/>
          <a:chExt cx="0" cy="0"/>
        </a:xfrm>
      </p:grpSpPr>
      <p:sp>
        <p:nvSpPr>
          <p:cNvPr id="2682" name="Google Shape;2682;g154064e066c_26_191"/>
          <p:cNvSpPr txBox="1"/>
          <p:nvPr/>
        </p:nvSpPr>
        <p:spPr>
          <a:xfrm>
            <a:off x="112681" y="196554"/>
            <a:ext cx="8668512" cy="58473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GB" sz="3200" u="none" cap="none" strike="noStrike">
                <a:solidFill>
                  <a:srgbClr val="C7DF84"/>
                </a:solidFill>
                <a:latin typeface="Arial"/>
                <a:ea typeface="Arial"/>
                <a:cs typeface="Arial"/>
                <a:sym typeface="Arial"/>
              </a:rPr>
              <a:t>Conclusion and perspectives</a:t>
            </a:r>
            <a:endParaRPr b="1" i="0" sz="3200" u="none" cap="none" strike="noStrike">
              <a:solidFill>
                <a:srgbClr val="C7DF84"/>
              </a:solidFill>
              <a:latin typeface="Arial"/>
              <a:ea typeface="Arial"/>
              <a:cs typeface="Arial"/>
              <a:sym typeface="Arial"/>
            </a:endParaRPr>
          </a:p>
        </p:txBody>
      </p:sp>
      <p:sp>
        <p:nvSpPr>
          <p:cNvPr id="2683" name="Google Shape;2683;g154064e066c_26_191"/>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2684" name="Google Shape;2684;g154064e066c_26_191"/>
          <p:cNvSpPr txBox="1"/>
          <p:nvPr/>
        </p:nvSpPr>
        <p:spPr>
          <a:xfrm>
            <a:off x="162543" y="1032893"/>
            <a:ext cx="11866913" cy="5509160"/>
          </a:xfrm>
          <a:prstGeom prst="rect">
            <a:avLst/>
          </a:prstGeom>
          <a:noFill/>
          <a:ln>
            <a:noFill/>
          </a:ln>
        </p:spPr>
        <p:txBody>
          <a:bodyPr anchorCtr="0" anchor="t" bIns="45700" lIns="91425" spcFirstLastPara="1" rIns="91425" wrap="square" tIns="45700">
            <a:spAutoFit/>
          </a:bodyPr>
          <a:lstStyle/>
          <a:p>
            <a:pPr indent="-214313" lvl="0" marL="214313" marR="0" rtl="0" algn="l">
              <a:lnSpc>
                <a:spcPct val="150000"/>
              </a:lnSpc>
              <a:spcBef>
                <a:spcPts val="0"/>
              </a:spcBef>
              <a:spcAft>
                <a:spcPts val="0"/>
              </a:spcAft>
              <a:buClr>
                <a:schemeClr val="dk1"/>
              </a:buClr>
              <a:buSzPts val="1600"/>
              <a:buFont typeface="Noto Sans Symbols"/>
              <a:buChar char="❖"/>
            </a:pPr>
            <a:r>
              <a:rPr b="1" i="0" lang="en-GB" sz="1600" u="none" cap="none" strike="noStrike">
                <a:solidFill>
                  <a:schemeClr val="dk1"/>
                </a:solidFill>
                <a:latin typeface="Arial"/>
                <a:ea typeface="Arial"/>
                <a:cs typeface="Arial"/>
                <a:sym typeface="Arial"/>
              </a:rPr>
              <a:t>Conclusion</a:t>
            </a:r>
            <a:r>
              <a:rPr b="0" i="0" lang="en-GB" sz="1600" u="none" cap="none" strike="noStrike">
                <a:solidFill>
                  <a:schemeClr val="dk1"/>
                </a:solidFill>
                <a:latin typeface="Arial"/>
                <a:ea typeface="Arial"/>
                <a:cs typeface="Arial"/>
                <a:sym typeface="Arial"/>
              </a:rPr>
              <a:t>:</a:t>
            </a:r>
            <a:endParaRPr/>
          </a:p>
          <a:p>
            <a:pPr indent="-285750" lvl="0" marL="285750" marR="0" rtl="0" algn="l">
              <a:lnSpc>
                <a:spcPct val="150000"/>
              </a:lnSpc>
              <a:spcBef>
                <a:spcPts val="0"/>
              </a:spcBef>
              <a:spcAft>
                <a:spcPts val="0"/>
              </a:spcAft>
              <a:buClr>
                <a:schemeClr val="dk1"/>
              </a:buClr>
              <a:buSzPts val="1600"/>
              <a:buFont typeface="Noto Sans Symbols"/>
              <a:buChar char="✔"/>
            </a:pPr>
            <a:r>
              <a:rPr b="0" i="0" lang="en-GB" sz="1600" u="none" cap="none" strike="noStrike">
                <a:solidFill>
                  <a:schemeClr val="dk1"/>
                </a:solidFill>
                <a:latin typeface="Arial"/>
                <a:ea typeface="Arial"/>
                <a:cs typeface="Arial"/>
                <a:sym typeface="Arial"/>
              </a:rPr>
              <a:t>The Ocean Carbon From Space Workshop (OCR-VC-20-25 deliverable of the CEOS workplan) has been successfully organised and has led to the writing of a community review white paper and a special issue in Frontiers in Marine Science.</a:t>
            </a:r>
            <a:endParaRPr/>
          </a:p>
          <a:p>
            <a:pPr indent="-285750" lvl="0" marL="285750" marR="0" rtl="0" algn="l">
              <a:lnSpc>
                <a:spcPct val="150000"/>
              </a:lnSpc>
              <a:spcBef>
                <a:spcPts val="0"/>
              </a:spcBef>
              <a:spcAft>
                <a:spcPts val="0"/>
              </a:spcAft>
              <a:buClr>
                <a:schemeClr val="dk1"/>
              </a:buClr>
              <a:buSzPts val="1600"/>
              <a:buFont typeface="Noto Sans Symbols"/>
              <a:buChar char="✔"/>
            </a:pPr>
            <a:r>
              <a:rPr b="0" i="0" lang="en-GB" sz="1600" u="none" cap="none" strike="noStrike">
                <a:solidFill>
                  <a:schemeClr val="dk1"/>
                </a:solidFill>
                <a:latin typeface="Arial"/>
                <a:ea typeface="Arial"/>
                <a:cs typeface="Arial"/>
                <a:sym typeface="Arial"/>
              </a:rPr>
              <a:t>The Aquatic Carbon From Space Special Issue in Earth Science Reviews special issue (OCR-VC-20-24) is on-track, and should be finalised by Q1-2023.</a:t>
            </a:r>
            <a:endParaRPr/>
          </a:p>
          <a:p>
            <a:pPr indent="-285750" lvl="0" marL="285750" marR="0" rtl="0" algn="l">
              <a:lnSpc>
                <a:spcPct val="150000"/>
              </a:lnSpc>
              <a:spcBef>
                <a:spcPts val="0"/>
              </a:spcBef>
              <a:spcAft>
                <a:spcPts val="0"/>
              </a:spcAft>
              <a:buClr>
                <a:schemeClr val="dk1"/>
              </a:buClr>
              <a:buSzPts val="1600"/>
              <a:buFont typeface="Noto Sans Symbols"/>
              <a:buChar char="✔"/>
            </a:pPr>
            <a:r>
              <a:rPr b="0" i="0" lang="en-GB" sz="1600" u="none" cap="none" strike="noStrike">
                <a:solidFill>
                  <a:schemeClr val="dk1"/>
                </a:solidFill>
                <a:latin typeface="Arial"/>
                <a:ea typeface="Arial"/>
                <a:cs typeface="Arial"/>
                <a:sym typeface="Arial"/>
              </a:rPr>
              <a:t> Both activities have contributed creating a strong momentum around the Aquatic carbon from space topic, a key component of the Global Carbon Budget.</a:t>
            </a:r>
            <a:endParaRPr/>
          </a:p>
          <a:p>
            <a:pPr indent="-184150" lvl="0" marL="285750" marR="0" rtl="0" algn="l">
              <a:lnSpc>
                <a:spcPct val="150000"/>
              </a:lnSpc>
              <a:spcBef>
                <a:spcPts val="0"/>
              </a:spcBef>
              <a:spcAft>
                <a:spcPts val="0"/>
              </a:spcAft>
              <a:buClr>
                <a:schemeClr val="dk1"/>
              </a:buClr>
              <a:buSzPts val="1600"/>
              <a:buFont typeface="Noto Sans Symbols"/>
              <a:buNone/>
            </a:pPr>
            <a:r>
              <a:t/>
            </a:r>
            <a:endParaRPr b="0" i="0" sz="1600" u="none" cap="none" strike="noStrike">
              <a:solidFill>
                <a:schemeClr val="dk1"/>
              </a:solidFill>
              <a:latin typeface="Arial"/>
              <a:ea typeface="Arial"/>
              <a:cs typeface="Arial"/>
              <a:sym typeface="Arial"/>
            </a:endParaRPr>
          </a:p>
          <a:p>
            <a:pPr indent="-214313" lvl="0" marL="214313" marR="0" rtl="0" algn="l">
              <a:lnSpc>
                <a:spcPct val="150000"/>
              </a:lnSpc>
              <a:spcBef>
                <a:spcPts val="0"/>
              </a:spcBef>
              <a:spcAft>
                <a:spcPts val="0"/>
              </a:spcAft>
              <a:buClr>
                <a:schemeClr val="dk1"/>
              </a:buClr>
              <a:buSzPts val="1600"/>
              <a:buFont typeface="Noto Sans Symbols"/>
              <a:buChar char="❖"/>
            </a:pPr>
            <a:r>
              <a:rPr b="1" i="0" lang="en-GB" sz="1600" u="none" cap="none" strike="noStrike">
                <a:solidFill>
                  <a:schemeClr val="dk1"/>
                </a:solidFill>
                <a:latin typeface="Arial"/>
                <a:ea typeface="Arial"/>
                <a:cs typeface="Arial"/>
                <a:sym typeface="Arial"/>
              </a:rPr>
              <a:t>Perspectives</a:t>
            </a:r>
            <a:r>
              <a:rPr b="0" i="0" lang="en-GB" sz="1600" u="none" cap="none" strike="noStrike">
                <a:solidFill>
                  <a:schemeClr val="dk1"/>
                </a:solidFill>
                <a:latin typeface="Arial"/>
                <a:ea typeface="Arial"/>
                <a:cs typeface="Arial"/>
                <a:sym typeface="Arial"/>
              </a:rPr>
              <a:t>: Building on the workshop outcomes and further Aquatic Carbon related activities in the Space Agencies to further advance toward an OCR-VC led CEOS Aquatic Carbon Roadmap, as the Aquatic leg of the CEOS GHG and AFOLU roadmaps</a:t>
            </a:r>
            <a:endParaRPr/>
          </a:p>
          <a:p>
            <a:pPr indent="-285750" lvl="2" marL="285750" marR="0" rtl="0" algn="l">
              <a:lnSpc>
                <a:spcPct val="100000"/>
              </a:lnSpc>
              <a:spcBef>
                <a:spcPts val="0"/>
              </a:spcBef>
              <a:spcAft>
                <a:spcPts val="0"/>
              </a:spcAft>
              <a:buClr>
                <a:srgbClr val="000000"/>
              </a:buClr>
              <a:buSzPts val="1600"/>
              <a:buFont typeface="Courier New"/>
              <a:buChar char="o"/>
            </a:pPr>
            <a:r>
              <a:rPr b="0" i="0" lang="en-GB" sz="1600" u="none" cap="none" strike="noStrike">
                <a:solidFill>
                  <a:schemeClr val="dk1"/>
                </a:solidFill>
                <a:latin typeface="Arial"/>
                <a:ea typeface="Arial"/>
                <a:cs typeface="Arial"/>
                <a:sym typeface="Arial"/>
              </a:rPr>
              <a:t> Summarize what is known right now about the Aquatic Carbon and its role in the global carbon cycle,</a:t>
            </a:r>
            <a:endParaRPr/>
          </a:p>
          <a:p>
            <a:pPr indent="-285750" lvl="0" marL="285750" marR="0" rtl="0" algn="l">
              <a:lnSpc>
                <a:spcPct val="100000"/>
              </a:lnSpc>
              <a:spcBef>
                <a:spcPts val="0"/>
              </a:spcBef>
              <a:spcAft>
                <a:spcPts val="0"/>
              </a:spcAft>
              <a:buClr>
                <a:srgbClr val="000000"/>
              </a:buClr>
              <a:buSzPts val="1600"/>
              <a:buFont typeface="Courier New"/>
              <a:buChar char="o"/>
            </a:pPr>
            <a:r>
              <a:rPr b="0" i="0" lang="en-GB" sz="1600" u="none" cap="none" strike="noStrike">
                <a:solidFill>
                  <a:schemeClr val="dk1"/>
                </a:solidFill>
                <a:latin typeface="Arial"/>
                <a:ea typeface="Arial"/>
                <a:cs typeface="Arial"/>
                <a:sym typeface="Arial"/>
              </a:rPr>
              <a:t> Identify which variables can be provided in the context of global integrated carbon monitoring,</a:t>
            </a:r>
            <a:endParaRPr/>
          </a:p>
          <a:p>
            <a:pPr indent="-285750" lvl="0" marL="285750" marR="0" rtl="0" algn="l">
              <a:lnSpc>
                <a:spcPct val="100000"/>
              </a:lnSpc>
              <a:spcBef>
                <a:spcPts val="0"/>
              </a:spcBef>
              <a:spcAft>
                <a:spcPts val="0"/>
              </a:spcAft>
              <a:buClr>
                <a:srgbClr val="000000"/>
              </a:buClr>
              <a:buSzPts val="1600"/>
              <a:buFont typeface="Courier New"/>
              <a:buChar char="o"/>
            </a:pPr>
            <a:r>
              <a:rPr b="0" i="0" lang="en-GB" sz="1600" u="none" cap="none" strike="noStrike">
                <a:solidFill>
                  <a:schemeClr val="dk1"/>
                </a:solidFill>
                <a:latin typeface="Arial"/>
                <a:ea typeface="Arial"/>
                <a:cs typeface="Arial"/>
                <a:sym typeface="Arial"/>
              </a:rPr>
              <a:t> Provide a roadmap towards filling the main knowledge gaps, focusing on a few major gaps to which all agencies can contribute.</a:t>
            </a:r>
            <a:endParaRPr/>
          </a:p>
          <a:p>
            <a:pPr indent="-112713" lvl="0" marL="214313" marR="0" rtl="0" algn="l">
              <a:lnSpc>
                <a:spcPct val="150000"/>
              </a:lnSpc>
              <a:spcBef>
                <a:spcPts val="0"/>
              </a:spcBef>
              <a:spcAft>
                <a:spcPts val="0"/>
              </a:spcAft>
              <a:buClr>
                <a:schemeClr val="dk1"/>
              </a:buClr>
              <a:buSzPts val="1600"/>
              <a:buFont typeface="Noto Sans Symbols"/>
              <a:buNone/>
            </a:pPr>
            <a:r>
              <a:t/>
            </a:r>
            <a:endParaRPr b="0" i="0" sz="1600" u="none" cap="none" strike="noStrike">
              <a:solidFill>
                <a:schemeClr val="dk1"/>
              </a:solidFill>
              <a:latin typeface="Arial"/>
              <a:ea typeface="Arial"/>
              <a:cs typeface="Arial"/>
              <a:sym typeface="Arial"/>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8" name="Shape 2688"/>
        <p:cNvGrpSpPr/>
        <p:nvPr/>
      </p:nvGrpSpPr>
      <p:grpSpPr>
        <a:xfrm>
          <a:off x="0" y="0"/>
          <a:ext cx="0" cy="0"/>
          <a:chOff x="0" y="0"/>
          <a:chExt cx="0" cy="0"/>
        </a:xfrm>
      </p:grpSpPr>
      <p:sp>
        <p:nvSpPr>
          <p:cNvPr id="2689" name="Google Shape;2689;g1445f7c9ed6_0_96"/>
          <p:cNvSpPr txBox="1"/>
          <p:nvPr>
            <p:ph type="title"/>
          </p:nvPr>
        </p:nvSpPr>
        <p:spPr>
          <a:xfrm>
            <a:off x="176047" y="175938"/>
            <a:ext cx="6157200" cy="3972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8000"/>
              <a:buFont typeface="Arial"/>
              <a:buNone/>
            </a:pPr>
            <a:r>
              <a:rPr lang="en-GB" sz="5400"/>
              <a:t>GEO-TREES Update</a:t>
            </a:r>
            <a:endParaRPr sz="5400"/>
          </a:p>
        </p:txBody>
      </p:sp>
      <p:sp>
        <p:nvSpPr>
          <p:cNvPr id="2690" name="Google Shape;2690;g1445f7c9ed6_0_96"/>
          <p:cNvSpPr/>
          <p:nvPr/>
        </p:nvSpPr>
        <p:spPr>
          <a:xfrm>
            <a:off x="7242234" y="4530032"/>
            <a:ext cx="4833000" cy="2605200"/>
          </a:xfrm>
          <a:prstGeom prst="rect">
            <a:avLst/>
          </a:prstGeom>
          <a:noFill/>
          <a:ln>
            <a:noFill/>
          </a:ln>
        </p:spPr>
        <p:txBody>
          <a:bodyPr anchorCtr="0" anchor="t" bIns="0" lIns="0" spcFirstLastPara="1" rIns="0" wrap="square" tIns="0">
            <a:noAutofit/>
          </a:bodyPr>
          <a:lstStyle/>
          <a:p>
            <a:pPr indent="0" lvl="0" marL="0" marR="0" rtl="0" algn="r">
              <a:lnSpc>
                <a:spcPct val="15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r">
              <a:lnSpc>
                <a:spcPct val="150000"/>
              </a:lnSpc>
              <a:spcBef>
                <a:spcPts val="0"/>
              </a:spcBef>
              <a:spcAft>
                <a:spcPts val="0"/>
              </a:spcAft>
              <a:buClr>
                <a:srgbClr val="000000"/>
              </a:buClr>
              <a:buSzPts val="2200"/>
              <a:buFont typeface="Arial"/>
              <a:buNone/>
            </a:pPr>
            <a:r>
              <a:rPr b="1" lang="en-GB" sz="1800">
                <a:solidFill>
                  <a:srgbClr val="6AA84F"/>
                </a:solidFill>
              </a:rPr>
              <a:t>Klaus Scipal, ESA</a:t>
            </a:r>
            <a:endParaRPr b="1" i="0" sz="2200" u="none" cap="none" strike="noStrike">
              <a:solidFill>
                <a:srgbClr val="6AA84F"/>
              </a:solidFill>
              <a:latin typeface="Arial"/>
              <a:ea typeface="Arial"/>
              <a:cs typeface="Arial"/>
              <a:sym typeface="Arial"/>
            </a:endParaRPr>
          </a:p>
          <a:p>
            <a:pPr indent="0" lvl="0" marL="0" marR="0" rtl="0" algn="r">
              <a:lnSpc>
                <a:spcPct val="150000"/>
              </a:lnSpc>
              <a:spcBef>
                <a:spcPts val="0"/>
              </a:spcBef>
              <a:spcAft>
                <a:spcPts val="0"/>
              </a:spcAft>
              <a:buClr>
                <a:srgbClr val="000000"/>
              </a:buClr>
              <a:buSzPts val="2200"/>
              <a:buFont typeface="Arial"/>
              <a:buNone/>
            </a:pPr>
            <a:r>
              <a:rPr b="1" i="0" lang="en-GB" sz="2200" u="none" cap="none" strike="noStrike">
                <a:solidFill>
                  <a:schemeClr val="accent1"/>
                </a:solidFill>
                <a:latin typeface="Arial"/>
                <a:ea typeface="Arial"/>
                <a:cs typeface="Arial"/>
                <a:sym typeface="Arial"/>
              </a:rPr>
              <a:t>Agenda item </a:t>
            </a:r>
            <a:r>
              <a:rPr b="1" lang="en-GB" sz="2200">
                <a:solidFill>
                  <a:schemeClr val="accent1"/>
                </a:solidFill>
              </a:rPr>
              <a:t>3</a:t>
            </a:r>
            <a:r>
              <a:rPr b="1" i="0" lang="en-GB" sz="2200" u="none" cap="none" strike="noStrike">
                <a:solidFill>
                  <a:schemeClr val="accent1"/>
                </a:solidFill>
                <a:latin typeface="Arial"/>
                <a:ea typeface="Arial"/>
                <a:cs typeface="Arial"/>
                <a:sym typeface="Arial"/>
              </a:rPr>
              <a:t>.</a:t>
            </a:r>
            <a:r>
              <a:rPr b="1" lang="en-GB" sz="2200">
                <a:solidFill>
                  <a:schemeClr val="accent1"/>
                </a:solidFill>
              </a:rPr>
              <a:t>9</a:t>
            </a:r>
            <a:endParaRPr>
              <a:solidFill>
                <a:schemeClr val="dk1"/>
              </a:solidFill>
            </a:endParaRPr>
          </a:p>
          <a:p>
            <a:pPr indent="0" lvl="0" marL="0" rtl="0" algn="r">
              <a:lnSpc>
                <a:spcPct val="150000"/>
              </a:lnSpc>
              <a:spcBef>
                <a:spcPts val="0"/>
              </a:spcBef>
              <a:spcAft>
                <a:spcPts val="0"/>
              </a:spcAft>
              <a:buClr>
                <a:schemeClr val="dk1"/>
              </a:buClr>
              <a:buSzPts val="2200"/>
              <a:buFont typeface="Arial"/>
              <a:buNone/>
            </a:pPr>
            <a:r>
              <a:rPr b="1" lang="en-GB" sz="2200">
                <a:solidFill>
                  <a:schemeClr val="accent1"/>
                </a:solidFill>
              </a:rPr>
              <a:t>SIT TW 2022, ESA/ESRIN</a:t>
            </a:r>
            <a:endParaRPr b="1" sz="2200">
              <a:solidFill>
                <a:schemeClr val="accent1"/>
              </a:solidFill>
            </a:endParaRPr>
          </a:p>
          <a:p>
            <a:pPr indent="0" lvl="0" marL="0" rtl="0" algn="r">
              <a:lnSpc>
                <a:spcPct val="150000"/>
              </a:lnSpc>
              <a:spcBef>
                <a:spcPts val="0"/>
              </a:spcBef>
              <a:spcAft>
                <a:spcPts val="0"/>
              </a:spcAft>
              <a:buClr>
                <a:schemeClr val="dk1"/>
              </a:buClr>
              <a:buSzPts val="2200"/>
              <a:buFont typeface="Arial"/>
              <a:buNone/>
            </a:pPr>
            <a:r>
              <a:rPr b="1" lang="en-GB" sz="2200">
                <a:solidFill>
                  <a:schemeClr val="accent1"/>
                </a:solidFill>
              </a:rPr>
              <a:t>14th - 15th September 2022</a:t>
            </a:r>
            <a:endParaRPr b="1" sz="2200">
              <a:solidFill>
                <a:schemeClr val="accent1"/>
              </a:solidFill>
            </a:endParaRPr>
          </a:p>
        </p:txBody>
      </p:sp>
      <p:grpSp>
        <p:nvGrpSpPr>
          <p:cNvPr id="2691" name="Google Shape;2691;g1445f7c9ed6_0_96"/>
          <p:cNvGrpSpPr/>
          <p:nvPr/>
        </p:nvGrpSpPr>
        <p:grpSpPr>
          <a:xfrm>
            <a:off x="6889450" y="993225"/>
            <a:ext cx="6406125" cy="1238100"/>
            <a:chOff x="7740775" y="1144075"/>
            <a:chExt cx="6406125" cy="1238100"/>
          </a:xfrm>
        </p:grpSpPr>
        <p:sp>
          <p:nvSpPr>
            <p:cNvPr id="2692" name="Google Shape;2692;g1445f7c9ed6_0_96"/>
            <p:cNvSpPr/>
            <p:nvPr/>
          </p:nvSpPr>
          <p:spPr>
            <a:xfrm>
              <a:off x="7740775" y="1144075"/>
              <a:ext cx="1203900" cy="1238100"/>
            </a:xfrm>
            <a:prstGeom prst="star6">
              <a:avLst>
                <a:gd fmla="val 28868" name="adj"/>
                <a:gd fmla="val 115470" name="hf"/>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3" name="Google Shape;2693;g1445f7c9ed6_0_96"/>
            <p:cNvSpPr txBox="1"/>
            <p:nvPr/>
          </p:nvSpPr>
          <p:spPr>
            <a:xfrm>
              <a:off x="7921300" y="1563025"/>
              <a:ext cx="62256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lang="en-GB"/>
                <a:t>15</a:t>
              </a:r>
              <a:r>
                <a:rPr b="1" i="0" lang="en-GB" sz="1400" u="none" cap="none" strike="noStrike">
                  <a:solidFill>
                    <a:srgbClr val="000000"/>
                  </a:solidFill>
                  <a:latin typeface="Arial"/>
                  <a:ea typeface="Arial"/>
                  <a:cs typeface="Arial"/>
                  <a:sym typeface="Arial"/>
                </a:rPr>
                <a:t> Mins</a:t>
              </a:r>
              <a:endParaRPr b="1" i="0" sz="1400" u="none" cap="none" strike="noStrike">
                <a:solidFill>
                  <a:srgbClr val="000000"/>
                </a:solidFill>
                <a:latin typeface="Arial"/>
                <a:ea typeface="Arial"/>
                <a:cs typeface="Arial"/>
                <a:sym typeface="Arial"/>
              </a:endParaRPr>
            </a:p>
          </p:txBody>
        </p:sp>
      </p:gr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7" name="Shape 2697"/>
        <p:cNvGrpSpPr/>
        <p:nvPr/>
      </p:nvGrpSpPr>
      <p:grpSpPr>
        <a:xfrm>
          <a:off x="0" y="0"/>
          <a:ext cx="0" cy="0"/>
          <a:chOff x="0" y="0"/>
          <a:chExt cx="0" cy="0"/>
        </a:xfrm>
      </p:grpSpPr>
      <p:sp>
        <p:nvSpPr>
          <p:cNvPr id="2698" name="Google Shape;2698;g1520e9a61d8_1_131"/>
          <p:cNvSpPr/>
          <p:nvPr/>
        </p:nvSpPr>
        <p:spPr>
          <a:xfrm>
            <a:off x="10685224" y="170651"/>
            <a:ext cx="1416726" cy="652499"/>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Verdana"/>
              <a:ea typeface="Verdana"/>
              <a:cs typeface="Verdana"/>
              <a:sym typeface="Verdana"/>
            </a:endParaRPr>
          </a:p>
        </p:txBody>
      </p:sp>
      <p:sp>
        <p:nvSpPr>
          <p:cNvPr id="2699" name="Google Shape;2699;g1520e9a61d8_1_131"/>
          <p:cNvSpPr txBox="1"/>
          <p:nvPr>
            <p:ph idx="1" type="body"/>
          </p:nvPr>
        </p:nvSpPr>
        <p:spPr>
          <a:xfrm>
            <a:off x="310141" y="187478"/>
            <a:ext cx="7737425" cy="652499"/>
          </a:xfrm>
          <a:prstGeom prst="rect">
            <a:avLst/>
          </a:prstGeom>
          <a:noFill/>
          <a:ln>
            <a:noFill/>
          </a:ln>
        </p:spPr>
        <p:txBody>
          <a:bodyPr anchorCtr="0" anchor="t" bIns="45700" lIns="91425" spcFirstLastPara="1" rIns="91425" wrap="square" tIns="45700">
            <a:normAutofit fontScale="92500"/>
          </a:bodyPr>
          <a:lstStyle/>
          <a:p>
            <a:pPr indent="0" lvl="0" marL="0" rtl="0" algn="l">
              <a:lnSpc>
                <a:spcPct val="119000"/>
              </a:lnSpc>
              <a:spcBef>
                <a:spcPts val="0"/>
              </a:spcBef>
              <a:spcAft>
                <a:spcPts val="0"/>
              </a:spcAft>
              <a:buClr>
                <a:schemeClr val="dk1"/>
              </a:buClr>
              <a:buSzPct val="100000"/>
              <a:buNone/>
            </a:pPr>
            <a:r>
              <a:rPr b="1" lang="en-GB" sz="2800">
                <a:solidFill>
                  <a:schemeClr val="dk2"/>
                </a:solidFill>
                <a:latin typeface="Arial"/>
                <a:ea typeface="Arial"/>
                <a:cs typeface="Arial"/>
                <a:sym typeface="Arial"/>
              </a:rPr>
              <a:t>The Global Forest Biomass Reference System </a:t>
            </a:r>
            <a:endParaRPr/>
          </a:p>
          <a:p>
            <a:pPr indent="0" lvl="0" marL="0" rtl="0" algn="l">
              <a:lnSpc>
                <a:spcPct val="119000"/>
              </a:lnSpc>
              <a:spcBef>
                <a:spcPts val="370"/>
              </a:spcBef>
              <a:spcAft>
                <a:spcPts val="0"/>
              </a:spcAft>
              <a:buClr>
                <a:schemeClr val="dk1"/>
              </a:buClr>
              <a:buSzPct val="100000"/>
              <a:buNone/>
            </a:pPr>
            <a:r>
              <a:t/>
            </a:r>
            <a:endParaRPr sz="2000">
              <a:solidFill>
                <a:schemeClr val="dk2"/>
              </a:solidFill>
              <a:latin typeface="Arial"/>
              <a:ea typeface="Arial"/>
              <a:cs typeface="Arial"/>
              <a:sym typeface="Arial"/>
            </a:endParaRPr>
          </a:p>
        </p:txBody>
      </p:sp>
      <p:pic>
        <p:nvPicPr>
          <p:cNvPr id="2700" name="Google Shape;2700;g1520e9a61d8_1_131"/>
          <p:cNvPicPr preferRelativeResize="0"/>
          <p:nvPr/>
        </p:nvPicPr>
        <p:blipFill rotWithShape="1">
          <a:blip r:embed="rId3">
            <a:alphaModFix/>
          </a:blip>
          <a:srcRect b="0" l="0" r="0" t="0"/>
          <a:stretch/>
        </p:blipFill>
        <p:spPr>
          <a:xfrm>
            <a:off x="10935552" y="288777"/>
            <a:ext cx="1166397" cy="411975"/>
          </a:xfrm>
          <a:prstGeom prst="rect">
            <a:avLst/>
          </a:prstGeom>
          <a:noFill/>
          <a:ln>
            <a:noFill/>
          </a:ln>
        </p:spPr>
      </p:pic>
      <p:sp>
        <p:nvSpPr>
          <p:cNvPr id="2701" name="Google Shape;2701;g1520e9a61d8_1_131"/>
          <p:cNvSpPr/>
          <p:nvPr/>
        </p:nvSpPr>
        <p:spPr>
          <a:xfrm>
            <a:off x="446626" y="1370334"/>
            <a:ext cx="7837243" cy="4370427"/>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1600"/>
              <a:buFont typeface="Arial"/>
              <a:buAutoNum type="arabicPeriod"/>
            </a:pPr>
            <a:r>
              <a:rPr b="0" i="0" lang="en-GB" sz="1600" u="none" cap="none" strike="noStrike">
                <a:solidFill>
                  <a:schemeClr val="dk1"/>
                </a:solidFill>
                <a:latin typeface="Verdana"/>
                <a:ea typeface="Verdana"/>
                <a:cs typeface="Verdana"/>
                <a:sym typeface="Verdana"/>
              </a:rPr>
              <a:t>Iris-Amata Dion took up duty as GEO-TREES executive as of 15th June. </a:t>
            </a:r>
            <a:endParaRPr/>
          </a:p>
          <a:p>
            <a:pPr indent="-342900" lvl="1" marL="953536" marR="0" rtl="0" algn="l">
              <a:spcBef>
                <a:spcPts val="600"/>
              </a:spcBef>
              <a:spcAft>
                <a:spcPts val="0"/>
              </a:spcAft>
              <a:buClr>
                <a:schemeClr val="dk1"/>
              </a:buClr>
              <a:buSzPts val="1400"/>
              <a:buFont typeface="Arial"/>
              <a:buAutoNum type="alphaLcPeriod"/>
            </a:pPr>
            <a:r>
              <a:rPr b="0" i="0" lang="en-GB" sz="1400" u="none" cap="none" strike="noStrike">
                <a:solidFill>
                  <a:schemeClr val="dk1"/>
                </a:solidFill>
                <a:latin typeface="Verdana"/>
                <a:ea typeface="Verdana"/>
                <a:cs typeface="Verdana"/>
                <a:sym typeface="Verdana"/>
              </a:rPr>
              <a:t>The position is funded for two years by CNES. </a:t>
            </a:r>
            <a:endParaRPr/>
          </a:p>
          <a:p>
            <a:pPr indent="-342900" lvl="1" marL="953536" marR="0" rtl="0" algn="l">
              <a:spcBef>
                <a:spcPts val="600"/>
              </a:spcBef>
              <a:spcAft>
                <a:spcPts val="0"/>
              </a:spcAft>
              <a:buClr>
                <a:schemeClr val="dk1"/>
              </a:buClr>
              <a:buSzPts val="1400"/>
              <a:buFont typeface="Arial"/>
              <a:buAutoNum type="alphaLcPeriod"/>
            </a:pPr>
            <a:r>
              <a:rPr b="0" i="0" lang="en-GB" sz="1400" u="none" cap="none" strike="noStrike">
                <a:solidFill>
                  <a:schemeClr val="dk1"/>
                </a:solidFill>
                <a:latin typeface="Verdana"/>
                <a:ea typeface="Verdana"/>
                <a:cs typeface="Verdana"/>
                <a:sym typeface="Verdana"/>
              </a:rPr>
              <a:t>Hosted by Jérôme Chave’s Evolution et Diversité Biologique Lab at CNRS.</a:t>
            </a:r>
            <a:endParaRPr/>
          </a:p>
          <a:p>
            <a:pPr indent="-342900" lvl="0" marL="342900" marR="0" rtl="0" algn="l">
              <a:spcBef>
                <a:spcPts val="600"/>
              </a:spcBef>
              <a:spcAft>
                <a:spcPts val="0"/>
              </a:spcAft>
              <a:buClr>
                <a:schemeClr val="dk1"/>
              </a:buClr>
              <a:buSzPts val="1600"/>
              <a:buFont typeface="Arial"/>
              <a:buAutoNum type="arabicPeriod"/>
            </a:pPr>
            <a:r>
              <a:rPr b="0" i="0" lang="en-GB" sz="1600" u="none" cap="none" strike="noStrike">
                <a:solidFill>
                  <a:schemeClr val="dk1"/>
                </a:solidFill>
                <a:latin typeface="Verdana"/>
                <a:ea typeface="Verdana"/>
                <a:cs typeface="Verdana"/>
                <a:sym typeface="Verdana"/>
              </a:rPr>
              <a:t>GEO-TREES Governance and Implementation Plan</a:t>
            </a:r>
            <a:endParaRPr/>
          </a:p>
          <a:p>
            <a:pPr indent="-342900" lvl="1" marL="953536" marR="0" rtl="0" algn="l">
              <a:spcBef>
                <a:spcPts val="600"/>
              </a:spcBef>
              <a:spcAft>
                <a:spcPts val="0"/>
              </a:spcAft>
              <a:buClr>
                <a:schemeClr val="dk1"/>
              </a:buClr>
              <a:buSzPts val="1400"/>
              <a:buFont typeface="Arial"/>
              <a:buAutoNum type="alphaLcPeriod"/>
            </a:pPr>
            <a:r>
              <a:rPr b="0" i="0" lang="en-GB" sz="1400" u="none" cap="none" strike="noStrike">
                <a:solidFill>
                  <a:schemeClr val="dk1"/>
                </a:solidFill>
                <a:latin typeface="Verdana"/>
                <a:ea typeface="Verdana"/>
                <a:cs typeface="Verdana"/>
                <a:sym typeface="Verdana"/>
              </a:rPr>
              <a:t>Draft documents ready</a:t>
            </a:r>
            <a:endParaRPr/>
          </a:p>
          <a:p>
            <a:pPr indent="-342900" lvl="1" marL="953536" marR="0" rtl="0" algn="l">
              <a:spcBef>
                <a:spcPts val="600"/>
              </a:spcBef>
              <a:spcAft>
                <a:spcPts val="0"/>
              </a:spcAft>
              <a:buClr>
                <a:schemeClr val="dk1"/>
              </a:buClr>
              <a:buSzPts val="1400"/>
              <a:buFont typeface="Arial"/>
              <a:buAutoNum type="alphaLcPeriod"/>
            </a:pPr>
            <a:r>
              <a:rPr b="0" i="0" lang="en-GB" sz="1400" u="none" cap="none" strike="noStrike">
                <a:solidFill>
                  <a:schemeClr val="dk1"/>
                </a:solidFill>
                <a:latin typeface="Verdana"/>
                <a:ea typeface="Verdana"/>
                <a:cs typeface="Verdana"/>
                <a:sym typeface="Verdana"/>
              </a:rPr>
              <a:t>Due for revision and acceptance by the GEO-TREES steering board.</a:t>
            </a:r>
            <a:endParaRPr b="0" i="0" sz="1800" u="none" cap="none" strike="noStrike">
              <a:solidFill>
                <a:schemeClr val="dk1"/>
              </a:solidFill>
              <a:latin typeface="Verdana"/>
              <a:ea typeface="Verdana"/>
              <a:cs typeface="Verdana"/>
              <a:sym typeface="Verdana"/>
            </a:endParaRPr>
          </a:p>
          <a:p>
            <a:pPr indent="-342900" lvl="0" marL="342900" marR="0" rtl="0" algn="l">
              <a:spcBef>
                <a:spcPts val="600"/>
              </a:spcBef>
              <a:spcAft>
                <a:spcPts val="0"/>
              </a:spcAft>
              <a:buClr>
                <a:schemeClr val="dk1"/>
              </a:buClr>
              <a:buSzPts val="1600"/>
              <a:buFont typeface="Arial"/>
              <a:buAutoNum type="arabicPeriod"/>
            </a:pPr>
            <a:r>
              <a:rPr b="0" i="0" lang="en-GB" sz="1600" u="none" cap="none" strike="noStrike">
                <a:solidFill>
                  <a:schemeClr val="dk1"/>
                </a:solidFill>
                <a:latin typeface="Verdana"/>
                <a:ea typeface="Verdana"/>
                <a:cs typeface="Verdana"/>
                <a:sym typeface="Verdana"/>
              </a:rPr>
              <a:t>GEO-TREES Trust Fund </a:t>
            </a:r>
            <a:endParaRPr/>
          </a:p>
          <a:p>
            <a:pPr indent="-342900" lvl="1" marL="953536" marR="0" rtl="0" algn="l">
              <a:spcBef>
                <a:spcPts val="600"/>
              </a:spcBef>
              <a:spcAft>
                <a:spcPts val="0"/>
              </a:spcAft>
              <a:buClr>
                <a:schemeClr val="dk1"/>
              </a:buClr>
              <a:buSzPts val="1400"/>
              <a:buFont typeface="Arial"/>
              <a:buAutoNum type="alphaLcPeriod"/>
            </a:pPr>
            <a:r>
              <a:rPr b="0" i="0" lang="en-GB" sz="1400" u="none" cap="none" strike="noStrike">
                <a:solidFill>
                  <a:schemeClr val="dk1"/>
                </a:solidFill>
                <a:latin typeface="Verdana"/>
                <a:ea typeface="Verdana"/>
                <a:cs typeface="Verdana"/>
                <a:sym typeface="Verdana"/>
              </a:rPr>
              <a:t>The process to set up has been started with the GEO </a:t>
            </a:r>
            <a:r>
              <a:rPr lang="en-GB">
                <a:solidFill>
                  <a:schemeClr val="dk1"/>
                </a:solidFill>
                <a:latin typeface="Verdana"/>
                <a:ea typeface="Verdana"/>
                <a:cs typeface="Verdana"/>
                <a:sym typeface="Verdana"/>
              </a:rPr>
              <a:t>secretariat</a:t>
            </a:r>
            <a:r>
              <a:rPr b="0" i="0" lang="en-GB" sz="1400" u="none" cap="none" strike="noStrike">
                <a:solidFill>
                  <a:schemeClr val="dk1"/>
                </a:solidFill>
                <a:latin typeface="Verdana"/>
                <a:ea typeface="Verdana"/>
                <a:cs typeface="Verdana"/>
                <a:sym typeface="Verdana"/>
              </a:rPr>
              <a:t>.</a:t>
            </a:r>
            <a:endParaRPr/>
          </a:p>
          <a:p>
            <a:pPr indent="-342900" lvl="1" marL="953536" marR="0" rtl="0" algn="l">
              <a:spcBef>
                <a:spcPts val="600"/>
              </a:spcBef>
              <a:spcAft>
                <a:spcPts val="0"/>
              </a:spcAft>
              <a:buClr>
                <a:schemeClr val="dk1"/>
              </a:buClr>
              <a:buSzPts val="1400"/>
              <a:buFont typeface="Arial"/>
              <a:buAutoNum type="alphaLcPeriod"/>
            </a:pPr>
            <a:r>
              <a:rPr b="0" i="0" lang="en-GB" sz="1400" u="none" cap="none" strike="noStrike">
                <a:solidFill>
                  <a:schemeClr val="dk1"/>
                </a:solidFill>
                <a:latin typeface="Verdana"/>
                <a:ea typeface="Verdana"/>
                <a:cs typeface="Verdana"/>
                <a:sym typeface="Verdana"/>
              </a:rPr>
              <a:t>TOR have been drafted and discussed with GEO.</a:t>
            </a:r>
            <a:endParaRPr/>
          </a:p>
          <a:p>
            <a:pPr indent="-342900" lvl="1" marL="953536" marR="0" rtl="0" algn="l">
              <a:spcBef>
                <a:spcPts val="600"/>
              </a:spcBef>
              <a:spcAft>
                <a:spcPts val="0"/>
              </a:spcAft>
              <a:buClr>
                <a:schemeClr val="dk1"/>
              </a:buClr>
              <a:buSzPts val="1400"/>
              <a:buFont typeface="Arial"/>
              <a:buAutoNum type="alphaLcPeriod"/>
            </a:pPr>
            <a:r>
              <a:rPr b="0" i="0" lang="en-GB" sz="1400" u="none" cap="none" strike="noStrike">
                <a:solidFill>
                  <a:schemeClr val="dk1"/>
                </a:solidFill>
                <a:latin typeface="Verdana"/>
                <a:ea typeface="Verdana"/>
                <a:cs typeface="Verdana"/>
                <a:sym typeface="Verdana"/>
              </a:rPr>
              <a:t>The trust fund will be managed by GEO and audited by WMO.</a:t>
            </a:r>
            <a:endParaRPr/>
          </a:p>
          <a:p>
            <a:pPr indent="-341977" lvl="0" marL="341977" marR="0" rtl="0" algn="l">
              <a:spcBef>
                <a:spcPts val="600"/>
              </a:spcBef>
              <a:spcAft>
                <a:spcPts val="0"/>
              </a:spcAft>
              <a:buClr>
                <a:schemeClr val="dk1"/>
              </a:buClr>
              <a:buSzPts val="1600"/>
              <a:buFont typeface="Arial"/>
              <a:buAutoNum type="arabicPeriod"/>
            </a:pPr>
            <a:r>
              <a:rPr b="0" i="0" lang="en-GB" sz="1600" u="none" cap="none" strike="noStrike">
                <a:solidFill>
                  <a:schemeClr val="dk1"/>
                </a:solidFill>
                <a:latin typeface="Verdana"/>
                <a:ea typeface="Verdana"/>
                <a:cs typeface="Verdana"/>
                <a:sym typeface="Verdana"/>
              </a:rPr>
              <a:t>Funding situation</a:t>
            </a:r>
            <a:endParaRPr/>
          </a:p>
          <a:p>
            <a:pPr indent="-342900" lvl="1" marL="953536" marR="0" rtl="0" algn="l">
              <a:spcBef>
                <a:spcPts val="600"/>
              </a:spcBef>
              <a:spcAft>
                <a:spcPts val="0"/>
              </a:spcAft>
              <a:buClr>
                <a:schemeClr val="dk1"/>
              </a:buClr>
              <a:buSzPts val="1400"/>
              <a:buFont typeface="Arial"/>
              <a:buAutoNum type="alphaLcPeriod"/>
            </a:pPr>
            <a:r>
              <a:rPr b="0" i="0" lang="en-GB" sz="1400" u="none" cap="none" strike="noStrike">
                <a:solidFill>
                  <a:schemeClr val="dk1"/>
                </a:solidFill>
                <a:latin typeface="Verdana"/>
                <a:ea typeface="Verdana"/>
                <a:cs typeface="Verdana"/>
                <a:sym typeface="Verdana"/>
              </a:rPr>
              <a:t>Engagement of a first private funding partner is in the starting blocks and is pending the setup of the Trust Fund.</a:t>
            </a:r>
            <a:endParaRPr/>
          </a:p>
          <a:p>
            <a:pPr indent="-342900" lvl="1" marL="953536" marR="0" rtl="0" algn="l">
              <a:spcBef>
                <a:spcPts val="600"/>
              </a:spcBef>
              <a:spcAft>
                <a:spcPts val="0"/>
              </a:spcAft>
              <a:buClr>
                <a:schemeClr val="dk1"/>
              </a:buClr>
              <a:buSzPts val="1400"/>
              <a:buFont typeface="Arial"/>
              <a:buAutoNum type="alphaLcPeriod"/>
            </a:pPr>
            <a:r>
              <a:rPr b="0" i="0" lang="en-GB" sz="1400" u="none" cap="none" strike="noStrike">
                <a:solidFill>
                  <a:schemeClr val="dk1"/>
                </a:solidFill>
                <a:latin typeface="Verdana"/>
                <a:ea typeface="Verdana"/>
                <a:cs typeface="Verdana"/>
                <a:sym typeface="Verdana"/>
              </a:rPr>
              <a:t>But in general the funding situation and especially the engagement of national Agencies is still arduous.</a:t>
            </a:r>
            <a:endParaRPr b="0" i="0" sz="1400" u="none" cap="none" strike="noStrike">
              <a:solidFill>
                <a:schemeClr val="dk1"/>
              </a:solidFill>
              <a:latin typeface="Verdana"/>
              <a:ea typeface="Verdana"/>
              <a:cs typeface="Verdana"/>
              <a:sym typeface="Verdana"/>
            </a:endParaRPr>
          </a:p>
        </p:txBody>
      </p:sp>
      <p:pic>
        <p:nvPicPr>
          <p:cNvPr id="2702" name="Google Shape;2702;g1520e9a61d8_1_131"/>
          <p:cNvPicPr preferRelativeResize="0"/>
          <p:nvPr/>
        </p:nvPicPr>
        <p:blipFill rotWithShape="1">
          <a:blip r:embed="rId4">
            <a:alphaModFix/>
          </a:blip>
          <a:srcRect b="0" l="0" r="0" t="0"/>
          <a:stretch/>
        </p:blipFill>
        <p:spPr>
          <a:xfrm>
            <a:off x="8424817" y="288777"/>
            <a:ext cx="1199854" cy="411975"/>
          </a:xfrm>
          <a:prstGeom prst="rect">
            <a:avLst/>
          </a:prstGeom>
          <a:noFill/>
          <a:ln>
            <a:noFill/>
          </a:ln>
        </p:spPr>
      </p:pic>
      <p:pic>
        <p:nvPicPr>
          <p:cNvPr id="2703" name="Google Shape;2703;g1520e9a61d8_1_131"/>
          <p:cNvPicPr preferRelativeResize="0"/>
          <p:nvPr/>
        </p:nvPicPr>
        <p:blipFill rotWithShape="1">
          <a:blip r:embed="rId5">
            <a:alphaModFix/>
          </a:blip>
          <a:srcRect b="0" l="0" r="0" t="0"/>
          <a:stretch/>
        </p:blipFill>
        <p:spPr>
          <a:xfrm>
            <a:off x="9749835" y="290349"/>
            <a:ext cx="1150996" cy="411975"/>
          </a:xfrm>
          <a:prstGeom prst="rect">
            <a:avLst/>
          </a:prstGeom>
          <a:noFill/>
          <a:ln>
            <a:noFill/>
          </a:ln>
        </p:spPr>
      </p:pic>
      <p:sp>
        <p:nvSpPr>
          <p:cNvPr id="2704" name="Google Shape;2704;g1520e9a61d8_1_131"/>
          <p:cNvSpPr txBox="1"/>
          <p:nvPr/>
        </p:nvSpPr>
        <p:spPr>
          <a:xfrm>
            <a:off x="8639753" y="4894953"/>
            <a:ext cx="286994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GB" sz="1800" u="none" cap="none" strike="noStrike">
                <a:solidFill>
                  <a:schemeClr val="dk1"/>
                </a:solidFill>
                <a:latin typeface="Verdana"/>
                <a:ea typeface="Verdana"/>
                <a:cs typeface="Verdana"/>
                <a:sym typeface="Verdana"/>
              </a:rPr>
              <a:t>www.Geotrees.cnrs.fr</a:t>
            </a:r>
            <a:endParaRPr sz="1800">
              <a:solidFill>
                <a:schemeClr val="dk1"/>
              </a:solidFill>
              <a:latin typeface="Verdana"/>
              <a:ea typeface="Verdana"/>
              <a:cs typeface="Verdana"/>
              <a:sym typeface="Verdana"/>
            </a:endParaRPr>
          </a:p>
        </p:txBody>
      </p:sp>
      <p:pic>
        <p:nvPicPr>
          <p:cNvPr descr="A picture containing logo&#10;&#10;Description automatically generated" id="2705" name="Google Shape;2705;g1520e9a61d8_1_131"/>
          <p:cNvPicPr preferRelativeResize="0"/>
          <p:nvPr/>
        </p:nvPicPr>
        <p:blipFill rotWithShape="1">
          <a:blip r:embed="rId6">
            <a:alphaModFix/>
          </a:blip>
          <a:srcRect b="0" l="0" r="0" t="0"/>
          <a:stretch/>
        </p:blipFill>
        <p:spPr>
          <a:xfrm>
            <a:off x="8605349" y="1767868"/>
            <a:ext cx="2904344" cy="2920917"/>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9" name="Shape 2709"/>
        <p:cNvGrpSpPr/>
        <p:nvPr/>
      </p:nvGrpSpPr>
      <p:grpSpPr>
        <a:xfrm>
          <a:off x="0" y="0"/>
          <a:ext cx="0" cy="0"/>
          <a:chOff x="0" y="0"/>
          <a:chExt cx="0" cy="0"/>
        </a:xfrm>
      </p:grpSpPr>
      <p:sp>
        <p:nvSpPr>
          <p:cNvPr id="2710" name="Google Shape;2710;g154064e066c_26_184"/>
          <p:cNvSpPr txBox="1"/>
          <p:nvPr/>
        </p:nvSpPr>
        <p:spPr>
          <a:xfrm>
            <a:off x="362607" y="3719211"/>
            <a:ext cx="10878207" cy="20313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1800" u="none" cap="none" strike="noStrike">
                <a:solidFill>
                  <a:srgbClr val="002060"/>
                </a:solidFill>
                <a:latin typeface="Arial"/>
                <a:ea typeface="Arial"/>
                <a:cs typeface="Arial"/>
                <a:sym typeface="Arial"/>
              </a:rPr>
              <a:t>Special Issue in Frontiers in Marine Science</a:t>
            </a:r>
            <a:r>
              <a:rPr b="0" i="0" lang="en-GB" sz="1800" u="none" cap="none" strike="noStrike">
                <a:solidFill>
                  <a:srgbClr val="002060"/>
                </a:solidFill>
                <a:latin typeface="Arial"/>
                <a:ea typeface="Arial"/>
                <a:cs typeface="Arial"/>
                <a:sym typeface="Arial"/>
              </a:rPr>
              <a:t>:</a:t>
            </a:r>
            <a:endParaRPr/>
          </a:p>
          <a:p>
            <a:pPr indent="0" lvl="0" marL="0" marR="0" rtl="0" algn="l">
              <a:lnSpc>
                <a:spcPct val="100000"/>
              </a:lnSpc>
              <a:spcBef>
                <a:spcPts val="0"/>
              </a:spcBef>
              <a:spcAft>
                <a:spcPts val="0"/>
              </a:spcAft>
              <a:buNone/>
            </a:pPr>
            <a:r>
              <a:rPr b="0" i="0" lang="en-GB" sz="1800" u="none" cap="none" strike="noStrike">
                <a:solidFill>
                  <a:srgbClr val="002060"/>
                </a:solidFill>
                <a:latin typeface="Arial"/>
                <a:ea typeface="Arial"/>
                <a:cs typeface="Arial"/>
                <a:sym typeface="Arial"/>
              </a:rPr>
              <a:t>Colour and Light in the Ocean from Earth Observations (CLEO) Volume 2</a:t>
            </a:r>
            <a:endParaRPr/>
          </a:p>
          <a:p>
            <a:pPr indent="-285750" lvl="0" marL="285750" marR="0" rtl="0" algn="l">
              <a:lnSpc>
                <a:spcPct val="100000"/>
              </a:lnSpc>
              <a:spcBef>
                <a:spcPts val="0"/>
              </a:spcBef>
              <a:spcAft>
                <a:spcPts val="0"/>
              </a:spcAft>
              <a:buClr>
                <a:srgbClr val="000000"/>
              </a:buClr>
              <a:buSzPts val="1800"/>
              <a:buFont typeface="Noto Sans Symbols"/>
              <a:buChar char="▪"/>
            </a:pPr>
            <a:r>
              <a:rPr b="0" i="0" lang="en-GB" sz="1800" u="none" cap="none" strike="noStrike">
                <a:solidFill>
                  <a:srgbClr val="002060"/>
                </a:solidFill>
                <a:latin typeface="Arial"/>
                <a:ea typeface="Arial"/>
                <a:cs typeface="Arial"/>
                <a:sym typeface="Arial"/>
              </a:rPr>
              <a:t>Deadline for submission of manuscripts: December 2022</a:t>
            </a:r>
            <a:endParaRPr/>
          </a:p>
          <a:p>
            <a:pPr indent="-285750" lvl="0" marL="285750" marR="0" rtl="0" algn="l">
              <a:lnSpc>
                <a:spcPct val="100000"/>
              </a:lnSpc>
              <a:spcBef>
                <a:spcPts val="0"/>
              </a:spcBef>
              <a:spcAft>
                <a:spcPts val="0"/>
              </a:spcAft>
              <a:buClr>
                <a:srgbClr val="000000"/>
              </a:buClr>
              <a:buSzPts val="1800"/>
              <a:buFont typeface="Noto Sans Symbols"/>
              <a:buChar char="▪"/>
            </a:pPr>
            <a:r>
              <a:rPr b="0" i="0" lang="en-GB" sz="1800" u="none" cap="none" strike="noStrike">
                <a:solidFill>
                  <a:srgbClr val="002060"/>
                </a:solidFill>
                <a:latin typeface="Arial"/>
                <a:ea typeface="Arial"/>
                <a:cs typeface="Arial"/>
                <a:sym typeface="Arial"/>
              </a:rPr>
              <a:t>26 abstracts submitted</a:t>
            </a:r>
            <a:endParaRPr/>
          </a:p>
          <a:p>
            <a:pPr indent="-285750" lvl="0" marL="285750" marR="0" rtl="0" algn="l">
              <a:lnSpc>
                <a:spcPct val="100000"/>
              </a:lnSpc>
              <a:spcBef>
                <a:spcPts val="0"/>
              </a:spcBef>
              <a:spcAft>
                <a:spcPts val="0"/>
              </a:spcAft>
              <a:buClr>
                <a:srgbClr val="000000"/>
              </a:buClr>
              <a:buSzPts val="1800"/>
              <a:buFont typeface="Noto Sans Symbols"/>
              <a:buChar char="▪"/>
            </a:pPr>
            <a:r>
              <a:rPr b="0" i="0" lang="en-GB" sz="1800" u="none" cap="none" strike="noStrike">
                <a:solidFill>
                  <a:srgbClr val="002060"/>
                </a:solidFill>
                <a:latin typeface="Arial"/>
                <a:ea typeface="Arial"/>
                <a:cs typeface="Arial"/>
                <a:sym typeface="Arial"/>
              </a:rPr>
              <a:t>5 manuscripts submitted</a:t>
            </a:r>
            <a:endParaRPr/>
          </a:p>
          <a:p>
            <a:pPr indent="-285750" lvl="0" marL="285750" marR="0" rtl="0" algn="l">
              <a:lnSpc>
                <a:spcPct val="100000"/>
              </a:lnSpc>
              <a:spcBef>
                <a:spcPts val="0"/>
              </a:spcBef>
              <a:spcAft>
                <a:spcPts val="0"/>
              </a:spcAft>
              <a:buClr>
                <a:srgbClr val="000000"/>
              </a:buClr>
              <a:buSzPts val="1800"/>
              <a:buFont typeface="Noto Sans Symbols"/>
              <a:buChar char="▪"/>
            </a:pPr>
            <a:r>
              <a:rPr b="0" i="0" lang="en-GB" sz="1800" u="none" cap="none" strike="noStrike">
                <a:solidFill>
                  <a:srgbClr val="002060"/>
                </a:solidFill>
                <a:latin typeface="Arial"/>
                <a:ea typeface="Arial"/>
                <a:cs typeface="Arial"/>
                <a:sym typeface="Arial"/>
              </a:rPr>
              <a:t>1 manuscript accepted</a:t>
            </a:r>
            <a:endParaRPr/>
          </a:p>
          <a:p>
            <a:pPr indent="-285750" lvl="0" marL="285750" marR="0" rtl="0" algn="l">
              <a:lnSpc>
                <a:spcPct val="100000"/>
              </a:lnSpc>
              <a:spcBef>
                <a:spcPts val="0"/>
              </a:spcBef>
              <a:spcAft>
                <a:spcPts val="0"/>
              </a:spcAft>
              <a:buClr>
                <a:srgbClr val="000000"/>
              </a:buClr>
              <a:buSzPts val="1800"/>
              <a:buFont typeface="Noto Sans Symbols"/>
              <a:buChar char="▪"/>
            </a:pPr>
            <a:r>
              <a:rPr b="0" i="0" lang="en-GB" sz="1800" u="none" cap="none" strike="noStrike">
                <a:solidFill>
                  <a:srgbClr val="002060"/>
                </a:solidFill>
                <a:latin typeface="Arial"/>
                <a:ea typeface="Arial"/>
                <a:cs typeface="Arial"/>
                <a:sym typeface="Arial"/>
              </a:rPr>
              <a:t>1 manuscript rejected</a:t>
            </a:r>
            <a:endParaRPr/>
          </a:p>
        </p:txBody>
      </p:sp>
      <p:sp>
        <p:nvSpPr>
          <p:cNvPr id="2711" name="Google Shape;2711;g154064e066c_26_184"/>
          <p:cNvSpPr txBox="1"/>
          <p:nvPr/>
        </p:nvSpPr>
        <p:spPr>
          <a:xfrm>
            <a:off x="104330" y="96547"/>
            <a:ext cx="11260754" cy="73392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b="1" i="0" lang="en-GB" sz="3200" u="none" cap="none" strike="noStrike">
                <a:solidFill>
                  <a:srgbClr val="C7DF84"/>
                </a:solidFill>
                <a:latin typeface="Arial"/>
                <a:ea typeface="Arial"/>
                <a:cs typeface="Arial"/>
                <a:sym typeface="Arial"/>
              </a:rPr>
              <a:t>Workshop Outcomes published in </a:t>
            </a:r>
            <a:endParaRPr/>
          </a:p>
          <a:p>
            <a:pPr indent="0" lvl="0" marL="0" marR="0" rtl="0" algn="l">
              <a:lnSpc>
                <a:spcPct val="90000"/>
              </a:lnSpc>
              <a:spcBef>
                <a:spcPts val="0"/>
              </a:spcBef>
              <a:spcAft>
                <a:spcPts val="0"/>
              </a:spcAft>
              <a:buClr>
                <a:schemeClr val="lt1"/>
              </a:buClr>
              <a:buSzPts val="4400"/>
              <a:buFont typeface="Arial"/>
              <a:buNone/>
            </a:pPr>
            <a:r>
              <a:rPr b="1" i="0" lang="en-GB" sz="3200" u="none" cap="none" strike="noStrike">
                <a:solidFill>
                  <a:srgbClr val="C7DF84"/>
                </a:solidFill>
                <a:latin typeface="Arial"/>
                <a:ea typeface="Arial"/>
                <a:cs typeface="Arial"/>
                <a:sym typeface="Arial"/>
              </a:rPr>
              <a:t>Special Issues</a:t>
            </a:r>
            <a:endParaRPr/>
          </a:p>
        </p:txBody>
      </p:sp>
      <p:sp>
        <p:nvSpPr>
          <p:cNvPr id="2712" name="Google Shape;2712;g154064e066c_26_184"/>
          <p:cNvSpPr txBox="1"/>
          <p:nvPr/>
        </p:nvSpPr>
        <p:spPr>
          <a:xfrm>
            <a:off x="362607" y="1379308"/>
            <a:ext cx="107442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1800" u="none" cap="none" strike="noStrike">
                <a:solidFill>
                  <a:srgbClr val="002060"/>
                </a:solidFill>
                <a:latin typeface="Arial"/>
                <a:ea typeface="Arial"/>
                <a:cs typeface="Arial"/>
                <a:sym typeface="Arial"/>
              </a:rPr>
              <a:t>Aquatic Carbon From Space Special Issue in Earth Science Reviews special issue &lt;-&gt; VC-20-24</a:t>
            </a:r>
            <a:endParaRPr/>
          </a:p>
        </p:txBody>
      </p:sp>
      <p:sp>
        <p:nvSpPr>
          <p:cNvPr id="2713" name="Google Shape;2713;g154064e066c_26_184"/>
          <p:cNvSpPr txBox="1"/>
          <p:nvPr/>
        </p:nvSpPr>
        <p:spPr>
          <a:xfrm>
            <a:off x="362607" y="1743062"/>
            <a:ext cx="11146220"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800" u="none" cap="none" strike="noStrike">
                <a:solidFill>
                  <a:srgbClr val="002060"/>
                </a:solidFill>
                <a:latin typeface="Arial"/>
                <a:ea typeface="Arial"/>
                <a:cs typeface="Arial"/>
                <a:sym typeface="Arial"/>
              </a:rPr>
              <a:t>All but one of the invited papers have been received and are undergoing peer review. </a:t>
            </a:r>
            <a:endParaRPr/>
          </a:p>
          <a:p>
            <a:pPr indent="0" lvl="0" marL="0" marR="0" rtl="0" algn="l">
              <a:lnSpc>
                <a:spcPct val="100000"/>
              </a:lnSpc>
              <a:spcBef>
                <a:spcPts val="0"/>
              </a:spcBef>
              <a:spcAft>
                <a:spcPts val="0"/>
              </a:spcAft>
              <a:buNone/>
            </a:pPr>
            <a:r>
              <a:rPr b="0" i="0" lang="en-GB" sz="1800" u="none" cap="none" strike="noStrike">
                <a:solidFill>
                  <a:srgbClr val="002060"/>
                </a:solidFill>
                <a:latin typeface="Arial"/>
                <a:ea typeface="Arial"/>
                <a:cs typeface="Arial"/>
                <a:sym typeface="Arial"/>
              </a:rPr>
              <a:t>-&gt; first manuscripts to be published by the end of 2022 and the issue completed by the end of Q1 of 2023 (or Q2 at the latest). On track!</a:t>
            </a:r>
            <a:endParaRPr b="0" i="0" sz="1800" u="none" cap="none" strike="noStrike">
              <a:solidFill>
                <a:srgbClr val="00206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xmlns:r="http://schemas.openxmlformats.org/officeDocument/2006/relationships"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1.xml><?xml version="1.0" encoding="utf-8"?>
<a:theme xmlns:a="http://schemas.openxmlformats.org/drawingml/2006/main" xmlns:r="http://schemas.openxmlformats.org/officeDocument/2006/relationships" name="WMO_WHITE_Powerpoint_en_fr">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2.xml><?xml version="1.0" encoding="utf-8"?>
<a:theme xmlns:a="http://schemas.openxmlformats.org/drawingml/2006/main" xmlns:r="http://schemas.openxmlformats.org/officeDocument/2006/relationships" name="ESA_Presentation_CLEAR">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4.xml><?xml version="1.0" encoding="utf-8"?>
<a:theme xmlns:a="http://schemas.openxmlformats.org/drawingml/2006/main" xmlns:r="http://schemas.openxmlformats.org/officeDocument/2006/relationships" name="1_Geoglam_Template_ppt">
  <a:themeElements>
    <a:clrScheme name="GEOPowerpointPresentation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5.xml><?xml version="1.0" encoding="utf-8"?>
<a:theme xmlns:a="http://schemas.openxmlformats.org/drawingml/2006/main" xmlns:r="http://schemas.openxmlformats.org/officeDocument/2006/relationships"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6.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7.xml><?xml version="1.0" encoding="utf-8"?>
<a:theme xmlns:a="http://schemas.openxmlformats.org/drawingml/2006/main" xmlns:r="http://schemas.openxmlformats.org/officeDocument/2006/relationships"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8.xml><?xml version="1.0" encoding="utf-8"?>
<a:theme xmlns:a="http://schemas.openxmlformats.org/drawingml/2006/main" xmlns:r="http://schemas.openxmlformats.org/officeDocument/2006/relationships"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9.xml><?xml version="1.0" encoding="utf-8"?>
<a:theme xmlns:a="http://schemas.openxmlformats.org/drawingml/2006/main" xmlns:r="http://schemas.openxmlformats.org/officeDocument/2006/relationships"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2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GCOS1">
  <a:themeElements>
    <a:clrScheme name="Custom 4">
      <a:dk1>
        <a:srgbClr val="000000"/>
      </a:dk1>
      <a:lt1>
        <a:srgbClr val="FFFFFF"/>
      </a:lt1>
      <a:dk2>
        <a:srgbClr val="44546A"/>
      </a:dk2>
      <a:lt2>
        <a:srgbClr val="E7E6E6"/>
      </a:lt2>
      <a:accent1>
        <a:srgbClr val="F5911E"/>
      </a:accent1>
      <a:accent2>
        <a:srgbClr val="09ADE9"/>
      </a:accent2>
      <a:accent3>
        <a:srgbClr val="0D8D9C"/>
      </a:accent3>
      <a:accent4>
        <a:srgbClr val="283173"/>
      </a:accent4>
      <a:accent5>
        <a:srgbClr val="FED6A4"/>
      </a:accent5>
      <a:accent6>
        <a:srgbClr val="AEDDF7"/>
      </a:accent6>
      <a:hlink>
        <a:srgbClr val="AAD2DA"/>
      </a:hlink>
      <a:folHlink>
        <a:srgbClr val="4E81B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2021-10-07T09:33:41Z</dcterms:created>
  <dc:creator>Elizabeth Marion Rose</dc:creator>
</cp:coreProperties>
</file>