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0"/>
  </p:notesMasterIdLst>
  <p:sldIdLst>
    <p:sldId id="256" r:id="rId2"/>
    <p:sldId id="972" r:id="rId3"/>
    <p:sldId id="260" r:id="rId4"/>
    <p:sldId id="953" r:id="rId5"/>
    <p:sldId id="973" r:id="rId6"/>
    <p:sldId id="952" r:id="rId7"/>
    <p:sldId id="955" r:id="rId8"/>
    <p:sldId id="956" r:id="rId9"/>
    <p:sldId id="957" r:id="rId10"/>
    <p:sldId id="958" r:id="rId11"/>
    <p:sldId id="959" r:id="rId12"/>
    <p:sldId id="966" r:id="rId13"/>
    <p:sldId id="965" r:id="rId14"/>
    <p:sldId id="970" r:id="rId15"/>
    <p:sldId id="969" r:id="rId16"/>
    <p:sldId id="971" r:id="rId17"/>
    <p:sldId id="968" r:id="rId18"/>
    <p:sldId id="967" r:id="rId19"/>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1" roundtripDataSignature="AMtx7miiXfUsGJpOBAsgibKuTnDgzzj39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212" autoAdjust="0"/>
  </p:normalViewPr>
  <p:slideViewPr>
    <p:cSldViewPr snapToGrid="0">
      <p:cViewPr varScale="1">
        <p:scale>
          <a:sx n="46" d="100"/>
          <a:sy n="46" d="100"/>
        </p:scale>
        <p:origin x="1388"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Helene RIO" userId="0501e132-36fd-4129-9123-88987c98d08e" providerId="ADAL" clId="{4D57652C-1F25-4571-A803-D2DCCED720F2}"/>
    <pc:docChg chg="undo redo custSel addSld delSld modSld sldOrd">
      <pc:chgData name="Marie-Helene RIO" userId="0501e132-36fd-4129-9123-88987c98d08e" providerId="ADAL" clId="{4D57652C-1F25-4571-A803-D2DCCED720F2}" dt="2022-09-12T13:03:27.936" v="2038" actId="12"/>
      <pc:docMkLst>
        <pc:docMk/>
      </pc:docMkLst>
      <pc:sldChg chg="del">
        <pc:chgData name="Marie-Helene RIO" userId="0501e132-36fd-4129-9123-88987c98d08e" providerId="ADAL" clId="{4D57652C-1F25-4571-A803-D2DCCED720F2}" dt="2022-09-08T17:22:23.455" v="0" actId="47"/>
        <pc:sldMkLst>
          <pc:docMk/>
          <pc:sldMk cId="0" sldId="257"/>
        </pc:sldMkLst>
      </pc:sldChg>
      <pc:sldChg chg="del">
        <pc:chgData name="Marie-Helene RIO" userId="0501e132-36fd-4129-9123-88987c98d08e" providerId="ADAL" clId="{4D57652C-1F25-4571-A803-D2DCCED720F2}" dt="2022-09-08T17:22:24.477" v="1" actId="47"/>
        <pc:sldMkLst>
          <pc:docMk/>
          <pc:sldMk cId="0" sldId="258"/>
        </pc:sldMkLst>
      </pc:sldChg>
      <pc:sldChg chg="modSp add mod modNotesTx">
        <pc:chgData name="Marie-Helene RIO" userId="0501e132-36fd-4129-9123-88987c98d08e" providerId="ADAL" clId="{4D57652C-1F25-4571-A803-D2DCCED720F2}" dt="2022-09-12T11:02:54.110" v="869" actId="692"/>
        <pc:sldMkLst>
          <pc:docMk/>
          <pc:sldMk cId="0" sldId="260"/>
        </pc:sldMkLst>
        <pc:spChg chg="mod">
          <ac:chgData name="Marie-Helene RIO" userId="0501e132-36fd-4129-9123-88987c98d08e" providerId="ADAL" clId="{4D57652C-1F25-4571-A803-D2DCCED720F2}" dt="2022-09-12T11:02:54.110" v="869" actId="692"/>
          <ac:spMkLst>
            <pc:docMk/>
            <pc:sldMk cId="0" sldId="260"/>
            <ac:spMk id="9" creationId="{BCF0B97B-BF60-454B-B841-C8ECDC2EC24F}"/>
          </ac:spMkLst>
        </pc:spChg>
        <pc:spChg chg="mod">
          <ac:chgData name="Marie-Helene RIO" userId="0501e132-36fd-4129-9123-88987c98d08e" providerId="ADAL" clId="{4D57652C-1F25-4571-A803-D2DCCED720F2}" dt="2022-09-12T11:02:34.497" v="867" actId="692"/>
          <ac:spMkLst>
            <pc:docMk/>
            <pc:sldMk cId="0" sldId="260"/>
            <ac:spMk id="15" creationId="{322454A1-20B9-4A70-B12A-7E60E06A2587}"/>
          </ac:spMkLst>
        </pc:spChg>
        <pc:cxnChg chg="mod">
          <ac:chgData name="Marie-Helene RIO" userId="0501e132-36fd-4129-9123-88987c98d08e" providerId="ADAL" clId="{4D57652C-1F25-4571-A803-D2DCCED720F2}" dt="2022-09-12T11:02:43.045" v="868" actId="692"/>
          <ac:cxnSpMkLst>
            <pc:docMk/>
            <pc:sldMk cId="0" sldId="260"/>
            <ac:cxnSpMk id="14" creationId="{1804E4E0-9B9A-4B2D-A101-24ED28B420CA}"/>
          </ac:cxnSpMkLst>
        </pc:cxnChg>
      </pc:sldChg>
      <pc:sldChg chg="add">
        <pc:chgData name="Marie-Helene RIO" userId="0501e132-36fd-4129-9123-88987c98d08e" providerId="ADAL" clId="{4D57652C-1F25-4571-A803-D2DCCED720F2}" dt="2022-09-08T17:31:01.354" v="2"/>
        <pc:sldMkLst>
          <pc:docMk/>
          <pc:sldMk cId="3099098508" sldId="952"/>
        </pc:sldMkLst>
      </pc:sldChg>
      <pc:sldChg chg="add">
        <pc:chgData name="Marie-Helene RIO" userId="0501e132-36fd-4129-9123-88987c98d08e" providerId="ADAL" clId="{4D57652C-1F25-4571-A803-D2DCCED720F2}" dt="2022-09-08T17:31:01.354" v="2"/>
        <pc:sldMkLst>
          <pc:docMk/>
          <pc:sldMk cId="308767649" sldId="953"/>
        </pc:sldMkLst>
      </pc:sldChg>
      <pc:sldChg chg="delSp modSp add mod delAnim">
        <pc:chgData name="Marie-Helene RIO" userId="0501e132-36fd-4129-9123-88987c98d08e" providerId="ADAL" clId="{4D57652C-1F25-4571-A803-D2DCCED720F2}" dt="2022-09-12T11:04:58.637" v="884" actId="1076"/>
        <pc:sldMkLst>
          <pc:docMk/>
          <pc:sldMk cId="4057055887" sldId="955"/>
        </pc:sldMkLst>
        <pc:spChg chg="mod">
          <ac:chgData name="Marie-Helene RIO" userId="0501e132-36fd-4129-9123-88987c98d08e" providerId="ADAL" clId="{4D57652C-1F25-4571-A803-D2DCCED720F2}" dt="2022-09-12T11:03:54.360" v="881" actId="20577"/>
          <ac:spMkLst>
            <pc:docMk/>
            <pc:sldMk cId="4057055887" sldId="955"/>
            <ac:spMk id="7" creationId="{8287C170-AF6B-4334-ADCE-63C6ADE07496}"/>
          </ac:spMkLst>
        </pc:spChg>
        <pc:grpChg chg="del">
          <ac:chgData name="Marie-Helene RIO" userId="0501e132-36fd-4129-9123-88987c98d08e" providerId="ADAL" clId="{4D57652C-1F25-4571-A803-D2DCCED720F2}" dt="2022-09-12T11:04:49.434" v="882" actId="478"/>
          <ac:grpSpMkLst>
            <pc:docMk/>
            <pc:sldMk cId="4057055887" sldId="955"/>
            <ac:grpSpMk id="5" creationId="{CBE824D6-284B-4E5E-B13E-FB778D2A7E39}"/>
          </ac:grpSpMkLst>
        </pc:grpChg>
        <pc:picChg chg="mod">
          <ac:chgData name="Marie-Helene RIO" userId="0501e132-36fd-4129-9123-88987c98d08e" providerId="ADAL" clId="{4D57652C-1F25-4571-A803-D2DCCED720F2}" dt="2022-09-12T11:04:58.637" v="884" actId="1076"/>
          <ac:picMkLst>
            <pc:docMk/>
            <pc:sldMk cId="4057055887" sldId="955"/>
            <ac:picMk id="3" creationId="{550058F0-9602-46BB-8490-41C6668361A8}"/>
          </ac:picMkLst>
        </pc:picChg>
      </pc:sldChg>
      <pc:sldChg chg="add">
        <pc:chgData name="Marie-Helene RIO" userId="0501e132-36fd-4129-9123-88987c98d08e" providerId="ADAL" clId="{4D57652C-1F25-4571-A803-D2DCCED720F2}" dt="2022-09-08T17:31:01.354" v="2"/>
        <pc:sldMkLst>
          <pc:docMk/>
          <pc:sldMk cId="2600706621" sldId="956"/>
        </pc:sldMkLst>
      </pc:sldChg>
      <pc:sldChg chg="add">
        <pc:chgData name="Marie-Helene RIO" userId="0501e132-36fd-4129-9123-88987c98d08e" providerId="ADAL" clId="{4D57652C-1F25-4571-A803-D2DCCED720F2}" dt="2022-09-08T17:31:01.354" v="2"/>
        <pc:sldMkLst>
          <pc:docMk/>
          <pc:sldMk cId="2675334812" sldId="957"/>
        </pc:sldMkLst>
      </pc:sldChg>
      <pc:sldChg chg="add">
        <pc:chgData name="Marie-Helene RIO" userId="0501e132-36fd-4129-9123-88987c98d08e" providerId="ADAL" clId="{4D57652C-1F25-4571-A803-D2DCCED720F2}" dt="2022-09-08T17:31:01.354" v="2"/>
        <pc:sldMkLst>
          <pc:docMk/>
          <pc:sldMk cId="2379777846" sldId="958"/>
        </pc:sldMkLst>
      </pc:sldChg>
      <pc:sldChg chg="add">
        <pc:chgData name="Marie-Helene RIO" userId="0501e132-36fd-4129-9123-88987c98d08e" providerId="ADAL" clId="{4D57652C-1F25-4571-A803-D2DCCED720F2}" dt="2022-09-08T17:31:01.354" v="2"/>
        <pc:sldMkLst>
          <pc:docMk/>
          <pc:sldMk cId="2417086208" sldId="959"/>
        </pc:sldMkLst>
      </pc:sldChg>
      <pc:sldChg chg="add del">
        <pc:chgData name="Marie-Helene RIO" userId="0501e132-36fd-4129-9123-88987c98d08e" providerId="ADAL" clId="{4D57652C-1F25-4571-A803-D2DCCED720F2}" dt="2022-09-08T17:45:14.997" v="117" actId="47"/>
        <pc:sldMkLst>
          <pc:docMk/>
          <pc:sldMk cId="1582562657" sldId="961"/>
        </pc:sldMkLst>
      </pc:sldChg>
      <pc:sldChg chg="add del">
        <pc:chgData name="Marie-Helene RIO" userId="0501e132-36fd-4129-9123-88987c98d08e" providerId="ADAL" clId="{4D57652C-1F25-4571-A803-D2DCCED720F2}" dt="2022-09-08T17:45:14.997" v="117" actId="47"/>
        <pc:sldMkLst>
          <pc:docMk/>
          <pc:sldMk cId="2889733676" sldId="962"/>
        </pc:sldMkLst>
      </pc:sldChg>
      <pc:sldChg chg="add del">
        <pc:chgData name="Marie-Helene RIO" userId="0501e132-36fd-4129-9123-88987c98d08e" providerId="ADAL" clId="{4D57652C-1F25-4571-A803-D2DCCED720F2}" dt="2022-09-08T17:45:14.997" v="117" actId="47"/>
        <pc:sldMkLst>
          <pc:docMk/>
          <pc:sldMk cId="1449248683" sldId="963"/>
        </pc:sldMkLst>
      </pc:sldChg>
      <pc:sldChg chg="addSp delSp modSp add del mod">
        <pc:chgData name="Marie-Helene RIO" userId="0501e132-36fd-4129-9123-88987c98d08e" providerId="ADAL" clId="{4D57652C-1F25-4571-A803-D2DCCED720F2}" dt="2022-09-12T12:41:11.772" v="998" actId="47"/>
        <pc:sldMkLst>
          <pc:docMk/>
          <pc:sldMk cId="2944836379" sldId="964"/>
        </pc:sldMkLst>
        <pc:spChg chg="add del mod">
          <ac:chgData name="Marie-Helene RIO" userId="0501e132-36fd-4129-9123-88987c98d08e" providerId="ADAL" clId="{4D57652C-1F25-4571-A803-D2DCCED720F2}" dt="2022-09-08T17:45:37.377" v="120" actId="478"/>
          <ac:spMkLst>
            <pc:docMk/>
            <pc:sldMk cId="2944836379" sldId="964"/>
            <ac:spMk id="4" creationId="{7242BB3A-DC08-421C-8415-E2CF65F48A17}"/>
          </ac:spMkLst>
        </pc:spChg>
        <pc:spChg chg="del">
          <ac:chgData name="Marie-Helene RIO" userId="0501e132-36fd-4129-9123-88987c98d08e" providerId="ADAL" clId="{4D57652C-1F25-4571-A803-D2DCCED720F2}" dt="2022-09-08T17:45:33.163" v="118" actId="478"/>
          <ac:spMkLst>
            <pc:docMk/>
            <pc:sldMk cId="2944836379" sldId="964"/>
            <ac:spMk id="6" creationId="{58FF9521-9A7C-473F-A621-1829829A13E2}"/>
          </ac:spMkLst>
        </pc:spChg>
        <pc:spChg chg="mod">
          <ac:chgData name="Marie-Helene RIO" userId="0501e132-36fd-4129-9123-88987c98d08e" providerId="ADAL" clId="{4D57652C-1F25-4571-A803-D2DCCED720F2}" dt="2022-09-08T17:32:25.973" v="38" actId="1076"/>
          <ac:spMkLst>
            <pc:docMk/>
            <pc:sldMk cId="2944836379" sldId="964"/>
            <ac:spMk id="7" creationId="{85C73958-C6F4-4BD6-A2B8-497CFCC06FA6}"/>
          </ac:spMkLst>
        </pc:spChg>
        <pc:spChg chg="add mod">
          <ac:chgData name="Marie-Helene RIO" userId="0501e132-36fd-4129-9123-88987c98d08e" providerId="ADAL" clId="{4D57652C-1F25-4571-A803-D2DCCED720F2}" dt="2022-09-08T17:45:33.591" v="119"/>
          <ac:spMkLst>
            <pc:docMk/>
            <pc:sldMk cId="2944836379" sldId="964"/>
            <ac:spMk id="8" creationId="{F6ABDC63-A998-47CD-8662-ABEF02E29AF0}"/>
          </ac:spMkLst>
        </pc:spChg>
      </pc:sldChg>
      <pc:sldChg chg="add">
        <pc:chgData name="Marie-Helene RIO" userId="0501e132-36fd-4129-9123-88987c98d08e" providerId="ADAL" clId="{4D57652C-1F25-4571-A803-D2DCCED720F2}" dt="2022-09-08T17:31:01.354" v="2"/>
        <pc:sldMkLst>
          <pc:docMk/>
          <pc:sldMk cId="3492982714" sldId="965"/>
        </pc:sldMkLst>
      </pc:sldChg>
      <pc:sldChg chg="addSp modSp add mod modAnim">
        <pc:chgData name="Marie-Helene RIO" userId="0501e132-36fd-4129-9123-88987c98d08e" providerId="ADAL" clId="{4D57652C-1F25-4571-A803-D2DCCED720F2}" dt="2022-09-12T12:40:53.846" v="997"/>
        <pc:sldMkLst>
          <pc:docMk/>
          <pc:sldMk cId="1587048436" sldId="966"/>
        </pc:sldMkLst>
        <pc:spChg chg="mod">
          <ac:chgData name="Marie-Helene RIO" userId="0501e132-36fd-4129-9123-88987c98d08e" providerId="ADAL" clId="{4D57652C-1F25-4571-A803-D2DCCED720F2}" dt="2022-09-12T12:40:09.433" v="967" actId="1036"/>
          <ac:spMkLst>
            <pc:docMk/>
            <pc:sldMk cId="1587048436" sldId="966"/>
            <ac:spMk id="5" creationId="{F344B3DE-16D2-465A-9863-DA4FB3165950}"/>
          </ac:spMkLst>
        </pc:spChg>
        <pc:spChg chg="add mod">
          <ac:chgData name="Marie-Helene RIO" userId="0501e132-36fd-4129-9123-88987c98d08e" providerId="ADAL" clId="{4D57652C-1F25-4571-A803-D2DCCED720F2}" dt="2022-09-12T12:40:51.422" v="996" actId="164"/>
          <ac:spMkLst>
            <pc:docMk/>
            <pc:sldMk cId="1587048436" sldId="966"/>
            <ac:spMk id="7" creationId="{1E41C652-9A06-496D-8E36-B1A213B99AC2}"/>
          </ac:spMkLst>
        </pc:spChg>
        <pc:spChg chg="mod">
          <ac:chgData name="Marie-Helene RIO" userId="0501e132-36fd-4129-9123-88987c98d08e" providerId="ADAL" clId="{4D57652C-1F25-4571-A803-D2DCCED720F2}" dt="2022-09-12T12:40:09.433" v="967" actId="1036"/>
          <ac:spMkLst>
            <pc:docMk/>
            <pc:sldMk cId="1587048436" sldId="966"/>
            <ac:spMk id="8" creationId="{A7BC1BDE-5468-4839-9557-3F0C7DAD45E2}"/>
          </ac:spMkLst>
        </pc:spChg>
        <pc:spChg chg="mod">
          <ac:chgData name="Marie-Helene RIO" userId="0501e132-36fd-4129-9123-88987c98d08e" providerId="ADAL" clId="{4D57652C-1F25-4571-A803-D2DCCED720F2}" dt="2022-09-12T12:40:41.235" v="994" actId="12"/>
          <ac:spMkLst>
            <pc:docMk/>
            <pc:sldMk cId="1587048436" sldId="966"/>
            <ac:spMk id="9" creationId="{8D86C7EE-A71C-4326-BDB3-BA075DD043F7}"/>
          </ac:spMkLst>
        </pc:spChg>
        <pc:spChg chg="mod">
          <ac:chgData name="Marie-Helene RIO" userId="0501e132-36fd-4129-9123-88987c98d08e" providerId="ADAL" clId="{4D57652C-1F25-4571-A803-D2DCCED720F2}" dt="2022-09-12T12:40:00.508" v="934" actId="1076"/>
          <ac:spMkLst>
            <pc:docMk/>
            <pc:sldMk cId="1587048436" sldId="966"/>
            <ac:spMk id="10" creationId="{E9CDBE67-488E-4985-ACA6-D9723FB08362}"/>
          </ac:spMkLst>
        </pc:spChg>
        <pc:grpChg chg="add mod">
          <ac:chgData name="Marie-Helene RIO" userId="0501e132-36fd-4129-9123-88987c98d08e" providerId="ADAL" clId="{4D57652C-1F25-4571-A803-D2DCCED720F2}" dt="2022-09-12T12:40:51.422" v="996" actId="164"/>
          <ac:grpSpMkLst>
            <pc:docMk/>
            <pc:sldMk cId="1587048436" sldId="966"/>
            <ac:grpSpMk id="2" creationId="{E119FEF2-ADE1-463C-A9AA-57D274FD7252}"/>
          </ac:grpSpMkLst>
        </pc:grpChg>
        <pc:picChg chg="add mod ord modCrop">
          <ac:chgData name="Marie-Helene RIO" userId="0501e132-36fd-4129-9123-88987c98d08e" providerId="ADAL" clId="{4D57652C-1F25-4571-A803-D2DCCED720F2}" dt="2022-09-12T12:40:51.422" v="996" actId="164"/>
          <ac:picMkLst>
            <pc:docMk/>
            <pc:sldMk cId="1587048436" sldId="966"/>
            <ac:picMk id="6" creationId="{365F3A30-EF87-4A2B-A08E-99311A36C6A6}"/>
          </ac:picMkLst>
        </pc:picChg>
      </pc:sldChg>
      <pc:sldChg chg="modSp add mod">
        <pc:chgData name="Marie-Helene RIO" userId="0501e132-36fd-4129-9123-88987c98d08e" providerId="ADAL" clId="{4D57652C-1F25-4571-A803-D2DCCED720F2}" dt="2022-09-12T13:03:27.936" v="2038" actId="12"/>
        <pc:sldMkLst>
          <pc:docMk/>
          <pc:sldMk cId="0" sldId="967"/>
        </pc:sldMkLst>
        <pc:spChg chg="mod">
          <ac:chgData name="Marie-Helene RIO" userId="0501e132-36fd-4129-9123-88987c98d08e" providerId="ADAL" clId="{4D57652C-1F25-4571-A803-D2DCCED720F2}" dt="2022-09-12T12:57:34.343" v="1703" actId="20577"/>
          <ac:spMkLst>
            <pc:docMk/>
            <pc:sldMk cId="0" sldId="967"/>
            <ac:spMk id="86" creationId="{00000000-0000-0000-0000-000000000000}"/>
          </ac:spMkLst>
        </pc:spChg>
        <pc:spChg chg="mod">
          <ac:chgData name="Marie-Helene RIO" userId="0501e132-36fd-4129-9123-88987c98d08e" providerId="ADAL" clId="{4D57652C-1F25-4571-A803-D2DCCED720F2}" dt="2022-09-12T13:03:27.936" v="2038" actId="12"/>
          <ac:spMkLst>
            <pc:docMk/>
            <pc:sldMk cId="0" sldId="967"/>
            <ac:spMk id="88" creationId="{00000000-0000-0000-0000-000000000000}"/>
          </ac:spMkLst>
        </pc:spChg>
      </pc:sldChg>
      <pc:sldChg chg="addSp delSp modSp new mod ord">
        <pc:chgData name="Marie-Helene RIO" userId="0501e132-36fd-4129-9123-88987c98d08e" providerId="ADAL" clId="{4D57652C-1F25-4571-A803-D2DCCED720F2}" dt="2022-09-08T17:35:39.680" v="92"/>
        <pc:sldMkLst>
          <pc:docMk/>
          <pc:sldMk cId="2717287755" sldId="968"/>
        </pc:sldMkLst>
        <pc:spChg chg="del">
          <ac:chgData name="Marie-Helene RIO" userId="0501e132-36fd-4129-9123-88987c98d08e" providerId="ADAL" clId="{4D57652C-1F25-4571-A803-D2DCCED720F2}" dt="2022-09-08T17:34:00.761" v="40" actId="478"/>
          <ac:spMkLst>
            <pc:docMk/>
            <pc:sldMk cId="2717287755" sldId="968"/>
            <ac:spMk id="2" creationId="{AC2059D4-164E-47C4-96F1-A6AEB4F15EFE}"/>
          </ac:spMkLst>
        </pc:spChg>
        <pc:spChg chg="del">
          <ac:chgData name="Marie-Helene RIO" userId="0501e132-36fd-4129-9123-88987c98d08e" providerId="ADAL" clId="{4D57652C-1F25-4571-A803-D2DCCED720F2}" dt="2022-09-08T17:34:21.540" v="46" actId="478"/>
          <ac:spMkLst>
            <pc:docMk/>
            <pc:sldMk cId="2717287755" sldId="968"/>
            <ac:spMk id="3" creationId="{5EE7FFE9-CA5E-4022-8FFB-CA3818873B6D}"/>
          </ac:spMkLst>
        </pc:spChg>
        <pc:spChg chg="add del">
          <ac:chgData name="Marie-Helene RIO" userId="0501e132-36fd-4129-9123-88987c98d08e" providerId="ADAL" clId="{4D57652C-1F25-4571-A803-D2DCCED720F2}" dt="2022-09-08T17:34:04.402" v="42" actId="22"/>
          <ac:spMkLst>
            <pc:docMk/>
            <pc:sldMk cId="2717287755" sldId="968"/>
            <ac:spMk id="5" creationId="{9CBD0184-4FC3-4AB8-8C10-7E679694F067}"/>
          </ac:spMkLst>
        </pc:spChg>
        <pc:spChg chg="add mod">
          <ac:chgData name="Marie-Helene RIO" userId="0501e132-36fd-4129-9123-88987c98d08e" providerId="ADAL" clId="{4D57652C-1F25-4571-A803-D2DCCED720F2}" dt="2022-09-08T17:35:11.723" v="88" actId="20577"/>
          <ac:spMkLst>
            <pc:docMk/>
            <pc:sldMk cId="2717287755" sldId="968"/>
            <ac:spMk id="7" creationId="{4BB81DB3-8291-40B4-A455-C7663BAC8492}"/>
          </ac:spMkLst>
        </pc:spChg>
        <pc:spChg chg="add mod">
          <ac:chgData name="Marie-Helene RIO" userId="0501e132-36fd-4129-9123-88987c98d08e" providerId="ADAL" clId="{4D57652C-1F25-4571-A803-D2DCCED720F2}" dt="2022-09-08T17:35:26.771" v="90" actId="1076"/>
          <ac:spMkLst>
            <pc:docMk/>
            <pc:sldMk cId="2717287755" sldId="968"/>
            <ac:spMk id="8" creationId="{3455190F-EAE4-4ED0-8990-5EA0B4D41256}"/>
          </ac:spMkLst>
        </pc:spChg>
      </pc:sldChg>
      <pc:sldChg chg="addSp delSp modSp new mod">
        <pc:chgData name="Marie-Helene RIO" userId="0501e132-36fd-4129-9123-88987c98d08e" providerId="ADAL" clId="{4D57652C-1F25-4571-A803-D2DCCED720F2}" dt="2022-09-12T11:06:41.201" v="897"/>
        <pc:sldMkLst>
          <pc:docMk/>
          <pc:sldMk cId="1512078535" sldId="969"/>
        </pc:sldMkLst>
        <pc:spChg chg="del">
          <ac:chgData name="Marie-Helene RIO" userId="0501e132-36fd-4129-9123-88987c98d08e" providerId="ADAL" clId="{4D57652C-1F25-4571-A803-D2DCCED720F2}" dt="2022-09-08T17:46:12.698" v="124" actId="478"/>
          <ac:spMkLst>
            <pc:docMk/>
            <pc:sldMk cId="1512078535" sldId="969"/>
            <ac:spMk id="2" creationId="{6FC8DB53-8D4C-4D99-828A-972A76DB2296}"/>
          </ac:spMkLst>
        </pc:spChg>
        <pc:spChg chg="del">
          <ac:chgData name="Marie-Helene RIO" userId="0501e132-36fd-4129-9123-88987c98d08e" providerId="ADAL" clId="{4D57652C-1F25-4571-A803-D2DCCED720F2}" dt="2022-09-08T17:46:11.094" v="123" actId="478"/>
          <ac:spMkLst>
            <pc:docMk/>
            <pc:sldMk cId="1512078535" sldId="969"/>
            <ac:spMk id="3" creationId="{EB5A7D4D-649A-4906-9A58-9C3225BBB19E}"/>
          </ac:spMkLst>
        </pc:spChg>
        <pc:spChg chg="add mod">
          <ac:chgData name="Marie-Helene RIO" userId="0501e132-36fd-4129-9123-88987c98d08e" providerId="ADAL" clId="{4D57652C-1F25-4571-A803-D2DCCED720F2}" dt="2022-09-12T11:06:28.179" v="893"/>
          <ac:spMkLst>
            <pc:docMk/>
            <pc:sldMk cId="1512078535" sldId="969"/>
            <ac:spMk id="4" creationId="{098CB62E-E7D5-4867-A0DE-7748C622B7C4}"/>
          </ac:spMkLst>
        </pc:spChg>
        <pc:spChg chg="add del mod">
          <ac:chgData name="Marie-Helene RIO" userId="0501e132-36fd-4129-9123-88987c98d08e" providerId="ADAL" clId="{4D57652C-1F25-4571-A803-D2DCCED720F2}" dt="2022-09-12T11:06:41.201" v="897"/>
          <ac:spMkLst>
            <pc:docMk/>
            <pc:sldMk cId="1512078535" sldId="969"/>
            <ac:spMk id="5" creationId="{AB651BE4-F2EB-437A-B937-AC387E6A4DC9}"/>
          </ac:spMkLst>
        </pc:spChg>
        <pc:spChg chg="add mod">
          <ac:chgData name="Marie-Helene RIO" userId="0501e132-36fd-4129-9123-88987c98d08e" providerId="ADAL" clId="{4D57652C-1F25-4571-A803-D2DCCED720F2}" dt="2022-09-12T11:06:39.394" v="895" actId="1076"/>
          <ac:spMkLst>
            <pc:docMk/>
            <pc:sldMk cId="1512078535" sldId="969"/>
            <ac:spMk id="7" creationId="{A7E3FED6-EC36-42B5-816F-69C100382BA4}"/>
          </ac:spMkLst>
        </pc:spChg>
      </pc:sldChg>
      <pc:sldChg chg="addSp delSp modSp new del mod">
        <pc:chgData name="Marie-Helene RIO" userId="0501e132-36fd-4129-9123-88987c98d08e" providerId="ADAL" clId="{4D57652C-1F25-4571-A803-D2DCCED720F2}" dt="2022-09-08T17:45:14.997" v="117" actId="47"/>
        <pc:sldMkLst>
          <pc:docMk/>
          <pc:sldMk cId="3054230002" sldId="969"/>
        </pc:sldMkLst>
        <pc:spChg chg="del">
          <ac:chgData name="Marie-Helene RIO" userId="0501e132-36fd-4129-9123-88987c98d08e" providerId="ADAL" clId="{4D57652C-1F25-4571-A803-D2DCCED720F2}" dt="2022-09-08T17:39:48.729" v="98" actId="478"/>
          <ac:spMkLst>
            <pc:docMk/>
            <pc:sldMk cId="3054230002" sldId="969"/>
            <ac:spMk id="2" creationId="{FB2BA08D-119D-49C4-AEFE-F2301C89A100}"/>
          </ac:spMkLst>
        </pc:spChg>
        <pc:spChg chg="add mod">
          <ac:chgData name="Marie-Helene RIO" userId="0501e132-36fd-4129-9123-88987c98d08e" providerId="ADAL" clId="{4D57652C-1F25-4571-A803-D2DCCED720F2}" dt="2022-09-08T17:40:38.345" v="113" actId="207"/>
          <ac:spMkLst>
            <pc:docMk/>
            <pc:sldMk cId="3054230002" sldId="969"/>
            <ac:spMk id="5" creationId="{65DD8C4C-A697-4D4C-B63E-27F86C562F7C}"/>
          </ac:spMkLst>
        </pc:spChg>
        <pc:picChg chg="add mod">
          <ac:chgData name="Marie-Helene RIO" userId="0501e132-36fd-4129-9123-88987c98d08e" providerId="ADAL" clId="{4D57652C-1F25-4571-A803-D2DCCED720F2}" dt="2022-09-08T17:40:54.957" v="116" actId="1076"/>
          <ac:picMkLst>
            <pc:docMk/>
            <pc:sldMk cId="3054230002" sldId="969"/>
            <ac:picMk id="4" creationId="{CB284905-7EA6-48CE-BEF0-4F7048C67286}"/>
          </ac:picMkLst>
        </pc:picChg>
      </pc:sldChg>
      <pc:sldChg chg="addSp delSp modSp new mod">
        <pc:chgData name="Marie-Helene RIO" userId="0501e132-36fd-4129-9123-88987c98d08e" providerId="ADAL" clId="{4D57652C-1F25-4571-A803-D2DCCED720F2}" dt="2022-09-08T18:01:14.250" v="453" actId="255"/>
        <pc:sldMkLst>
          <pc:docMk/>
          <pc:sldMk cId="2648250426" sldId="970"/>
        </pc:sldMkLst>
        <pc:spChg chg="del">
          <ac:chgData name="Marie-Helene RIO" userId="0501e132-36fd-4129-9123-88987c98d08e" providerId="ADAL" clId="{4D57652C-1F25-4571-A803-D2DCCED720F2}" dt="2022-09-08T17:59:58.546" v="436" actId="478"/>
          <ac:spMkLst>
            <pc:docMk/>
            <pc:sldMk cId="2648250426" sldId="970"/>
            <ac:spMk id="2" creationId="{2B6E47C9-0A29-4B07-8D62-B5CEC30525D0}"/>
          </ac:spMkLst>
        </pc:spChg>
        <pc:spChg chg="del">
          <ac:chgData name="Marie-Helene RIO" userId="0501e132-36fd-4129-9123-88987c98d08e" providerId="ADAL" clId="{4D57652C-1F25-4571-A803-D2DCCED720F2}" dt="2022-09-08T17:59:59.940" v="437" actId="478"/>
          <ac:spMkLst>
            <pc:docMk/>
            <pc:sldMk cId="2648250426" sldId="970"/>
            <ac:spMk id="3" creationId="{9DCAFF2C-DAA4-4F9D-9051-67671554ACFB}"/>
          </ac:spMkLst>
        </pc:spChg>
        <pc:spChg chg="add mod">
          <ac:chgData name="Marie-Helene RIO" userId="0501e132-36fd-4129-9123-88987c98d08e" providerId="ADAL" clId="{4D57652C-1F25-4571-A803-D2DCCED720F2}" dt="2022-09-08T18:01:14.250" v="453" actId="255"/>
          <ac:spMkLst>
            <pc:docMk/>
            <pc:sldMk cId="2648250426" sldId="970"/>
            <ac:spMk id="6" creationId="{11BD6AA3-0974-4EF6-9A9F-27545FF127AD}"/>
          </ac:spMkLst>
        </pc:spChg>
        <pc:spChg chg="add del mod">
          <ac:chgData name="Marie-Helene RIO" userId="0501e132-36fd-4129-9123-88987c98d08e" providerId="ADAL" clId="{4D57652C-1F25-4571-A803-D2DCCED720F2}" dt="2022-09-08T18:00:59.600" v="449" actId="478"/>
          <ac:spMkLst>
            <pc:docMk/>
            <pc:sldMk cId="2648250426" sldId="970"/>
            <ac:spMk id="7" creationId="{5DF95E19-7AF1-4924-8C54-6A30B406E9AF}"/>
          </ac:spMkLst>
        </pc:spChg>
        <pc:picChg chg="add mod">
          <ac:chgData name="Marie-Helene RIO" userId="0501e132-36fd-4129-9123-88987c98d08e" providerId="ADAL" clId="{4D57652C-1F25-4571-A803-D2DCCED720F2}" dt="2022-09-08T18:00:06.544" v="440" actId="1076"/>
          <ac:picMkLst>
            <pc:docMk/>
            <pc:sldMk cId="2648250426" sldId="970"/>
            <ac:picMk id="5" creationId="{1924015D-5ED2-4950-9EB6-3B1CDC0A0BFB}"/>
          </ac:picMkLst>
        </pc:picChg>
      </pc:sldChg>
      <pc:sldChg chg="addSp delSp modSp new mod">
        <pc:chgData name="Marie-Helene RIO" userId="0501e132-36fd-4129-9123-88987c98d08e" providerId="ADAL" clId="{4D57652C-1F25-4571-A803-D2DCCED720F2}" dt="2022-09-12T11:05:43.250" v="885" actId="255"/>
        <pc:sldMkLst>
          <pc:docMk/>
          <pc:sldMk cId="2614484002" sldId="971"/>
        </pc:sldMkLst>
        <pc:spChg chg="del">
          <ac:chgData name="Marie-Helene RIO" userId="0501e132-36fd-4129-9123-88987c98d08e" providerId="ADAL" clId="{4D57652C-1F25-4571-A803-D2DCCED720F2}" dt="2022-09-08T18:07:03.201" v="455" actId="478"/>
          <ac:spMkLst>
            <pc:docMk/>
            <pc:sldMk cId="2614484002" sldId="971"/>
            <ac:spMk id="2" creationId="{0F13166E-8617-49DC-829E-6A4899D35AF4}"/>
          </ac:spMkLst>
        </pc:spChg>
        <pc:spChg chg="add del mod">
          <ac:chgData name="Marie-Helene RIO" userId="0501e132-36fd-4129-9123-88987c98d08e" providerId="ADAL" clId="{4D57652C-1F25-4571-A803-D2DCCED720F2}" dt="2022-09-08T18:07:22.945" v="463"/>
          <ac:spMkLst>
            <pc:docMk/>
            <pc:sldMk cId="2614484002" sldId="971"/>
            <ac:spMk id="4" creationId="{B9B0B8F6-7A04-4E83-A607-17D6DFAE6D9F}"/>
          </ac:spMkLst>
        </pc:spChg>
        <pc:spChg chg="add mod">
          <ac:chgData name="Marie-Helene RIO" userId="0501e132-36fd-4129-9123-88987c98d08e" providerId="ADAL" clId="{4D57652C-1F25-4571-A803-D2DCCED720F2}" dt="2022-09-08T18:07:22.297" v="461"/>
          <ac:spMkLst>
            <pc:docMk/>
            <pc:sldMk cId="2614484002" sldId="971"/>
            <ac:spMk id="5" creationId="{1F4AF3E9-6AB4-464B-8B1C-F9B8B7CBA7BD}"/>
          </ac:spMkLst>
        </pc:spChg>
        <pc:spChg chg="add mod">
          <ac:chgData name="Marie-Helene RIO" userId="0501e132-36fd-4129-9123-88987c98d08e" providerId="ADAL" clId="{4D57652C-1F25-4571-A803-D2DCCED720F2}" dt="2022-09-12T11:05:43.250" v="885" actId="255"/>
          <ac:spMkLst>
            <pc:docMk/>
            <pc:sldMk cId="2614484002" sldId="971"/>
            <ac:spMk id="7" creationId="{74E41CA2-DA4E-4647-A3A1-785DD764D446}"/>
          </ac:spMkLst>
        </pc:spChg>
      </pc:sldChg>
      <pc:sldChg chg="addSp modSp mod modAnim">
        <pc:chgData name="Marie-Helene RIO" userId="0501e132-36fd-4129-9123-88987c98d08e" providerId="ADAL" clId="{4D57652C-1F25-4571-A803-D2DCCED720F2}" dt="2022-09-12T10:33:35.779" v="792" actId="1076"/>
        <pc:sldMkLst>
          <pc:docMk/>
          <pc:sldMk cId="4105586228" sldId="972"/>
        </pc:sldMkLst>
        <pc:spChg chg="mod">
          <ac:chgData name="Marie-Helene RIO" userId="0501e132-36fd-4129-9123-88987c98d08e" providerId="ADAL" clId="{4D57652C-1F25-4571-A803-D2DCCED720F2}" dt="2022-09-12T10:31:01.684" v="729" actId="14100"/>
          <ac:spMkLst>
            <pc:docMk/>
            <pc:sldMk cId="4105586228" sldId="972"/>
            <ac:spMk id="18" creationId="{8C1BD7CB-EB3C-450D-B6CF-606C71FD38FA}"/>
          </ac:spMkLst>
        </pc:spChg>
        <pc:spChg chg="mod">
          <ac:chgData name="Marie-Helene RIO" userId="0501e132-36fd-4129-9123-88987c98d08e" providerId="ADAL" clId="{4D57652C-1F25-4571-A803-D2DCCED720F2}" dt="2022-09-12T10:33:24.568" v="791" actId="1076"/>
          <ac:spMkLst>
            <pc:docMk/>
            <pc:sldMk cId="4105586228" sldId="972"/>
            <ac:spMk id="20" creationId="{609F5C3A-56B9-4799-B1FB-094BD2594942}"/>
          </ac:spMkLst>
        </pc:spChg>
        <pc:spChg chg="add mod">
          <ac:chgData name="Marie-Helene RIO" userId="0501e132-36fd-4129-9123-88987c98d08e" providerId="ADAL" clId="{4D57652C-1F25-4571-A803-D2DCCED720F2}" dt="2022-09-12T10:31:53.297" v="739" actId="1076"/>
          <ac:spMkLst>
            <pc:docMk/>
            <pc:sldMk cId="4105586228" sldId="972"/>
            <ac:spMk id="22" creationId="{8D397452-2D25-4D8F-97FA-8D592D3CD714}"/>
          </ac:spMkLst>
        </pc:spChg>
        <pc:spChg chg="mod">
          <ac:chgData name="Marie-Helene RIO" userId="0501e132-36fd-4129-9123-88987c98d08e" providerId="ADAL" clId="{4D57652C-1F25-4571-A803-D2DCCED720F2}" dt="2022-09-12T10:30:42.117" v="724" actId="164"/>
          <ac:spMkLst>
            <pc:docMk/>
            <pc:sldMk cId="4105586228" sldId="972"/>
            <ac:spMk id="27" creationId="{B348B7DC-536E-4738-B1DF-E9D8DCE8B163}"/>
          </ac:spMkLst>
        </pc:spChg>
        <pc:spChg chg="mod">
          <ac:chgData name="Marie-Helene RIO" userId="0501e132-36fd-4129-9123-88987c98d08e" providerId="ADAL" clId="{4D57652C-1F25-4571-A803-D2DCCED720F2}" dt="2022-09-12T10:30:42.117" v="724" actId="164"/>
          <ac:spMkLst>
            <pc:docMk/>
            <pc:sldMk cId="4105586228" sldId="972"/>
            <ac:spMk id="30" creationId="{664126D2-4193-4719-89DE-3E4BCD0272CC}"/>
          </ac:spMkLst>
        </pc:spChg>
        <pc:spChg chg="mod">
          <ac:chgData name="Marie-Helene RIO" userId="0501e132-36fd-4129-9123-88987c98d08e" providerId="ADAL" clId="{4D57652C-1F25-4571-A803-D2DCCED720F2}" dt="2022-09-12T10:30:42.117" v="724" actId="164"/>
          <ac:spMkLst>
            <pc:docMk/>
            <pc:sldMk cId="4105586228" sldId="972"/>
            <ac:spMk id="32" creationId="{61CB66D4-915C-4BB5-993B-B513BC21754F}"/>
          </ac:spMkLst>
        </pc:spChg>
        <pc:spChg chg="mod">
          <ac:chgData name="Marie-Helene RIO" userId="0501e132-36fd-4129-9123-88987c98d08e" providerId="ADAL" clId="{4D57652C-1F25-4571-A803-D2DCCED720F2}" dt="2022-09-12T10:30:42.117" v="724" actId="164"/>
          <ac:spMkLst>
            <pc:docMk/>
            <pc:sldMk cId="4105586228" sldId="972"/>
            <ac:spMk id="34" creationId="{D3BA7D66-B03D-4870-A6A2-7C234320D7D9}"/>
          </ac:spMkLst>
        </pc:spChg>
        <pc:spChg chg="mod">
          <ac:chgData name="Marie-Helene RIO" userId="0501e132-36fd-4129-9123-88987c98d08e" providerId="ADAL" clId="{4D57652C-1F25-4571-A803-D2DCCED720F2}" dt="2022-09-12T10:30:42.117" v="724" actId="164"/>
          <ac:spMkLst>
            <pc:docMk/>
            <pc:sldMk cId="4105586228" sldId="972"/>
            <ac:spMk id="41" creationId="{28D9A63D-B934-4B3C-9F4A-29407A5FE326}"/>
          </ac:spMkLst>
        </pc:spChg>
        <pc:spChg chg="mod">
          <ac:chgData name="Marie-Helene RIO" userId="0501e132-36fd-4129-9123-88987c98d08e" providerId="ADAL" clId="{4D57652C-1F25-4571-A803-D2DCCED720F2}" dt="2022-09-12T10:33:35.779" v="792" actId="1076"/>
          <ac:spMkLst>
            <pc:docMk/>
            <pc:sldMk cId="4105586228" sldId="972"/>
            <ac:spMk id="44" creationId="{F1265EBF-17C0-4EC6-906A-36699CED05FC}"/>
          </ac:spMkLst>
        </pc:spChg>
        <pc:spChg chg="mod">
          <ac:chgData name="Marie-Helene RIO" userId="0501e132-36fd-4129-9123-88987c98d08e" providerId="ADAL" clId="{4D57652C-1F25-4571-A803-D2DCCED720F2}" dt="2022-09-12T10:33:01.511" v="784" actId="1035"/>
          <ac:spMkLst>
            <pc:docMk/>
            <pc:sldMk cId="4105586228" sldId="972"/>
            <ac:spMk id="46" creationId="{684DC347-BBA0-42F3-824B-00ADE25E9CD8}"/>
          </ac:spMkLst>
        </pc:spChg>
        <pc:grpChg chg="add mod">
          <ac:chgData name="Marie-Helene RIO" userId="0501e132-36fd-4129-9123-88987c98d08e" providerId="ADAL" clId="{4D57652C-1F25-4571-A803-D2DCCED720F2}" dt="2022-09-12T10:31:55.919" v="744" actId="1036"/>
          <ac:grpSpMkLst>
            <pc:docMk/>
            <pc:sldMk cId="4105586228" sldId="972"/>
            <ac:grpSpMk id="4" creationId="{3ED666A6-B73A-4509-84AC-6C32CC014809}"/>
          </ac:grpSpMkLst>
        </pc:grpChg>
        <pc:picChg chg="mod">
          <ac:chgData name="Marie-Helene RIO" userId="0501e132-36fd-4129-9123-88987c98d08e" providerId="ADAL" clId="{4D57652C-1F25-4571-A803-D2DCCED720F2}" dt="2022-09-12T10:30:45.868" v="725" actId="1076"/>
          <ac:picMkLst>
            <pc:docMk/>
            <pc:sldMk cId="4105586228" sldId="972"/>
            <ac:picMk id="17" creationId="{1646F864-423C-492A-A0D6-C84281E65BC0}"/>
          </ac:picMkLst>
        </pc:picChg>
        <pc:picChg chg="mod">
          <ac:chgData name="Marie-Helene RIO" userId="0501e132-36fd-4129-9123-88987c98d08e" providerId="ADAL" clId="{4D57652C-1F25-4571-A803-D2DCCED720F2}" dt="2022-09-12T10:30:42.117" v="724" actId="164"/>
          <ac:picMkLst>
            <pc:docMk/>
            <pc:sldMk cId="4105586228" sldId="972"/>
            <ac:picMk id="19" creationId="{591443C1-5EA1-44D9-9ED6-12F955E5B689}"/>
          </ac:picMkLst>
        </pc:picChg>
        <pc:picChg chg="mod">
          <ac:chgData name="Marie-Helene RIO" userId="0501e132-36fd-4129-9123-88987c98d08e" providerId="ADAL" clId="{4D57652C-1F25-4571-A803-D2DCCED720F2}" dt="2022-09-12T10:32:54.010" v="757" actId="1076"/>
          <ac:picMkLst>
            <pc:docMk/>
            <pc:sldMk cId="4105586228" sldId="972"/>
            <ac:picMk id="45" creationId="{EE9B67E1-B36C-4580-BEB8-190B071472DA}"/>
          </ac:picMkLst>
        </pc:picChg>
        <pc:cxnChg chg="mod">
          <ac:chgData name="Marie-Helene RIO" userId="0501e132-36fd-4129-9123-88987c98d08e" providerId="ADAL" clId="{4D57652C-1F25-4571-A803-D2DCCED720F2}" dt="2022-09-12T10:30:42.117" v="724" actId="164"/>
          <ac:cxnSpMkLst>
            <pc:docMk/>
            <pc:sldMk cId="4105586228" sldId="972"/>
            <ac:cxnSpMk id="28" creationId="{EAB4330B-11A5-4244-B448-06DF01814591}"/>
          </ac:cxnSpMkLst>
        </pc:cxnChg>
        <pc:cxnChg chg="mod">
          <ac:chgData name="Marie-Helene RIO" userId="0501e132-36fd-4129-9123-88987c98d08e" providerId="ADAL" clId="{4D57652C-1F25-4571-A803-D2DCCED720F2}" dt="2022-09-12T10:30:42.117" v="724" actId="164"/>
          <ac:cxnSpMkLst>
            <pc:docMk/>
            <pc:sldMk cId="4105586228" sldId="972"/>
            <ac:cxnSpMk id="31" creationId="{93F127DC-D459-4D15-AF77-C11361F8EB09}"/>
          </ac:cxnSpMkLst>
        </pc:cxnChg>
        <pc:cxnChg chg="mod">
          <ac:chgData name="Marie-Helene RIO" userId="0501e132-36fd-4129-9123-88987c98d08e" providerId="ADAL" clId="{4D57652C-1F25-4571-A803-D2DCCED720F2}" dt="2022-09-12T10:30:42.117" v="724" actId="164"/>
          <ac:cxnSpMkLst>
            <pc:docMk/>
            <pc:sldMk cId="4105586228" sldId="972"/>
            <ac:cxnSpMk id="33" creationId="{508F49B9-EC18-4B8F-90CD-B715A0819B43}"/>
          </ac:cxnSpMkLst>
        </pc:cxnChg>
        <pc:cxnChg chg="mod">
          <ac:chgData name="Marie-Helene RIO" userId="0501e132-36fd-4129-9123-88987c98d08e" providerId="ADAL" clId="{4D57652C-1F25-4571-A803-D2DCCED720F2}" dt="2022-09-12T10:30:42.117" v="724" actId="164"/>
          <ac:cxnSpMkLst>
            <pc:docMk/>
            <pc:sldMk cId="4105586228" sldId="972"/>
            <ac:cxnSpMk id="35" creationId="{F48CCF30-EC18-4CB5-A382-0F78DB956A18}"/>
          </ac:cxnSpMkLst>
        </pc:cxnChg>
        <pc:cxnChg chg="mod">
          <ac:chgData name="Marie-Helene RIO" userId="0501e132-36fd-4129-9123-88987c98d08e" providerId="ADAL" clId="{4D57652C-1F25-4571-A803-D2DCCED720F2}" dt="2022-09-12T10:30:42.117" v="724" actId="164"/>
          <ac:cxnSpMkLst>
            <pc:docMk/>
            <pc:sldMk cId="4105586228" sldId="972"/>
            <ac:cxnSpMk id="42" creationId="{2E02C3CC-B2CC-45AC-9795-DE67BB91C2E9}"/>
          </ac:cxnSpMkLst>
        </pc:cxnChg>
      </pc:sldChg>
      <pc:sldChg chg="addSp modSp new del mod modAnim">
        <pc:chgData name="Marie-Helene RIO" userId="0501e132-36fd-4129-9123-88987c98d08e" providerId="ADAL" clId="{4D57652C-1F25-4571-A803-D2DCCED720F2}" dt="2022-09-12T11:02:02.213" v="866" actId="47"/>
        <pc:sldMkLst>
          <pc:docMk/>
          <pc:sldMk cId="1570939464" sldId="973"/>
        </pc:sldMkLst>
        <pc:spChg chg="add mod">
          <ac:chgData name="Marie-Helene RIO" userId="0501e132-36fd-4129-9123-88987c98d08e" providerId="ADAL" clId="{4D57652C-1F25-4571-A803-D2DCCED720F2}" dt="2022-09-12T10:40:50.123" v="806" actId="21"/>
          <ac:spMkLst>
            <pc:docMk/>
            <pc:sldMk cId="1570939464" sldId="973"/>
            <ac:spMk id="3" creationId="{FDFBC134-3C08-4228-B577-4B2DBD29308A}"/>
          </ac:spMkLst>
        </pc:spChg>
        <pc:spChg chg="add mod">
          <ac:chgData name="Marie-Helene RIO" userId="0501e132-36fd-4129-9123-88987c98d08e" providerId="ADAL" clId="{4D57652C-1F25-4571-A803-D2DCCED720F2}" dt="2022-09-12T10:59:12.245" v="860" actId="207"/>
          <ac:spMkLst>
            <pc:docMk/>
            <pc:sldMk cId="1570939464" sldId="973"/>
            <ac:spMk id="5" creationId="{0FE4A48B-DA4E-4D8C-AC92-FE2690BD3F46}"/>
          </ac:spMkLst>
        </pc:spChg>
        <pc:spChg chg="add mod">
          <ac:chgData name="Marie-Helene RIO" userId="0501e132-36fd-4129-9123-88987c98d08e" providerId="ADAL" clId="{4D57652C-1F25-4571-A803-D2DCCED720F2}" dt="2022-09-12T10:59:17.288" v="861" actId="207"/>
          <ac:spMkLst>
            <pc:docMk/>
            <pc:sldMk cId="1570939464" sldId="973"/>
            <ac:spMk id="6" creationId="{E19B4865-95D3-4A34-BE8E-212A93F11FE1}"/>
          </ac:spMkLst>
        </pc:spChg>
        <pc:spChg chg="add mod">
          <ac:chgData name="Marie-Helene RIO" userId="0501e132-36fd-4129-9123-88987c98d08e" providerId="ADAL" clId="{4D57652C-1F25-4571-A803-D2DCCED720F2}" dt="2022-09-12T11:00:09.471" v="864" actId="164"/>
          <ac:spMkLst>
            <pc:docMk/>
            <pc:sldMk cId="1570939464" sldId="973"/>
            <ac:spMk id="7" creationId="{B531E4C2-FF6A-4027-A3DF-2B9DEF71DE4D}"/>
          </ac:spMkLst>
        </pc:spChg>
        <pc:spChg chg="add mod">
          <ac:chgData name="Marie-Helene RIO" userId="0501e132-36fd-4129-9123-88987c98d08e" providerId="ADAL" clId="{4D57652C-1F25-4571-A803-D2DCCED720F2}" dt="2022-09-12T11:00:09.471" v="864" actId="164"/>
          <ac:spMkLst>
            <pc:docMk/>
            <pc:sldMk cId="1570939464" sldId="973"/>
            <ac:spMk id="9" creationId="{407DFEAB-9857-4A4E-BD28-435C915108CA}"/>
          </ac:spMkLst>
        </pc:spChg>
        <pc:spChg chg="add mod">
          <ac:chgData name="Marie-Helene RIO" userId="0501e132-36fd-4129-9123-88987c98d08e" providerId="ADAL" clId="{4D57652C-1F25-4571-A803-D2DCCED720F2}" dt="2022-09-12T11:00:09.471" v="864" actId="164"/>
          <ac:spMkLst>
            <pc:docMk/>
            <pc:sldMk cId="1570939464" sldId="973"/>
            <ac:spMk id="10" creationId="{F83D0069-706B-46F8-BEE2-32117DE9654A}"/>
          </ac:spMkLst>
        </pc:spChg>
        <pc:grpChg chg="add mod">
          <ac:chgData name="Marie-Helene RIO" userId="0501e132-36fd-4129-9123-88987c98d08e" providerId="ADAL" clId="{4D57652C-1F25-4571-A803-D2DCCED720F2}" dt="2022-09-12T11:00:09.471" v="864" actId="164"/>
          <ac:grpSpMkLst>
            <pc:docMk/>
            <pc:sldMk cId="1570939464" sldId="973"/>
            <ac:grpSpMk id="11" creationId="{6CA5AE17-FA14-4B42-8DD3-E10C0D876D85}"/>
          </ac:grpSpMkLst>
        </pc:grpChg>
        <pc:picChg chg="add mod">
          <ac:chgData name="Marie-Helene RIO" userId="0501e132-36fd-4129-9123-88987c98d08e" providerId="ADAL" clId="{4D57652C-1F25-4571-A803-D2DCCED720F2}" dt="2022-09-12T10:55:50.643" v="824" actId="1076"/>
          <ac:picMkLst>
            <pc:docMk/>
            <pc:sldMk cId="1570939464" sldId="973"/>
            <ac:picMk id="2" creationId="{4BFEC7BB-0DE4-4604-AC5C-404243A02125}"/>
          </ac:picMkLst>
        </pc:picChg>
        <pc:picChg chg="add mod">
          <ac:chgData name="Marie-Helene RIO" userId="0501e132-36fd-4129-9123-88987c98d08e" providerId="ADAL" clId="{4D57652C-1F25-4571-A803-D2DCCED720F2}" dt="2022-09-12T11:00:09.471" v="864" actId="164"/>
          <ac:picMkLst>
            <pc:docMk/>
            <pc:sldMk cId="1570939464" sldId="973"/>
            <ac:picMk id="8" creationId="{FBD9F35F-5282-474F-B0C0-E16DB793FD0D}"/>
          </ac:picMkLst>
        </pc:picChg>
      </pc:sldChg>
    </pc:docChg>
  </pc:docChgLst>
  <pc:docChgLst>
    <pc:chgData name="Marie-Helene RIO" userId="0501e132-36fd-4129-9123-88987c98d08e" providerId="ADAL" clId="{1AF4B631-BA87-4AE3-8556-ABD1A60C84FE}"/>
    <pc:docChg chg="custSel addSld modSld">
      <pc:chgData name="Marie-Helene RIO" userId="0501e132-36fd-4129-9123-88987c98d08e" providerId="ADAL" clId="{1AF4B631-BA87-4AE3-8556-ABD1A60C84FE}" dt="2022-09-14T06:43:35.762" v="41" actId="20577"/>
      <pc:docMkLst>
        <pc:docMk/>
      </pc:docMkLst>
      <pc:sldChg chg="addSp delSp modSp mod">
        <pc:chgData name="Marie-Helene RIO" userId="0501e132-36fd-4129-9123-88987c98d08e" providerId="ADAL" clId="{1AF4B631-BA87-4AE3-8556-ABD1A60C84FE}" dt="2022-09-14T06:43:35.762" v="41" actId="20577"/>
        <pc:sldMkLst>
          <pc:docMk/>
          <pc:sldMk cId="3099098508" sldId="952"/>
        </pc:sldMkLst>
        <pc:spChg chg="mod">
          <ac:chgData name="Marie-Helene RIO" userId="0501e132-36fd-4129-9123-88987c98d08e" providerId="ADAL" clId="{1AF4B631-BA87-4AE3-8556-ABD1A60C84FE}" dt="2022-09-14T06:41:54.207" v="34" actId="1036"/>
          <ac:spMkLst>
            <pc:docMk/>
            <pc:sldMk cId="3099098508" sldId="952"/>
            <ac:spMk id="5" creationId="{12B4AA14-FAFD-4D91-9487-4B7C46D4411F}"/>
          </ac:spMkLst>
        </pc:spChg>
        <pc:spChg chg="mod">
          <ac:chgData name="Marie-Helene RIO" userId="0501e132-36fd-4129-9123-88987c98d08e" providerId="ADAL" clId="{1AF4B631-BA87-4AE3-8556-ABD1A60C84FE}" dt="2022-09-14T06:41:36.311" v="1"/>
          <ac:spMkLst>
            <pc:docMk/>
            <pc:sldMk cId="3099098508" sldId="952"/>
            <ac:spMk id="9" creationId="{1E231849-3F1E-4E9B-99AB-7A3B6BCF9F7B}"/>
          </ac:spMkLst>
        </pc:spChg>
        <pc:spChg chg="mod">
          <ac:chgData name="Marie-Helene RIO" userId="0501e132-36fd-4129-9123-88987c98d08e" providerId="ADAL" clId="{1AF4B631-BA87-4AE3-8556-ABD1A60C84FE}" dt="2022-09-14T06:41:36.311" v="1"/>
          <ac:spMkLst>
            <pc:docMk/>
            <pc:sldMk cId="3099098508" sldId="952"/>
            <ac:spMk id="11" creationId="{48837CB7-189C-45F0-A17E-12435E65FDE1}"/>
          </ac:spMkLst>
        </pc:spChg>
        <pc:spChg chg="mod">
          <ac:chgData name="Marie-Helene RIO" userId="0501e132-36fd-4129-9123-88987c98d08e" providerId="ADAL" clId="{1AF4B631-BA87-4AE3-8556-ABD1A60C84FE}" dt="2022-09-14T06:41:36.311" v="1"/>
          <ac:spMkLst>
            <pc:docMk/>
            <pc:sldMk cId="3099098508" sldId="952"/>
            <ac:spMk id="12" creationId="{8214C8AE-EBF7-4F94-9F96-B7898ACCB128}"/>
          </ac:spMkLst>
        </pc:spChg>
        <pc:spChg chg="mod">
          <ac:chgData name="Marie-Helene RIO" userId="0501e132-36fd-4129-9123-88987c98d08e" providerId="ADAL" clId="{1AF4B631-BA87-4AE3-8556-ABD1A60C84FE}" dt="2022-09-14T06:43:35.762" v="41" actId="20577"/>
          <ac:spMkLst>
            <pc:docMk/>
            <pc:sldMk cId="3099098508" sldId="952"/>
            <ac:spMk id="14" creationId="{0B161ACE-BBDF-4ACD-A385-F68679144FA6}"/>
          </ac:spMkLst>
        </pc:spChg>
        <pc:spChg chg="mod">
          <ac:chgData name="Marie-Helene RIO" userId="0501e132-36fd-4129-9123-88987c98d08e" providerId="ADAL" clId="{1AF4B631-BA87-4AE3-8556-ABD1A60C84FE}" dt="2022-09-14T06:41:36.311" v="1"/>
          <ac:spMkLst>
            <pc:docMk/>
            <pc:sldMk cId="3099098508" sldId="952"/>
            <ac:spMk id="15" creationId="{B0F59FBE-CBFC-4293-B4F4-2E0E182D8132}"/>
          </ac:spMkLst>
        </pc:spChg>
        <pc:spChg chg="mod">
          <ac:chgData name="Marie-Helene RIO" userId="0501e132-36fd-4129-9123-88987c98d08e" providerId="ADAL" clId="{1AF4B631-BA87-4AE3-8556-ABD1A60C84FE}" dt="2022-09-14T06:41:36.311" v="1"/>
          <ac:spMkLst>
            <pc:docMk/>
            <pc:sldMk cId="3099098508" sldId="952"/>
            <ac:spMk id="16" creationId="{733B7146-94B5-4AC9-ABF9-6456684DBEEB}"/>
          </ac:spMkLst>
        </pc:spChg>
        <pc:spChg chg="mod">
          <ac:chgData name="Marie-Helene RIO" userId="0501e132-36fd-4129-9123-88987c98d08e" providerId="ADAL" clId="{1AF4B631-BA87-4AE3-8556-ABD1A60C84FE}" dt="2022-09-14T06:41:36.311" v="1"/>
          <ac:spMkLst>
            <pc:docMk/>
            <pc:sldMk cId="3099098508" sldId="952"/>
            <ac:spMk id="17" creationId="{C822155F-3C74-4315-B9B4-73C5B26D06E6}"/>
          </ac:spMkLst>
        </pc:spChg>
        <pc:spChg chg="mod">
          <ac:chgData name="Marie-Helene RIO" userId="0501e132-36fd-4129-9123-88987c98d08e" providerId="ADAL" clId="{1AF4B631-BA87-4AE3-8556-ABD1A60C84FE}" dt="2022-09-14T06:41:36.311" v="1"/>
          <ac:spMkLst>
            <pc:docMk/>
            <pc:sldMk cId="3099098508" sldId="952"/>
            <ac:spMk id="18" creationId="{8B4362C4-28D0-4F24-93FF-FDBE19C9FED4}"/>
          </ac:spMkLst>
        </pc:spChg>
        <pc:spChg chg="mod">
          <ac:chgData name="Marie-Helene RIO" userId="0501e132-36fd-4129-9123-88987c98d08e" providerId="ADAL" clId="{1AF4B631-BA87-4AE3-8556-ABD1A60C84FE}" dt="2022-09-14T06:41:36.311" v="1"/>
          <ac:spMkLst>
            <pc:docMk/>
            <pc:sldMk cId="3099098508" sldId="952"/>
            <ac:spMk id="20" creationId="{50CF5907-A82B-4A3B-9041-E1A944241FF1}"/>
          </ac:spMkLst>
        </pc:spChg>
        <pc:spChg chg="mod">
          <ac:chgData name="Marie-Helene RIO" userId="0501e132-36fd-4129-9123-88987c98d08e" providerId="ADAL" clId="{1AF4B631-BA87-4AE3-8556-ABD1A60C84FE}" dt="2022-09-14T06:41:36.311" v="1"/>
          <ac:spMkLst>
            <pc:docMk/>
            <pc:sldMk cId="3099098508" sldId="952"/>
            <ac:spMk id="21" creationId="{4C3F51F0-2E4B-462E-843C-0B413D81056E}"/>
          </ac:spMkLst>
        </pc:spChg>
        <pc:spChg chg="mod">
          <ac:chgData name="Marie-Helene RIO" userId="0501e132-36fd-4129-9123-88987c98d08e" providerId="ADAL" clId="{1AF4B631-BA87-4AE3-8556-ABD1A60C84FE}" dt="2022-09-14T06:41:36.311" v="1"/>
          <ac:spMkLst>
            <pc:docMk/>
            <pc:sldMk cId="3099098508" sldId="952"/>
            <ac:spMk id="22" creationId="{A9FAB1B9-1062-40D7-8574-005D2FC5197A}"/>
          </ac:spMkLst>
        </pc:spChg>
        <pc:spChg chg="mod">
          <ac:chgData name="Marie-Helene RIO" userId="0501e132-36fd-4129-9123-88987c98d08e" providerId="ADAL" clId="{1AF4B631-BA87-4AE3-8556-ABD1A60C84FE}" dt="2022-09-14T06:42:08.559" v="35" actId="207"/>
          <ac:spMkLst>
            <pc:docMk/>
            <pc:sldMk cId="3099098508" sldId="952"/>
            <ac:spMk id="24" creationId="{8F47749F-38E2-4CF8-B469-8239E4918F04}"/>
          </ac:spMkLst>
        </pc:spChg>
        <pc:spChg chg="mod">
          <ac:chgData name="Marie-Helene RIO" userId="0501e132-36fd-4129-9123-88987c98d08e" providerId="ADAL" clId="{1AF4B631-BA87-4AE3-8556-ABD1A60C84FE}" dt="2022-09-14T06:42:08.559" v="35" actId="207"/>
          <ac:spMkLst>
            <pc:docMk/>
            <pc:sldMk cId="3099098508" sldId="952"/>
            <ac:spMk id="26" creationId="{8DB789EA-D16E-4CCC-A94B-1B84B4E2003C}"/>
          </ac:spMkLst>
        </pc:spChg>
        <pc:spChg chg="mod">
          <ac:chgData name="Marie-Helene RIO" userId="0501e132-36fd-4129-9123-88987c98d08e" providerId="ADAL" clId="{1AF4B631-BA87-4AE3-8556-ABD1A60C84FE}" dt="2022-09-14T06:42:08.559" v="35" actId="207"/>
          <ac:spMkLst>
            <pc:docMk/>
            <pc:sldMk cId="3099098508" sldId="952"/>
            <ac:spMk id="27" creationId="{F45483B6-86F5-4678-B01E-8F0957EDD744}"/>
          </ac:spMkLst>
        </pc:spChg>
        <pc:spChg chg="mod">
          <ac:chgData name="Marie-Helene RIO" userId="0501e132-36fd-4129-9123-88987c98d08e" providerId="ADAL" clId="{1AF4B631-BA87-4AE3-8556-ABD1A60C84FE}" dt="2022-09-14T06:42:08.559" v="35" actId="207"/>
          <ac:spMkLst>
            <pc:docMk/>
            <pc:sldMk cId="3099098508" sldId="952"/>
            <ac:spMk id="28" creationId="{D6B1EAC5-9B75-4D0F-BD64-79E8766A535F}"/>
          </ac:spMkLst>
        </pc:spChg>
        <pc:spChg chg="mod">
          <ac:chgData name="Marie-Helene RIO" userId="0501e132-36fd-4129-9123-88987c98d08e" providerId="ADAL" clId="{1AF4B631-BA87-4AE3-8556-ABD1A60C84FE}" dt="2022-09-14T06:41:36.311" v="1"/>
          <ac:spMkLst>
            <pc:docMk/>
            <pc:sldMk cId="3099098508" sldId="952"/>
            <ac:spMk id="30" creationId="{2C749E4A-469D-42DC-AD96-472855D84A88}"/>
          </ac:spMkLst>
        </pc:spChg>
        <pc:spChg chg="mod">
          <ac:chgData name="Marie-Helene RIO" userId="0501e132-36fd-4129-9123-88987c98d08e" providerId="ADAL" clId="{1AF4B631-BA87-4AE3-8556-ABD1A60C84FE}" dt="2022-09-14T06:41:36.311" v="1"/>
          <ac:spMkLst>
            <pc:docMk/>
            <pc:sldMk cId="3099098508" sldId="952"/>
            <ac:spMk id="31" creationId="{80C95372-4FDC-4388-9641-E26B8687855E}"/>
          </ac:spMkLst>
        </pc:spChg>
        <pc:spChg chg="mod">
          <ac:chgData name="Marie-Helene RIO" userId="0501e132-36fd-4129-9123-88987c98d08e" providerId="ADAL" clId="{1AF4B631-BA87-4AE3-8556-ABD1A60C84FE}" dt="2022-09-14T06:41:36.311" v="1"/>
          <ac:spMkLst>
            <pc:docMk/>
            <pc:sldMk cId="3099098508" sldId="952"/>
            <ac:spMk id="33" creationId="{BEADBD5C-78E2-41E9-834E-7FF4B3D852C6}"/>
          </ac:spMkLst>
        </pc:spChg>
        <pc:spChg chg="mod">
          <ac:chgData name="Marie-Helene RIO" userId="0501e132-36fd-4129-9123-88987c98d08e" providerId="ADAL" clId="{1AF4B631-BA87-4AE3-8556-ABD1A60C84FE}" dt="2022-09-14T06:41:36.311" v="1"/>
          <ac:spMkLst>
            <pc:docMk/>
            <pc:sldMk cId="3099098508" sldId="952"/>
            <ac:spMk id="34" creationId="{FE035DFB-035E-4D8A-93AD-32EC497F1A73}"/>
          </ac:spMkLst>
        </pc:spChg>
        <pc:spChg chg="mod">
          <ac:chgData name="Marie-Helene RIO" userId="0501e132-36fd-4129-9123-88987c98d08e" providerId="ADAL" clId="{1AF4B631-BA87-4AE3-8556-ABD1A60C84FE}" dt="2022-09-14T06:41:36.311" v="1"/>
          <ac:spMkLst>
            <pc:docMk/>
            <pc:sldMk cId="3099098508" sldId="952"/>
            <ac:spMk id="36" creationId="{F421C2EB-A3FF-48CA-BE64-2E2DA0B1B21A}"/>
          </ac:spMkLst>
        </pc:spChg>
        <pc:spChg chg="mod">
          <ac:chgData name="Marie-Helene RIO" userId="0501e132-36fd-4129-9123-88987c98d08e" providerId="ADAL" clId="{1AF4B631-BA87-4AE3-8556-ABD1A60C84FE}" dt="2022-09-14T06:41:36.311" v="1"/>
          <ac:spMkLst>
            <pc:docMk/>
            <pc:sldMk cId="3099098508" sldId="952"/>
            <ac:spMk id="38" creationId="{5155E72C-F102-432B-A7B8-8ED0C3F6DD86}"/>
          </ac:spMkLst>
        </pc:spChg>
        <pc:spChg chg="mod">
          <ac:chgData name="Marie-Helene RIO" userId="0501e132-36fd-4129-9123-88987c98d08e" providerId="ADAL" clId="{1AF4B631-BA87-4AE3-8556-ABD1A60C84FE}" dt="2022-09-14T06:41:36.311" v="1"/>
          <ac:spMkLst>
            <pc:docMk/>
            <pc:sldMk cId="3099098508" sldId="952"/>
            <ac:spMk id="39" creationId="{E2B0B7DB-F518-4362-871E-AEC85A99B485}"/>
          </ac:spMkLst>
        </pc:spChg>
        <pc:grpChg chg="add mod">
          <ac:chgData name="Marie-Helene RIO" userId="0501e132-36fd-4129-9123-88987c98d08e" providerId="ADAL" clId="{1AF4B631-BA87-4AE3-8556-ABD1A60C84FE}" dt="2022-09-14T06:41:48.338" v="25" actId="1036"/>
          <ac:grpSpMkLst>
            <pc:docMk/>
            <pc:sldMk cId="3099098508" sldId="952"/>
            <ac:grpSpMk id="8" creationId="{F2951E55-550B-4F9B-9B51-02C22C205E80}"/>
          </ac:grpSpMkLst>
        </pc:grpChg>
        <pc:grpChg chg="mod">
          <ac:chgData name="Marie-Helene RIO" userId="0501e132-36fd-4129-9123-88987c98d08e" providerId="ADAL" clId="{1AF4B631-BA87-4AE3-8556-ABD1A60C84FE}" dt="2022-09-14T06:41:36.311" v="1"/>
          <ac:grpSpMkLst>
            <pc:docMk/>
            <pc:sldMk cId="3099098508" sldId="952"/>
            <ac:grpSpMk id="10" creationId="{DBFB0D17-715D-4AD4-A272-134B7FB2476C}"/>
          </ac:grpSpMkLst>
        </pc:grpChg>
        <pc:grpChg chg="add mod">
          <ac:chgData name="Marie-Helene RIO" userId="0501e132-36fd-4129-9123-88987c98d08e" providerId="ADAL" clId="{1AF4B631-BA87-4AE3-8556-ABD1A60C84FE}" dt="2022-09-14T06:41:48.338" v="25" actId="1036"/>
          <ac:grpSpMkLst>
            <pc:docMk/>
            <pc:sldMk cId="3099098508" sldId="952"/>
            <ac:grpSpMk id="13" creationId="{145FF19A-5D7C-4127-AB65-65F5F4495C88}"/>
          </ac:grpSpMkLst>
        </pc:grpChg>
        <pc:grpChg chg="add mod">
          <ac:chgData name="Marie-Helene RIO" userId="0501e132-36fd-4129-9123-88987c98d08e" providerId="ADAL" clId="{1AF4B631-BA87-4AE3-8556-ABD1A60C84FE}" dt="2022-09-14T06:41:48.338" v="25" actId="1036"/>
          <ac:grpSpMkLst>
            <pc:docMk/>
            <pc:sldMk cId="3099098508" sldId="952"/>
            <ac:grpSpMk id="19" creationId="{9E248A64-7D1D-4CE0-A660-1D2C265AFB51}"/>
          </ac:grpSpMkLst>
        </pc:grpChg>
        <pc:grpChg chg="add mod">
          <ac:chgData name="Marie-Helene RIO" userId="0501e132-36fd-4129-9123-88987c98d08e" providerId="ADAL" clId="{1AF4B631-BA87-4AE3-8556-ABD1A60C84FE}" dt="2022-09-14T06:41:48.338" v="25" actId="1036"/>
          <ac:grpSpMkLst>
            <pc:docMk/>
            <pc:sldMk cId="3099098508" sldId="952"/>
            <ac:grpSpMk id="23" creationId="{EDC5C25B-506D-453B-B938-C0626B6CEB39}"/>
          </ac:grpSpMkLst>
        </pc:grpChg>
        <pc:grpChg chg="mod">
          <ac:chgData name="Marie-Helene RIO" userId="0501e132-36fd-4129-9123-88987c98d08e" providerId="ADAL" clId="{1AF4B631-BA87-4AE3-8556-ABD1A60C84FE}" dt="2022-09-14T06:41:36.311" v="1"/>
          <ac:grpSpMkLst>
            <pc:docMk/>
            <pc:sldMk cId="3099098508" sldId="952"/>
            <ac:grpSpMk id="25" creationId="{D25848B6-EB10-4A85-914D-A0D6463498CD}"/>
          </ac:grpSpMkLst>
        </pc:grpChg>
        <pc:grpChg chg="add mod">
          <ac:chgData name="Marie-Helene RIO" userId="0501e132-36fd-4129-9123-88987c98d08e" providerId="ADAL" clId="{1AF4B631-BA87-4AE3-8556-ABD1A60C84FE}" dt="2022-09-14T06:41:48.338" v="25" actId="1036"/>
          <ac:grpSpMkLst>
            <pc:docMk/>
            <pc:sldMk cId="3099098508" sldId="952"/>
            <ac:grpSpMk id="29" creationId="{04E3642F-B74F-4E2F-8271-9162D1EC11A1}"/>
          </ac:grpSpMkLst>
        </pc:grpChg>
        <pc:grpChg chg="add mod">
          <ac:chgData name="Marie-Helene RIO" userId="0501e132-36fd-4129-9123-88987c98d08e" providerId="ADAL" clId="{1AF4B631-BA87-4AE3-8556-ABD1A60C84FE}" dt="2022-09-14T06:41:48.338" v="25" actId="1036"/>
          <ac:grpSpMkLst>
            <pc:docMk/>
            <pc:sldMk cId="3099098508" sldId="952"/>
            <ac:grpSpMk id="32" creationId="{221874F8-A3A3-485E-B79E-C435320AFFBC}"/>
          </ac:grpSpMkLst>
        </pc:grpChg>
        <pc:grpChg chg="add mod">
          <ac:chgData name="Marie-Helene RIO" userId="0501e132-36fd-4129-9123-88987c98d08e" providerId="ADAL" clId="{1AF4B631-BA87-4AE3-8556-ABD1A60C84FE}" dt="2022-09-14T06:41:48.338" v="25" actId="1036"/>
          <ac:grpSpMkLst>
            <pc:docMk/>
            <pc:sldMk cId="3099098508" sldId="952"/>
            <ac:grpSpMk id="35" creationId="{5C3C3677-AFB2-43E3-AABF-7EA77F1006A0}"/>
          </ac:grpSpMkLst>
        </pc:grpChg>
        <pc:grpChg chg="mod">
          <ac:chgData name="Marie-Helene RIO" userId="0501e132-36fd-4129-9123-88987c98d08e" providerId="ADAL" clId="{1AF4B631-BA87-4AE3-8556-ABD1A60C84FE}" dt="2022-09-14T06:41:36.311" v="1"/>
          <ac:grpSpMkLst>
            <pc:docMk/>
            <pc:sldMk cId="3099098508" sldId="952"/>
            <ac:grpSpMk id="37" creationId="{A65BA690-FC32-4612-A8CF-5840EA36D3D2}"/>
          </ac:grpSpMkLst>
        </pc:grpChg>
        <pc:picChg chg="del">
          <ac:chgData name="Marie-Helene RIO" userId="0501e132-36fd-4129-9123-88987c98d08e" providerId="ADAL" clId="{1AF4B631-BA87-4AE3-8556-ABD1A60C84FE}" dt="2022-09-14T06:41:35.461" v="0" actId="478"/>
          <ac:picMkLst>
            <pc:docMk/>
            <pc:sldMk cId="3099098508" sldId="952"/>
            <ac:picMk id="4" creationId="{BFD8CD18-ACA0-44BE-BB1E-9AAC8F5E3192}"/>
          </ac:picMkLst>
        </pc:picChg>
        <pc:picChg chg="add mod">
          <ac:chgData name="Marie-Helene RIO" userId="0501e132-36fd-4129-9123-88987c98d08e" providerId="ADAL" clId="{1AF4B631-BA87-4AE3-8556-ABD1A60C84FE}" dt="2022-09-14T06:41:48.338" v="25" actId="1036"/>
          <ac:picMkLst>
            <pc:docMk/>
            <pc:sldMk cId="3099098508" sldId="952"/>
            <ac:picMk id="6" creationId="{00C54828-A5A8-49E1-AD81-F62A422C74C7}"/>
          </ac:picMkLst>
        </pc:picChg>
      </pc:sldChg>
      <pc:sldChg chg="delSp add mod">
        <pc:chgData name="Marie-Helene RIO" userId="0501e132-36fd-4129-9123-88987c98d08e" providerId="ADAL" clId="{1AF4B631-BA87-4AE3-8556-ABD1A60C84FE}" dt="2022-09-14T06:43:03.697" v="40" actId="478"/>
        <pc:sldMkLst>
          <pc:docMk/>
          <pc:sldMk cId="2548802683" sldId="973"/>
        </pc:sldMkLst>
        <pc:spChg chg="del">
          <ac:chgData name="Marie-Helene RIO" userId="0501e132-36fd-4129-9123-88987c98d08e" providerId="ADAL" clId="{1AF4B631-BA87-4AE3-8556-ABD1A60C84FE}" dt="2022-09-14T06:43:01.087" v="39" actId="478"/>
          <ac:spMkLst>
            <pc:docMk/>
            <pc:sldMk cId="2548802683" sldId="973"/>
            <ac:spMk id="14" creationId="{0B161ACE-BBDF-4ACD-A385-F68679144FA6}"/>
          </ac:spMkLst>
        </pc:spChg>
        <pc:grpChg chg="del">
          <ac:chgData name="Marie-Helene RIO" userId="0501e132-36fd-4129-9123-88987c98d08e" providerId="ADAL" clId="{1AF4B631-BA87-4AE3-8556-ABD1A60C84FE}" dt="2022-09-14T06:42:57.088" v="38" actId="478"/>
          <ac:grpSpMkLst>
            <pc:docMk/>
            <pc:sldMk cId="2548802683" sldId="973"/>
            <ac:grpSpMk id="8" creationId="{F2951E55-550B-4F9B-9B51-02C22C205E80}"/>
          </ac:grpSpMkLst>
        </pc:grpChg>
        <pc:grpChg chg="del">
          <ac:chgData name="Marie-Helene RIO" userId="0501e132-36fd-4129-9123-88987c98d08e" providerId="ADAL" clId="{1AF4B631-BA87-4AE3-8556-ABD1A60C84FE}" dt="2022-09-14T06:43:03.697" v="40" actId="478"/>
          <ac:grpSpMkLst>
            <pc:docMk/>
            <pc:sldMk cId="2548802683" sldId="973"/>
            <ac:grpSpMk id="13" creationId="{145FF19A-5D7C-4127-AB65-65F5F4495C88}"/>
          </ac:grpSpMkLst>
        </pc:grpChg>
        <pc:grpChg chg="del">
          <ac:chgData name="Marie-Helene RIO" userId="0501e132-36fd-4129-9123-88987c98d08e" providerId="ADAL" clId="{1AF4B631-BA87-4AE3-8556-ABD1A60C84FE}" dt="2022-09-14T06:42:54.997" v="37" actId="478"/>
          <ac:grpSpMkLst>
            <pc:docMk/>
            <pc:sldMk cId="2548802683" sldId="973"/>
            <ac:grpSpMk id="19" creationId="{9E248A64-7D1D-4CE0-A660-1D2C265AFB51}"/>
          </ac:grpSpMkLst>
        </pc:grpChg>
        <pc:grpChg chg="del">
          <ac:chgData name="Marie-Helene RIO" userId="0501e132-36fd-4129-9123-88987c98d08e" providerId="ADAL" clId="{1AF4B631-BA87-4AE3-8556-ABD1A60C84FE}" dt="2022-09-14T06:42:54.997" v="37" actId="478"/>
          <ac:grpSpMkLst>
            <pc:docMk/>
            <pc:sldMk cId="2548802683" sldId="973"/>
            <ac:grpSpMk id="23" creationId="{EDC5C25B-506D-453B-B938-C0626B6CEB39}"/>
          </ac:grpSpMkLst>
        </pc:grpChg>
        <pc:grpChg chg="del">
          <ac:chgData name="Marie-Helene RIO" userId="0501e132-36fd-4129-9123-88987c98d08e" providerId="ADAL" clId="{1AF4B631-BA87-4AE3-8556-ABD1A60C84FE}" dt="2022-09-14T06:42:54.997" v="37" actId="478"/>
          <ac:grpSpMkLst>
            <pc:docMk/>
            <pc:sldMk cId="2548802683" sldId="973"/>
            <ac:grpSpMk id="29" creationId="{04E3642F-B74F-4E2F-8271-9162D1EC11A1}"/>
          </ac:grpSpMkLst>
        </pc:grpChg>
        <pc:grpChg chg="del">
          <ac:chgData name="Marie-Helene RIO" userId="0501e132-36fd-4129-9123-88987c98d08e" providerId="ADAL" clId="{1AF4B631-BA87-4AE3-8556-ABD1A60C84FE}" dt="2022-09-14T06:42:54.997" v="37" actId="478"/>
          <ac:grpSpMkLst>
            <pc:docMk/>
            <pc:sldMk cId="2548802683" sldId="973"/>
            <ac:grpSpMk id="32" creationId="{221874F8-A3A3-485E-B79E-C435320AFFBC}"/>
          </ac:grpSpMkLst>
        </pc:grpChg>
        <pc:grpChg chg="del">
          <ac:chgData name="Marie-Helene RIO" userId="0501e132-36fd-4129-9123-88987c98d08e" providerId="ADAL" clId="{1AF4B631-BA87-4AE3-8556-ABD1A60C84FE}" dt="2022-09-14T06:42:54.997" v="37" actId="478"/>
          <ac:grpSpMkLst>
            <pc:docMk/>
            <pc:sldMk cId="2548802683" sldId="973"/>
            <ac:grpSpMk id="35" creationId="{5C3C3677-AFB2-43E3-AABF-7EA77F1006A0}"/>
          </ac:grpSpMkLst>
        </pc:gr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esait-my.sharepoint.com/personal/javieralonso_concha_ext_esa_int/Documents/Documents/2022_ESA/2022/2022_CarbonWorkshop/OceanCarbonfromSpace2022_participants_2022-03-22.xl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[OceanCarbonfromSpace2022_participants_2022-03-22.xls.xlsx]Suggestion1!PivotTable1</c:name>
    <c:fmtId val="-1"/>
  </c:pivotSource>
  <c:chart>
    <c:autoTitleDeleted val="1"/>
    <c:pivotFmts>
      <c:pivotFmt>
        <c:idx val="0"/>
        <c:spPr>
          <a:solidFill>
            <a:schemeClr val="accent1"/>
          </a:solidFill>
          <a:ln w="19050">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noFill/>
          </a:ln>
          <a:effectLst/>
        </c:spPr>
        <c:dLbl>
          <c:idx val="0"/>
          <c:layout>
            <c:manualLayout>
              <c:x val="-0.14043482064741902"/>
              <c:y val="1.8094925634295714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2"/>
          </a:solidFill>
          <a:ln w="19050">
            <a:noFill/>
          </a:ln>
          <a:effectLst/>
        </c:spPr>
        <c:dLbl>
          <c:idx val="0"/>
          <c:layout>
            <c:manualLayout>
              <c:x val="0.14355008748906381"/>
              <c:y val="3.2070209973753282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3"/>
        <c:spPr>
          <a:solidFill>
            <a:schemeClr val="accent1"/>
          </a:solidFill>
          <a:ln w="19050">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4"/>
        <c:spPr>
          <a:solidFill>
            <a:schemeClr val="accent1"/>
          </a:solidFill>
          <a:ln w="19050">
            <a:noFill/>
          </a:ln>
          <a:effectLst/>
        </c:spPr>
        <c:dLbl>
          <c:idx val="0"/>
          <c:layout>
            <c:manualLayout>
              <c:x val="-0.14043482064741902"/>
              <c:y val="1.8094925634295714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5"/>
        <c:spPr>
          <a:solidFill>
            <a:schemeClr val="accent1"/>
          </a:solidFill>
          <a:ln w="19050">
            <a:noFill/>
          </a:ln>
          <a:effectLst/>
        </c:spPr>
        <c:dLbl>
          <c:idx val="0"/>
          <c:layout>
            <c:manualLayout>
              <c:x val="0.14355008748906381"/>
              <c:y val="3.2070209973753282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6"/>
        <c:spPr>
          <a:solidFill>
            <a:schemeClr val="accent1"/>
          </a:solidFill>
          <a:ln w="19050">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7"/>
        <c:spPr>
          <a:solidFill>
            <a:schemeClr val="accent1"/>
          </a:solidFill>
          <a:ln w="19050">
            <a:noFill/>
          </a:ln>
          <a:effectLst/>
        </c:spPr>
        <c:dLbl>
          <c:idx val="0"/>
          <c:layout>
            <c:manualLayout>
              <c:x val="-0.14043482064741902"/>
              <c:y val="1.8094925634295714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
        <c:idx val="8"/>
        <c:spPr>
          <a:solidFill>
            <a:schemeClr val="accent1"/>
          </a:solidFill>
          <a:ln w="19050">
            <a:noFill/>
          </a:ln>
          <a:effectLst/>
        </c:spPr>
        <c:dLbl>
          <c:idx val="0"/>
          <c:layout>
            <c:manualLayout>
              <c:x val="0.14355008748906381"/>
              <c:y val="3.2070209973753282E-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Lst>
        </c:dLbl>
      </c:pivotFmt>
    </c:pivotFmts>
    <c:plotArea>
      <c:layout/>
      <c:pieChart>
        <c:varyColors val="1"/>
        <c:ser>
          <c:idx val="0"/>
          <c:order val="0"/>
          <c:tx>
            <c:strRef>
              <c:f>Suggestion1!$B$2</c:f>
              <c:strCache>
                <c:ptCount val="1"/>
                <c:pt idx="0">
                  <c:v>Total</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61F4-4067-A750-3D3967A28D7A}"/>
              </c:ext>
            </c:extLst>
          </c:dPt>
          <c:dPt>
            <c:idx val="1"/>
            <c:bubble3D val="0"/>
            <c:spPr>
              <a:solidFill>
                <a:schemeClr val="accent2"/>
              </a:solidFill>
              <a:ln w="19050">
                <a:noFill/>
              </a:ln>
              <a:effectLst/>
            </c:spPr>
            <c:extLst>
              <c:ext xmlns:c16="http://schemas.microsoft.com/office/drawing/2014/chart" uri="{C3380CC4-5D6E-409C-BE32-E72D297353CC}">
                <c16:uniqueId val="{00000003-61F4-4067-A750-3D3967A28D7A}"/>
              </c:ext>
            </c:extLst>
          </c:dPt>
          <c:dLbls>
            <c:dLbl>
              <c:idx val="0"/>
              <c:layout>
                <c:manualLayout>
                  <c:x val="-0.18210148731408574"/>
                  <c:y val="1.809492563429571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1F4-4067-A750-3D3967A28D7A}"/>
                </c:ext>
              </c:extLst>
            </c:dLbl>
            <c:dLbl>
              <c:idx val="1"/>
              <c:layout>
                <c:manualLayout>
                  <c:x val="0.18243897637795276"/>
                  <c:y val="-5.12631233595800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1F4-4067-A750-3D3967A28D7A}"/>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accent2">
                        <a:lumMod val="20000"/>
                        <a:lumOff val="80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Suggestion1!$A$3:$A$5</c:f>
              <c:strCache>
                <c:ptCount val="2"/>
                <c:pt idx="0">
                  <c:v>female</c:v>
                </c:pt>
                <c:pt idx="1">
                  <c:v>male</c:v>
                </c:pt>
              </c:strCache>
            </c:strRef>
          </c:cat>
          <c:val>
            <c:numRef>
              <c:f>Suggestion1!$B$3:$B$5</c:f>
              <c:numCache>
                <c:formatCode>General</c:formatCode>
                <c:ptCount val="2"/>
                <c:pt idx="0">
                  <c:v>210</c:v>
                </c:pt>
                <c:pt idx="1">
                  <c:v>239</c:v>
                </c:pt>
              </c:numCache>
            </c:numRef>
          </c:val>
          <c:extLst>
            <c:ext xmlns:c16="http://schemas.microsoft.com/office/drawing/2014/chart" uri="{C3380CC4-5D6E-409C-BE32-E72D297353CC}">
              <c16:uniqueId val="{00000004-61F4-4067-A750-3D3967A28D7A}"/>
            </c:ext>
          </c:extLst>
        </c:ser>
        <c:dLbls>
          <c:showLegendKey val="0"/>
          <c:showVal val="0"/>
          <c:showCatName val="0"/>
          <c:showSerName val="0"/>
          <c:showPercent val="0"/>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2400" b="0" i="0" u="none" strike="noStrike" kern="1200" baseline="0">
                <a:ln>
                  <a:noFill/>
                </a:ln>
                <a:solidFill>
                  <a:schemeClr val="bg2"/>
                </a:solidFill>
                <a:latin typeface="+mn-lt"/>
                <a:ea typeface="+mn-ea"/>
                <a:cs typeface="+mn-cs"/>
              </a:defRPr>
            </a:pPr>
            <a:endParaRPr lang="en-US"/>
          </a:p>
        </c:txPr>
      </c:legendEntry>
      <c:legendEntry>
        <c:idx val="1"/>
        <c:txPr>
          <a:bodyPr rot="0" spcFirstLastPara="1" vertOverflow="ellipsis" vert="horz" wrap="square" anchor="ctr" anchorCtr="1"/>
          <a:lstStyle/>
          <a:p>
            <a:pPr>
              <a:defRPr sz="2400" b="0" i="0" u="none" strike="noStrike" kern="1200" baseline="0">
                <a:solidFill>
                  <a:schemeClr val="bg2"/>
                </a:solidFill>
                <a:latin typeface="+mn-lt"/>
                <a:ea typeface="+mn-ea"/>
                <a:cs typeface="+mn-cs"/>
              </a:defRPr>
            </a:pPr>
            <a:endParaRPr lang="en-US"/>
          </a:p>
        </c:txPr>
      </c:legendEntry>
      <c:layout>
        <c:manualLayout>
          <c:xMode val="edge"/>
          <c:yMode val="edge"/>
          <c:x val="0.62569444444444444"/>
          <c:y val="0.34164297171186941"/>
          <c:w val="0.28054746281714787"/>
          <c:h val="0.338883420822397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bg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oceanacidification.noaa.gov/Home.aspx"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nfccc.int/documents/184656"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 name="Google Shape;6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100" dirty="0"/>
              <a:t>Each year, the global carbon budget is assessed to track how well, or not, humanity is achieving any reductions in greenhouse gas emissions.</a:t>
            </a:r>
          </a:p>
          <a:p>
            <a:endParaRPr lang="en-GB" sz="1100" b="0" i="0" kern="1200" dirty="0">
              <a:solidFill>
                <a:schemeClr val="tx1"/>
              </a:solidFill>
              <a:effectLst/>
              <a:latin typeface="Calibri" pitchFamily="34" charset="0"/>
              <a:ea typeface="MS PGothic" pitchFamily="34" charset="-128"/>
              <a:cs typeface="MS PGothic" charset="0"/>
            </a:endParaRPr>
          </a:p>
          <a:p>
            <a:r>
              <a:rPr lang="en-GB" sz="1100" b="0" i="0" kern="1200" dirty="0">
                <a:solidFill>
                  <a:schemeClr val="tx1"/>
                </a:solidFill>
                <a:effectLst/>
                <a:latin typeface="Calibri" pitchFamily="34" charset="0"/>
                <a:ea typeface="MS PGothic" pitchFamily="34" charset="-128"/>
                <a:cs typeface="MS PGothic" charset="0"/>
              </a:rPr>
              <a:t>The huge variations in land cover, vegetation, terrain and their year-to-year variations mean that it is currently very difficult to measure the total global land sink accurately. Solving this issue is complex and complicated. However, it can be estimated indirectly.</a:t>
            </a:r>
          </a:p>
          <a:p>
            <a:endParaRPr lang="en-GB" sz="1100" b="0" i="0" kern="1200" dirty="0">
              <a:solidFill>
                <a:schemeClr val="tx1"/>
              </a:solidFill>
              <a:effectLst/>
              <a:latin typeface="Calibri" pitchFamily="34" charset="0"/>
              <a:ea typeface="MS PGothic" pitchFamily="34" charset="-128"/>
            </a:endParaRPr>
          </a:p>
          <a:p>
            <a:r>
              <a:rPr lang="en-GB" sz="1100" b="0" i="0" kern="1200" dirty="0">
                <a:solidFill>
                  <a:schemeClr val="tx1"/>
                </a:solidFill>
                <a:effectLst/>
                <a:latin typeface="Calibri" pitchFamily="34" charset="0"/>
                <a:ea typeface="MS PGothic" pitchFamily="34" charset="-128"/>
                <a:cs typeface="MS PGothic" charset="0"/>
              </a:rPr>
              <a:t>By absorbing increased carbon dioxide from the atmosphere, the ocean reduces the warming impact of these emissions were they to remain in the atmosphere. However, carbon dioxide dissolved into the ocean causes seawater </a:t>
            </a:r>
            <a:r>
              <a:rPr lang="en-GB" sz="1100" b="0" i="0" u="sng" kern="1200" dirty="0">
                <a:solidFill>
                  <a:schemeClr val="tx1"/>
                </a:solidFill>
                <a:effectLst/>
                <a:latin typeface="Calibri" pitchFamily="34" charset="0"/>
                <a:ea typeface="MS PGothic" pitchFamily="34" charset="-128"/>
                <a:cs typeface="MS PGothic" charset="0"/>
                <a:hlinkClick r:id="rId3"/>
              </a:rPr>
              <a:t>to acidify</a:t>
            </a:r>
            <a:r>
              <a:rPr lang="en-GB" sz="1100" b="0" i="0" kern="1200" dirty="0">
                <a:solidFill>
                  <a:schemeClr val="tx1"/>
                </a:solidFill>
                <a:effectLst/>
                <a:latin typeface="Calibri" pitchFamily="34" charset="0"/>
                <a:ea typeface="MS PGothic" pitchFamily="34" charset="-128"/>
                <a:cs typeface="MS PGothic" charset="0"/>
              </a:rPr>
              <a:t>,</a:t>
            </a:r>
            <a:endParaRPr lang="en-GB" dirty="0"/>
          </a:p>
          <a:p>
            <a:endParaRPr lang="en-GB" dirty="0"/>
          </a:p>
        </p:txBody>
      </p:sp>
    </p:spTree>
    <p:extLst>
      <p:ext uri="{BB962C8B-B14F-4D97-AF65-F5344CB8AC3E}">
        <p14:creationId xmlns:p14="http://schemas.microsoft.com/office/powerpoint/2010/main" val="2311420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3200" b="0" i="0" dirty="0">
                <a:solidFill>
                  <a:srgbClr val="333333"/>
                </a:solidFill>
                <a:effectLst/>
                <a:latin typeface="Merriweather" panose="020B0604020202020204" pitchFamily="2" charset="0"/>
              </a:rPr>
              <a:t>The global stocktake of the Paris Agreement (GST) is a process for taking stock of the implementation of the Paris Agreement with the aim to assess the world’s collective progress towards achieving the purpose of the agreement and its long-term goals (</a:t>
            </a:r>
            <a:r>
              <a:rPr lang="en-GB" sz="3200" b="0" i="0" u="sng" dirty="0">
                <a:solidFill>
                  <a:srgbClr val="00587E"/>
                </a:solidFill>
                <a:effectLst/>
                <a:latin typeface="Merriweather" panose="020B0604020202020204" pitchFamily="2" charset="0"/>
                <a:hlinkClick r:id="rId3"/>
              </a:rPr>
              <a:t>Article 14</a:t>
            </a:r>
            <a:r>
              <a:rPr lang="en-GB" sz="3200" b="0" i="0" dirty="0">
                <a:solidFill>
                  <a:srgbClr val="333333"/>
                </a:solidFill>
                <a:effectLst/>
                <a:latin typeface="Merriweather" panose="020B0604020202020204" pitchFamily="2" charset="0"/>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800" dirty="0">
                <a:effectLst/>
                <a:latin typeface="Calibri" panose="020F0502020204030204" pitchFamily="34" charset="0"/>
                <a:ea typeface="Calibri" panose="020F0502020204030204" pitchFamily="34" charset="0"/>
              </a:rPr>
              <a:t>The 2015 UNFCCC Paris Agreement came into force in November 2016. It provides a framework to achieve ambitious aims through financial flows, capacity building, mitigation and adaptation. The first Global Stocktake will take place in 2023, and on a five-year basis thereafter. Member States (MS) have also agreed to commit to nationally determined contributions (NDCs) that they intend to achieve regarding their future greenhouse gases (GHG) emissions reductions and activities to enhance climate adaptation. To monitor their progress towards reducing emissions, Member States to the Paris Agreement will also be submitting national inventories at two-year intervals, as part of their Biennial Transparency Reports (BTRs)</a:t>
            </a:r>
            <a:r>
              <a:rPr lang="en-GB" dirty="0">
                <a:effectLst/>
              </a:rPr>
              <a:t> </a:t>
            </a:r>
            <a:r>
              <a:rPr lang="en-US" sz="1800" dirty="0">
                <a:effectLst/>
                <a:latin typeface="Arial" panose="020B0604020202020204" pitchFamily="34" charset="0"/>
                <a:ea typeface="Calibri" panose="020F0502020204030204" pitchFamily="34" charset="0"/>
                <a:cs typeface="Times New Roman" panose="02020603050405020304" pitchFamily="18" charset="0"/>
              </a:rPr>
              <a:t>Unfccc.int</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91" name="Google Shape;9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solidFill>
                  <a:srgbClr val="000000"/>
                </a:solidFill>
              </a:rPr>
              <a:t>This holistic picture of the carbon cycle from an ocean perspective is from Brewin et al. (2021).</a:t>
            </a:r>
          </a:p>
          <a:p>
            <a:r>
              <a:rPr lang="en-GB" b="1" dirty="0">
                <a:solidFill>
                  <a:srgbClr val="000000"/>
                </a:solidFill>
              </a:rPr>
              <a:t>But at the moment, the Global Carbon Budget assessments focus on just the Dissolved Inorganic Carbon (DIC) component, ignoring how everything can, and will be, changing DIC through time.</a:t>
            </a:r>
          </a:p>
        </p:txBody>
      </p:sp>
    </p:spTree>
    <p:extLst>
      <p:ext uri="{BB962C8B-B14F-4D97-AF65-F5344CB8AC3E}">
        <p14:creationId xmlns:p14="http://schemas.microsoft.com/office/powerpoint/2010/main" val="4220452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1" dirty="0">
                <a:solidFill>
                  <a:srgbClr val="000000"/>
                </a:solidFill>
              </a:rPr>
              <a:t>This holistic picture of the carbon cycle from an ocean perspective is from Brewin et al. (2021).</a:t>
            </a:r>
          </a:p>
          <a:p>
            <a:r>
              <a:rPr lang="en-GB" b="1" dirty="0">
                <a:solidFill>
                  <a:srgbClr val="000000"/>
                </a:solidFill>
              </a:rPr>
              <a:t>But at the moment, the Global Carbon Budget assessments focus on just the Dissolved Inorganic Carbon (DIC) component, ignoring how everything can, and will be, changing DIC through time.</a:t>
            </a:r>
          </a:p>
        </p:txBody>
      </p:sp>
    </p:spTree>
    <p:extLst>
      <p:ext uri="{BB962C8B-B14F-4D97-AF65-F5344CB8AC3E}">
        <p14:creationId xmlns:p14="http://schemas.microsoft.com/office/powerpoint/2010/main" val="1893692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45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3301750" y="2265730"/>
            <a:ext cx="8288157" cy="2756714"/>
          </a:xfrm>
          <a:prstGeom prst="rect">
            <a:avLst/>
          </a:prstGeom>
          <a:noFill/>
          <a:ln>
            <a:noFill/>
          </a:ln>
        </p:spPr>
      </p:pic>
      <p:pic>
        <p:nvPicPr>
          <p:cNvPr id="13" name="Google Shape;13;p7"/>
          <p:cNvPicPr preferRelativeResize="0"/>
          <p:nvPr/>
        </p:nvPicPr>
        <p:blipFill rotWithShape="1">
          <a:blip r:embed="rId3">
            <a:alphaModFix/>
          </a:blip>
          <a:srcRect b="-113"/>
          <a:stretch/>
        </p:blipFill>
        <p:spPr>
          <a:xfrm rot="10800000" flipH="1">
            <a:off x="2824280" y="4824248"/>
            <a:ext cx="5391556" cy="2038097"/>
          </a:xfrm>
          <a:prstGeom prst="rect">
            <a:avLst/>
          </a:prstGeom>
          <a:noFill/>
          <a:ln>
            <a:noFill/>
          </a:ln>
        </p:spPr>
      </p:pic>
      <p:pic>
        <p:nvPicPr>
          <p:cNvPr id="14" name="Google Shape;14;p7" descr="A picture containing nature&#10;&#10;Description automatically generated"/>
          <p:cNvPicPr preferRelativeResize="0"/>
          <p:nvPr/>
        </p:nvPicPr>
        <p:blipFill rotWithShape="1">
          <a:blip r:embed="rId4">
            <a:alphaModFix/>
          </a:blip>
          <a:srcRect/>
          <a:stretch/>
        </p:blipFill>
        <p:spPr>
          <a:xfrm>
            <a:off x="8477344" y="-1"/>
            <a:ext cx="3714656" cy="2686815"/>
          </a:xfrm>
          <a:prstGeom prst="rect">
            <a:avLst/>
          </a:prstGeom>
          <a:noFill/>
          <a:ln>
            <a:noFill/>
          </a:ln>
        </p:spPr>
      </p:pic>
      <p:sp>
        <p:nvSpPr>
          <p:cNvPr id="15" name="Google Shape;15;p7"/>
          <p:cNvSpPr/>
          <p:nvPr/>
        </p:nvSpPr>
        <p:spPr>
          <a:xfrm flipH="1">
            <a:off x="5456394" y="1968439"/>
            <a:ext cx="6751471" cy="4901119"/>
          </a:xfrm>
          <a:custGeom>
            <a:avLst/>
            <a:gdLst/>
            <a:ahLst/>
            <a:cxnLst/>
            <a:rect l="l" t="t" r="r" b="b"/>
            <a:pathLst>
              <a:path w="6751471" h="4901119" extrusionOk="0">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dist="38100" dir="13500000" algn="b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16;p7"/>
          <p:cNvSpPr/>
          <p:nvPr/>
        </p:nvSpPr>
        <p:spPr>
          <a:xfrm flipH="1">
            <a:off x="-4784" y="-14542"/>
            <a:ext cx="12199164" cy="6874921"/>
          </a:xfrm>
          <a:custGeom>
            <a:avLst/>
            <a:gdLst/>
            <a:ahLst/>
            <a:cxnLst/>
            <a:rect l="l" t="t" r="r" b="b"/>
            <a:pathLst>
              <a:path w="14761910" h="6836301" extrusionOk="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dist="38100" dir="27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7" name="Google Shape;17;p7"/>
          <p:cNvPicPr preferRelativeResize="0"/>
          <p:nvPr/>
        </p:nvPicPr>
        <p:blipFill rotWithShape="1">
          <a:blip r:embed="rId5">
            <a:alphaModFix/>
          </a:blip>
          <a:srcRect/>
          <a:stretch/>
        </p:blipFill>
        <p:spPr>
          <a:xfrm>
            <a:off x="138431" y="5311498"/>
            <a:ext cx="2738896" cy="1508514"/>
          </a:xfrm>
          <a:prstGeom prst="rect">
            <a:avLst/>
          </a:prstGeom>
          <a:noFill/>
          <a:ln>
            <a:noFill/>
          </a:ln>
          <a:effectLst>
            <a:outerShdw blurRad="50800" dist="38100" dir="2700000" algn="tl" rotWithShape="0">
              <a:srgbClr val="000000">
                <a:alpha val="40000"/>
              </a:srgbClr>
            </a:outerShdw>
          </a:effectLst>
        </p:spPr>
      </p:pic>
      <p:pic>
        <p:nvPicPr>
          <p:cNvPr id="18" name="Google Shape;18;p7"/>
          <p:cNvPicPr preferRelativeResize="0"/>
          <p:nvPr/>
        </p:nvPicPr>
        <p:blipFill rotWithShape="1">
          <a:blip r:embed="rId6">
            <a:alphaModFix amt="34000"/>
          </a:blip>
          <a:srcRect l="32582" t="2399" r="8554" b="-8773"/>
          <a:stretch/>
        </p:blipFill>
        <p:spPr>
          <a:xfrm rot="5400000">
            <a:off x="5734286" y="-1016167"/>
            <a:ext cx="5455273" cy="7480884"/>
          </a:xfrm>
          <a:prstGeom prst="rtTriangle">
            <a:avLst/>
          </a:prstGeom>
          <a:noFill/>
          <a:ln>
            <a:noFill/>
          </a:ln>
        </p:spPr>
      </p:pic>
      <p:pic>
        <p:nvPicPr>
          <p:cNvPr id="19" name="Google Shape;19;p7"/>
          <p:cNvPicPr preferRelativeResize="0"/>
          <p:nvPr/>
        </p:nvPicPr>
        <p:blipFill rotWithShape="1">
          <a:blip r:embed="rId6">
            <a:alphaModFix amt="34000"/>
          </a:blip>
          <a:srcRect l="54016" t="36081" r="11355" b="672"/>
          <a:stretch/>
        </p:blipFill>
        <p:spPr>
          <a:xfrm rot="-5400000">
            <a:off x="5792642" y="4819952"/>
            <a:ext cx="1719709" cy="2366806"/>
          </a:xfrm>
          <a:prstGeom prst="rtTriangle">
            <a:avLst/>
          </a:prstGeom>
          <a:noFill/>
          <a:ln>
            <a:noFill/>
          </a:ln>
        </p:spPr>
      </p:pic>
      <p:sp>
        <p:nvSpPr>
          <p:cNvPr id="20" name="Google Shape;20;p7"/>
          <p:cNvSpPr txBox="1">
            <a:spLocks noGrp="1"/>
          </p:cNvSpPr>
          <p:nvPr>
            <p:ph type="title"/>
          </p:nvPr>
        </p:nvSpPr>
        <p:spPr>
          <a:xfrm>
            <a:off x="176047" y="175938"/>
            <a:ext cx="6157185" cy="397264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8000"/>
              <a:buFont typeface="Arial"/>
              <a:buNone/>
              <a:defRPr sz="80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1"/>
        <p:cNvGrpSpPr/>
        <p:nvPr/>
      </p:nvGrpSpPr>
      <p:grpSpPr>
        <a:xfrm>
          <a:off x="0" y="0"/>
          <a:ext cx="0" cy="0"/>
          <a:chOff x="0" y="0"/>
          <a:chExt cx="0" cy="0"/>
        </a:xfrm>
      </p:grpSpPr>
      <p:sp>
        <p:nvSpPr>
          <p:cNvPr id="22" name="Google Shape;22;p8"/>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23" name="Google Shape;23;p8"/>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24" name="Google Shape;24;p8"/>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25" name="Google Shape;25;p8"/>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26" name="Google Shape;26;p8"/>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27" name="Google Shape;27;p8"/>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28" name="Google Shape;28;p8"/>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Arial"/>
                <a:ea typeface="Arial"/>
                <a:cs typeface="Arial"/>
                <a:sym typeface="Arial"/>
              </a:rPr>
              <a:t>SIT-TW, 13-15 September 2022</a:t>
            </a:r>
            <a:endParaRPr sz="1400" b="0" i="0" u="none" strike="noStrike" cap="none">
              <a:solidFill>
                <a:srgbClr val="000000"/>
              </a:solidFill>
              <a:latin typeface="Arial"/>
              <a:ea typeface="Arial"/>
              <a:cs typeface="Arial"/>
              <a:sym typeface="Arial"/>
            </a:endParaRPr>
          </a:p>
        </p:txBody>
      </p:sp>
      <p:sp>
        <p:nvSpPr>
          <p:cNvPr id="29" name="Google Shape;29;p8"/>
          <p:cNvSpPr txBox="1">
            <a:spLocks noGrp="1"/>
          </p:cNvSpPr>
          <p:nvPr>
            <p:ph type="body" idx="1"/>
          </p:nvPr>
        </p:nvSpPr>
        <p:spPr>
          <a:xfrm>
            <a:off x="324233" y="1558533"/>
            <a:ext cx="11495400" cy="4662871"/>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0" name="Google Shape;30;p8"/>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1"/>
        <p:cNvGrpSpPr/>
        <p:nvPr/>
      </p:nvGrpSpPr>
      <p:grpSpPr>
        <a:xfrm>
          <a:off x="0" y="0"/>
          <a:ext cx="0" cy="0"/>
          <a:chOff x="0" y="0"/>
          <a:chExt cx="0" cy="0"/>
        </a:xfrm>
      </p:grpSpPr>
      <p:sp>
        <p:nvSpPr>
          <p:cNvPr id="32" name="Google Shape;32;p9"/>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33" name="Google Shape;33;p9"/>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34" name="Google Shape;34;p9"/>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35" name="Google Shape;35;p9"/>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36" name="Google Shape;36;p9"/>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37" name="Google Shape;37;p9"/>
          <p:cNvSpPr txBox="1">
            <a:spLocks noGrp="1"/>
          </p:cNvSpPr>
          <p:nvPr>
            <p:ph type="body" idx="1"/>
          </p:nvPr>
        </p:nvSpPr>
        <p:spPr>
          <a:xfrm>
            <a:off x="386632"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8" name="Google Shape;38;p9"/>
          <p:cNvSpPr txBox="1">
            <a:spLocks noGrp="1"/>
          </p:cNvSpPr>
          <p:nvPr>
            <p:ph type="body" idx="2"/>
          </p:nvPr>
        </p:nvSpPr>
        <p:spPr>
          <a:xfrm>
            <a:off x="6296361" y="1445923"/>
            <a:ext cx="5509008" cy="4775482"/>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Courier New"/>
              <a:buChar char="o"/>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9" name="Google Shape;39;p9"/>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40" name="Google Shape;40;p9"/>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1" name="Google Shape;41;p9"/>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Arial"/>
                <a:ea typeface="Arial"/>
                <a:cs typeface="Arial"/>
                <a:sym typeface="Arial"/>
              </a:rPr>
              <a:t>SIT-TW, 13-15 September 2022</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2"/>
        <p:cNvGrpSpPr/>
        <p:nvPr/>
      </p:nvGrpSpPr>
      <p:grpSpPr>
        <a:xfrm>
          <a:off x="0" y="0"/>
          <a:ext cx="0" cy="0"/>
          <a:chOff x="0" y="0"/>
          <a:chExt cx="0" cy="0"/>
        </a:xfrm>
      </p:grpSpPr>
      <p:sp>
        <p:nvSpPr>
          <p:cNvPr id="43" name="Google Shape;43;p10"/>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44" name="Google Shape;44;p10"/>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45" name="Google Shape;45;p10"/>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46" name="Google Shape;46;p10"/>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7" name="Google Shape;47;p10"/>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48" name="Google Shape;48;p10"/>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49" name="Google Shape;49;p10"/>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0" name="Google Shape;50;p10"/>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Arial"/>
                <a:ea typeface="Arial"/>
                <a:cs typeface="Arial"/>
                <a:sym typeface="Arial"/>
              </a:rPr>
              <a:t>SIT-TW, 13-15 September 2022</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1"/>
        <p:cNvGrpSpPr/>
        <p:nvPr/>
      </p:nvGrpSpPr>
      <p:grpSpPr>
        <a:xfrm>
          <a:off x="0" y="0"/>
          <a:ext cx="0" cy="0"/>
          <a:chOff x="0" y="0"/>
          <a:chExt cx="0" cy="0"/>
        </a:xfrm>
      </p:grpSpPr>
      <p:sp>
        <p:nvSpPr>
          <p:cNvPr id="52" name="Google Shape;52;p11"/>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53" name="Google Shape;53;p11"/>
          <p:cNvPicPr preferRelativeResize="0"/>
          <p:nvPr/>
        </p:nvPicPr>
        <p:blipFill rotWithShape="1">
          <a:blip r:embed="rId2">
            <a:alphaModFix amt="34000"/>
          </a:blip>
          <a:srcRect l="51339" t="39269" r="-2839" b="35419"/>
          <a:stretch/>
        </p:blipFill>
        <p:spPr>
          <a:xfrm flipH="1">
            <a:off x="9304422" y="0"/>
            <a:ext cx="2887578" cy="1037492"/>
          </a:xfrm>
          <a:prstGeom prst="rect">
            <a:avLst/>
          </a:prstGeom>
          <a:noFill/>
          <a:ln>
            <a:noFill/>
          </a:ln>
        </p:spPr>
      </p:pic>
      <p:pic>
        <p:nvPicPr>
          <p:cNvPr id="54" name="Google Shape;54;p11"/>
          <p:cNvPicPr preferRelativeResize="0"/>
          <p:nvPr/>
        </p:nvPicPr>
        <p:blipFill rotWithShape="1">
          <a:blip r:embed="rId3">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55" name="Google Shape;55;p11"/>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56" name="Google Shape;56;p11"/>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57" name="Google Shape;57;p11"/>
          <p:cNvSpPr txBox="1">
            <a:spLocks noGrp="1"/>
          </p:cNvSpPr>
          <p:nvPr>
            <p:ph type="body" idx="1"/>
          </p:nvPr>
        </p:nvSpPr>
        <p:spPr>
          <a:xfrm>
            <a:off x="5180012" y="1373852"/>
            <a:ext cx="6172200" cy="4694402"/>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chemeClr val="dk1"/>
              </a:buClr>
              <a:buSzPts val="3200"/>
              <a:buFont typeface="Noto Sans Symbols"/>
              <a:buChar char="❖"/>
              <a:defRPr sz="3200" b="0" i="0" u="none" strike="noStrike" cap="none">
                <a:solidFill>
                  <a:schemeClr val="dk1"/>
                </a:solidFill>
                <a:latin typeface="Arial"/>
                <a:ea typeface="Arial"/>
                <a:cs typeface="Arial"/>
                <a:sym typeface="Arial"/>
              </a:defRPr>
            </a:lvl1pPr>
            <a:lvl2pPr marL="914400" marR="0" lvl="1" indent="-406400" algn="l" rtl="0">
              <a:lnSpc>
                <a:spcPct val="90000"/>
              </a:lnSpc>
              <a:spcBef>
                <a:spcPts val="500"/>
              </a:spcBef>
              <a:spcAft>
                <a:spcPts val="0"/>
              </a:spcAft>
              <a:buClr>
                <a:schemeClr val="dk1"/>
              </a:buClr>
              <a:buSzPts val="2800"/>
              <a:buFont typeface="Noto Sans Symbols"/>
              <a:buChar char="▪"/>
              <a:defRPr sz="2800" b="0" i="0" u="none" strike="noStrike" cap="none">
                <a:solidFill>
                  <a:schemeClr val="dk1"/>
                </a:solidFill>
                <a:latin typeface="Arial"/>
                <a:ea typeface="Arial"/>
                <a:cs typeface="Arial"/>
                <a:sym typeface="Arial"/>
              </a:defRPr>
            </a:lvl2pPr>
            <a:lvl3pPr marL="1371600" marR="0" lvl="2" indent="-381000" algn="l" rtl="0">
              <a:lnSpc>
                <a:spcPct val="90000"/>
              </a:lnSpc>
              <a:spcBef>
                <a:spcPts val="500"/>
              </a:spcBef>
              <a:spcAft>
                <a:spcPts val="0"/>
              </a:spcAft>
              <a:buClr>
                <a:schemeClr val="dk1"/>
              </a:buClr>
              <a:buSzPts val="2400"/>
              <a:buFont typeface="Courier New"/>
              <a:buChar char="o"/>
              <a:defRPr sz="2400" b="0" i="0" u="none" strike="noStrike" cap="none">
                <a:solidFill>
                  <a:schemeClr val="dk1"/>
                </a:solidFill>
                <a:latin typeface="Arial"/>
                <a:ea typeface="Arial"/>
                <a:cs typeface="Arial"/>
                <a:sym typeface="Arial"/>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8" name="Google Shape;58;p11"/>
          <p:cNvSpPr txBox="1">
            <a:spLocks noGrp="1"/>
          </p:cNvSpPr>
          <p:nvPr>
            <p:ph type="body" idx="2"/>
          </p:nvPr>
        </p:nvSpPr>
        <p:spPr>
          <a:xfrm>
            <a:off x="839788" y="1373852"/>
            <a:ext cx="3932237" cy="46305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59" name="Google Shape;59;p11"/>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Arial"/>
                <a:ea typeface="Arial"/>
                <a:cs typeface="Arial"/>
                <a:sym typeface="Arial"/>
              </a:rPr>
              <a:t>Slide </a:t>
            </a:r>
            <a:fld id="{00000000-1234-1234-1234-123412341234}" type="slidenum">
              <a:rPr lang="en-GB" sz="1400" b="1" i="0" u="none" strike="noStrike" cap="none">
                <a:solidFill>
                  <a:schemeClr val="accent1"/>
                </a:solidFill>
                <a:latin typeface="Arial"/>
                <a:ea typeface="Arial"/>
                <a:cs typeface="Arial"/>
                <a:sym typeface="Arial"/>
              </a:rPr>
              <a:t>‹#›</a:t>
            </a:fld>
            <a:endParaRPr sz="1400" b="1" i="0" u="none" strike="noStrike" cap="none">
              <a:solidFill>
                <a:schemeClr val="accent1"/>
              </a:solidFill>
              <a:latin typeface="Arial"/>
              <a:ea typeface="Arial"/>
              <a:cs typeface="Arial"/>
              <a:sym typeface="Arial"/>
            </a:endParaRPr>
          </a:p>
        </p:txBody>
      </p:sp>
      <p:sp>
        <p:nvSpPr>
          <p:cNvPr id="60" name="Google Shape;60;p11"/>
          <p:cNvSpPr txBox="1">
            <a:spLocks noGrp="1"/>
          </p:cNvSpPr>
          <p:nvPr>
            <p:ph type="title"/>
          </p:nvPr>
        </p:nvSpPr>
        <p:spPr>
          <a:xfrm>
            <a:off x="176048" y="175939"/>
            <a:ext cx="9386864" cy="779002"/>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1" name="Google Shape;61;p11"/>
          <p:cNvSpPr txBox="1"/>
          <p:nvPr/>
        </p:nvSpPr>
        <p:spPr>
          <a:xfrm>
            <a:off x="-24384" y="6562799"/>
            <a:ext cx="492556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1" i="0" u="none" strike="noStrike" cap="none">
                <a:solidFill>
                  <a:schemeClr val="accent1"/>
                </a:solidFill>
                <a:latin typeface="Arial"/>
                <a:ea typeface="Arial"/>
                <a:cs typeface="Arial"/>
                <a:sym typeface="Arial"/>
              </a:rPr>
              <a:t>SIT-TW, 13-15 September 2022</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6F39C05-65CF-4443-B5F3-1CB6F06DD354}" type="datetimeFigureOut">
              <a:rPr lang="en-GB" smtClean="0"/>
              <a:t>14/09/2022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D5CE16A-25B8-4B2B-8C74-13B72EAC8085}" type="slidenum">
              <a:rPr lang="en-GB" smtClean="0"/>
              <a:t>‹#›</a:t>
            </a:fld>
            <a:endParaRPr lang="en-GB"/>
          </a:p>
        </p:txBody>
      </p:sp>
    </p:spTree>
    <p:extLst>
      <p:ext uri="{BB962C8B-B14F-4D97-AF65-F5344CB8AC3E}">
        <p14:creationId xmlns:p14="http://schemas.microsoft.com/office/powerpoint/2010/main" val="124081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91D76793-C928-4347-9224-11CCC97DC253}" type="datetimeFigureOut">
              <a:rPr lang="en-GB" smtClean="0">
                <a:solidFill>
                  <a:prstClr val="black">
                    <a:tint val="75000"/>
                  </a:prstClr>
                </a:solidFill>
              </a:rPr>
              <a:pPr/>
              <a:t>14/09/2022</a:t>
            </a:fld>
            <a:endParaRPr lang="en-GB">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55306678-5394-4864-8C7B-ADF7D429E53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7419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p:nvPr/>
        </p:nvSpPr>
        <p:spPr>
          <a:xfrm>
            <a:off x="0" y="1"/>
            <a:ext cx="12192000" cy="103749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7" name="Google Shape;7;p6"/>
          <p:cNvPicPr preferRelativeResize="0"/>
          <p:nvPr/>
        </p:nvPicPr>
        <p:blipFill rotWithShape="1">
          <a:blip r:embed="rId9">
            <a:alphaModFix amt="34000"/>
          </a:blip>
          <a:srcRect l="51339" t="39269" r="-2839" b="35419"/>
          <a:stretch/>
        </p:blipFill>
        <p:spPr>
          <a:xfrm flipH="1">
            <a:off x="9304422" y="0"/>
            <a:ext cx="2887578" cy="1037492"/>
          </a:xfrm>
          <a:prstGeom prst="rect">
            <a:avLst/>
          </a:prstGeom>
          <a:noFill/>
          <a:ln>
            <a:noFill/>
          </a:ln>
        </p:spPr>
      </p:pic>
      <p:pic>
        <p:nvPicPr>
          <p:cNvPr id="8" name="Google Shape;8;p6"/>
          <p:cNvPicPr preferRelativeResize="0"/>
          <p:nvPr/>
        </p:nvPicPr>
        <p:blipFill rotWithShape="1">
          <a:blip r:embed="rId10">
            <a:alphaModFix/>
          </a:blip>
          <a:srcRect/>
          <a:stretch/>
        </p:blipFill>
        <p:spPr>
          <a:xfrm>
            <a:off x="9791700" y="111656"/>
            <a:ext cx="2027900" cy="803439"/>
          </a:xfrm>
          <a:prstGeom prst="rect">
            <a:avLst/>
          </a:prstGeom>
          <a:noFill/>
          <a:ln>
            <a:noFill/>
          </a:ln>
          <a:effectLst>
            <a:outerShdw blurRad="50800" dist="38100" dir="2700000" algn="tl" rotWithShape="0">
              <a:srgbClr val="000000">
                <a:alpha val="40000"/>
              </a:srgbClr>
            </a:outerShdw>
          </a:effectLst>
        </p:spPr>
      </p:pic>
      <p:sp>
        <p:nvSpPr>
          <p:cNvPr id="9" name="Google Shape;9;p6"/>
          <p:cNvSpPr/>
          <p:nvPr/>
        </p:nvSpPr>
        <p:spPr>
          <a:xfrm>
            <a:off x="-1778" y="6574604"/>
            <a:ext cx="12193777" cy="28339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10" name="Google Shape;10;p6"/>
          <p:cNvSpPr/>
          <p:nvPr/>
        </p:nvSpPr>
        <p:spPr>
          <a:xfrm rot="10800000" flipH="1">
            <a:off x="-4504" y="6540436"/>
            <a:ext cx="12196504" cy="5952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padlet.com/JavierAlonsoConcha/OceanCarbonFromSpace"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
          <p:cNvSpPr txBox="1">
            <a:spLocks noGrp="1"/>
          </p:cNvSpPr>
          <p:nvPr>
            <p:ph type="title"/>
          </p:nvPr>
        </p:nvSpPr>
        <p:spPr>
          <a:xfrm>
            <a:off x="176046" y="175938"/>
            <a:ext cx="7344105" cy="39726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0"/>
              <a:buFont typeface="Arial"/>
              <a:buNone/>
            </a:pPr>
            <a:r>
              <a:rPr lang="en-GB" sz="7500" dirty="0"/>
              <a:t>SIT Technical Workshop 2022</a:t>
            </a:r>
            <a:endParaRPr sz="7500" dirty="0"/>
          </a:p>
          <a:p>
            <a:pPr marL="0" lvl="0" indent="0" algn="l" rtl="0">
              <a:lnSpc>
                <a:spcPct val="90000"/>
              </a:lnSpc>
              <a:spcBef>
                <a:spcPts val="0"/>
              </a:spcBef>
              <a:spcAft>
                <a:spcPts val="0"/>
              </a:spcAft>
              <a:buClr>
                <a:schemeClr val="lt1"/>
              </a:buClr>
              <a:buSzPts val="8000"/>
              <a:buFont typeface="Arial"/>
              <a:buNone/>
            </a:pPr>
            <a:r>
              <a:rPr lang="en-GB" sz="4000" i="1" dirty="0"/>
              <a:t>Ocean Carbon Special Report</a:t>
            </a:r>
            <a:endParaRPr sz="4000" i="1" dirty="0"/>
          </a:p>
        </p:txBody>
      </p:sp>
      <p:sp>
        <p:nvSpPr>
          <p:cNvPr id="67" name="Google Shape;67;p1"/>
          <p:cNvSpPr/>
          <p:nvPr/>
        </p:nvSpPr>
        <p:spPr>
          <a:xfrm>
            <a:off x="7222284" y="4252682"/>
            <a:ext cx="4832943" cy="2605318"/>
          </a:xfrm>
          <a:prstGeom prst="rect">
            <a:avLst/>
          </a:prstGeom>
          <a:noFill/>
          <a:ln>
            <a:noFill/>
          </a:ln>
        </p:spPr>
        <p:txBody>
          <a:bodyPr spcFirstLastPara="1" wrap="square" lIns="0" tIns="0" rIns="0" bIns="0" anchor="t" anchorCtr="0">
            <a:noAutofit/>
          </a:bodyPr>
          <a:lstStyle/>
          <a:p>
            <a:pPr marL="0" marR="0" lvl="0" indent="0" algn="r" rtl="0">
              <a:lnSpc>
                <a:spcPct val="150000"/>
              </a:lnSpc>
              <a:spcBef>
                <a:spcPts val="0"/>
              </a:spcBef>
              <a:spcAft>
                <a:spcPts val="0"/>
              </a:spcAft>
              <a:buClr>
                <a:srgbClr val="000000"/>
              </a:buClr>
              <a:buSzPts val="2200"/>
              <a:buFont typeface="Arial"/>
              <a:buNone/>
            </a:pPr>
            <a:endParaRPr sz="2200" b="1" dirty="0">
              <a:solidFill>
                <a:schemeClr val="accent1"/>
              </a:solidFill>
            </a:endParaRPr>
          </a:p>
          <a:p>
            <a:pPr marL="0" marR="0" lvl="0" indent="0" algn="r" rtl="0">
              <a:lnSpc>
                <a:spcPct val="150000"/>
              </a:lnSpc>
              <a:spcBef>
                <a:spcPts val="0"/>
              </a:spcBef>
              <a:spcAft>
                <a:spcPts val="0"/>
              </a:spcAft>
              <a:buClr>
                <a:srgbClr val="000000"/>
              </a:buClr>
              <a:buSzPts val="2200"/>
              <a:buFont typeface="Arial"/>
              <a:buNone/>
            </a:pPr>
            <a:r>
              <a:rPr lang="en-GB" sz="2200" b="1">
                <a:solidFill>
                  <a:schemeClr val="accent1"/>
                </a:solidFill>
              </a:rPr>
              <a:t>Marie-Helene RIO</a:t>
            </a:r>
            <a:r>
              <a:rPr lang="en-GB" sz="2200" b="1" i="0" u="none" strike="noStrike" cap="none">
                <a:solidFill>
                  <a:schemeClr val="accent1"/>
                </a:solidFill>
                <a:latin typeface="Arial"/>
                <a:ea typeface="Arial"/>
                <a:cs typeface="Arial"/>
                <a:sym typeface="Arial"/>
              </a:rPr>
              <a:t>, ESRIN-ESA</a:t>
            </a:r>
            <a:endParaRPr sz="1400" b="0" i="0" u="none" strike="noStrike" cap="none" dirty="0">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2200"/>
              <a:buFont typeface="Arial"/>
              <a:buNone/>
            </a:pPr>
            <a:r>
              <a:rPr lang="en-GB" sz="2200" b="1" i="0" u="none" strike="noStrike" cap="none" dirty="0">
                <a:solidFill>
                  <a:schemeClr val="accent1"/>
                </a:solidFill>
                <a:latin typeface="Arial"/>
                <a:ea typeface="Arial"/>
                <a:cs typeface="Arial"/>
                <a:sym typeface="Arial"/>
              </a:rPr>
              <a:t>Agenda Item 3.8</a:t>
            </a:r>
            <a:endParaRPr sz="1400" b="0" i="0" u="none" strike="noStrike" cap="none" dirty="0">
              <a:solidFill>
                <a:srgbClr val="000000"/>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2200"/>
              <a:buFont typeface="Arial"/>
              <a:buNone/>
            </a:pPr>
            <a:r>
              <a:rPr lang="en-GB" sz="2200" b="1" i="0" u="none" strike="noStrike" cap="none" dirty="0">
                <a:solidFill>
                  <a:schemeClr val="accent1"/>
                </a:solidFill>
                <a:latin typeface="Arial"/>
                <a:ea typeface="Arial"/>
                <a:cs typeface="Arial"/>
                <a:sym typeface="Arial"/>
              </a:rPr>
              <a:t>SIT</a:t>
            </a:r>
            <a:r>
              <a:rPr lang="en-GB" sz="2200" b="1" dirty="0">
                <a:solidFill>
                  <a:schemeClr val="accent1"/>
                </a:solidFill>
              </a:rPr>
              <a:t> </a:t>
            </a:r>
            <a:r>
              <a:rPr lang="en-GB" sz="2200" b="1" i="0" u="none" strike="noStrike" cap="none" dirty="0">
                <a:solidFill>
                  <a:schemeClr val="accent1"/>
                </a:solidFill>
                <a:latin typeface="Arial"/>
                <a:ea typeface="Arial"/>
                <a:cs typeface="Arial"/>
                <a:sym typeface="Arial"/>
              </a:rPr>
              <a:t>TW 2022, ESA/ESRIN</a:t>
            </a:r>
            <a:endParaRPr sz="2200" b="1" i="0" u="none" strike="noStrike" cap="none" dirty="0">
              <a:solidFill>
                <a:schemeClr val="accent1"/>
              </a:solidFill>
              <a:latin typeface="Arial"/>
              <a:ea typeface="Arial"/>
              <a:cs typeface="Arial"/>
              <a:sym typeface="Arial"/>
            </a:endParaRPr>
          </a:p>
          <a:p>
            <a:pPr marL="0" marR="0" lvl="0" indent="0" algn="r" rtl="0">
              <a:lnSpc>
                <a:spcPct val="150000"/>
              </a:lnSpc>
              <a:spcBef>
                <a:spcPts val="0"/>
              </a:spcBef>
              <a:spcAft>
                <a:spcPts val="0"/>
              </a:spcAft>
              <a:buClr>
                <a:srgbClr val="000000"/>
              </a:buClr>
              <a:buSzPts val="2200"/>
              <a:buFont typeface="Arial"/>
              <a:buNone/>
            </a:pPr>
            <a:r>
              <a:rPr lang="en-GB" sz="2200" b="1" i="0" u="none" strike="noStrike" cap="none" dirty="0">
                <a:solidFill>
                  <a:schemeClr val="accent1"/>
                </a:solidFill>
                <a:latin typeface="Arial"/>
                <a:ea typeface="Arial"/>
                <a:cs typeface="Arial"/>
                <a:sym typeface="Arial"/>
              </a:rPr>
              <a:t>13th - 15th September 2022</a:t>
            </a:r>
            <a:endParaRPr sz="2200" b="1" i="0" u="none" strike="noStrike" cap="none" dirty="0">
              <a:solidFill>
                <a:schemeClr val="accen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9652504-F408-43C3-AD81-2773BA7ED89B}"/>
              </a:ext>
            </a:extLst>
          </p:cNvPr>
          <p:cNvSpPr txBox="1"/>
          <p:nvPr/>
        </p:nvSpPr>
        <p:spPr>
          <a:xfrm>
            <a:off x="304799" y="244871"/>
            <a:ext cx="8109527" cy="369332"/>
          </a:xfrm>
          <a:prstGeom prst="rect">
            <a:avLst/>
          </a:prstGeom>
          <a:noFill/>
        </p:spPr>
        <p:txBody>
          <a:bodyPr wrap="square">
            <a:spAutoFit/>
          </a:bodyPr>
          <a:lstStyle/>
          <a:p>
            <a:r>
              <a:rPr lang="en-GB" b="0" i="0" dirty="0">
                <a:solidFill>
                  <a:schemeClr val="accent6">
                    <a:lumMod val="60000"/>
                    <a:lumOff val="40000"/>
                  </a:schemeClr>
                </a:solidFill>
                <a:effectLst/>
                <a:latin typeface="Open Sans" panose="020B0606030504020204" pitchFamily="34" charset="0"/>
              </a:rPr>
              <a:t> </a:t>
            </a:r>
            <a:r>
              <a:rPr lang="en-GB" b="1" i="0" u="sng" dirty="0">
                <a:solidFill>
                  <a:schemeClr val="accent6">
                    <a:lumMod val="60000"/>
                    <a:lumOff val="40000"/>
                  </a:schemeClr>
                </a:solidFill>
                <a:effectLst/>
                <a:latin typeface="Open Sans" panose="020B0606030504020204" pitchFamily="34" charset="0"/>
                <a:hlinkClick r:id="rId2">
                  <a:extLst>
                    <a:ext uri="{A12FA001-AC4F-418D-AE19-62706E023703}">
                      <ahyp:hlinkClr xmlns:ahyp="http://schemas.microsoft.com/office/drawing/2018/hyperlinkcolor" val="tx"/>
                    </a:ext>
                  </a:extLst>
                </a:hlinkClick>
              </a:rPr>
              <a:t>https://padlet.com/JavierAlonsoConcha/OceanCarbonFromSpace</a:t>
            </a:r>
            <a:r>
              <a:rPr lang="en-GB" b="0" i="0" dirty="0">
                <a:solidFill>
                  <a:schemeClr val="accent6">
                    <a:lumMod val="60000"/>
                    <a:lumOff val="40000"/>
                  </a:schemeClr>
                </a:solidFill>
                <a:effectLst/>
                <a:latin typeface="Open Sans" panose="020B0606030504020204" pitchFamily="34" charset="0"/>
              </a:rPr>
              <a:t> </a:t>
            </a:r>
            <a:endParaRPr lang="en-GB" dirty="0">
              <a:solidFill>
                <a:schemeClr val="accent6">
                  <a:lumMod val="60000"/>
                  <a:lumOff val="40000"/>
                </a:schemeClr>
              </a:solidFill>
            </a:endParaRPr>
          </a:p>
        </p:txBody>
      </p:sp>
      <p:pic>
        <p:nvPicPr>
          <p:cNvPr id="4" name="Picture 3">
            <a:extLst>
              <a:ext uri="{FF2B5EF4-FFF2-40B4-BE49-F238E27FC236}">
                <a16:creationId xmlns:a16="http://schemas.microsoft.com/office/drawing/2014/main" id="{C8D53819-1BB5-402A-9AE5-5E8C6D948431}"/>
              </a:ext>
            </a:extLst>
          </p:cNvPr>
          <p:cNvPicPr>
            <a:picLocks noChangeAspect="1"/>
          </p:cNvPicPr>
          <p:nvPr/>
        </p:nvPicPr>
        <p:blipFill rotWithShape="1">
          <a:blip r:embed="rId3"/>
          <a:srcRect l="42778" t="7150"/>
          <a:stretch/>
        </p:blipFill>
        <p:spPr>
          <a:xfrm>
            <a:off x="1004711" y="943337"/>
            <a:ext cx="10374490" cy="5410874"/>
          </a:xfrm>
          <a:prstGeom prst="rect">
            <a:avLst/>
          </a:prstGeom>
        </p:spPr>
      </p:pic>
    </p:spTree>
    <p:extLst>
      <p:ext uri="{BB962C8B-B14F-4D97-AF65-F5344CB8AC3E}">
        <p14:creationId xmlns:p14="http://schemas.microsoft.com/office/powerpoint/2010/main" val="2379777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E23CC83-6373-4B2E-9493-44E06C9B8C3F}"/>
              </a:ext>
            </a:extLst>
          </p:cNvPr>
          <p:cNvSpPr>
            <a:spLocks noGrp="1"/>
          </p:cNvSpPr>
          <p:nvPr>
            <p:ph type="title"/>
          </p:nvPr>
        </p:nvSpPr>
        <p:spPr>
          <a:xfrm>
            <a:off x="695325" y="75286"/>
            <a:ext cx="10515600" cy="723936"/>
          </a:xfrm>
        </p:spPr>
        <p:txBody>
          <a:bodyPr/>
          <a:lstStyle/>
          <a:p>
            <a:pPr algn="ctr"/>
            <a:r>
              <a:rPr lang="en-GB" sz="3600" b="1" dirty="0">
                <a:solidFill>
                  <a:schemeClr val="accent2">
                    <a:lumMod val="20000"/>
                    <a:lumOff val="80000"/>
                  </a:schemeClr>
                </a:solidFill>
              </a:rPr>
              <a:t>The Workshop in Numbers</a:t>
            </a:r>
          </a:p>
        </p:txBody>
      </p:sp>
      <p:sp>
        <p:nvSpPr>
          <p:cNvPr id="4" name="Content Placeholder 2">
            <a:extLst>
              <a:ext uri="{FF2B5EF4-FFF2-40B4-BE49-F238E27FC236}">
                <a16:creationId xmlns:a16="http://schemas.microsoft.com/office/drawing/2014/main" id="{5DFE25B7-7ADA-4BDC-9D31-CE862176BAA3}"/>
              </a:ext>
            </a:extLst>
          </p:cNvPr>
          <p:cNvSpPr txBox="1">
            <a:spLocks/>
          </p:cNvSpPr>
          <p:nvPr/>
        </p:nvSpPr>
        <p:spPr>
          <a:xfrm>
            <a:off x="336884" y="1089061"/>
            <a:ext cx="11569566" cy="5209731"/>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400" b="1" dirty="0"/>
              <a:t>Total Registration</a:t>
            </a:r>
            <a:r>
              <a:rPr lang="en-GB" sz="2400" dirty="0"/>
              <a:t>: 449</a:t>
            </a:r>
          </a:p>
          <a:p>
            <a:endParaRPr lang="en-GB" dirty="0"/>
          </a:p>
        </p:txBody>
      </p:sp>
      <p:sp>
        <p:nvSpPr>
          <p:cNvPr id="6" name="TextBox 5">
            <a:extLst>
              <a:ext uri="{FF2B5EF4-FFF2-40B4-BE49-F238E27FC236}">
                <a16:creationId xmlns:a16="http://schemas.microsoft.com/office/drawing/2014/main" id="{8E0D37A4-E936-433A-BC50-8EB40624BE07}"/>
              </a:ext>
            </a:extLst>
          </p:cNvPr>
          <p:cNvSpPr txBox="1"/>
          <p:nvPr/>
        </p:nvSpPr>
        <p:spPr>
          <a:xfrm>
            <a:off x="5537772" y="6131696"/>
            <a:ext cx="8506015" cy="400110"/>
          </a:xfrm>
          <a:prstGeom prst="rect">
            <a:avLst/>
          </a:prstGeom>
          <a:noFill/>
        </p:spPr>
        <p:txBody>
          <a:bodyPr wrap="square" rtlCol="0">
            <a:spAutoFit/>
          </a:bodyPr>
          <a:lstStyle/>
          <a:p>
            <a:r>
              <a:rPr lang="en-GB" sz="2000" dirty="0">
                <a:solidFill>
                  <a:srgbClr val="002060"/>
                </a:solidFill>
              </a:rPr>
              <a:t>Prepared by: Javier Alonso Concha and Sabrina Lodadio</a:t>
            </a:r>
          </a:p>
        </p:txBody>
      </p:sp>
      <p:sp>
        <p:nvSpPr>
          <p:cNvPr id="7" name="TextBox 6">
            <a:extLst>
              <a:ext uri="{FF2B5EF4-FFF2-40B4-BE49-F238E27FC236}">
                <a16:creationId xmlns:a16="http://schemas.microsoft.com/office/drawing/2014/main" id="{F9814BE2-BC11-47ED-95BE-3A7EB6EDFE21}"/>
              </a:ext>
            </a:extLst>
          </p:cNvPr>
          <p:cNvSpPr txBox="1"/>
          <p:nvPr/>
        </p:nvSpPr>
        <p:spPr>
          <a:xfrm>
            <a:off x="7586853" y="2271551"/>
            <a:ext cx="4268263" cy="2677656"/>
          </a:xfrm>
          <a:prstGeom prst="rect">
            <a:avLst/>
          </a:prstGeom>
          <a:no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2"/>
                </a:solidFill>
                <a:effectLst/>
                <a:uLnTx/>
                <a:uFillTx/>
                <a:latin typeface="Calibri" panose="020F0502020204030204"/>
                <a:ea typeface="+mn-ea"/>
                <a:cs typeface="+mn-cs"/>
              </a:rPr>
              <a:t>Gender Distribution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2"/>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2"/>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bg2"/>
              </a:solidFill>
              <a:effectLst/>
              <a:uLnTx/>
              <a:uFillTx/>
              <a:latin typeface="Calibri" panose="020F0502020204030204"/>
              <a:ea typeface="+mn-ea"/>
              <a:cs typeface="+mn-cs"/>
            </a:endParaRPr>
          </a:p>
        </p:txBody>
      </p:sp>
      <p:graphicFrame>
        <p:nvGraphicFramePr>
          <p:cNvPr id="10" name="Chart 9">
            <a:extLst>
              <a:ext uri="{FF2B5EF4-FFF2-40B4-BE49-F238E27FC236}">
                <a16:creationId xmlns:a16="http://schemas.microsoft.com/office/drawing/2014/main" id="{8F33B7DC-15F2-44E5-A85D-45A584C5A578}"/>
              </a:ext>
            </a:extLst>
          </p:cNvPr>
          <p:cNvGraphicFramePr>
            <a:graphicFrameLocks/>
          </p:cNvGraphicFramePr>
          <p:nvPr/>
        </p:nvGraphicFramePr>
        <p:xfrm>
          <a:off x="7356678" y="2364103"/>
          <a:ext cx="4572000" cy="2743200"/>
        </p:xfrm>
        <a:graphic>
          <a:graphicData uri="http://schemas.openxmlformats.org/drawingml/2006/chart">
            <c:chart xmlns:c="http://schemas.openxmlformats.org/drawingml/2006/chart" xmlns:r="http://schemas.openxmlformats.org/officeDocument/2006/relationships" r:id="rId2"/>
          </a:graphicData>
        </a:graphic>
      </p:graphicFrame>
      <p:pic>
        <p:nvPicPr>
          <p:cNvPr id="11" name="Picture 10" descr="Chart, bubble chart&#10;&#10;Description automatically generated">
            <a:extLst>
              <a:ext uri="{FF2B5EF4-FFF2-40B4-BE49-F238E27FC236}">
                <a16:creationId xmlns:a16="http://schemas.microsoft.com/office/drawing/2014/main" id="{A3F6C44C-49AB-4172-802E-5EFB0579EE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56" y="1774150"/>
            <a:ext cx="6823520" cy="4264700"/>
          </a:xfrm>
          <a:prstGeom prst="rect">
            <a:avLst/>
          </a:prstGeom>
          <a:ln w="15875">
            <a:solidFill>
              <a:schemeClr val="accent1"/>
            </a:solidFill>
          </a:ln>
        </p:spPr>
      </p:pic>
    </p:spTree>
    <p:extLst>
      <p:ext uri="{BB962C8B-B14F-4D97-AF65-F5344CB8AC3E}">
        <p14:creationId xmlns:p14="http://schemas.microsoft.com/office/powerpoint/2010/main" val="2417086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7BC1BDE-5468-4839-9557-3F0C7DAD45E2}"/>
              </a:ext>
            </a:extLst>
          </p:cNvPr>
          <p:cNvSpPr txBox="1"/>
          <p:nvPr/>
        </p:nvSpPr>
        <p:spPr>
          <a:xfrm>
            <a:off x="170002" y="2158833"/>
            <a:ext cx="6423493" cy="461665"/>
          </a:xfrm>
          <a:prstGeom prst="rect">
            <a:avLst/>
          </a:prstGeom>
          <a:noFill/>
        </p:spPr>
        <p:txBody>
          <a:bodyPr wrap="square">
            <a:spAutoFit/>
          </a:bodyPr>
          <a:lstStyle/>
          <a:p>
            <a:r>
              <a:rPr lang="en-GB" sz="2400" dirty="0">
                <a:solidFill>
                  <a:schemeClr val="accent2">
                    <a:lumMod val="75000"/>
                  </a:schemeClr>
                </a:solidFill>
              </a:rPr>
              <a:t>https://oceancarbonfromspace2022.esa.int/</a:t>
            </a:r>
          </a:p>
        </p:txBody>
      </p:sp>
      <p:sp>
        <p:nvSpPr>
          <p:cNvPr id="9" name="TextBox 8">
            <a:extLst>
              <a:ext uri="{FF2B5EF4-FFF2-40B4-BE49-F238E27FC236}">
                <a16:creationId xmlns:a16="http://schemas.microsoft.com/office/drawing/2014/main" id="{8D86C7EE-A71C-4326-BDB3-BA075DD043F7}"/>
              </a:ext>
            </a:extLst>
          </p:cNvPr>
          <p:cNvSpPr txBox="1"/>
          <p:nvPr/>
        </p:nvSpPr>
        <p:spPr>
          <a:xfrm>
            <a:off x="170002" y="1129311"/>
            <a:ext cx="6766298" cy="1015663"/>
          </a:xfrm>
          <a:prstGeom prst="rect">
            <a:avLst/>
          </a:prstGeom>
          <a:noFill/>
        </p:spPr>
        <p:txBody>
          <a:bodyPr wrap="square" rtlCol="0">
            <a:spAutoFit/>
          </a:bodyPr>
          <a:lstStyle/>
          <a:p>
            <a:pPr marL="342900" indent="-342900">
              <a:buFont typeface="Wingdings" panose="05000000000000000000" pitchFamily="2" charset="2"/>
              <a:buChar char="§"/>
            </a:pPr>
            <a:r>
              <a:rPr lang="en-GB" sz="2000" dirty="0">
                <a:solidFill>
                  <a:srgbClr val="002060"/>
                </a:solidFill>
              </a:rPr>
              <a:t>All presentations and posters are available on the workshop website, together with the synthesis, by every chairs of their session’s discussion outcomes.</a:t>
            </a:r>
          </a:p>
        </p:txBody>
      </p:sp>
      <p:sp>
        <p:nvSpPr>
          <p:cNvPr id="10" name="Title 1">
            <a:extLst>
              <a:ext uri="{FF2B5EF4-FFF2-40B4-BE49-F238E27FC236}">
                <a16:creationId xmlns:a16="http://schemas.microsoft.com/office/drawing/2014/main" id="{E9CDBE67-488E-4985-ACA6-D9723FB08362}"/>
              </a:ext>
            </a:extLst>
          </p:cNvPr>
          <p:cNvSpPr txBox="1">
            <a:spLocks/>
          </p:cNvSpPr>
          <p:nvPr/>
        </p:nvSpPr>
        <p:spPr>
          <a:xfrm>
            <a:off x="266178" y="181935"/>
            <a:ext cx="11260754" cy="102091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000" b="1" dirty="0">
                <a:solidFill>
                  <a:schemeClr val="accent2">
                    <a:lumMod val="60000"/>
                    <a:lumOff val="40000"/>
                  </a:schemeClr>
                </a:solidFill>
              </a:rPr>
              <a:t>Workshop Outcomes</a:t>
            </a:r>
            <a:endParaRPr lang="en-GB" sz="4000" b="1" dirty="0">
              <a:solidFill>
                <a:schemeClr val="accent2">
                  <a:lumMod val="60000"/>
                  <a:lumOff val="40000"/>
                </a:schemeClr>
              </a:solidFill>
            </a:endParaRPr>
          </a:p>
        </p:txBody>
      </p:sp>
      <p:sp>
        <p:nvSpPr>
          <p:cNvPr id="5" name="TextBox 4">
            <a:extLst>
              <a:ext uri="{FF2B5EF4-FFF2-40B4-BE49-F238E27FC236}">
                <a16:creationId xmlns:a16="http://schemas.microsoft.com/office/drawing/2014/main" id="{F344B3DE-16D2-465A-9863-DA4FB3165950}"/>
              </a:ext>
            </a:extLst>
          </p:cNvPr>
          <p:cNvSpPr txBox="1"/>
          <p:nvPr/>
        </p:nvSpPr>
        <p:spPr>
          <a:xfrm>
            <a:off x="170002" y="2748961"/>
            <a:ext cx="2363147" cy="1200329"/>
          </a:xfrm>
          <a:prstGeom prst="rect">
            <a:avLst/>
          </a:prstGeom>
          <a:noFill/>
        </p:spPr>
        <p:txBody>
          <a:bodyPr wrap="none" rtlCol="0">
            <a:spAutoFit/>
          </a:bodyPr>
          <a:lstStyle/>
          <a:p>
            <a:pPr marL="342900" indent="-342900">
              <a:buFont typeface="Wingdings" panose="05000000000000000000" pitchFamily="2" charset="2"/>
              <a:buChar char="Ø"/>
            </a:pPr>
            <a:r>
              <a:rPr lang="en-US" sz="2400" dirty="0">
                <a:solidFill>
                  <a:schemeClr val="accent2">
                    <a:lumMod val="75000"/>
                  </a:schemeClr>
                </a:solidFill>
              </a:rPr>
              <a:t>Challenges</a:t>
            </a:r>
          </a:p>
          <a:p>
            <a:pPr marL="342900" indent="-342900">
              <a:buFont typeface="Wingdings" panose="05000000000000000000" pitchFamily="2" charset="2"/>
              <a:buChar char="Ø"/>
            </a:pPr>
            <a:r>
              <a:rPr lang="en-US" sz="2400" dirty="0">
                <a:solidFill>
                  <a:schemeClr val="accent2">
                    <a:lumMod val="75000"/>
                  </a:schemeClr>
                </a:solidFill>
              </a:rPr>
              <a:t>Gap</a:t>
            </a:r>
          </a:p>
          <a:p>
            <a:pPr marL="342900" indent="-342900">
              <a:buFont typeface="Wingdings" panose="05000000000000000000" pitchFamily="2" charset="2"/>
              <a:buChar char="Ø"/>
            </a:pPr>
            <a:r>
              <a:rPr lang="en-US" sz="2400" dirty="0">
                <a:solidFill>
                  <a:schemeClr val="accent2">
                    <a:lumMod val="75000"/>
                  </a:schemeClr>
                </a:solidFill>
              </a:rPr>
              <a:t>Opportunities</a:t>
            </a:r>
            <a:endParaRPr lang="en-GB" sz="2400" dirty="0">
              <a:solidFill>
                <a:schemeClr val="accent2">
                  <a:lumMod val="75000"/>
                </a:schemeClr>
              </a:solidFill>
            </a:endParaRPr>
          </a:p>
        </p:txBody>
      </p:sp>
      <p:grpSp>
        <p:nvGrpSpPr>
          <p:cNvPr id="2" name="Group 1">
            <a:extLst>
              <a:ext uri="{FF2B5EF4-FFF2-40B4-BE49-F238E27FC236}">
                <a16:creationId xmlns:a16="http://schemas.microsoft.com/office/drawing/2014/main" id="{E119FEF2-ADE1-463C-A9AA-57D274FD7252}"/>
              </a:ext>
            </a:extLst>
          </p:cNvPr>
          <p:cNvGrpSpPr/>
          <p:nvPr/>
        </p:nvGrpSpPr>
        <p:grpSpPr>
          <a:xfrm>
            <a:off x="264881" y="1052611"/>
            <a:ext cx="11792059" cy="5388694"/>
            <a:chOff x="264881" y="1052611"/>
            <a:chExt cx="11792059" cy="5388694"/>
          </a:xfrm>
        </p:grpSpPr>
        <p:pic>
          <p:nvPicPr>
            <p:cNvPr id="6" name="Picture 5">
              <a:extLst>
                <a:ext uri="{FF2B5EF4-FFF2-40B4-BE49-F238E27FC236}">
                  <a16:creationId xmlns:a16="http://schemas.microsoft.com/office/drawing/2014/main" id="{365F3A30-EF87-4A2B-A08E-99311A36C6A6}"/>
                </a:ext>
              </a:extLst>
            </p:cNvPr>
            <p:cNvPicPr>
              <a:picLocks noChangeAspect="1"/>
            </p:cNvPicPr>
            <p:nvPr/>
          </p:nvPicPr>
          <p:blipFill rotWithShape="1">
            <a:blip r:embed="rId3"/>
            <a:srcRect l="45852" t="12880" r="34092" b="25575"/>
            <a:stretch/>
          </p:blipFill>
          <p:spPr>
            <a:xfrm>
              <a:off x="6593496" y="1052611"/>
              <a:ext cx="5463444" cy="5388694"/>
            </a:xfrm>
            <a:prstGeom prst="rect">
              <a:avLst/>
            </a:prstGeom>
          </p:spPr>
        </p:pic>
        <p:sp>
          <p:nvSpPr>
            <p:cNvPr id="7" name="TextBox 6">
              <a:extLst>
                <a:ext uri="{FF2B5EF4-FFF2-40B4-BE49-F238E27FC236}">
                  <a16:creationId xmlns:a16="http://schemas.microsoft.com/office/drawing/2014/main" id="{1E41C652-9A06-496D-8E36-B1A213B99AC2}"/>
                </a:ext>
              </a:extLst>
            </p:cNvPr>
            <p:cNvSpPr txBox="1"/>
            <p:nvPr/>
          </p:nvSpPr>
          <p:spPr>
            <a:xfrm>
              <a:off x="264881" y="4215531"/>
              <a:ext cx="6671419" cy="1815882"/>
            </a:xfrm>
            <a:prstGeom prst="rect">
              <a:avLst/>
            </a:prstGeom>
            <a:noFill/>
          </p:spPr>
          <p:txBody>
            <a:bodyPr wrap="square">
              <a:spAutoFit/>
            </a:bodyPr>
            <a:lstStyle/>
            <a:p>
              <a:pPr marL="342900" indent="-342900">
                <a:buFont typeface="Wingdings" panose="05000000000000000000" pitchFamily="2" charset="2"/>
                <a:buChar char="§"/>
              </a:pPr>
              <a:r>
                <a:rPr lang="en-GB" sz="2400" dirty="0">
                  <a:solidFill>
                    <a:srgbClr val="002060"/>
                  </a:solidFill>
                </a:rPr>
                <a:t>Community white paper gathering the workshop’s outcome and recommendations</a:t>
              </a:r>
            </a:p>
            <a:p>
              <a:endParaRPr lang="en-GB" sz="2400" dirty="0">
                <a:solidFill>
                  <a:srgbClr val="002060"/>
                </a:solidFill>
              </a:endParaRPr>
            </a:p>
            <a:p>
              <a:r>
                <a:rPr lang="en-GB" sz="2000" dirty="0">
                  <a:solidFill>
                    <a:srgbClr val="002060"/>
                  </a:solidFill>
                </a:rPr>
                <a:t>Submitted for publication to the Earth System Reviews Aquatic Carbon From Space Special Issue &lt;-&gt; VC-20-24</a:t>
              </a:r>
            </a:p>
          </p:txBody>
        </p:sp>
      </p:grpSp>
    </p:spTree>
    <p:extLst>
      <p:ext uri="{BB962C8B-B14F-4D97-AF65-F5344CB8AC3E}">
        <p14:creationId xmlns:p14="http://schemas.microsoft.com/office/powerpoint/2010/main" val="158704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B08D6D0-5999-4B2E-8379-12948054C184}"/>
              </a:ext>
            </a:extLst>
          </p:cNvPr>
          <p:cNvSpPr>
            <a:spLocks noGrp="1"/>
          </p:cNvSpPr>
          <p:nvPr>
            <p:ph type="title"/>
          </p:nvPr>
        </p:nvSpPr>
        <p:spPr>
          <a:xfrm>
            <a:off x="104988" y="138913"/>
            <a:ext cx="11260754" cy="733923"/>
          </a:xfrm>
        </p:spPr>
        <p:txBody>
          <a:bodyPr/>
          <a:lstStyle/>
          <a:p>
            <a:r>
              <a:rPr lang="en-US" sz="4000" b="1" dirty="0">
                <a:solidFill>
                  <a:schemeClr val="accent2">
                    <a:lumMod val="60000"/>
                    <a:lumOff val="40000"/>
                  </a:schemeClr>
                </a:solidFill>
              </a:rPr>
              <a:t>Community white paper outline</a:t>
            </a:r>
            <a:endParaRPr lang="en-GB" sz="4000" b="1" dirty="0">
              <a:solidFill>
                <a:schemeClr val="accent2">
                  <a:lumMod val="60000"/>
                  <a:lumOff val="40000"/>
                </a:schemeClr>
              </a:solidFill>
            </a:endParaRPr>
          </a:p>
        </p:txBody>
      </p:sp>
      <p:sp>
        <p:nvSpPr>
          <p:cNvPr id="2" name="TextBox 1">
            <a:extLst>
              <a:ext uri="{FF2B5EF4-FFF2-40B4-BE49-F238E27FC236}">
                <a16:creationId xmlns:a16="http://schemas.microsoft.com/office/drawing/2014/main" id="{65333C2C-20E3-43A3-B19F-B93622267782}"/>
              </a:ext>
            </a:extLst>
          </p:cNvPr>
          <p:cNvSpPr txBox="1"/>
          <p:nvPr/>
        </p:nvSpPr>
        <p:spPr>
          <a:xfrm>
            <a:off x="197426" y="1126364"/>
            <a:ext cx="11575473" cy="5478423"/>
          </a:xfrm>
          <a:prstGeom prst="rect">
            <a:avLst/>
          </a:prstGeom>
          <a:noFill/>
        </p:spPr>
        <p:txBody>
          <a:bodyPr wrap="square" rtlCol="0">
            <a:spAutoFit/>
          </a:bodyPr>
          <a:lstStyle/>
          <a:p>
            <a:r>
              <a:rPr lang="en-US" b="1" dirty="0"/>
              <a:t>1- Introduction</a:t>
            </a:r>
          </a:p>
          <a:p>
            <a:endParaRPr lang="en-US" b="1" dirty="0"/>
          </a:p>
          <a:p>
            <a:r>
              <a:rPr lang="en-US" b="1" dirty="0"/>
              <a:t>2- Workshop details and approach to capture collective view of the status of the field</a:t>
            </a:r>
          </a:p>
          <a:p>
            <a:endParaRPr lang="en-US" b="1" dirty="0"/>
          </a:p>
          <a:p>
            <a:r>
              <a:rPr lang="en-US" b="1" dirty="0"/>
              <a:t>3- Session-specific theme outcomes</a:t>
            </a:r>
          </a:p>
          <a:p>
            <a:r>
              <a:rPr lang="en-GB" i="1" dirty="0"/>
              <a:t>In the following sections, we begin by providing a brief description of each session-specific themes, briefly highlight the current state of the art, then focus on a number of priorities for which scientific challenges, gaps and opportunities are identified, to be targeted over the next decade.</a:t>
            </a:r>
          </a:p>
          <a:p>
            <a:endParaRPr lang="en-GB" i="1" dirty="0"/>
          </a:p>
          <a:p>
            <a:r>
              <a:rPr lang="en-GB" dirty="0"/>
              <a:t>3.1 Particulate Organic Carbon (POC)</a:t>
            </a:r>
          </a:p>
          <a:p>
            <a:r>
              <a:rPr lang="en-GB" dirty="0"/>
              <a:t>3.2 Phytoplankton Carbon (C-</a:t>
            </a:r>
            <a:r>
              <a:rPr lang="en-GB" dirty="0" err="1"/>
              <a:t>phyto</a:t>
            </a:r>
            <a:r>
              <a:rPr lang="en-GB" dirty="0"/>
              <a:t>)</a:t>
            </a:r>
          </a:p>
          <a:p>
            <a:r>
              <a:rPr lang="en-GB" dirty="0"/>
              <a:t>3.3 Phytoplankton and Primary Production</a:t>
            </a:r>
          </a:p>
          <a:p>
            <a:r>
              <a:rPr lang="en-GB" dirty="0"/>
              <a:t>3.4 Dissolved Organic Carbon (DOC)</a:t>
            </a:r>
          </a:p>
          <a:p>
            <a:r>
              <a:rPr lang="en-GB" dirty="0"/>
              <a:t>3.5 Dissolved Inorganic Carbon (DIC)</a:t>
            </a:r>
          </a:p>
          <a:p>
            <a:r>
              <a:rPr lang="en-GB" dirty="0"/>
              <a:t>3.6 Particulate Inorganic Carbon (PIC)</a:t>
            </a:r>
          </a:p>
          <a:p>
            <a:r>
              <a:rPr lang="en-GB" dirty="0"/>
              <a:t>3.7 Fluxes at the Ocean Interface</a:t>
            </a:r>
          </a:p>
          <a:p>
            <a:r>
              <a:rPr lang="en-GB" dirty="0"/>
              <a:t>3.8 Cross-cutting activities: Blue Carbon</a:t>
            </a:r>
          </a:p>
          <a:p>
            <a:r>
              <a:rPr lang="en-GB" dirty="0"/>
              <a:t>3.9 Cross-cutting activities: Extreme Events</a:t>
            </a:r>
          </a:p>
          <a:p>
            <a:r>
              <a:rPr lang="en-GB" dirty="0"/>
              <a:t>3.10 Cross-cutting activities: Carbon Budget Closure</a:t>
            </a:r>
          </a:p>
          <a:p>
            <a:endParaRPr lang="en-GB" dirty="0"/>
          </a:p>
          <a:p>
            <a:r>
              <a:rPr lang="en-GB" b="1" dirty="0"/>
              <a:t>4- Common outcomes</a:t>
            </a:r>
          </a:p>
          <a:p>
            <a:endParaRPr lang="en-GB" b="1" dirty="0"/>
          </a:p>
          <a:p>
            <a:r>
              <a:rPr lang="en-GB" b="1" dirty="0"/>
              <a:t>5- Emerging concerns and broader thoughts</a:t>
            </a:r>
          </a:p>
          <a:p>
            <a:endParaRPr lang="en-GB" b="1" dirty="0"/>
          </a:p>
          <a:p>
            <a:r>
              <a:rPr lang="en-GB" b="1" dirty="0"/>
              <a:t>6- Summary</a:t>
            </a:r>
          </a:p>
          <a:p>
            <a:endParaRPr lang="en-GB" dirty="0"/>
          </a:p>
        </p:txBody>
      </p:sp>
      <p:sp>
        <p:nvSpPr>
          <p:cNvPr id="3" name="TextBox 2">
            <a:extLst>
              <a:ext uri="{FF2B5EF4-FFF2-40B4-BE49-F238E27FC236}">
                <a16:creationId xmlns:a16="http://schemas.microsoft.com/office/drawing/2014/main" id="{A95A1DF5-85A5-4241-85D8-036B36C8CAAC}"/>
              </a:ext>
            </a:extLst>
          </p:cNvPr>
          <p:cNvSpPr txBox="1"/>
          <p:nvPr/>
        </p:nvSpPr>
        <p:spPr>
          <a:xfrm>
            <a:off x="5240866" y="2919935"/>
            <a:ext cx="6649809" cy="2893100"/>
          </a:xfrm>
          <a:prstGeom prst="rect">
            <a:avLst/>
          </a:prstGeom>
          <a:noFill/>
          <a:ln>
            <a:solidFill>
              <a:schemeClr val="accent1"/>
            </a:solidFill>
          </a:ln>
        </p:spPr>
        <p:txBody>
          <a:bodyPr wrap="square" rtlCol="0">
            <a:spAutoFit/>
          </a:bodyPr>
          <a:lstStyle/>
          <a:p>
            <a:r>
              <a:rPr lang="en-US" b="1" dirty="0"/>
              <a:t>3.1.1 State of the art in POC</a:t>
            </a:r>
          </a:p>
          <a:p>
            <a:r>
              <a:rPr lang="en-US" b="1" dirty="0"/>
              <a:t>3.1.2 POC Priority 1: </a:t>
            </a:r>
            <a:r>
              <a:rPr lang="en-US" dirty="0"/>
              <a:t>In situ POC measurement methodology</a:t>
            </a:r>
          </a:p>
          <a:p>
            <a:r>
              <a:rPr lang="en-US" i="1" dirty="0"/>
              <a:t>Challenges, Gaps, Opportunities</a:t>
            </a:r>
          </a:p>
          <a:p>
            <a:r>
              <a:rPr lang="en-US" b="1" dirty="0"/>
              <a:t>3.1.3 POC Priority 2: </a:t>
            </a:r>
            <a:r>
              <a:rPr lang="en-US" dirty="0"/>
              <a:t>In situ data compilation</a:t>
            </a:r>
          </a:p>
          <a:p>
            <a:r>
              <a:rPr lang="en-US" i="1" dirty="0"/>
              <a:t>Challenges, Gaps, Opportunities</a:t>
            </a:r>
            <a:endParaRPr lang="en-US" dirty="0"/>
          </a:p>
          <a:p>
            <a:r>
              <a:rPr lang="en-US" b="1" dirty="0"/>
              <a:t>3.1.4 POC Priority 3: </a:t>
            </a:r>
            <a:r>
              <a:rPr lang="en-US" dirty="0"/>
              <a:t>Satellite retrieval of POC</a:t>
            </a:r>
          </a:p>
          <a:p>
            <a:r>
              <a:rPr lang="en-US" i="1" dirty="0"/>
              <a:t>Challenges, Gaps, Opportunities</a:t>
            </a:r>
            <a:endParaRPr lang="en-US" dirty="0"/>
          </a:p>
          <a:p>
            <a:r>
              <a:rPr lang="en-US" b="1" dirty="0"/>
              <a:t>3.1.5 POC Priority 4: </a:t>
            </a:r>
            <a:r>
              <a:rPr lang="en-US" dirty="0"/>
              <a:t>Partitioning of POC into components</a:t>
            </a:r>
          </a:p>
          <a:p>
            <a:r>
              <a:rPr lang="en-US" i="1" dirty="0"/>
              <a:t>Challenges, Gaps, Opportunities</a:t>
            </a:r>
            <a:endParaRPr lang="en-US" dirty="0"/>
          </a:p>
          <a:p>
            <a:r>
              <a:rPr lang="en-US" b="1" dirty="0"/>
              <a:t>3.1.6 POC Priority 5: </a:t>
            </a:r>
            <a:r>
              <a:rPr lang="en-US" dirty="0"/>
              <a:t>Vertical Profiles of POC</a:t>
            </a:r>
          </a:p>
          <a:p>
            <a:r>
              <a:rPr lang="en-US" i="1" dirty="0"/>
              <a:t>Challenges, Gaps, Opportunities</a:t>
            </a:r>
            <a:endParaRPr lang="en-US" dirty="0"/>
          </a:p>
          <a:p>
            <a:r>
              <a:rPr lang="en-US" b="1" dirty="0"/>
              <a:t>3.1.7 POC Priority 6: </a:t>
            </a:r>
            <a:r>
              <a:rPr lang="en-US" dirty="0"/>
              <a:t>Biogeochemical processes and the biological carbon pump</a:t>
            </a:r>
          </a:p>
          <a:p>
            <a:r>
              <a:rPr lang="en-US" i="1" dirty="0"/>
              <a:t>Challenges, Gaps, Opportunities</a:t>
            </a:r>
          </a:p>
        </p:txBody>
      </p:sp>
      <p:cxnSp>
        <p:nvCxnSpPr>
          <p:cNvPr id="9" name="Straight Arrow Connector 8">
            <a:extLst>
              <a:ext uri="{FF2B5EF4-FFF2-40B4-BE49-F238E27FC236}">
                <a16:creationId xmlns:a16="http://schemas.microsoft.com/office/drawing/2014/main" id="{35B9C61C-959B-4207-8455-F5A76A1065F3}"/>
              </a:ext>
            </a:extLst>
          </p:cNvPr>
          <p:cNvCxnSpPr/>
          <p:nvPr/>
        </p:nvCxnSpPr>
        <p:spPr>
          <a:xfrm>
            <a:off x="3383280" y="2997200"/>
            <a:ext cx="17576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29827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924015D-5ED2-4950-9EB6-3B1CDC0A0BFB}"/>
              </a:ext>
            </a:extLst>
          </p:cNvPr>
          <p:cNvPicPr>
            <a:picLocks noChangeAspect="1"/>
          </p:cNvPicPr>
          <p:nvPr/>
        </p:nvPicPr>
        <p:blipFill>
          <a:blip r:embed="rId2"/>
          <a:stretch>
            <a:fillRect/>
          </a:stretch>
        </p:blipFill>
        <p:spPr>
          <a:xfrm>
            <a:off x="3642231" y="1036188"/>
            <a:ext cx="5417145" cy="5376138"/>
          </a:xfrm>
          <a:prstGeom prst="rect">
            <a:avLst/>
          </a:prstGeom>
        </p:spPr>
      </p:pic>
      <p:sp>
        <p:nvSpPr>
          <p:cNvPr id="6" name="Title 1">
            <a:extLst>
              <a:ext uri="{FF2B5EF4-FFF2-40B4-BE49-F238E27FC236}">
                <a16:creationId xmlns:a16="http://schemas.microsoft.com/office/drawing/2014/main" id="{11BD6AA3-0974-4EF6-9A9F-27545FF127AD}"/>
              </a:ext>
            </a:extLst>
          </p:cNvPr>
          <p:cNvSpPr txBox="1">
            <a:spLocks/>
          </p:cNvSpPr>
          <p:nvPr/>
        </p:nvSpPr>
        <p:spPr>
          <a:xfrm>
            <a:off x="0" y="298767"/>
            <a:ext cx="11260754" cy="733923"/>
          </a:xfrm>
        </p:spPr>
        <p:txBody>
          <a:bodyPr anchor="b"/>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6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4000" b="1" dirty="0">
                <a:solidFill>
                  <a:schemeClr val="accent2">
                    <a:lumMod val="60000"/>
                    <a:lumOff val="40000"/>
                  </a:schemeClr>
                </a:solidFill>
              </a:rPr>
              <a:t>Community white paper</a:t>
            </a:r>
          </a:p>
          <a:p>
            <a:pPr algn="l"/>
            <a:r>
              <a:rPr lang="en-GB" sz="1400" b="1" dirty="0">
                <a:solidFill>
                  <a:schemeClr val="accent2">
                    <a:lumMod val="20000"/>
                    <a:lumOff val="80000"/>
                  </a:schemeClr>
                </a:solidFill>
              </a:rPr>
              <a:t>A word cloud designed to show the dominant themes and subthemes emerging from all priorities identified</a:t>
            </a:r>
          </a:p>
        </p:txBody>
      </p:sp>
    </p:spTree>
    <p:extLst>
      <p:ext uri="{BB962C8B-B14F-4D97-AF65-F5344CB8AC3E}">
        <p14:creationId xmlns:p14="http://schemas.microsoft.com/office/powerpoint/2010/main" val="2648250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8CB62E-E7D5-4867-A0DE-7748C622B7C4}"/>
              </a:ext>
            </a:extLst>
          </p:cNvPr>
          <p:cNvSpPr txBox="1">
            <a:spLocks/>
          </p:cNvSpPr>
          <p:nvPr/>
        </p:nvSpPr>
        <p:spPr>
          <a:xfrm>
            <a:off x="0" y="298767"/>
            <a:ext cx="11260754" cy="733923"/>
          </a:xfrm>
        </p:spPr>
        <p:txBody>
          <a:bodyPr anchor="b"/>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6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4000" b="1" dirty="0">
                <a:solidFill>
                  <a:schemeClr val="accent2">
                    <a:lumMod val="60000"/>
                    <a:lumOff val="40000"/>
                  </a:schemeClr>
                </a:solidFill>
              </a:rPr>
              <a:t>Community white paper</a:t>
            </a:r>
          </a:p>
          <a:p>
            <a:pPr algn="l"/>
            <a:r>
              <a:rPr lang="en-GB" sz="2800" b="1" dirty="0">
                <a:solidFill>
                  <a:schemeClr val="accent2">
                    <a:lumMod val="20000"/>
                    <a:lumOff val="80000"/>
                  </a:schemeClr>
                </a:solidFill>
              </a:rPr>
              <a:t>Commonalities among the nine themes of the workshop include:</a:t>
            </a:r>
          </a:p>
        </p:txBody>
      </p:sp>
      <p:sp>
        <p:nvSpPr>
          <p:cNvPr id="7" name="TextBox 6">
            <a:extLst>
              <a:ext uri="{FF2B5EF4-FFF2-40B4-BE49-F238E27FC236}">
                <a16:creationId xmlns:a16="http://schemas.microsoft.com/office/drawing/2014/main" id="{A7E3FED6-EC36-42B5-816F-69C100382BA4}"/>
              </a:ext>
            </a:extLst>
          </p:cNvPr>
          <p:cNvSpPr txBox="1"/>
          <p:nvPr/>
        </p:nvSpPr>
        <p:spPr>
          <a:xfrm>
            <a:off x="228280" y="1252704"/>
            <a:ext cx="11735440" cy="5478423"/>
          </a:xfrm>
          <a:prstGeom prst="rect">
            <a:avLst/>
          </a:prstGeom>
          <a:noFill/>
        </p:spPr>
        <p:txBody>
          <a:bodyPr wrap="square">
            <a:spAutoFit/>
          </a:bodyPr>
          <a:lstStyle/>
          <a:p>
            <a:pPr marL="285750" indent="-285750" algn="just">
              <a:buFont typeface="Wingdings" panose="05000000000000000000" pitchFamily="2" charset="2"/>
              <a:buChar char="q"/>
            </a:pPr>
            <a:r>
              <a:rPr lang="en-GB" sz="1600" b="1" i="0" u="none" strike="noStrike" baseline="0" dirty="0">
                <a:latin typeface="NimbusRomNo9L-MediItal"/>
              </a:rPr>
              <a:t>In-situ </a:t>
            </a:r>
            <a:r>
              <a:rPr lang="en-GB" sz="1600" b="1" i="0" u="none" strike="noStrike" baseline="0" dirty="0">
                <a:latin typeface="NimbusRomNo9L-Medi"/>
              </a:rPr>
              <a:t>data</a:t>
            </a:r>
            <a:r>
              <a:rPr lang="en-GB" sz="1600" b="1" i="0" u="none" strike="noStrike" baseline="0" dirty="0">
                <a:latin typeface="NimbusRomNo9L-Regu"/>
              </a:rPr>
              <a:t>.</a:t>
            </a:r>
            <a:r>
              <a:rPr lang="en-GB" sz="1600" b="0" i="0" u="none" strike="noStrike" baseline="0" dirty="0">
                <a:latin typeface="NimbusRomNo9L-Regu"/>
              </a:rPr>
              <a:t> It is strikingly clear from this analysis the importance of </a:t>
            </a:r>
            <a:r>
              <a:rPr lang="en-GB" sz="1600" b="0" i="0" u="none" strike="noStrike" baseline="0" dirty="0">
                <a:latin typeface="NimbusSanL-Regu"/>
              </a:rPr>
              <a:t> </a:t>
            </a:r>
            <a:r>
              <a:rPr lang="en-GB" sz="1600" b="0" i="0" u="none" strike="noStrike" baseline="0" dirty="0">
                <a:latin typeface="NimbusRomNo9L-ReguItal"/>
              </a:rPr>
              <a:t>in-situ </a:t>
            </a:r>
            <a:r>
              <a:rPr lang="en-GB" sz="1600" b="0" i="0" u="none" strike="noStrike" baseline="0" dirty="0">
                <a:latin typeface="NimbusRomNo9L-Regu"/>
              </a:rPr>
              <a:t>data, for algorithm development and validation, for extrapolation of surface satellite fields to depth, for parametrisation and validation of ESMs, and for constraining estimates of the carbon budget. It is important that the in-situ, satellite and modelling community communicates prior to collecting data, to ensure the data collected will be useful for the entire community.</a:t>
            </a:r>
          </a:p>
          <a:p>
            <a:pPr marL="285750" indent="-285750" algn="just">
              <a:buFont typeface="Wingdings" panose="05000000000000000000" pitchFamily="2" charset="2"/>
              <a:buChar char="q"/>
            </a:pPr>
            <a:r>
              <a:rPr lang="en-GB" sz="1600" b="1" dirty="0">
                <a:latin typeface="NimbusRomNo9L-Regu"/>
              </a:rPr>
              <a:t>Satellite algorithm retrievals. </a:t>
            </a:r>
            <a:r>
              <a:rPr lang="en-GB" sz="1600" dirty="0">
                <a:latin typeface="NimbusRomNo9L-Regu"/>
              </a:rPr>
              <a:t>For all pools and fluxes of carbon, continued development of satellite algorithms and retrieval techniques is critical to maximise the use of satellite data in carbon research. New satellites are being launched in the near future, with new capabilities and improved spatial, temporal and spectral resolution. Continued investment is required into basic and mechanistic understanding of the retrieval process, and improvements in retrievals in coastal and shelf sea environments and other optically complex waters. This is crucial for monitoring trends in satellite-based carbon products.</a:t>
            </a:r>
          </a:p>
          <a:p>
            <a:pPr marL="285750" indent="-285750" algn="just">
              <a:buFont typeface="Wingdings" panose="05000000000000000000" pitchFamily="2" charset="2"/>
              <a:buChar char="q"/>
            </a:pPr>
            <a:r>
              <a:rPr lang="en-GB" sz="1600" b="1" dirty="0">
                <a:latin typeface="NimbusRomNo9L-Regu"/>
              </a:rPr>
              <a:t>Uncertainty in data</a:t>
            </a:r>
            <a:r>
              <a:rPr lang="en-GB" sz="1600" dirty="0">
                <a:latin typeface="NimbusRomNo9L-Regu"/>
              </a:rPr>
              <a:t>. There is a clear requirement across all themes to provide uncertainty estimates with satellite, in-situ and model products. Continued investment in methods to quantify uncertainty is vital for quantifying carbon budgets and change.</a:t>
            </a:r>
          </a:p>
          <a:p>
            <a:pPr marL="285750" indent="-285750" algn="just">
              <a:buFont typeface="Wingdings" panose="05000000000000000000" pitchFamily="2" charset="2"/>
              <a:buChar char="q"/>
            </a:pPr>
            <a:r>
              <a:rPr lang="en-GB" sz="1600" b="1" dirty="0">
                <a:latin typeface="NimbusRomNo9L-Regu"/>
              </a:rPr>
              <a:t>Vertical distributions</a:t>
            </a:r>
            <a:r>
              <a:rPr lang="en-GB" sz="1600" dirty="0">
                <a:latin typeface="NimbusRomNo9L-Regu"/>
              </a:rPr>
              <a:t>. One of the major limitations of satellites, is that they only view the surface layer of the ocean. Sub-surface measurements are required to extrapolate the surface fields to depth.</a:t>
            </a:r>
          </a:p>
          <a:p>
            <a:pPr marL="285750" indent="-285750" algn="just">
              <a:buFont typeface="Wingdings" panose="05000000000000000000" pitchFamily="2" charset="2"/>
              <a:buChar char="q"/>
            </a:pPr>
            <a:r>
              <a:rPr lang="en-GB" sz="1600" b="1" dirty="0">
                <a:latin typeface="NimbusRomNo9L-Regu"/>
              </a:rPr>
              <a:t>Ocean models. </a:t>
            </a:r>
            <a:r>
              <a:rPr lang="en-GB" sz="1600" dirty="0">
                <a:latin typeface="NimbusRomNo9L-Regu"/>
              </a:rPr>
              <a:t>Many components of the ocean carbon cycle are not directly observable through satellite, and some are even inherently difficult or expensive to measure in situ. Exploring synergy between satellite observations and models is clear priority for future ocean carbon research.</a:t>
            </a:r>
          </a:p>
          <a:p>
            <a:pPr marL="285750" indent="-285750" algn="just">
              <a:buFont typeface="Wingdings" panose="05000000000000000000" pitchFamily="2" charset="2"/>
              <a:buChar char="q"/>
            </a:pPr>
            <a:r>
              <a:rPr lang="en-GB" sz="1600" b="1" dirty="0">
                <a:latin typeface="NimbusRomNo9L-Regu"/>
              </a:rPr>
              <a:t>Integration of data. </a:t>
            </a:r>
            <a:r>
              <a:rPr lang="en-GB" sz="1600" dirty="0">
                <a:latin typeface="NimbusRomNo9L-Regu"/>
              </a:rPr>
              <a:t>It is challenging to find an optimal way of combining satellites, models and in-situ observations, to produce best-quality data products. Continued efforts are required to  develop methods to bridge the spatial and temporal scales of the different datasets, and statistical methods like machine learning may help in this regard.</a:t>
            </a:r>
          </a:p>
          <a:p>
            <a:pPr marL="285750" indent="-285750" algn="just">
              <a:buFont typeface="Wingdings" panose="05000000000000000000" pitchFamily="2" charset="2"/>
              <a:buChar char="q"/>
            </a:pPr>
            <a:r>
              <a:rPr lang="en-GB" sz="1600" b="1" dirty="0">
                <a:latin typeface="NimbusRomNo9L-Regu"/>
              </a:rPr>
              <a:t>Understanding.</a:t>
            </a:r>
            <a:r>
              <a:rPr lang="en-GB" sz="1600" dirty="0">
                <a:latin typeface="NimbusRomNo9L-Regu"/>
              </a:rPr>
              <a:t> Continued investment is required into improving our fundamental understanding of the ocean carbon cycle, and on the interaction between pools of carbon and light. The latter is critical for the development of satellite carbon products.</a:t>
            </a:r>
          </a:p>
          <a:p>
            <a:pPr marL="285750" indent="-285750" algn="l">
              <a:buFont typeface="Wingdings" panose="05000000000000000000" pitchFamily="2" charset="2"/>
              <a:buChar char="q"/>
            </a:pPr>
            <a:endParaRPr lang="en-GB" dirty="0">
              <a:latin typeface="NimbusRomNo9L-Regu"/>
            </a:endParaRPr>
          </a:p>
        </p:txBody>
      </p:sp>
    </p:spTree>
    <p:extLst>
      <p:ext uri="{BB962C8B-B14F-4D97-AF65-F5344CB8AC3E}">
        <p14:creationId xmlns:p14="http://schemas.microsoft.com/office/powerpoint/2010/main" val="1512078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F4AF3E9-6AB4-464B-8B1C-F9B8B7CBA7BD}"/>
              </a:ext>
            </a:extLst>
          </p:cNvPr>
          <p:cNvSpPr txBox="1">
            <a:spLocks/>
          </p:cNvSpPr>
          <p:nvPr/>
        </p:nvSpPr>
        <p:spPr>
          <a:xfrm>
            <a:off x="0" y="298767"/>
            <a:ext cx="11260754" cy="733923"/>
          </a:xfrm>
        </p:spPr>
        <p:txBody>
          <a:bodyPr anchor="b"/>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6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l"/>
            <a:r>
              <a:rPr lang="en-US" sz="4000" b="1" dirty="0">
                <a:solidFill>
                  <a:schemeClr val="accent2">
                    <a:lumMod val="60000"/>
                    <a:lumOff val="40000"/>
                  </a:schemeClr>
                </a:solidFill>
              </a:rPr>
              <a:t>Community white paper</a:t>
            </a:r>
          </a:p>
          <a:p>
            <a:pPr algn="l"/>
            <a:r>
              <a:rPr lang="en-GB" sz="2800" b="1" dirty="0">
                <a:solidFill>
                  <a:schemeClr val="accent2">
                    <a:lumMod val="20000"/>
                    <a:lumOff val="80000"/>
                  </a:schemeClr>
                </a:solidFill>
              </a:rPr>
              <a:t>Emerging concerns and broader thoughts</a:t>
            </a:r>
          </a:p>
        </p:txBody>
      </p:sp>
      <p:sp>
        <p:nvSpPr>
          <p:cNvPr id="7" name="TextBox 6">
            <a:extLst>
              <a:ext uri="{FF2B5EF4-FFF2-40B4-BE49-F238E27FC236}">
                <a16:creationId xmlns:a16="http://schemas.microsoft.com/office/drawing/2014/main" id="{74E41CA2-DA4E-4647-A3A1-785DD764D446}"/>
              </a:ext>
            </a:extLst>
          </p:cNvPr>
          <p:cNvSpPr txBox="1"/>
          <p:nvPr/>
        </p:nvSpPr>
        <p:spPr>
          <a:xfrm>
            <a:off x="378438" y="1471284"/>
            <a:ext cx="11401185" cy="4524315"/>
          </a:xfrm>
          <a:prstGeom prst="rect">
            <a:avLst/>
          </a:prstGeom>
          <a:noFill/>
        </p:spPr>
        <p:txBody>
          <a:bodyPr wrap="square">
            <a:spAutoFit/>
          </a:bodyPr>
          <a:lstStyle/>
          <a:p>
            <a:pPr marL="285750" indent="-285750">
              <a:buFont typeface="Wingdings" panose="05000000000000000000" pitchFamily="2" charset="2"/>
              <a:buChar char="q"/>
            </a:pPr>
            <a:r>
              <a:rPr lang="en-GB" sz="1600" b="1" i="0" u="none" strike="noStrike" baseline="0" dirty="0">
                <a:latin typeface="NimbusRomNo9L-Medi"/>
              </a:rPr>
              <a:t>Bringing carbon communities together</a:t>
            </a:r>
            <a:r>
              <a:rPr lang="en-GB" sz="1600" b="0" i="0" u="none" strike="noStrike" baseline="0" dirty="0">
                <a:latin typeface="NimbusRomNo9L-Medi"/>
              </a:rPr>
              <a:t>. there is a strong requirement to bring different communities together working on different aspects of the ocean carbon cycle, that can often operate in a disparate fashion, including those working in different zones of the ocean, on the inorganic and organic sides, field and laboratory scientists, remote sensing scientists and modellers. </a:t>
            </a:r>
          </a:p>
          <a:p>
            <a:pPr marL="285750" indent="-285750">
              <a:buFont typeface="Wingdings" panose="05000000000000000000" pitchFamily="2" charset="2"/>
              <a:buChar char="q"/>
            </a:pPr>
            <a:r>
              <a:rPr lang="en-GB" sz="1600" b="1" dirty="0">
                <a:latin typeface="NimbusRomNo9L-Medi"/>
              </a:rPr>
              <a:t>Working with satellite carbon experts in different planetary domains. </a:t>
            </a:r>
            <a:r>
              <a:rPr lang="en-GB" sz="1600" dirty="0">
                <a:latin typeface="NimbusRomNo9L-Medi"/>
              </a:rPr>
              <a:t>More emphasis should be placed on harmonising satellite carbon products across different planetary domains (ocean, land, ice and air).</a:t>
            </a:r>
            <a:endParaRPr lang="en-GB" sz="1600" b="0" i="0" u="none" strike="noStrike" baseline="0" dirty="0">
              <a:latin typeface="NimbusRomNo9L-Medi"/>
            </a:endParaRPr>
          </a:p>
          <a:p>
            <a:pPr marL="285750" indent="-285750">
              <a:buFont typeface="Wingdings" panose="05000000000000000000" pitchFamily="2" charset="2"/>
              <a:buChar char="q"/>
            </a:pPr>
            <a:r>
              <a:rPr lang="en-GB" sz="1600" b="1" dirty="0">
                <a:latin typeface="NimbusRomNo9L-Medi"/>
              </a:rPr>
              <a:t>The need to maximise use of limited resources </a:t>
            </a:r>
            <a:r>
              <a:rPr lang="en-GB" sz="1600" dirty="0">
                <a:latin typeface="NimbusRomNo9L-Medi"/>
              </a:rPr>
              <a:t>to support adequate monitoring of core ocean </a:t>
            </a:r>
            <a:r>
              <a:rPr lang="en-GB" sz="1600" dirty="0" err="1">
                <a:latin typeface="NimbusRomNo9L-Medi"/>
              </a:rPr>
              <a:t>carbonvariables</a:t>
            </a:r>
            <a:r>
              <a:rPr lang="en-GB" sz="1600" dirty="0">
                <a:latin typeface="NimbusRomNo9L-Medi"/>
              </a:rPr>
              <a:t> in addition to supporting innovative blue skies science</a:t>
            </a:r>
          </a:p>
          <a:p>
            <a:pPr marL="285750" indent="-285750">
              <a:buFont typeface="Wingdings" panose="05000000000000000000" pitchFamily="2" charset="2"/>
              <a:buChar char="q"/>
            </a:pPr>
            <a:r>
              <a:rPr lang="en-GB" sz="1600" b="1" dirty="0">
                <a:latin typeface="NimbusRomNo9L-Medi"/>
              </a:rPr>
              <a:t>Improved distribution of satellite and model carbon products. </a:t>
            </a:r>
            <a:r>
              <a:rPr lang="en-GB" sz="1600" dirty="0">
                <a:latin typeface="NimbusRomNo9L-Medi"/>
              </a:rPr>
              <a:t>Although satellite-based carbon products are becoming available, more emphasis is needed to integrate satellite carbon products, as well as model products, into operational satellite services to ensure end-user access, and make products more user friendly. This requires close dialogue with the user communities.</a:t>
            </a:r>
            <a:endParaRPr lang="en-GB" sz="1600" b="1" dirty="0">
              <a:latin typeface="NimbusRomNo9L-Medi"/>
            </a:endParaRPr>
          </a:p>
          <a:p>
            <a:pPr marL="285750" indent="-285750">
              <a:buFont typeface="Wingdings" panose="05000000000000000000" pitchFamily="2" charset="2"/>
              <a:buChar char="q"/>
            </a:pPr>
            <a:r>
              <a:rPr lang="en-GB" sz="1600" b="1" dirty="0">
                <a:latin typeface="NimbusRomNo9L-Medi"/>
              </a:rPr>
              <a:t>Carbon and environmental footprints of research. </a:t>
            </a:r>
            <a:r>
              <a:rPr lang="en-GB" sz="1600" dirty="0">
                <a:latin typeface="NimbusRomNo9L-Medi"/>
              </a:rPr>
              <a:t>Our communities need to start taking more responsibility to monitor and minimise the carbon and environmental footprints of scientific research, and improve how this is managed and controlled.</a:t>
            </a:r>
          </a:p>
          <a:p>
            <a:pPr marL="285750" indent="-285750">
              <a:buFont typeface="Wingdings" panose="05000000000000000000" pitchFamily="2" charset="2"/>
              <a:buChar char="q"/>
            </a:pPr>
            <a:r>
              <a:rPr lang="en-GB" sz="1600" b="1" dirty="0">
                <a:latin typeface="NimbusRomNo9L-Medi"/>
              </a:rPr>
              <a:t>Carbon and environmental footprints of space technology</a:t>
            </a:r>
          </a:p>
          <a:p>
            <a:pPr marL="285750" indent="-285750" algn="just">
              <a:buFont typeface="Wingdings" panose="05000000000000000000" pitchFamily="2" charset="2"/>
              <a:buChar char="q"/>
            </a:pPr>
            <a:r>
              <a:rPr lang="en-GB" sz="1600" b="1" dirty="0">
                <a:latin typeface="NimbusRomNo9L-Medi"/>
              </a:rPr>
              <a:t>Use of satellite products for informing ocean carbon dioxide removal (CDR) studies. </a:t>
            </a:r>
            <a:r>
              <a:rPr lang="en-GB" sz="1600" dirty="0">
                <a:latin typeface="NimbusRomNo9L-Medi"/>
              </a:rPr>
              <a:t>Satellites can play a role in future monitoring of potential implementations of CDR, for understanding the consequences that some of these proposed mechanism would have on the marine ecosystem</a:t>
            </a:r>
          </a:p>
          <a:p>
            <a:pPr marL="285750" indent="-285750">
              <a:buFont typeface="Wingdings" panose="05000000000000000000" pitchFamily="2" charset="2"/>
              <a:buChar char="q"/>
            </a:pPr>
            <a:r>
              <a:rPr lang="en-GB" sz="1600" b="1" dirty="0">
                <a:latin typeface="NimbusRomNo9L-Medi"/>
              </a:rPr>
              <a:t>Need to consider how satellites can be used to help monitor cycles of other important climatically-relevant compounds and elements.</a:t>
            </a:r>
          </a:p>
        </p:txBody>
      </p:sp>
    </p:spTree>
    <p:extLst>
      <p:ext uri="{BB962C8B-B14F-4D97-AF65-F5344CB8AC3E}">
        <p14:creationId xmlns:p14="http://schemas.microsoft.com/office/powerpoint/2010/main" val="26144840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B81DB3-8291-40B4-A455-C7663BAC8492}"/>
              </a:ext>
            </a:extLst>
          </p:cNvPr>
          <p:cNvSpPr txBox="1"/>
          <p:nvPr/>
        </p:nvSpPr>
        <p:spPr>
          <a:xfrm>
            <a:off x="362607" y="3719211"/>
            <a:ext cx="10878207" cy="2031325"/>
          </a:xfrm>
          <a:prstGeom prst="rect">
            <a:avLst/>
          </a:prstGeom>
          <a:noFill/>
        </p:spPr>
        <p:txBody>
          <a:bodyPr wrap="square">
            <a:spAutoFit/>
          </a:bodyPr>
          <a:lstStyle/>
          <a:p>
            <a:r>
              <a:rPr lang="en-GB" sz="1800" b="1" dirty="0">
                <a:solidFill>
                  <a:srgbClr val="002060"/>
                </a:solidFill>
              </a:rPr>
              <a:t>Special Issue in Frontiers in Marine Science</a:t>
            </a:r>
            <a:r>
              <a:rPr lang="en-GB" sz="1800" dirty="0">
                <a:solidFill>
                  <a:srgbClr val="002060"/>
                </a:solidFill>
              </a:rPr>
              <a:t>:</a:t>
            </a:r>
          </a:p>
          <a:p>
            <a:r>
              <a:rPr lang="en-GB" sz="1800" dirty="0">
                <a:solidFill>
                  <a:srgbClr val="002060"/>
                </a:solidFill>
              </a:rPr>
              <a:t>Colour and Light in the Ocean from Earth Observations (CLEO) Volume 2</a:t>
            </a:r>
          </a:p>
          <a:p>
            <a:pPr marL="285750" indent="-285750">
              <a:buFont typeface="Wingdings" panose="05000000000000000000" pitchFamily="2" charset="2"/>
              <a:buChar char="§"/>
            </a:pPr>
            <a:r>
              <a:rPr lang="en-GB" sz="1800" dirty="0">
                <a:solidFill>
                  <a:srgbClr val="002060"/>
                </a:solidFill>
              </a:rPr>
              <a:t>Deadline for submission of manuscripts: December 2022</a:t>
            </a:r>
          </a:p>
          <a:p>
            <a:pPr marL="285750" indent="-285750">
              <a:buFont typeface="Wingdings" panose="05000000000000000000" pitchFamily="2" charset="2"/>
              <a:buChar char="§"/>
            </a:pPr>
            <a:r>
              <a:rPr lang="en-GB" sz="1800" dirty="0">
                <a:solidFill>
                  <a:srgbClr val="002060"/>
                </a:solidFill>
              </a:rPr>
              <a:t>26 abstracts submitted</a:t>
            </a:r>
          </a:p>
          <a:p>
            <a:pPr marL="285750" indent="-285750">
              <a:buFont typeface="Wingdings" panose="05000000000000000000" pitchFamily="2" charset="2"/>
              <a:buChar char="§"/>
            </a:pPr>
            <a:r>
              <a:rPr lang="en-GB" sz="1800" dirty="0">
                <a:solidFill>
                  <a:srgbClr val="002060"/>
                </a:solidFill>
              </a:rPr>
              <a:t>5 manuscripts submitted</a:t>
            </a:r>
          </a:p>
          <a:p>
            <a:pPr marL="285750" indent="-285750">
              <a:buFont typeface="Wingdings" panose="05000000000000000000" pitchFamily="2" charset="2"/>
              <a:buChar char="§"/>
            </a:pPr>
            <a:r>
              <a:rPr lang="en-GB" sz="1800" dirty="0">
                <a:solidFill>
                  <a:srgbClr val="002060"/>
                </a:solidFill>
              </a:rPr>
              <a:t>1 manuscript accepted</a:t>
            </a:r>
          </a:p>
          <a:p>
            <a:pPr marL="285750" indent="-285750">
              <a:buFont typeface="Wingdings" panose="05000000000000000000" pitchFamily="2" charset="2"/>
              <a:buChar char="§"/>
            </a:pPr>
            <a:r>
              <a:rPr lang="en-GB" sz="1800" dirty="0">
                <a:solidFill>
                  <a:srgbClr val="002060"/>
                </a:solidFill>
              </a:rPr>
              <a:t>1 manuscript rejected</a:t>
            </a:r>
          </a:p>
        </p:txBody>
      </p:sp>
      <p:sp>
        <p:nvSpPr>
          <p:cNvPr id="8" name="Title 1">
            <a:extLst>
              <a:ext uri="{FF2B5EF4-FFF2-40B4-BE49-F238E27FC236}">
                <a16:creationId xmlns:a16="http://schemas.microsoft.com/office/drawing/2014/main" id="{3455190F-EAE4-4ED0-8990-5EA0B4D41256}"/>
              </a:ext>
            </a:extLst>
          </p:cNvPr>
          <p:cNvSpPr txBox="1">
            <a:spLocks/>
          </p:cNvSpPr>
          <p:nvPr/>
        </p:nvSpPr>
        <p:spPr>
          <a:xfrm>
            <a:off x="104330" y="96547"/>
            <a:ext cx="11260754" cy="73392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sz="3200" b="1" dirty="0">
                <a:solidFill>
                  <a:schemeClr val="accent2">
                    <a:lumMod val="60000"/>
                    <a:lumOff val="40000"/>
                  </a:schemeClr>
                </a:solidFill>
              </a:rPr>
              <a:t>Workshop Outcomes published in </a:t>
            </a:r>
          </a:p>
          <a:p>
            <a:r>
              <a:rPr lang="en-GB" sz="3200" b="1" dirty="0">
                <a:solidFill>
                  <a:schemeClr val="accent2">
                    <a:lumMod val="60000"/>
                    <a:lumOff val="40000"/>
                  </a:schemeClr>
                </a:solidFill>
              </a:rPr>
              <a:t>Special Issues</a:t>
            </a:r>
          </a:p>
        </p:txBody>
      </p:sp>
      <p:sp>
        <p:nvSpPr>
          <p:cNvPr id="5" name="TextBox 4">
            <a:extLst>
              <a:ext uri="{FF2B5EF4-FFF2-40B4-BE49-F238E27FC236}">
                <a16:creationId xmlns:a16="http://schemas.microsoft.com/office/drawing/2014/main" id="{03865066-2332-444A-AECB-D2EFEA50FE42}"/>
              </a:ext>
            </a:extLst>
          </p:cNvPr>
          <p:cNvSpPr txBox="1"/>
          <p:nvPr/>
        </p:nvSpPr>
        <p:spPr>
          <a:xfrm>
            <a:off x="362607" y="1379308"/>
            <a:ext cx="10744200" cy="369332"/>
          </a:xfrm>
          <a:prstGeom prst="rect">
            <a:avLst/>
          </a:prstGeom>
          <a:noFill/>
        </p:spPr>
        <p:txBody>
          <a:bodyPr wrap="square">
            <a:spAutoFit/>
          </a:bodyPr>
          <a:lstStyle/>
          <a:p>
            <a:r>
              <a:rPr lang="en-GB" sz="1800" b="1" dirty="0">
                <a:solidFill>
                  <a:srgbClr val="002060"/>
                </a:solidFill>
              </a:rPr>
              <a:t>Aquatic Carbon From Space Special Issue in Earth Science Reviews special issue &lt;-&gt; VC-20-24</a:t>
            </a:r>
          </a:p>
        </p:txBody>
      </p:sp>
      <p:sp>
        <p:nvSpPr>
          <p:cNvPr id="3" name="TextBox 2">
            <a:extLst>
              <a:ext uri="{FF2B5EF4-FFF2-40B4-BE49-F238E27FC236}">
                <a16:creationId xmlns:a16="http://schemas.microsoft.com/office/drawing/2014/main" id="{2A9DAA5F-A60D-427E-A2EF-E383FFB2162E}"/>
              </a:ext>
            </a:extLst>
          </p:cNvPr>
          <p:cNvSpPr txBox="1"/>
          <p:nvPr/>
        </p:nvSpPr>
        <p:spPr>
          <a:xfrm>
            <a:off x="362607" y="1743062"/>
            <a:ext cx="11146220" cy="923330"/>
          </a:xfrm>
          <a:prstGeom prst="rect">
            <a:avLst/>
          </a:prstGeom>
          <a:noFill/>
        </p:spPr>
        <p:txBody>
          <a:bodyPr wrap="square" rtlCol="0">
            <a:spAutoFit/>
          </a:bodyPr>
          <a:lstStyle/>
          <a:p>
            <a:r>
              <a:rPr lang="en-US" sz="1800" dirty="0">
                <a:solidFill>
                  <a:srgbClr val="002060"/>
                </a:solidFill>
              </a:rPr>
              <a:t>All but one of the invited papers have been received and are undergoing peer review. </a:t>
            </a:r>
          </a:p>
          <a:p>
            <a:r>
              <a:rPr lang="en-US" sz="1800" dirty="0">
                <a:solidFill>
                  <a:srgbClr val="002060"/>
                </a:solidFill>
              </a:rPr>
              <a:t>-&gt; first manuscripts to be published by the end of 2022 and the issue completed by the end of Q1 of 2023 (or Q2 at the latest). On track!</a:t>
            </a:r>
            <a:endParaRPr lang="en-GB" sz="1800" dirty="0">
              <a:solidFill>
                <a:srgbClr val="002060"/>
              </a:solidFill>
            </a:endParaRPr>
          </a:p>
        </p:txBody>
      </p:sp>
    </p:spTree>
    <p:extLst>
      <p:ext uri="{BB962C8B-B14F-4D97-AF65-F5344CB8AC3E}">
        <p14:creationId xmlns:p14="http://schemas.microsoft.com/office/powerpoint/2010/main" val="2717287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0"/>
          <p:cNvSpPr txBox="1"/>
          <p:nvPr/>
        </p:nvSpPr>
        <p:spPr>
          <a:xfrm>
            <a:off x="112681" y="196554"/>
            <a:ext cx="8668512"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b="1" dirty="0">
                <a:solidFill>
                  <a:schemeClr val="accent2">
                    <a:lumMod val="60000"/>
                    <a:lumOff val="40000"/>
                  </a:schemeClr>
                </a:solidFill>
              </a:rPr>
              <a:t>Conclusion and perspectives</a:t>
            </a:r>
            <a:endParaRPr sz="3200" b="1" dirty="0">
              <a:solidFill>
                <a:schemeClr val="accent2">
                  <a:lumMod val="60000"/>
                  <a:lumOff val="40000"/>
                </a:schemeClr>
              </a:solidFill>
            </a:endParaRPr>
          </a:p>
        </p:txBody>
      </p:sp>
      <p:sp>
        <p:nvSpPr>
          <p:cNvPr id="87" name="Google Shape;87;p10"/>
          <p:cNvSpPr txBox="1"/>
          <p:nvPr/>
        </p:nvSpPr>
        <p:spPr>
          <a:xfrm>
            <a:off x="10265664" y="6574604"/>
            <a:ext cx="1925447"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1400" b="1">
                <a:solidFill>
                  <a:schemeClr val="accent1"/>
                </a:solidFill>
                <a:latin typeface="Arial"/>
                <a:ea typeface="Arial"/>
                <a:cs typeface="Arial"/>
                <a:sym typeface="Arial"/>
              </a:rPr>
              <a:t>Slide </a:t>
            </a:r>
            <a:fld id="{00000000-1234-1234-1234-123412341234}" type="slidenum">
              <a:rPr lang="en-GB" sz="1400" b="1">
                <a:solidFill>
                  <a:schemeClr val="accent1"/>
                </a:solidFill>
                <a:latin typeface="Arial"/>
                <a:ea typeface="Arial"/>
                <a:cs typeface="Arial"/>
                <a:sym typeface="Arial"/>
              </a:rPr>
              <a:t>18</a:t>
            </a:fld>
            <a:endParaRPr sz="1400" b="1">
              <a:solidFill>
                <a:schemeClr val="accent1"/>
              </a:solidFill>
              <a:latin typeface="Arial"/>
              <a:ea typeface="Arial"/>
              <a:cs typeface="Arial"/>
              <a:sym typeface="Arial"/>
            </a:endParaRPr>
          </a:p>
        </p:txBody>
      </p:sp>
      <p:sp>
        <p:nvSpPr>
          <p:cNvPr id="88" name="Google Shape;88;p10"/>
          <p:cNvSpPr txBox="1"/>
          <p:nvPr/>
        </p:nvSpPr>
        <p:spPr>
          <a:xfrm>
            <a:off x="162543" y="1032893"/>
            <a:ext cx="11866913" cy="5509160"/>
          </a:xfrm>
          <a:prstGeom prst="rect">
            <a:avLst/>
          </a:prstGeom>
          <a:noFill/>
          <a:ln>
            <a:noFill/>
          </a:ln>
        </p:spPr>
        <p:txBody>
          <a:bodyPr spcFirstLastPara="1" wrap="square" lIns="91425" tIns="45700" rIns="91425" bIns="45700" anchor="t" anchorCtr="0">
            <a:spAutoFit/>
          </a:bodyPr>
          <a:lstStyle/>
          <a:p>
            <a:pPr marL="214313" marR="0" lvl="0" indent="-214313" algn="l" rtl="0">
              <a:lnSpc>
                <a:spcPct val="150000"/>
              </a:lnSpc>
              <a:spcBef>
                <a:spcPts val="0"/>
              </a:spcBef>
              <a:spcAft>
                <a:spcPts val="0"/>
              </a:spcAft>
              <a:buClr>
                <a:schemeClr val="dk1"/>
              </a:buClr>
              <a:buSzPts val="1600"/>
              <a:buFont typeface="Noto Sans Symbols"/>
              <a:buChar char="❖"/>
            </a:pPr>
            <a:r>
              <a:rPr lang="en-GB" sz="1600" b="1" dirty="0">
                <a:solidFill>
                  <a:schemeClr val="dk1"/>
                </a:solidFill>
              </a:rPr>
              <a:t>Conclusion</a:t>
            </a:r>
            <a:r>
              <a:rPr lang="en-GB" sz="1600" dirty="0">
                <a:solidFill>
                  <a:schemeClr val="dk1"/>
                </a:solidFill>
              </a:rPr>
              <a:t>:</a:t>
            </a:r>
          </a:p>
          <a:p>
            <a:pPr marL="285750" marR="0" lvl="0" indent="-285750" algn="l" rtl="0">
              <a:lnSpc>
                <a:spcPct val="150000"/>
              </a:lnSpc>
              <a:spcBef>
                <a:spcPts val="0"/>
              </a:spcBef>
              <a:spcAft>
                <a:spcPts val="0"/>
              </a:spcAft>
              <a:buClr>
                <a:schemeClr val="dk1"/>
              </a:buClr>
              <a:buSzPts val="1600"/>
              <a:buFont typeface="Wingdings" panose="05000000000000000000" pitchFamily="2" charset="2"/>
              <a:buChar char="ü"/>
            </a:pPr>
            <a:r>
              <a:rPr lang="en-GB" sz="1600" dirty="0">
                <a:solidFill>
                  <a:schemeClr val="dk1"/>
                </a:solidFill>
              </a:rPr>
              <a:t>The Ocean Carbon From Space Workshop (OCR-VC-20-25 deliverable of the CEOS workplan) has been successfully organised and has led to the writing of a community review white paper and a special issue in Frontiers in Marine Science.</a:t>
            </a:r>
          </a:p>
          <a:p>
            <a:pPr marL="285750" marR="0" lvl="0" indent="-285750" algn="l" rtl="0">
              <a:lnSpc>
                <a:spcPct val="150000"/>
              </a:lnSpc>
              <a:spcBef>
                <a:spcPts val="0"/>
              </a:spcBef>
              <a:spcAft>
                <a:spcPts val="0"/>
              </a:spcAft>
              <a:buClr>
                <a:schemeClr val="dk1"/>
              </a:buClr>
              <a:buSzPts val="1600"/>
              <a:buFont typeface="Wingdings" panose="05000000000000000000" pitchFamily="2" charset="2"/>
              <a:buChar char="ü"/>
            </a:pPr>
            <a:r>
              <a:rPr lang="en-GB" sz="1600" dirty="0">
                <a:solidFill>
                  <a:schemeClr val="dk1"/>
                </a:solidFill>
              </a:rPr>
              <a:t>The Aquatic Carbon From Space Special Issue in Earth Science Reviews special issue (OCR-VC-20-24) is on-track, and should be finalised by Q1-2023.</a:t>
            </a:r>
          </a:p>
          <a:p>
            <a:pPr marL="285750" marR="0" lvl="0" indent="-285750" algn="l" rtl="0">
              <a:lnSpc>
                <a:spcPct val="150000"/>
              </a:lnSpc>
              <a:spcBef>
                <a:spcPts val="0"/>
              </a:spcBef>
              <a:spcAft>
                <a:spcPts val="0"/>
              </a:spcAft>
              <a:buClr>
                <a:schemeClr val="dk1"/>
              </a:buClr>
              <a:buSzPts val="1600"/>
              <a:buFont typeface="Wingdings" panose="05000000000000000000" pitchFamily="2" charset="2"/>
              <a:buChar char="ü"/>
            </a:pPr>
            <a:r>
              <a:rPr lang="en-GB" sz="1600" dirty="0">
                <a:solidFill>
                  <a:schemeClr val="dk1"/>
                </a:solidFill>
              </a:rPr>
              <a:t> Both activities have contributed creating a strong momentum around the Aquatic carbon from space topic, a key component of the Global Carbon Budget.</a:t>
            </a:r>
          </a:p>
          <a:p>
            <a:pPr marL="285750" marR="0" lvl="0" indent="-285750" algn="l" rtl="0">
              <a:lnSpc>
                <a:spcPct val="150000"/>
              </a:lnSpc>
              <a:spcBef>
                <a:spcPts val="0"/>
              </a:spcBef>
              <a:spcAft>
                <a:spcPts val="0"/>
              </a:spcAft>
              <a:buClr>
                <a:schemeClr val="dk1"/>
              </a:buClr>
              <a:buSzPts val="1600"/>
              <a:buFont typeface="Wingdings" panose="05000000000000000000" pitchFamily="2" charset="2"/>
              <a:buChar char="ü"/>
            </a:pPr>
            <a:endParaRPr lang="en-GB" sz="1600" dirty="0">
              <a:solidFill>
                <a:schemeClr val="dk1"/>
              </a:solidFill>
            </a:endParaRPr>
          </a:p>
          <a:p>
            <a:pPr marL="214313" marR="0" lvl="0" indent="-214313" algn="l" rtl="0">
              <a:lnSpc>
                <a:spcPct val="150000"/>
              </a:lnSpc>
              <a:spcBef>
                <a:spcPts val="0"/>
              </a:spcBef>
              <a:spcAft>
                <a:spcPts val="0"/>
              </a:spcAft>
              <a:buClr>
                <a:schemeClr val="dk1"/>
              </a:buClr>
              <a:buSzPts val="1600"/>
              <a:buFont typeface="Noto Sans Symbols"/>
              <a:buChar char="❖"/>
            </a:pPr>
            <a:r>
              <a:rPr lang="en-GB" sz="1600" b="1" dirty="0">
                <a:solidFill>
                  <a:schemeClr val="dk1"/>
                </a:solidFill>
              </a:rPr>
              <a:t>Perspectives</a:t>
            </a:r>
            <a:r>
              <a:rPr lang="en-GB" sz="1600" dirty="0">
                <a:solidFill>
                  <a:schemeClr val="dk1"/>
                </a:solidFill>
              </a:rPr>
              <a:t>: Building on the workshop outcomes and further Aquatic Carbon related activities in the Space Agencies to further advance toward</a:t>
            </a:r>
            <a:r>
              <a:rPr lang="en-GB" sz="1600" dirty="0">
                <a:solidFill>
                  <a:schemeClr val="dk1"/>
                </a:solidFill>
                <a:latin typeface="Arial"/>
                <a:ea typeface="Arial"/>
                <a:cs typeface="Arial"/>
                <a:sym typeface="Arial"/>
              </a:rPr>
              <a:t> an OCR-VC led CEOS Aquatic Carbon Roadmap, as the Aquatic leg of the CEOS GHG and AFOLU roadmaps</a:t>
            </a:r>
          </a:p>
          <a:p>
            <a:pPr marL="285750" lvl="2" indent="-285750">
              <a:buFont typeface="Courier New" panose="02070309020205020404" pitchFamily="49" charset="0"/>
              <a:buChar char="o"/>
            </a:pPr>
            <a:r>
              <a:rPr lang="en-GB" sz="1600" dirty="0">
                <a:solidFill>
                  <a:schemeClr val="dk1"/>
                </a:solidFill>
              </a:rPr>
              <a:t> Summarize what is known right now about the Aquatic Carbon and its role in the global carbon cycle,</a:t>
            </a:r>
          </a:p>
          <a:p>
            <a:pPr marL="285750" indent="-285750">
              <a:buFont typeface="Courier New" panose="02070309020205020404" pitchFamily="49" charset="0"/>
              <a:buChar char="o"/>
            </a:pPr>
            <a:r>
              <a:rPr lang="en-GB" sz="1600" dirty="0">
                <a:solidFill>
                  <a:schemeClr val="dk1"/>
                </a:solidFill>
              </a:rPr>
              <a:t> Identify which variables can be provided in the context of global integrated carbon monitoring,</a:t>
            </a:r>
          </a:p>
          <a:p>
            <a:pPr marL="285750" indent="-285750">
              <a:buFont typeface="Courier New" panose="02070309020205020404" pitchFamily="49" charset="0"/>
              <a:buChar char="o"/>
            </a:pPr>
            <a:r>
              <a:rPr lang="en-GB" sz="1600" dirty="0">
                <a:solidFill>
                  <a:schemeClr val="dk1"/>
                </a:solidFill>
              </a:rPr>
              <a:t> Provide a roadmap towards filling the main knowledge gaps, focusing on a few major gaps to which all agencies can contribute.</a:t>
            </a:r>
          </a:p>
          <a:p>
            <a:pPr marL="214313" marR="0" lvl="0" indent="-214313" algn="l" rtl="0">
              <a:lnSpc>
                <a:spcPct val="150000"/>
              </a:lnSpc>
              <a:spcBef>
                <a:spcPts val="0"/>
              </a:spcBef>
              <a:spcAft>
                <a:spcPts val="0"/>
              </a:spcAft>
              <a:buClr>
                <a:schemeClr val="dk1"/>
              </a:buClr>
              <a:buSzPts val="1600"/>
              <a:buFont typeface="Noto Sans Symbols"/>
              <a:buChar char="❖"/>
            </a:pPr>
            <a:endParaRPr lang="en-GB" sz="1600" dirty="0">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47A3899-FFB6-4CA2-9ABA-B0BA53201463}"/>
              </a:ext>
            </a:extLst>
          </p:cNvPr>
          <p:cNvSpPr txBox="1">
            <a:spLocks/>
          </p:cNvSpPr>
          <p:nvPr/>
        </p:nvSpPr>
        <p:spPr>
          <a:xfrm>
            <a:off x="238125" y="247602"/>
            <a:ext cx="11607511" cy="5080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en-US" sz="2400" dirty="0">
                <a:solidFill>
                  <a:schemeClr val="accent2">
                    <a:lumMod val="20000"/>
                    <a:lumOff val="80000"/>
                  </a:schemeClr>
                </a:solidFill>
                <a:ea typeface="ＭＳ Ｐゴシック" pitchFamily="34" charset="-128"/>
              </a:rPr>
              <a:t>Ocean carbon: a key constraint to the Global Carbon Budget </a:t>
            </a:r>
          </a:p>
        </p:txBody>
      </p:sp>
      <p:pic>
        <p:nvPicPr>
          <p:cNvPr id="17" name="Picture 2" descr="http://www.globalcarbonatlas.org/sites/all/themes/gcatheme/custom_images/wdd/gca_2018.png">
            <a:extLst>
              <a:ext uri="{FF2B5EF4-FFF2-40B4-BE49-F238E27FC236}">
                <a16:creationId xmlns:a16="http://schemas.microsoft.com/office/drawing/2014/main" id="{1646F864-423C-492A-A0D6-C84281E65B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9537" y="1166584"/>
            <a:ext cx="4543799" cy="27266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8C1BD7CB-EB3C-450D-B6CF-606C71FD38FA}"/>
              </a:ext>
            </a:extLst>
          </p:cNvPr>
          <p:cNvSpPr txBox="1"/>
          <p:nvPr/>
        </p:nvSpPr>
        <p:spPr>
          <a:xfrm>
            <a:off x="238125" y="1160112"/>
            <a:ext cx="7055362" cy="923330"/>
          </a:xfrm>
          <a:prstGeom prst="rect">
            <a:avLst/>
          </a:prstGeom>
          <a:noFill/>
        </p:spPr>
        <p:txBody>
          <a:bodyPr wrap="square" rtlCol="0">
            <a:spAutoFit/>
          </a:bodyPr>
          <a:lstStyle/>
          <a:p>
            <a:pPr marL="285750" indent="-285750">
              <a:buFont typeface="Wingdings" panose="05000000000000000000" pitchFamily="2" charset="2"/>
              <a:buChar char="ü"/>
            </a:pPr>
            <a:r>
              <a:rPr lang="en-GB" sz="1800" dirty="0"/>
              <a:t>Oceans play a major role in the Global Earth Carbon Cycle</a:t>
            </a:r>
          </a:p>
          <a:p>
            <a:pPr marL="285750" indent="-285750">
              <a:buFont typeface="Wingdings" panose="05000000000000000000" pitchFamily="2" charset="2"/>
              <a:buChar char="ü"/>
            </a:pPr>
            <a:r>
              <a:rPr lang="en-GB" sz="1800" dirty="0"/>
              <a:t>25% of the CO2 released in the atmosphere from human activities is absorbed into the Oceans.</a:t>
            </a:r>
          </a:p>
        </p:txBody>
      </p:sp>
      <p:sp>
        <p:nvSpPr>
          <p:cNvPr id="20" name="TextBox 19">
            <a:extLst>
              <a:ext uri="{FF2B5EF4-FFF2-40B4-BE49-F238E27FC236}">
                <a16:creationId xmlns:a16="http://schemas.microsoft.com/office/drawing/2014/main" id="{609F5C3A-56B9-4799-B1FB-094BD2594942}"/>
              </a:ext>
            </a:extLst>
          </p:cNvPr>
          <p:cNvSpPr txBox="1"/>
          <p:nvPr/>
        </p:nvSpPr>
        <p:spPr>
          <a:xfrm>
            <a:off x="5088990" y="3794605"/>
            <a:ext cx="2571982" cy="2585323"/>
          </a:xfrm>
          <a:prstGeom prst="rect">
            <a:avLst/>
          </a:prstGeom>
          <a:noFill/>
        </p:spPr>
        <p:txBody>
          <a:bodyPr wrap="square">
            <a:spAutoFit/>
          </a:bodyPr>
          <a:lstStyle/>
          <a:p>
            <a:pPr algn="ctr"/>
            <a:r>
              <a:rPr lang="en-US" sz="1800" b="1" dirty="0">
                <a:solidFill>
                  <a:srgbClr val="FF0000"/>
                </a:solidFill>
              </a:rPr>
              <a:t>Ocean is a key constraint on global carbon </a:t>
            </a:r>
          </a:p>
          <a:p>
            <a:pPr algn="ctr"/>
            <a:r>
              <a:rPr lang="en-US" sz="1800" b="1" dirty="0">
                <a:solidFill>
                  <a:srgbClr val="FF0000"/>
                </a:solidFill>
              </a:rPr>
              <a:t>Improving ocean carbon estimates will improve the land carbon budget and global carbon assessment!</a:t>
            </a:r>
            <a:endParaRPr lang="en-US" sz="1800" dirty="0">
              <a:solidFill>
                <a:srgbClr val="FF0000"/>
              </a:solidFill>
            </a:endParaRPr>
          </a:p>
        </p:txBody>
      </p:sp>
      <p:grpSp>
        <p:nvGrpSpPr>
          <p:cNvPr id="4" name="Group 3">
            <a:extLst>
              <a:ext uri="{FF2B5EF4-FFF2-40B4-BE49-F238E27FC236}">
                <a16:creationId xmlns:a16="http://schemas.microsoft.com/office/drawing/2014/main" id="{3ED666A6-B73A-4509-84AC-6C32CC014809}"/>
              </a:ext>
            </a:extLst>
          </p:cNvPr>
          <p:cNvGrpSpPr/>
          <p:nvPr/>
        </p:nvGrpSpPr>
        <p:grpSpPr>
          <a:xfrm>
            <a:off x="73238" y="3109173"/>
            <a:ext cx="5844566" cy="3402322"/>
            <a:chOff x="5662594" y="1060354"/>
            <a:chExt cx="5844566" cy="3402322"/>
          </a:xfrm>
        </p:grpSpPr>
        <p:pic>
          <p:nvPicPr>
            <p:cNvPr id="19" name="Picture 18">
              <a:extLst>
                <a:ext uri="{FF2B5EF4-FFF2-40B4-BE49-F238E27FC236}">
                  <a16:creationId xmlns:a16="http://schemas.microsoft.com/office/drawing/2014/main" id="{591443C1-5EA1-44D9-9ED6-12F955E5B689}"/>
                </a:ext>
              </a:extLst>
            </p:cNvPr>
            <p:cNvPicPr>
              <a:picLocks noChangeAspect="1"/>
            </p:cNvPicPr>
            <p:nvPr/>
          </p:nvPicPr>
          <p:blipFill rotWithShape="1">
            <a:blip r:embed="rId4"/>
            <a:srcRect l="43254" t="14195" r="30944" b="8363"/>
            <a:stretch/>
          </p:blipFill>
          <p:spPr>
            <a:xfrm>
              <a:off x="5662594" y="1060354"/>
              <a:ext cx="3615936" cy="3343694"/>
            </a:xfrm>
            <a:prstGeom prst="rect">
              <a:avLst/>
            </a:prstGeom>
          </p:spPr>
        </p:pic>
        <p:sp>
          <p:nvSpPr>
            <p:cNvPr id="27" name="TextBox 26">
              <a:extLst>
                <a:ext uri="{FF2B5EF4-FFF2-40B4-BE49-F238E27FC236}">
                  <a16:creationId xmlns:a16="http://schemas.microsoft.com/office/drawing/2014/main" id="{B348B7DC-536E-4738-B1DF-E9D8DCE8B163}"/>
                </a:ext>
              </a:extLst>
            </p:cNvPr>
            <p:cNvSpPr txBox="1"/>
            <p:nvPr/>
          </p:nvSpPr>
          <p:spPr>
            <a:xfrm>
              <a:off x="9340530" y="2880723"/>
              <a:ext cx="1173016" cy="830997"/>
            </a:xfrm>
            <a:prstGeom prst="rect">
              <a:avLst/>
            </a:prstGeom>
            <a:noFill/>
            <a:ln>
              <a:noFill/>
            </a:ln>
          </p:spPr>
          <p:txBody>
            <a:bodyPr wrap="square" rtlCol="0">
              <a:spAutoFit/>
            </a:bodyPr>
            <a:lstStyle/>
            <a:p>
              <a:r>
                <a:rPr lang="en-GB" sz="1200" dirty="0">
                  <a:solidFill>
                    <a:srgbClr val="92D050"/>
                  </a:solidFill>
                </a:rPr>
                <a:t>Modelled or calculated using all other components</a:t>
              </a:r>
            </a:p>
          </p:txBody>
        </p:sp>
        <p:cxnSp>
          <p:nvCxnSpPr>
            <p:cNvPr id="28" name="Straight Arrow Connector 27">
              <a:extLst>
                <a:ext uri="{FF2B5EF4-FFF2-40B4-BE49-F238E27FC236}">
                  <a16:creationId xmlns:a16="http://schemas.microsoft.com/office/drawing/2014/main" id="{EAB4330B-11A5-4244-B448-06DF01814591}"/>
                </a:ext>
              </a:extLst>
            </p:cNvPr>
            <p:cNvCxnSpPr>
              <a:cxnSpLocks/>
            </p:cNvCxnSpPr>
            <p:nvPr/>
          </p:nvCxnSpPr>
          <p:spPr>
            <a:xfrm flipH="1">
              <a:off x="9138773" y="3172405"/>
              <a:ext cx="241420" cy="73897"/>
            </a:xfrm>
            <a:prstGeom prst="straightConnector1">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64126D2-4193-4719-89DE-3E4BCD0272CC}"/>
                </a:ext>
              </a:extLst>
            </p:cNvPr>
            <p:cNvSpPr txBox="1"/>
            <p:nvPr/>
          </p:nvSpPr>
          <p:spPr>
            <a:xfrm>
              <a:off x="9407989" y="1837592"/>
              <a:ext cx="1749197" cy="369332"/>
            </a:xfrm>
            <a:prstGeom prst="rect">
              <a:avLst/>
            </a:prstGeom>
            <a:noFill/>
          </p:spPr>
          <p:txBody>
            <a:bodyPr wrap="none" rtlCol="0">
              <a:spAutoFit/>
            </a:bodyPr>
            <a:lstStyle/>
            <a:p>
              <a:r>
                <a:rPr lang="en-GB" dirty="0"/>
                <a:t>good estimates</a:t>
              </a:r>
            </a:p>
          </p:txBody>
        </p:sp>
        <p:cxnSp>
          <p:nvCxnSpPr>
            <p:cNvPr id="31" name="Straight Arrow Connector 30">
              <a:extLst>
                <a:ext uri="{FF2B5EF4-FFF2-40B4-BE49-F238E27FC236}">
                  <a16:creationId xmlns:a16="http://schemas.microsoft.com/office/drawing/2014/main" id="{93F127DC-D459-4D15-AF77-C11361F8EB09}"/>
                </a:ext>
              </a:extLst>
            </p:cNvPr>
            <p:cNvCxnSpPr>
              <a:cxnSpLocks/>
            </p:cNvCxnSpPr>
            <p:nvPr/>
          </p:nvCxnSpPr>
          <p:spPr>
            <a:xfrm flipH="1">
              <a:off x="9201910" y="2013751"/>
              <a:ext cx="24142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61CB66D4-915C-4BB5-993B-B513BC21754F}"/>
                </a:ext>
              </a:extLst>
            </p:cNvPr>
            <p:cNvSpPr txBox="1"/>
            <p:nvPr/>
          </p:nvSpPr>
          <p:spPr>
            <a:xfrm>
              <a:off x="9297864" y="2230450"/>
              <a:ext cx="1358064" cy="307777"/>
            </a:xfrm>
            <a:prstGeom prst="rect">
              <a:avLst/>
            </a:prstGeom>
            <a:noFill/>
          </p:spPr>
          <p:txBody>
            <a:bodyPr wrap="none" rtlCol="0">
              <a:spAutoFit/>
            </a:bodyPr>
            <a:lstStyle/>
            <a:p>
              <a:r>
                <a:rPr lang="en-GB" dirty="0">
                  <a:solidFill>
                    <a:srgbClr val="FFC000"/>
                  </a:solidFill>
                </a:rPr>
                <a:t>poor estimates</a:t>
              </a:r>
            </a:p>
          </p:txBody>
        </p:sp>
        <p:cxnSp>
          <p:nvCxnSpPr>
            <p:cNvPr id="33" name="Straight Arrow Connector 32">
              <a:extLst>
                <a:ext uri="{FF2B5EF4-FFF2-40B4-BE49-F238E27FC236}">
                  <a16:creationId xmlns:a16="http://schemas.microsoft.com/office/drawing/2014/main" id="{508F49B9-EC18-4B8F-90CD-B715A0819B43}"/>
                </a:ext>
              </a:extLst>
            </p:cNvPr>
            <p:cNvCxnSpPr>
              <a:cxnSpLocks/>
            </p:cNvCxnSpPr>
            <p:nvPr/>
          </p:nvCxnSpPr>
          <p:spPr>
            <a:xfrm flipH="1">
              <a:off x="9218281" y="2513897"/>
              <a:ext cx="159167" cy="170540"/>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3BA7D66-B03D-4870-A6A2-7C234320D7D9}"/>
                </a:ext>
              </a:extLst>
            </p:cNvPr>
            <p:cNvSpPr txBox="1"/>
            <p:nvPr/>
          </p:nvSpPr>
          <p:spPr>
            <a:xfrm>
              <a:off x="9355162" y="3678073"/>
              <a:ext cx="979755" cy="307777"/>
            </a:xfrm>
            <a:prstGeom prst="rect">
              <a:avLst/>
            </a:prstGeom>
            <a:noFill/>
          </p:spPr>
          <p:txBody>
            <a:bodyPr wrap="none" rtlCol="0">
              <a:spAutoFit/>
            </a:bodyPr>
            <a:lstStyle/>
            <a:p>
              <a:r>
                <a:rPr lang="en-GB" dirty="0">
                  <a:solidFill>
                    <a:srgbClr val="00B0F0"/>
                  </a:solidFill>
                </a:rPr>
                <a:t>measured</a:t>
              </a:r>
            </a:p>
          </p:txBody>
        </p:sp>
        <p:cxnSp>
          <p:nvCxnSpPr>
            <p:cNvPr id="35" name="Straight Arrow Connector 34">
              <a:extLst>
                <a:ext uri="{FF2B5EF4-FFF2-40B4-BE49-F238E27FC236}">
                  <a16:creationId xmlns:a16="http://schemas.microsoft.com/office/drawing/2014/main" id="{F48CCF30-EC18-4CB5-A382-0F78DB956A18}"/>
                </a:ext>
              </a:extLst>
            </p:cNvPr>
            <p:cNvCxnSpPr>
              <a:cxnSpLocks/>
            </p:cNvCxnSpPr>
            <p:nvPr/>
          </p:nvCxnSpPr>
          <p:spPr>
            <a:xfrm flipH="1" flipV="1">
              <a:off x="9138773" y="3727731"/>
              <a:ext cx="238675" cy="73897"/>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8D9A63D-B934-4B3C-9F4A-29407A5FE326}"/>
                </a:ext>
              </a:extLst>
            </p:cNvPr>
            <p:cNvSpPr txBox="1"/>
            <p:nvPr/>
          </p:nvSpPr>
          <p:spPr>
            <a:xfrm>
              <a:off x="9377448" y="2613424"/>
              <a:ext cx="2129712" cy="276999"/>
            </a:xfrm>
            <a:prstGeom prst="rect">
              <a:avLst/>
            </a:prstGeom>
            <a:noFill/>
          </p:spPr>
          <p:txBody>
            <a:bodyPr wrap="square">
              <a:spAutoFit/>
            </a:bodyPr>
            <a:lstStyle/>
            <a:p>
              <a:r>
                <a:rPr lang="en-GB" sz="1200" dirty="0">
                  <a:solidFill>
                    <a:srgbClr val="00B050"/>
                  </a:solidFill>
                </a:rPr>
                <a:t>good observations </a:t>
              </a:r>
            </a:p>
          </p:txBody>
        </p:sp>
        <p:cxnSp>
          <p:nvCxnSpPr>
            <p:cNvPr id="42" name="Straight Arrow Connector 41">
              <a:extLst>
                <a:ext uri="{FF2B5EF4-FFF2-40B4-BE49-F238E27FC236}">
                  <a16:creationId xmlns:a16="http://schemas.microsoft.com/office/drawing/2014/main" id="{2E02C3CC-B2CC-45AC-9795-DE67BB91C2E9}"/>
                </a:ext>
              </a:extLst>
            </p:cNvPr>
            <p:cNvCxnSpPr>
              <a:cxnSpLocks/>
              <a:stCxn id="41" idx="1"/>
            </p:cNvCxnSpPr>
            <p:nvPr/>
          </p:nvCxnSpPr>
          <p:spPr>
            <a:xfrm flipH="1">
              <a:off x="9168780" y="2751924"/>
              <a:ext cx="208668" cy="128799"/>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1265EBF-17C0-4EC6-906A-36699CED05FC}"/>
                </a:ext>
              </a:extLst>
            </p:cNvPr>
            <p:cNvSpPr txBox="1"/>
            <p:nvPr/>
          </p:nvSpPr>
          <p:spPr>
            <a:xfrm>
              <a:off x="9278349" y="4154899"/>
              <a:ext cx="1994457" cy="307777"/>
            </a:xfrm>
            <a:prstGeom prst="rect">
              <a:avLst/>
            </a:prstGeom>
            <a:noFill/>
          </p:spPr>
          <p:txBody>
            <a:bodyPr wrap="none" rtlCol="0">
              <a:spAutoFit/>
            </a:bodyPr>
            <a:lstStyle/>
            <a:p>
              <a:r>
                <a:rPr lang="en-US" i="1" dirty="0" err="1"/>
                <a:t>Friedigstein</a:t>
              </a:r>
              <a:r>
                <a:rPr lang="en-US" i="1" dirty="0"/>
                <a:t> et al, 2022</a:t>
              </a:r>
              <a:endParaRPr lang="en-GB" i="1" dirty="0"/>
            </a:p>
          </p:txBody>
        </p:sp>
      </p:grpSp>
      <p:sp>
        <p:nvSpPr>
          <p:cNvPr id="22" name="TextBox 21">
            <a:extLst>
              <a:ext uri="{FF2B5EF4-FFF2-40B4-BE49-F238E27FC236}">
                <a16:creationId xmlns:a16="http://schemas.microsoft.com/office/drawing/2014/main" id="{8D397452-2D25-4D8F-97FA-8D592D3CD714}"/>
              </a:ext>
            </a:extLst>
          </p:cNvPr>
          <p:cNvSpPr txBox="1"/>
          <p:nvPr/>
        </p:nvSpPr>
        <p:spPr>
          <a:xfrm>
            <a:off x="213591" y="2314206"/>
            <a:ext cx="6872143" cy="646331"/>
          </a:xfrm>
          <a:prstGeom prst="rect">
            <a:avLst/>
          </a:prstGeom>
          <a:noFill/>
        </p:spPr>
        <p:txBody>
          <a:bodyPr wrap="square">
            <a:spAutoFit/>
          </a:bodyPr>
          <a:lstStyle/>
          <a:p>
            <a:pPr marL="285750" indent="-285750">
              <a:buFont typeface="Wingdings" panose="05000000000000000000" pitchFamily="2" charset="2"/>
              <a:buChar char="ü"/>
            </a:pPr>
            <a:r>
              <a:rPr lang="en-GB" sz="1800" dirty="0"/>
              <a:t>As the total global Land sink is difficult to measure accurately, it is often computed indirectly from the ocean carbon sink.</a:t>
            </a:r>
          </a:p>
        </p:txBody>
      </p:sp>
      <p:pic>
        <p:nvPicPr>
          <p:cNvPr id="23" name="Picture 22">
            <a:extLst>
              <a:ext uri="{FF2B5EF4-FFF2-40B4-BE49-F238E27FC236}">
                <a16:creationId xmlns:a16="http://schemas.microsoft.com/office/drawing/2014/main" id="{76488336-D836-4D27-8A6E-B20CA813EF41}"/>
              </a:ext>
            </a:extLst>
          </p:cNvPr>
          <p:cNvPicPr>
            <a:picLocks noChangeAspect="1"/>
          </p:cNvPicPr>
          <p:nvPr/>
        </p:nvPicPr>
        <p:blipFill rotWithShape="1">
          <a:blip r:embed="rId5"/>
          <a:srcRect l="3540" r="3320" b="13928"/>
          <a:stretch/>
        </p:blipFill>
        <p:spPr>
          <a:xfrm>
            <a:off x="7515899" y="4166370"/>
            <a:ext cx="4602863" cy="2344568"/>
          </a:xfrm>
          <a:prstGeom prst="rect">
            <a:avLst/>
          </a:prstGeom>
        </p:spPr>
      </p:pic>
      <p:sp>
        <p:nvSpPr>
          <p:cNvPr id="46" name="Rectangle 45">
            <a:extLst>
              <a:ext uri="{FF2B5EF4-FFF2-40B4-BE49-F238E27FC236}">
                <a16:creationId xmlns:a16="http://schemas.microsoft.com/office/drawing/2014/main" id="{684DC347-BBA0-42F3-824B-00ADE25E9CD8}"/>
              </a:ext>
            </a:extLst>
          </p:cNvPr>
          <p:cNvSpPr/>
          <p:nvPr/>
        </p:nvSpPr>
        <p:spPr>
          <a:xfrm>
            <a:off x="9965344" y="3679154"/>
            <a:ext cx="2051795" cy="883562"/>
          </a:xfrm>
          <a:prstGeom prst="rect">
            <a:avLst/>
          </a:prstGeom>
          <a:solidFill>
            <a:schemeClr val="bg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1000" dirty="0">
                <a:solidFill>
                  <a:srgbClr val="FF0000"/>
                </a:solidFill>
              </a:rPr>
              <a:t>Despite the GCB ocean component now has a greater reliance on observations than models, </a:t>
            </a:r>
            <a:r>
              <a:rPr lang="en-GB" sz="1000" dirty="0" err="1">
                <a:solidFill>
                  <a:srgbClr val="FF0000"/>
                </a:solidFill>
              </a:rPr>
              <a:t>discrepen</a:t>
            </a:r>
            <a:r>
              <a:rPr lang="en-US" sz="1000" dirty="0" err="1">
                <a:solidFill>
                  <a:srgbClr val="FF0000"/>
                </a:solidFill>
              </a:rPr>
              <a:t>cies</a:t>
            </a:r>
            <a:r>
              <a:rPr lang="en-US" sz="1000" dirty="0">
                <a:solidFill>
                  <a:srgbClr val="FF0000"/>
                </a:solidFill>
              </a:rPr>
              <a:t> exist between observations and model</a:t>
            </a:r>
          </a:p>
        </p:txBody>
      </p:sp>
    </p:spTree>
    <p:extLst>
      <p:ext uri="{BB962C8B-B14F-4D97-AF65-F5344CB8AC3E}">
        <p14:creationId xmlns:p14="http://schemas.microsoft.com/office/powerpoint/2010/main" val="4105586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4" name="TextBox 3">
            <a:extLst>
              <a:ext uri="{FF2B5EF4-FFF2-40B4-BE49-F238E27FC236}">
                <a16:creationId xmlns:a16="http://schemas.microsoft.com/office/drawing/2014/main" id="{DF3196A1-6962-434B-8404-312EE3D7AD8D}"/>
              </a:ext>
            </a:extLst>
          </p:cNvPr>
          <p:cNvSpPr txBox="1"/>
          <p:nvPr/>
        </p:nvSpPr>
        <p:spPr>
          <a:xfrm>
            <a:off x="204950" y="54546"/>
            <a:ext cx="7970329" cy="954107"/>
          </a:xfrm>
          <a:prstGeom prst="rect">
            <a:avLst/>
          </a:prstGeom>
          <a:noFill/>
        </p:spPr>
        <p:txBody>
          <a:bodyPr wrap="square" rtlCol="0">
            <a:spAutoFit/>
          </a:bodyPr>
          <a:lstStyle/>
          <a:p>
            <a:r>
              <a:rPr lang="en-GB" sz="2800" dirty="0">
                <a:solidFill>
                  <a:schemeClr val="bg1"/>
                </a:solidFill>
              </a:rPr>
              <a:t>OCR-VC contribution to the CEOS 2020-2022 Workplan</a:t>
            </a:r>
          </a:p>
        </p:txBody>
      </p:sp>
      <p:pic>
        <p:nvPicPr>
          <p:cNvPr id="5" name="Picture 4">
            <a:extLst>
              <a:ext uri="{FF2B5EF4-FFF2-40B4-BE49-F238E27FC236}">
                <a16:creationId xmlns:a16="http://schemas.microsoft.com/office/drawing/2014/main" id="{F9F2640C-7EFE-4682-9C25-A8D9E0BB7C5D}"/>
              </a:ext>
            </a:extLst>
          </p:cNvPr>
          <p:cNvPicPr>
            <a:picLocks noChangeAspect="1"/>
          </p:cNvPicPr>
          <p:nvPr/>
        </p:nvPicPr>
        <p:blipFill rotWithShape="1">
          <a:blip r:embed="rId3"/>
          <a:srcRect l="59310" t="15594" r="30604" b="76743"/>
          <a:stretch/>
        </p:blipFill>
        <p:spPr>
          <a:xfrm>
            <a:off x="8786648" y="195891"/>
            <a:ext cx="3200403" cy="683844"/>
          </a:xfrm>
          <a:prstGeom prst="rect">
            <a:avLst/>
          </a:prstGeom>
        </p:spPr>
      </p:pic>
      <p:grpSp>
        <p:nvGrpSpPr>
          <p:cNvPr id="6" name="Group 5">
            <a:extLst>
              <a:ext uri="{FF2B5EF4-FFF2-40B4-BE49-F238E27FC236}">
                <a16:creationId xmlns:a16="http://schemas.microsoft.com/office/drawing/2014/main" id="{D3729703-DC58-4883-AF1C-7721FDEE484D}"/>
              </a:ext>
            </a:extLst>
          </p:cNvPr>
          <p:cNvGrpSpPr/>
          <p:nvPr/>
        </p:nvGrpSpPr>
        <p:grpSpPr>
          <a:xfrm>
            <a:off x="7109590" y="1367088"/>
            <a:ext cx="4977776" cy="5047159"/>
            <a:chOff x="7109590" y="1367088"/>
            <a:chExt cx="4977776" cy="5047159"/>
          </a:xfrm>
        </p:grpSpPr>
        <p:sp>
          <p:nvSpPr>
            <p:cNvPr id="7" name="TextBox 6">
              <a:extLst>
                <a:ext uri="{FF2B5EF4-FFF2-40B4-BE49-F238E27FC236}">
                  <a16:creationId xmlns:a16="http://schemas.microsoft.com/office/drawing/2014/main" id="{D88F93AB-6DE0-46FF-9D3B-03B489967C7F}"/>
                </a:ext>
              </a:extLst>
            </p:cNvPr>
            <p:cNvSpPr txBox="1"/>
            <p:nvPr/>
          </p:nvSpPr>
          <p:spPr>
            <a:xfrm>
              <a:off x="7199474" y="1367088"/>
              <a:ext cx="4503685" cy="738664"/>
            </a:xfrm>
            <a:prstGeom prst="rect">
              <a:avLst/>
            </a:prstGeom>
            <a:noFill/>
          </p:spPr>
          <p:txBody>
            <a:bodyPr wrap="square" rtlCol="0">
              <a:spAutoFit/>
            </a:bodyPr>
            <a:lstStyle/>
            <a:p>
              <a:pPr marL="285750" indent="-285750">
                <a:buFont typeface="Wingdings" panose="05000000000000000000" pitchFamily="2" charset="2"/>
                <a:buChar char="Ø"/>
              </a:pPr>
              <a:r>
                <a:rPr lang="en-GB" dirty="0">
                  <a:solidFill>
                    <a:srgbClr val="002060"/>
                  </a:solidFill>
                </a:rPr>
                <a:t>CEOS GHG (Green House Gas ) Roadmap</a:t>
              </a:r>
            </a:p>
            <a:p>
              <a:pPr marL="285750" indent="-285750">
                <a:buFont typeface="Wingdings" panose="05000000000000000000" pitchFamily="2" charset="2"/>
                <a:buChar char="Ø"/>
              </a:pPr>
              <a:r>
                <a:rPr lang="en-GB" dirty="0">
                  <a:solidFill>
                    <a:srgbClr val="002060"/>
                  </a:solidFill>
                </a:rPr>
                <a:t>CEOS AFOLU (Agriculture, Forestry and Other Land Uses) Roadmap</a:t>
              </a:r>
            </a:p>
          </p:txBody>
        </p:sp>
        <p:sp>
          <p:nvSpPr>
            <p:cNvPr id="8" name="TextBox 7">
              <a:extLst>
                <a:ext uri="{FF2B5EF4-FFF2-40B4-BE49-F238E27FC236}">
                  <a16:creationId xmlns:a16="http://schemas.microsoft.com/office/drawing/2014/main" id="{D7CEB57E-C172-497C-B98A-09CF52AAA361}"/>
                </a:ext>
              </a:extLst>
            </p:cNvPr>
            <p:cNvSpPr txBox="1"/>
            <p:nvPr/>
          </p:nvSpPr>
          <p:spPr>
            <a:xfrm>
              <a:off x="9613032" y="3953650"/>
              <a:ext cx="2474334" cy="1384995"/>
            </a:xfrm>
            <a:prstGeom prst="rect">
              <a:avLst/>
            </a:prstGeom>
            <a:noFill/>
          </p:spPr>
          <p:txBody>
            <a:bodyPr wrap="square">
              <a:spAutoFit/>
            </a:bodyPr>
            <a:lstStyle/>
            <a:p>
              <a:r>
                <a:rPr lang="en-GB" dirty="0">
                  <a:solidFill>
                    <a:srgbClr val="002060"/>
                  </a:solidFill>
                </a:rPr>
                <a:t>CEOS Global Stocktake strategy paper </a:t>
              </a:r>
            </a:p>
            <a:p>
              <a:r>
                <a:rPr lang="en-GB" dirty="0">
                  <a:solidFill>
                    <a:srgbClr val="002060"/>
                  </a:solidFill>
                </a:rPr>
                <a:t>-&gt; demonstrate the value of Earth Observation satellite datasets to support the Global Stocktake process </a:t>
              </a:r>
            </a:p>
          </p:txBody>
        </p:sp>
        <p:sp>
          <p:nvSpPr>
            <p:cNvPr id="9" name="Arrow: Down 8">
              <a:extLst>
                <a:ext uri="{FF2B5EF4-FFF2-40B4-BE49-F238E27FC236}">
                  <a16:creationId xmlns:a16="http://schemas.microsoft.com/office/drawing/2014/main" id="{BCF0B97B-BF60-454B-B841-C8ECDC2EC24F}"/>
                </a:ext>
              </a:extLst>
            </p:cNvPr>
            <p:cNvSpPr/>
            <p:nvPr/>
          </p:nvSpPr>
          <p:spPr>
            <a:xfrm>
              <a:off x="8034610" y="2375162"/>
              <a:ext cx="307011" cy="1235374"/>
            </a:xfrm>
            <a:prstGeom prst="downArrow">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pic>
          <p:nvPicPr>
            <p:cNvPr id="10" name="Picture 9">
              <a:extLst>
                <a:ext uri="{FF2B5EF4-FFF2-40B4-BE49-F238E27FC236}">
                  <a16:creationId xmlns:a16="http://schemas.microsoft.com/office/drawing/2014/main" id="{82A4014C-E656-4065-BE48-2672B8F87414}"/>
                </a:ext>
              </a:extLst>
            </p:cNvPr>
            <p:cNvPicPr>
              <a:picLocks noChangeAspect="1"/>
            </p:cNvPicPr>
            <p:nvPr/>
          </p:nvPicPr>
          <p:blipFill rotWithShape="1">
            <a:blip r:embed="rId4"/>
            <a:srcRect l="65532" t="22568" r="18483" b="14044"/>
            <a:stretch/>
          </p:blipFill>
          <p:spPr>
            <a:xfrm>
              <a:off x="7109590" y="3820461"/>
              <a:ext cx="2325464" cy="2593786"/>
            </a:xfrm>
            <a:prstGeom prst="rect">
              <a:avLst/>
            </a:prstGeom>
          </p:spPr>
        </p:pic>
      </p:grpSp>
      <p:pic>
        <p:nvPicPr>
          <p:cNvPr id="11" name="Picture 10">
            <a:extLst>
              <a:ext uri="{FF2B5EF4-FFF2-40B4-BE49-F238E27FC236}">
                <a16:creationId xmlns:a16="http://schemas.microsoft.com/office/drawing/2014/main" id="{E883D185-E637-4EC0-82BF-B943B693E6F7}"/>
              </a:ext>
            </a:extLst>
          </p:cNvPr>
          <p:cNvPicPr>
            <a:picLocks noChangeAspect="1"/>
          </p:cNvPicPr>
          <p:nvPr/>
        </p:nvPicPr>
        <p:blipFill rotWithShape="1">
          <a:blip r:embed="rId5"/>
          <a:srcRect t="10961" r="75773" b="30786"/>
          <a:stretch/>
        </p:blipFill>
        <p:spPr>
          <a:xfrm>
            <a:off x="336660" y="1272899"/>
            <a:ext cx="6652608" cy="5141348"/>
          </a:xfrm>
          <a:prstGeom prst="rect">
            <a:avLst/>
          </a:prstGeom>
        </p:spPr>
      </p:pic>
      <p:grpSp>
        <p:nvGrpSpPr>
          <p:cNvPr id="12" name="Group 11">
            <a:extLst>
              <a:ext uri="{FF2B5EF4-FFF2-40B4-BE49-F238E27FC236}">
                <a16:creationId xmlns:a16="http://schemas.microsoft.com/office/drawing/2014/main" id="{8415F9DD-48E3-498F-B938-5359450D2E59}"/>
              </a:ext>
            </a:extLst>
          </p:cNvPr>
          <p:cNvGrpSpPr/>
          <p:nvPr/>
        </p:nvGrpSpPr>
        <p:grpSpPr>
          <a:xfrm>
            <a:off x="3892923" y="2642017"/>
            <a:ext cx="7810236" cy="2465795"/>
            <a:chOff x="3892923" y="2642017"/>
            <a:chExt cx="7810236" cy="2465795"/>
          </a:xfrm>
        </p:grpSpPr>
        <p:sp>
          <p:nvSpPr>
            <p:cNvPr id="13" name="TextBox 12">
              <a:extLst>
                <a:ext uri="{FF2B5EF4-FFF2-40B4-BE49-F238E27FC236}">
                  <a16:creationId xmlns:a16="http://schemas.microsoft.com/office/drawing/2014/main" id="{855B5D3B-8745-4DDE-A70D-16E142DAA06A}"/>
                </a:ext>
              </a:extLst>
            </p:cNvPr>
            <p:cNvSpPr txBox="1"/>
            <p:nvPr/>
          </p:nvSpPr>
          <p:spPr>
            <a:xfrm>
              <a:off x="7199474" y="2642017"/>
              <a:ext cx="4503685" cy="307777"/>
            </a:xfrm>
            <a:prstGeom prst="rect">
              <a:avLst/>
            </a:prstGeom>
            <a:noFill/>
          </p:spPr>
          <p:txBody>
            <a:bodyPr wrap="square" rtlCol="0">
              <a:spAutoFit/>
            </a:bodyPr>
            <a:lstStyle/>
            <a:p>
              <a:pPr marL="285750" indent="-285750">
                <a:buFont typeface="Wingdings" panose="05000000000000000000" pitchFamily="2" charset="2"/>
                <a:buChar char="Ø"/>
              </a:pPr>
              <a:r>
                <a:rPr lang="en-GB" dirty="0">
                  <a:solidFill>
                    <a:srgbClr val="002060"/>
                  </a:solidFill>
                </a:rPr>
                <a:t>CEOS     Aquatic Carbon Roadmap ?</a:t>
              </a:r>
            </a:p>
          </p:txBody>
        </p:sp>
        <p:cxnSp>
          <p:nvCxnSpPr>
            <p:cNvPr id="14" name="Straight Arrow Connector 13">
              <a:extLst>
                <a:ext uri="{FF2B5EF4-FFF2-40B4-BE49-F238E27FC236}">
                  <a16:creationId xmlns:a16="http://schemas.microsoft.com/office/drawing/2014/main" id="{1804E4E0-9B9A-4B2D-A101-24ED28B420CA}"/>
                </a:ext>
              </a:extLst>
            </p:cNvPr>
            <p:cNvCxnSpPr>
              <a:cxnSpLocks/>
              <a:stCxn id="15" idx="6"/>
              <a:endCxn id="13" idx="1"/>
            </p:cNvCxnSpPr>
            <p:nvPr/>
          </p:nvCxnSpPr>
          <p:spPr>
            <a:xfrm flipV="1">
              <a:off x="3892923" y="2795906"/>
              <a:ext cx="3306551" cy="2311906"/>
            </a:xfrm>
            <a:prstGeom prst="straightConnector1">
              <a:avLst/>
            </a:prstGeom>
            <a:ln w="73025">
              <a:solidFill>
                <a:srgbClr val="002060"/>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5" name="Oval 14">
            <a:extLst>
              <a:ext uri="{FF2B5EF4-FFF2-40B4-BE49-F238E27FC236}">
                <a16:creationId xmlns:a16="http://schemas.microsoft.com/office/drawing/2014/main" id="{322454A1-20B9-4A70-B12A-7E60E06A2587}"/>
              </a:ext>
            </a:extLst>
          </p:cNvPr>
          <p:cNvSpPr/>
          <p:nvPr/>
        </p:nvSpPr>
        <p:spPr>
          <a:xfrm>
            <a:off x="985031" y="4658304"/>
            <a:ext cx="2907892" cy="899016"/>
          </a:xfrm>
          <a:prstGeom prst="ellipse">
            <a:avLst/>
          </a:prstGeom>
          <a:noFill/>
          <a:ln w="444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142"/>
          </a:xfrm>
          <a:prstGeom prst="rect">
            <a:avLst/>
          </a:prstGeom>
        </p:spPr>
      </p:pic>
      <p:pic>
        <p:nvPicPr>
          <p:cNvPr id="7" name="Picture 6">
            <a:extLst>
              <a:ext uri="{FF2B5EF4-FFF2-40B4-BE49-F238E27FC236}">
                <a16:creationId xmlns:a16="http://schemas.microsoft.com/office/drawing/2014/main" id="{6397C9D5-E5FA-4A87-B79E-3CBB58BA46D8}"/>
              </a:ext>
            </a:extLst>
          </p:cNvPr>
          <p:cNvPicPr>
            <a:picLocks noChangeAspect="1"/>
          </p:cNvPicPr>
          <p:nvPr/>
        </p:nvPicPr>
        <p:blipFill rotWithShape="1">
          <a:blip r:embed="rId3"/>
          <a:srcRect l="67586" t="22337" r="2328" b="43333"/>
          <a:stretch/>
        </p:blipFill>
        <p:spPr>
          <a:xfrm>
            <a:off x="0" y="-1"/>
            <a:ext cx="12183356" cy="3909849"/>
          </a:xfrm>
          <a:prstGeom prst="rect">
            <a:avLst/>
          </a:prstGeom>
        </p:spPr>
      </p:pic>
      <p:grpSp>
        <p:nvGrpSpPr>
          <p:cNvPr id="4" name="Group 3">
            <a:extLst>
              <a:ext uri="{FF2B5EF4-FFF2-40B4-BE49-F238E27FC236}">
                <a16:creationId xmlns:a16="http://schemas.microsoft.com/office/drawing/2014/main" id="{FA108C08-32BA-49F2-88B4-0571F146C754}"/>
              </a:ext>
            </a:extLst>
          </p:cNvPr>
          <p:cNvGrpSpPr/>
          <p:nvPr/>
        </p:nvGrpSpPr>
        <p:grpSpPr>
          <a:xfrm>
            <a:off x="3934814" y="5831680"/>
            <a:ext cx="4419278" cy="864948"/>
            <a:chOff x="4793336" y="6088332"/>
            <a:chExt cx="3802831" cy="691994"/>
          </a:xfrm>
        </p:grpSpPr>
        <p:pic>
          <p:nvPicPr>
            <p:cNvPr id="8" name="Picture 7">
              <a:extLst>
                <a:ext uri="{FF2B5EF4-FFF2-40B4-BE49-F238E27FC236}">
                  <a16:creationId xmlns:a16="http://schemas.microsoft.com/office/drawing/2014/main" id="{42FFE6D6-CB38-43D5-8336-72E08B6E09E3}"/>
                </a:ext>
              </a:extLst>
            </p:cNvPr>
            <p:cNvPicPr>
              <a:picLocks noChangeAspect="1"/>
            </p:cNvPicPr>
            <p:nvPr/>
          </p:nvPicPr>
          <p:blipFill rotWithShape="1">
            <a:blip r:embed="rId4"/>
            <a:srcRect l="75364" t="82191" r="11983" b="6245"/>
            <a:stretch/>
          </p:blipFill>
          <p:spPr>
            <a:xfrm>
              <a:off x="4793336" y="6088333"/>
              <a:ext cx="2692515" cy="691993"/>
            </a:xfrm>
            <a:prstGeom prst="rect">
              <a:avLst/>
            </a:prstGeom>
          </p:spPr>
        </p:pic>
        <p:pic>
          <p:nvPicPr>
            <p:cNvPr id="3" name="Picture 2">
              <a:extLst>
                <a:ext uri="{FF2B5EF4-FFF2-40B4-BE49-F238E27FC236}">
                  <a16:creationId xmlns:a16="http://schemas.microsoft.com/office/drawing/2014/main" id="{AB63894D-6878-435F-B26C-413C5C05DCAB}"/>
                </a:ext>
              </a:extLst>
            </p:cNvPr>
            <p:cNvPicPr>
              <a:picLocks noChangeAspect="1"/>
            </p:cNvPicPr>
            <p:nvPr/>
          </p:nvPicPr>
          <p:blipFill>
            <a:blip r:embed="rId5"/>
            <a:stretch>
              <a:fillRect/>
            </a:stretch>
          </p:blipFill>
          <p:spPr>
            <a:xfrm>
              <a:off x="7485851" y="6088332"/>
              <a:ext cx="1110316" cy="691993"/>
            </a:xfrm>
            <a:prstGeom prst="rect">
              <a:avLst/>
            </a:prstGeom>
          </p:spPr>
        </p:pic>
      </p:grpSp>
      <p:sp>
        <p:nvSpPr>
          <p:cNvPr id="9" name="TextBox 8">
            <a:extLst>
              <a:ext uri="{FF2B5EF4-FFF2-40B4-BE49-F238E27FC236}">
                <a16:creationId xmlns:a16="http://schemas.microsoft.com/office/drawing/2014/main" id="{ADE8F212-3253-45A4-858D-8996AFE80E8A}"/>
              </a:ext>
            </a:extLst>
          </p:cNvPr>
          <p:cNvSpPr txBox="1"/>
          <p:nvPr/>
        </p:nvSpPr>
        <p:spPr>
          <a:xfrm>
            <a:off x="2649610" y="4485535"/>
            <a:ext cx="7427343" cy="523220"/>
          </a:xfrm>
          <a:prstGeom prst="rect">
            <a:avLst/>
          </a:prstGeom>
          <a:noFill/>
        </p:spPr>
        <p:txBody>
          <a:bodyPr wrap="square">
            <a:spAutoFit/>
          </a:bodyPr>
          <a:lstStyle/>
          <a:p>
            <a:r>
              <a:rPr lang="en-GB" sz="2800" dirty="0">
                <a:solidFill>
                  <a:schemeClr val="accent2"/>
                </a:solidFill>
              </a:rPr>
              <a:t>https://oceancarbonfromspace2022.esa.int/</a:t>
            </a:r>
          </a:p>
        </p:txBody>
      </p:sp>
    </p:spTree>
    <p:extLst>
      <p:ext uri="{BB962C8B-B14F-4D97-AF65-F5344CB8AC3E}">
        <p14:creationId xmlns:p14="http://schemas.microsoft.com/office/powerpoint/2010/main" val="308767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D63774B-E7E4-4D6E-90CD-914ADE61B8AD}"/>
              </a:ext>
            </a:extLst>
          </p:cNvPr>
          <p:cNvSpPr>
            <a:spLocks noGrp="1"/>
          </p:cNvSpPr>
          <p:nvPr>
            <p:ph type="title"/>
          </p:nvPr>
        </p:nvSpPr>
        <p:spPr>
          <a:xfrm>
            <a:off x="177165" y="32460"/>
            <a:ext cx="9561195" cy="831125"/>
          </a:xfrm>
        </p:spPr>
        <p:txBody>
          <a:bodyPr/>
          <a:lstStyle/>
          <a:p>
            <a:r>
              <a:rPr lang="en-GB" sz="2667" dirty="0">
                <a:solidFill>
                  <a:schemeClr val="accent1">
                    <a:lumMod val="20000"/>
                    <a:lumOff val="80000"/>
                  </a:schemeClr>
                </a:solidFill>
                <a:latin typeface="Leelawadee UI Semilight" panose="020B0402040204020203" pitchFamily="34" charset="-34"/>
                <a:cs typeface="Leelawadee UI Semilight" panose="020B0402040204020203" pitchFamily="34" charset="-34"/>
              </a:rPr>
              <a:t>The BICEP (Biological Pump and Carbon Exchange Processes) ESA project (2020-2022)</a:t>
            </a:r>
            <a:br>
              <a:rPr lang="en-GB" sz="2667" dirty="0">
                <a:solidFill>
                  <a:schemeClr val="accent1">
                    <a:lumMod val="20000"/>
                    <a:lumOff val="80000"/>
                  </a:schemeClr>
                </a:solidFill>
                <a:latin typeface="Leelawadee UI Semilight" panose="020B0402040204020203" pitchFamily="34" charset="-34"/>
                <a:cs typeface="Leelawadee UI Semilight" panose="020B0402040204020203" pitchFamily="34" charset="-34"/>
              </a:rPr>
            </a:br>
            <a:endParaRPr lang="en-GB" sz="2667" dirty="0">
              <a:solidFill>
                <a:schemeClr val="accent1">
                  <a:lumMod val="20000"/>
                  <a:lumOff val="80000"/>
                </a:schemeClr>
              </a:solidFill>
              <a:latin typeface="Leelawadee UI Semilight" panose="020B0402040204020203" pitchFamily="34" charset="-34"/>
              <a:cs typeface="Leelawadee UI Semilight" panose="020B0402040204020203" pitchFamily="34" charset="-34"/>
            </a:endParaRPr>
          </a:p>
        </p:txBody>
      </p:sp>
      <p:sp>
        <p:nvSpPr>
          <p:cNvPr id="5" name="TextBox 4">
            <a:extLst>
              <a:ext uri="{FF2B5EF4-FFF2-40B4-BE49-F238E27FC236}">
                <a16:creationId xmlns:a16="http://schemas.microsoft.com/office/drawing/2014/main" id="{12B4AA14-FAFD-4D91-9487-4B7C46D4411F}"/>
              </a:ext>
            </a:extLst>
          </p:cNvPr>
          <p:cNvSpPr txBox="1"/>
          <p:nvPr/>
        </p:nvSpPr>
        <p:spPr>
          <a:xfrm>
            <a:off x="1870246" y="6108822"/>
            <a:ext cx="8451508" cy="400110"/>
          </a:xfrm>
          <a:prstGeom prst="rect">
            <a:avLst/>
          </a:prstGeom>
          <a:noFill/>
        </p:spPr>
        <p:txBody>
          <a:bodyPr wrap="square" rtlCol="0">
            <a:spAutoFit/>
          </a:bodyPr>
          <a:lstStyle/>
          <a:p>
            <a:pPr algn="just"/>
            <a:r>
              <a:rPr lang="en-GB" sz="1000" b="1" dirty="0">
                <a:solidFill>
                  <a:schemeClr val="tx1"/>
                </a:solidFill>
                <a:latin typeface="Leelawadee UI Semilight" panose="020B0402040204020203" pitchFamily="34" charset="-34"/>
                <a:cs typeface="Leelawadee UI Semilight" panose="020B0402040204020203" pitchFamily="34" charset="-34"/>
              </a:rPr>
              <a:t>From Brewin et al, 2021. </a:t>
            </a:r>
            <a:r>
              <a:rPr lang="en-GB" sz="1000" dirty="0">
                <a:solidFill>
                  <a:schemeClr val="tx1"/>
                </a:solidFill>
                <a:latin typeface="Leelawadee UI Semilight" panose="020B0402040204020203" pitchFamily="34" charset="-34"/>
                <a:cs typeface="Leelawadee UI Semilight" panose="020B0402040204020203" pitchFamily="34" charset="-34"/>
              </a:rPr>
              <a:t>Sensing the ocean biological carbon pump from space: A review of capabilities, concepts, research gaps and future developments, Earth-Science Reviews 217 (2021) 103604.</a:t>
            </a:r>
          </a:p>
        </p:txBody>
      </p:sp>
      <p:sp>
        <p:nvSpPr>
          <p:cNvPr id="7" name="TextBox 6">
            <a:extLst>
              <a:ext uri="{FF2B5EF4-FFF2-40B4-BE49-F238E27FC236}">
                <a16:creationId xmlns:a16="http://schemas.microsoft.com/office/drawing/2014/main" id="{D373090D-9A39-43AE-8FFF-232E0DE71C60}"/>
              </a:ext>
            </a:extLst>
          </p:cNvPr>
          <p:cNvSpPr txBox="1"/>
          <p:nvPr/>
        </p:nvSpPr>
        <p:spPr>
          <a:xfrm>
            <a:off x="323426" y="983806"/>
            <a:ext cx="11545148" cy="461665"/>
          </a:xfrm>
          <a:prstGeom prst="rect">
            <a:avLst/>
          </a:prstGeom>
          <a:noFill/>
        </p:spPr>
        <p:txBody>
          <a:bodyPr wrap="none" rtlCol="0">
            <a:spAutoFit/>
          </a:bodyPr>
          <a:lstStyle/>
          <a:p>
            <a:r>
              <a:rPr lang="en-GB" sz="2400" dirty="0">
                <a:solidFill>
                  <a:schemeClr val="accent2">
                    <a:lumMod val="75000"/>
                  </a:schemeClr>
                </a:solidFill>
                <a:latin typeface="Leelawadee UI Semilight" panose="020B0402040204020203" pitchFamily="34" charset="-34"/>
                <a:cs typeface="Leelawadee UI Semilight" panose="020B0402040204020203" pitchFamily="34" charset="-34"/>
              </a:rPr>
              <a:t>Pools, fluxes and processes that form the ocean solubility and biological carbon pump</a:t>
            </a:r>
          </a:p>
        </p:txBody>
      </p:sp>
      <p:pic>
        <p:nvPicPr>
          <p:cNvPr id="6" name="Picture 5">
            <a:extLst>
              <a:ext uri="{FF2B5EF4-FFF2-40B4-BE49-F238E27FC236}">
                <a16:creationId xmlns:a16="http://schemas.microsoft.com/office/drawing/2014/main" id="{00C54828-A5A8-49E1-AD81-F62A422C74C7}"/>
              </a:ext>
            </a:extLst>
          </p:cNvPr>
          <p:cNvPicPr>
            <a:picLocks noChangeAspect="1"/>
          </p:cNvPicPr>
          <p:nvPr/>
        </p:nvPicPr>
        <p:blipFill>
          <a:blip r:embed="rId3"/>
          <a:stretch>
            <a:fillRect/>
          </a:stretch>
        </p:blipFill>
        <p:spPr>
          <a:xfrm rot="5400000">
            <a:off x="3756974" y="-389387"/>
            <a:ext cx="4538653" cy="8379635"/>
          </a:xfrm>
          <a:prstGeom prst="rect">
            <a:avLst/>
          </a:prstGeom>
        </p:spPr>
      </p:pic>
    </p:spTree>
    <p:extLst>
      <p:ext uri="{BB962C8B-B14F-4D97-AF65-F5344CB8AC3E}">
        <p14:creationId xmlns:p14="http://schemas.microsoft.com/office/powerpoint/2010/main" val="25488026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D63774B-E7E4-4D6E-90CD-914ADE61B8AD}"/>
              </a:ext>
            </a:extLst>
          </p:cNvPr>
          <p:cNvSpPr>
            <a:spLocks noGrp="1"/>
          </p:cNvSpPr>
          <p:nvPr>
            <p:ph type="title"/>
          </p:nvPr>
        </p:nvSpPr>
        <p:spPr>
          <a:xfrm>
            <a:off x="177165" y="32460"/>
            <a:ext cx="9561195" cy="831125"/>
          </a:xfrm>
        </p:spPr>
        <p:txBody>
          <a:bodyPr/>
          <a:lstStyle/>
          <a:p>
            <a:r>
              <a:rPr lang="en-GB" sz="2667" dirty="0">
                <a:solidFill>
                  <a:schemeClr val="accent1">
                    <a:lumMod val="20000"/>
                    <a:lumOff val="80000"/>
                  </a:schemeClr>
                </a:solidFill>
                <a:latin typeface="Leelawadee UI Semilight" panose="020B0402040204020203" pitchFamily="34" charset="-34"/>
                <a:cs typeface="Leelawadee UI Semilight" panose="020B0402040204020203" pitchFamily="34" charset="-34"/>
              </a:rPr>
              <a:t>The BICEP (Biological Pump and Carbon Exchange Processes) ESA project (2020-2022)</a:t>
            </a:r>
            <a:br>
              <a:rPr lang="en-GB" sz="2667" dirty="0">
                <a:solidFill>
                  <a:schemeClr val="accent1">
                    <a:lumMod val="20000"/>
                    <a:lumOff val="80000"/>
                  </a:schemeClr>
                </a:solidFill>
                <a:latin typeface="Leelawadee UI Semilight" panose="020B0402040204020203" pitchFamily="34" charset="-34"/>
                <a:cs typeface="Leelawadee UI Semilight" panose="020B0402040204020203" pitchFamily="34" charset="-34"/>
              </a:rPr>
            </a:br>
            <a:endParaRPr lang="en-GB" sz="2667" dirty="0">
              <a:solidFill>
                <a:schemeClr val="accent1">
                  <a:lumMod val="20000"/>
                  <a:lumOff val="80000"/>
                </a:schemeClr>
              </a:solidFill>
              <a:latin typeface="Leelawadee UI Semilight" panose="020B0402040204020203" pitchFamily="34" charset="-34"/>
              <a:cs typeface="Leelawadee UI Semilight" panose="020B0402040204020203" pitchFamily="34" charset="-34"/>
            </a:endParaRPr>
          </a:p>
        </p:txBody>
      </p:sp>
      <p:sp>
        <p:nvSpPr>
          <p:cNvPr id="5" name="TextBox 4">
            <a:extLst>
              <a:ext uri="{FF2B5EF4-FFF2-40B4-BE49-F238E27FC236}">
                <a16:creationId xmlns:a16="http://schemas.microsoft.com/office/drawing/2014/main" id="{12B4AA14-FAFD-4D91-9487-4B7C46D4411F}"/>
              </a:ext>
            </a:extLst>
          </p:cNvPr>
          <p:cNvSpPr txBox="1"/>
          <p:nvPr/>
        </p:nvSpPr>
        <p:spPr>
          <a:xfrm>
            <a:off x="1870246" y="6108822"/>
            <a:ext cx="8451508" cy="400110"/>
          </a:xfrm>
          <a:prstGeom prst="rect">
            <a:avLst/>
          </a:prstGeom>
          <a:noFill/>
        </p:spPr>
        <p:txBody>
          <a:bodyPr wrap="square" rtlCol="0">
            <a:spAutoFit/>
          </a:bodyPr>
          <a:lstStyle/>
          <a:p>
            <a:pPr algn="just"/>
            <a:r>
              <a:rPr lang="en-GB" sz="1000" b="1" dirty="0">
                <a:solidFill>
                  <a:schemeClr val="tx1"/>
                </a:solidFill>
                <a:latin typeface="Leelawadee UI Semilight" panose="020B0402040204020203" pitchFamily="34" charset="-34"/>
                <a:cs typeface="Leelawadee UI Semilight" panose="020B0402040204020203" pitchFamily="34" charset="-34"/>
              </a:rPr>
              <a:t>From Brewin et al, 2021. </a:t>
            </a:r>
            <a:r>
              <a:rPr lang="en-GB" sz="1000" dirty="0">
                <a:solidFill>
                  <a:schemeClr val="tx1"/>
                </a:solidFill>
                <a:latin typeface="Leelawadee UI Semilight" panose="020B0402040204020203" pitchFamily="34" charset="-34"/>
                <a:cs typeface="Leelawadee UI Semilight" panose="020B0402040204020203" pitchFamily="34" charset="-34"/>
              </a:rPr>
              <a:t>Sensing the ocean biological carbon pump from space: A review of capabilities, concepts, research gaps and future developments, Earth-Science Reviews 217 (2021) 103604.</a:t>
            </a:r>
          </a:p>
        </p:txBody>
      </p:sp>
      <p:sp>
        <p:nvSpPr>
          <p:cNvPr id="7" name="TextBox 6">
            <a:extLst>
              <a:ext uri="{FF2B5EF4-FFF2-40B4-BE49-F238E27FC236}">
                <a16:creationId xmlns:a16="http://schemas.microsoft.com/office/drawing/2014/main" id="{D373090D-9A39-43AE-8FFF-232E0DE71C60}"/>
              </a:ext>
            </a:extLst>
          </p:cNvPr>
          <p:cNvSpPr txBox="1"/>
          <p:nvPr/>
        </p:nvSpPr>
        <p:spPr>
          <a:xfrm>
            <a:off x="323426" y="983806"/>
            <a:ext cx="11545148" cy="461665"/>
          </a:xfrm>
          <a:prstGeom prst="rect">
            <a:avLst/>
          </a:prstGeom>
          <a:noFill/>
        </p:spPr>
        <p:txBody>
          <a:bodyPr wrap="none" rtlCol="0">
            <a:spAutoFit/>
          </a:bodyPr>
          <a:lstStyle/>
          <a:p>
            <a:r>
              <a:rPr lang="en-GB" sz="2400" dirty="0">
                <a:solidFill>
                  <a:schemeClr val="accent2">
                    <a:lumMod val="75000"/>
                  </a:schemeClr>
                </a:solidFill>
                <a:latin typeface="Leelawadee UI Semilight" panose="020B0402040204020203" pitchFamily="34" charset="-34"/>
                <a:cs typeface="Leelawadee UI Semilight" panose="020B0402040204020203" pitchFamily="34" charset="-34"/>
              </a:rPr>
              <a:t>Pools, fluxes and processes that form the ocean solubility and biological carbon pump</a:t>
            </a:r>
          </a:p>
        </p:txBody>
      </p:sp>
      <p:pic>
        <p:nvPicPr>
          <p:cNvPr id="6" name="Picture 5">
            <a:extLst>
              <a:ext uri="{FF2B5EF4-FFF2-40B4-BE49-F238E27FC236}">
                <a16:creationId xmlns:a16="http://schemas.microsoft.com/office/drawing/2014/main" id="{00C54828-A5A8-49E1-AD81-F62A422C74C7}"/>
              </a:ext>
            </a:extLst>
          </p:cNvPr>
          <p:cNvPicPr>
            <a:picLocks noChangeAspect="1"/>
          </p:cNvPicPr>
          <p:nvPr/>
        </p:nvPicPr>
        <p:blipFill>
          <a:blip r:embed="rId3"/>
          <a:stretch>
            <a:fillRect/>
          </a:stretch>
        </p:blipFill>
        <p:spPr>
          <a:xfrm rot="5400000">
            <a:off x="3756974" y="-389387"/>
            <a:ext cx="4538653" cy="8379635"/>
          </a:xfrm>
          <a:prstGeom prst="rect">
            <a:avLst/>
          </a:prstGeom>
        </p:spPr>
      </p:pic>
      <p:grpSp>
        <p:nvGrpSpPr>
          <p:cNvPr id="8" name="Group 7">
            <a:extLst>
              <a:ext uri="{FF2B5EF4-FFF2-40B4-BE49-F238E27FC236}">
                <a16:creationId xmlns:a16="http://schemas.microsoft.com/office/drawing/2014/main" id="{F2951E55-550B-4F9B-9B51-02C22C205E80}"/>
              </a:ext>
            </a:extLst>
          </p:cNvPr>
          <p:cNvGrpSpPr/>
          <p:nvPr/>
        </p:nvGrpSpPr>
        <p:grpSpPr>
          <a:xfrm>
            <a:off x="8974183" y="5788077"/>
            <a:ext cx="2571424" cy="307777"/>
            <a:chOff x="8974180" y="5455570"/>
            <a:chExt cx="2571423" cy="307778"/>
          </a:xfrm>
        </p:grpSpPr>
        <p:sp>
          <p:nvSpPr>
            <p:cNvPr id="9" name="Rectangle 8">
              <a:extLst>
                <a:ext uri="{FF2B5EF4-FFF2-40B4-BE49-F238E27FC236}">
                  <a16:creationId xmlns:a16="http://schemas.microsoft.com/office/drawing/2014/main" id="{1E231849-3F1E-4E9B-99AB-7A3B6BCF9F7B}"/>
                </a:ext>
              </a:extLst>
            </p:cNvPr>
            <p:cNvSpPr/>
            <p:nvPr/>
          </p:nvSpPr>
          <p:spPr>
            <a:xfrm>
              <a:off x="8974180" y="5556482"/>
              <a:ext cx="1205462" cy="156754"/>
            </a:xfrm>
            <a:prstGeom prst="rect">
              <a:avLst/>
            </a:prstGeom>
            <a:no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Leelawadee UI Semilight" panose="020B0402040204020203" pitchFamily="34" charset="-34"/>
                <a:cs typeface="Leelawadee UI Semilight" panose="020B0402040204020203" pitchFamily="34" charset="-34"/>
              </a:endParaRPr>
            </a:p>
          </p:txBody>
        </p:sp>
        <p:grpSp>
          <p:nvGrpSpPr>
            <p:cNvPr id="10" name="Group 9">
              <a:extLst>
                <a:ext uri="{FF2B5EF4-FFF2-40B4-BE49-F238E27FC236}">
                  <a16:creationId xmlns:a16="http://schemas.microsoft.com/office/drawing/2014/main" id="{DBFB0D17-715D-4AD4-A272-134B7FB2476C}"/>
                </a:ext>
              </a:extLst>
            </p:cNvPr>
            <p:cNvGrpSpPr/>
            <p:nvPr/>
          </p:nvGrpSpPr>
          <p:grpSpPr>
            <a:xfrm>
              <a:off x="10235889" y="5455570"/>
              <a:ext cx="1309714" cy="307778"/>
              <a:chOff x="10235889" y="5455570"/>
              <a:chExt cx="1309714" cy="307778"/>
            </a:xfrm>
          </p:grpSpPr>
          <p:sp>
            <p:nvSpPr>
              <p:cNvPr id="11" name="TextBox 10">
                <a:extLst>
                  <a:ext uri="{FF2B5EF4-FFF2-40B4-BE49-F238E27FC236}">
                    <a16:creationId xmlns:a16="http://schemas.microsoft.com/office/drawing/2014/main" id="{48837CB7-189C-45F0-A17E-12435E65FDE1}"/>
                  </a:ext>
                </a:extLst>
              </p:cNvPr>
              <p:cNvSpPr txBox="1"/>
              <p:nvPr/>
            </p:nvSpPr>
            <p:spPr>
              <a:xfrm>
                <a:off x="10668441" y="5455570"/>
                <a:ext cx="877162" cy="307778"/>
              </a:xfrm>
              <a:prstGeom prst="rect">
                <a:avLst/>
              </a:prstGeom>
              <a:noFill/>
            </p:spPr>
            <p:txBody>
              <a:bodyPr wrap="none" rtlCol="0">
                <a:spAutoFit/>
              </a:bodyPr>
              <a:lstStyle/>
              <a:p>
                <a:r>
                  <a:rPr lang="en-GB" sz="1400" dirty="0" err="1">
                    <a:solidFill>
                      <a:srgbClr val="FBAB18"/>
                    </a:solidFill>
                    <a:latin typeface="Leelawadee UI Semilight" panose="020B0402040204020203" pitchFamily="34" charset="-34"/>
                    <a:cs typeface="Leelawadee UI Semilight" panose="020B0402040204020203" pitchFamily="34" charset="-34"/>
                  </a:rPr>
                  <a:t>SeaLaBio</a:t>
                </a:r>
                <a:endParaRPr lang="en-GB" sz="1400" dirty="0">
                  <a:solidFill>
                    <a:srgbClr val="FBAB18"/>
                  </a:solidFill>
                  <a:latin typeface="Leelawadee UI Semilight" panose="020B0402040204020203" pitchFamily="34" charset="-34"/>
                  <a:cs typeface="Leelawadee UI Semilight" panose="020B0402040204020203" pitchFamily="34" charset="-34"/>
                </a:endParaRPr>
              </a:p>
            </p:txBody>
          </p:sp>
          <p:sp>
            <p:nvSpPr>
              <p:cNvPr id="12" name="Left Arrow 16">
                <a:extLst>
                  <a:ext uri="{FF2B5EF4-FFF2-40B4-BE49-F238E27FC236}">
                    <a16:creationId xmlns:a16="http://schemas.microsoft.com/office/drawing/2014/main" id="{8214C8AE-EBF7-4F94-9F96-B7898ACCB128}"/>
                  </a:ext>
                </a:extLst>
              </p:cNvPr>
              <p:cNvSpPr/>
              <p:nvPr/>
            </p:nvSpPr>
            <p:spPr>
              <a:xfrm>
                <a:off x="10235889" y="5584062"/>
                <a:ext cx="513805" cy="102121"/>
              </a:xfrm>
              <a:prstGeom prst="leftArrow">
                <a:avLst/>
              </a:prstGeom>
              <a:solidFill>
                <a:srgbClr val="FFC000"/>
              </a:solidFill>
              <a:ln w="63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Leelawadee UI Semilight" panose="020B0402040204020203" pitchFamily="34" charset="-34"/>
                  <a:cs typeface="Leelawadee UI Semilight" panose="020B0402040204020203" pitchFamily="34" charset="-34"/>
                </a:endParaRPr>
              </a:p>
            </p:txBody>
          </p:sp>
        </p:grpSp>
      </p:grpSp>
      <p:grpSp>
        <p:nvGrpSpPr>
          <p:cNvPr id="13" name="Group 12">
            <a:extLst>
              <a:ext uri="{FF2B5EF4-FFF2-40B4-BE49-F238E27FC236}">
                <a16:creationId xmlns:a16="http://schemas.microsoft.com/office/drawing/2014/main" id="{145FF19A-5D7C-4127-AB65-65F5F4495C88}"/>
              </a:ext>
            </a:extLst>
          </p:cNvPr>
          <p:cNvGrpSpPr/>
          <p:nvPr/>
        </p:nvGrpSpPr>
        <p:grpSpPr>
          <a:xfrm>
            <a:off x="600983" y="3666482"/>
            <a:ext cx="9564727" cy="2325455"/>
            <a:chOff x="583367" y="3314022"/>
            <a:chExt cx="9564726" cy="2325455"/>
          </a:xfrm>
        </p:grpSpPr>
        <p:sp>
          <p:nvSpPr>
            <p:cNvPr id="14" name="TextBox 13">
              <a:extLst>
                <a:ext uri="{FF2B5EF4-FFF2-40B4-BE49-F238E27FC236}">
                  <a16:creationId xmlns:a16="http://schemas.microsoft.com/office/drawing/2014/main" id="{0B161ACE-BBDF-4ACD-A385-F68679144FA6}"/>
                </a:ext>
              </a:extLst>
            </p:cNvPr>
            <p:cNvSpPr txBox="1"/>
            <p:nvPr/>
          </p:nvSpPr>
          <p:spPr>
            <a:xfrm>
              <a:off x="583367" y="3314022"/>
              <a:ext cx="630301" cy="307777"/>
            </a:xfrm>
            <a:prstGeom prst="rect">
              <a:avLst/>
            </a:prstGeom>
            <a:noFill/>
          </p:spPr>
          <p:txBody>
            <a:bodyPr wrap="none" rtlCol="0">
              <a:spAutoFit/>
            </a:bodyPr>
            <a:lstStyle/>
            <a:p>
              <a:r>
                <a:rPr lang="en-GB" sz="1400" dirty="0">
                  <a:solidFill>
                    <a:srgbClr val="339933"/>
                  </a:solidFill>
                  <a:latin typeface="Leelawadee UI Semilight" panose="020B0402040204020203" pitchFamily="34" charset="-34"/>
                  <a:cs typeface="Leelawadee UI Semilight" panose="020B0402040204020203" pitchFamily="34" charset="-34"/>
                </a:rPr>
                <a:t>BICEP</a:t>
              </a:r>
            </a:p>
          </p:txBody>
        </p:sp>
        <p:sp>
          <p:nvSpPr>
            <p:cNvPr id="15" name="Rectangle 14">
              <a:extLst>
                <a:ext uri="{FF2B5EF4-FFF2-40B4-BE49-F238E27FC236}">
                  <a16:creationId xmlns:a16="http://schemas.microsoft.com/office/drawing/2014/main" id="{B0F59FBE-CBFC-4293-B4F4-2E0E182D8132}"/>
                </a:ext>
              </a:extLst>
            </p:cNvPr>
            <p:cNvSpPr/>
            <p:nvPr/>
          </p:nvSpPr>
          <p:spPr>
            <a:xfrm>
              <a:off x="1947575" y="3389921"/>
              <a:ext cx="1111469" cy="2249556"/>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latin typeface="Leelawadee UI Semilight" panose="020B0402040204020203" pitchFamily="34" charset="-34"/>
                <a:cs typeface="Leelawadee UI Semilight" panose="020B0402040204020203" pitchFamily="34" charset="-34"/>
              </a:endParaRPr>
            </a:p>
          </p:txBody>
        </p:sp>
        <p:sp>
          <p:nvSpPr>
            <p:cNvPr id="16" name="Rectangle 15">
              <a:extLst>
                <a:ext uri="{FF2B5EF4-FFF2-40B4-BE49-F238E27FC236}">
                  <a16:creationId xmlns:a16="http://schemas.microsoft.com/office/drawing/2014/main" id="{733B7146-94B5-4AC9-ABF9-6456684DBEEB}"/>
                </a:ext>
              </a:extLst>
            </p:cNvPr>
            <p:cNvSpPr/>
            <p:nvPr/>
          </p:nvSpPr>
          <p:spPr>
            <a:xfrm>
              <a:off x="8900161" y="4310743"/>
              <a:ext cx="1205462" cy="156754"/>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Leelawadee UI Semilight" panose="020B0402040204020203" pitchFamily="34" charset="-34"/>
                <a:cs typeface="Leelawadee UI Semilight" panose="020B0402040204020203" pitchFamily="34" charset="-34"/>
              </a:endParaRPr>
            </a:p>
          </p:txBody>
        </p:sp>
        <p:sp>
          <p:nvSpPr>
            <p:cNvPr id="17" name="Rectangle 16">
              <a:extLst>
                <a:ext uri="{FF2B5EF4-FFF2-40B4-BE49-F238E27FC236}">
                  <a16:creationId xmlns:a16="http://schemas.microsoft.com/office/drawing/2014/main" id="{C822155F-3C74-4315-B9B4-73C5B26D06E6}"/>
                </a:ext>
              </a:extLst>
            </p:cNvPr>
            <p:cNvSpPr/>
            <p:nvPr/>
          </p:nvSpPr>
          <p:spPr>
            <a:xfrm>
              <a:off x="8904513" y="4027711"/>
              <a:ext cx="1243580" cy="156753"/>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Leelawadee UI Semilight" panose="020B0402040204020203" pitchFamily="34" charset="-34"/>
                <a:cs typeface="Leelawadee UI Semilight" panose="020B0402040204020203" pitchFamily="34" charset="-34"/>
              </a:endParaRPr>
            </a:p>
          </p:txBody>
        </p:sp>
        <p:sp>
          <p:nvSpPr>
            <p:cNvPr id="18" name="Right Arrow 19">
              <a:extLst>
                <a:ext uri="{FF2B5EF4-FFF2-40B4-BE49-F238E27FC236}">
                  <a16:creationId xmlns:a16="http://schemas.microsoft.com/office/drawing/2014/main" id="{8B4362C4-28D0-4F24-93FF-FDBE19C9FED4}"/>
                </a:ext>
              </a:extLst>
            </p:cNvPr>
            <p:cNvSpPr/>
            <p:nvPr/>
          </p:nvSpPr>
          <p:spPr>
            <a:xfrm>
              <a:off x="1363488" y="3407134"/>
              <a:ext cx="570208" cy="122684"/>
            </a:xfrm>
            <a:prstGeom prst="rightArrow">
              <a:avLst/>
            </a:prstGeom>
            <a:solidFill>
              <a:srgbClr val="339933"/>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Leelawadee UI Semilight" panose="020B0402040204020203" pitchFamily="34" charset="-34"/>
                <a:cs typeface="Leelawadee UI Semilight" panose="020B0402040204020203" pitchFamily="34" charset="-34"/>
              </a:endParaRPr>
            </a:p>
          </p:txBody>
        </p:sp>
      </p:grpSp>
      <p:grpSp>
        <p:nvGrpSpPr>
          <p:cNvPr id="19" name="Group 18">
            <a:extLst>
              <a:ext uri="{FF2B5EF4-FFF2-40B4-BE49-F238E27FC236}">
                <a16:creationId xmlns:a16="http://schemas.microsoft.com/office/drawing/2014/main" id="{9E248A64-7D1D-4CE0-A660-1D2C265AFB51}"/>
              </a:ext>
            </a:extLst>
          </p:cNvPr>
          <p:cNvGrpSpPr/>
          <p:nvPr/>
        </p:nvGrpSpPr>
        <p:grpSpPr>
          <a:xfrm>
            <a:off x="41552" y="2686614"/>
            <a:ext cx="3040608" cy="1000990"/>
            <a:chOff x="41552" y="2354093"/>
            <a:chExt cx="3026936" cy="1000991"/>
          </a:xfrm>
        </p:grpSpPr>
        <p:sp>
          <p:nvSpPr>
            <p:cNvPr id="20" name="TextBox 19">
              <a:extLst>
                <a:ext uri="{FF2B5EF4-FFF2-40B4-BE49-F238E27FC236}">
                  <a16:creationId xmlns:a16="http://schemas.microsoft.com/office/drawing/2014/main" id="{50CF5907-A82B-4A3B-9041-E1A944241FF1}"/>
                </a:ext>
              </a:extLst>
            </p:cNvPr>
            <p:cNvSpPr txBox="1"/>
            <p:nvPr/>
          </p:nvSpPr>
          <p:spPr>
            <a:xfrm>
              <a:off x="41552" y="2521033"/>
              <a:ext cx="1505280" cy="738664"/>
            </a:xfrm>
            <a:prstGeom prst="rect">
              <a:avLst/>
            </a:prstGeom>
            <a:noFill/>
          </p:spPr>
          <p:txBody>
            <a:bodyPr wrap="square" rtlCol="0">
              <a:spAutoFit/>
            </a:bodyPr>
            <a:lstStyle/>
            <a:p>
              <a:r>
                <a:rPr lang="en-GB" sz="1400" dirty="0">
                  <a:solidFill>
                    <a:srgbClr val="C00000"/>
                  </a:solidFill>
                  <a:latin typeface="Leelawadee UI Semilight" panose="020B0402040204020203" pitchFamily="34" charset="-34"/>
                  <a:cs typeface="Leelawadee UI Semilight" panose="020B0402040204020203" pitchFamily="34" charset="-34"/>
                </a:rPr>
                <a:t>OceanSODA</a:t>
              </a:r>
            </a:p>
            <a:p>
              <a:r>
                <a:rPr lang="en-GB" sz="1400" dirty="0">
                  <a:solidFill>
                    <a:srgbClr val="C00000"/>
                  </a:solidFill>
                  <a:latin typeface="Leelawadee UI Semilight" panose="020B0402040204020203" pitchFamily="34" charset="-34"/>
                  <a:cs typeface="Leelawadee UI Semilight" panose="020B0402040204020203" pitchFamily="34" charset="-34"/>
                </a:rPr>
                <a:t>Ocean Health - Acidification</a:t>
              </a:r>
            </a:p>
          </p:txBody>
        </p:sp>
        <p:sp>
          <p:nvSpPr>
            <p:cNvPr id="21" name="Rectangle 20">
              <a:extLst>
                <a:ext uri="{FF2B5EF4-FFF2-40B4-BE49-F238E27FC236}">
                  <a16:creationId xmlns:a16="http://schemas.microsoft.com/office/drawing/2014/main" id="{4C3F51F0-2E4B-462E-843C-0B413D81056E}"/>
                </a:ext>
              </a:extLst>
            </p:cNvPr>
            <p:cNvSpPr/>
            <p:nvPr/>
          </p:nvSpPr>
          <p:spPr>
            <a:xfrm>
              <a:off x="1957019" y="2354093"/>
              <a:ext cx="1111469" cy="1000991"/>
            </a:xfrm>
            <a:prstGeom prst="rect">
              <a:avLst/>
            </a:prstGeom>
            <a:noFill/>
            <a:ln w="63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Leelawadee UI Semilight" panose="020B0402040204020203" pitchFamily="34" charset="-34"/>
                <a:cs typeface="Leelawadee UI Semilight" panose="020B0402040204020203" pitchFamily="34" charset="-34"/>
              </a:endParaRPr>
            </a:p>
          </p:txBody>
        </p:sp>
        <p:sp>
          <p:nvSpPr>
            <p:cNvPr id="22" name="Right Arrow 20">
              <a:extLst>
                <a:ext uri="{FF2B5EF4-FFF2-40B4-BE49-F238E27FC236}">
                  <a16:creationId xmlns:a16="http://schemas.microsoft.com/office/drawing/2014/main" id="{A9FAB1B9-1062-40D7-8574-005D2FC5197A}"/>
                </a:ext>
              </a:extLst>
            </p:cNvPr>
            <p:cNvSpPr/>
            <p:nvPr/>
          </p:nvSpPr>
          <p:spPr>
            <a:xfrm>
              <a:off x="1345244" y="2612708"/>
              <a:ext cx="570208" cy="6095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Leelawadee UI Semilight" panose="020B0402040204020203" pitchFamily="34" charset="-34"/>
                <a:cs typeface="Leelawadee UI Semilight" panose="020B0402040204020203" pitchFamily="34" charset="-34"/>
              </a:endParaRPr>
            </a:p>
          </p:txBody>
        </p:sp>
      </p:grpSp>
      <p:grpSp>
        <p:nvGrpSpPr>
          <p:cNvPr id="23" name="Group 22">
            <a:extLst>
              <a:ext uri="{FF2B5EF4-FFF2-40B4-BE49-F238E27FC236}">
                <a16:creationId xmlns:a16="http://schemas.microsoft.com/office/drawing/2014/main" id="{EDC5C25B-506D-453B-B938-C0626B6CEB39}"/>
              </a:ext>
            </a:extLst>
          </p:cNvPr>
          <p:cNvGrpSpPr/>
          <p:nvPr/>
        </p:nvGrpSpPr>
        <p:grpSpPr>
          <a:xfrm>
            <a:off x="8885625" y="5387410"/>
            <a:ext cx="2977822" cy="522148"/>
            <a:chOff x="8885624" y="5054885"/>
            <a:chExt cx="2977821" cy="522147"/>
          </a:xfrm>
        </p:grpSpPr>
        <p:sp>
          <p:nvSpPr>
            <p:cNvPr id="24" name="Rectangle 23">
              <a:extLst>
                <a:ext uri="{FF2B5EF4-FFF2-40B4-BE49-F238E27FC236}">
                  <a16:creationId xmlns:a16="http://schemas.microsoft.com/office/drawing/2014/main" id="{8F47749F-38E2-4CF8-B469-8239E4918F04}"/>
                </a:ext>
              </a:extLst>
            </p:cNvPr>
            <p:cNvSpPr/>
            <p:nvPr/>
          </p:nvSpPr>
          <p:spPr>
            <a:xfrm>
              <a:off x="8885624" y="5433518"/>
              <a:ext cx="1294018" cy="135564"/>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2"/>
                </a:solidFill>
                <a:latin typeface="Leelawadee UI Semilight" panose="020B0402040204020203" pitchFamily="34" charset="-34"/>
                <a:cs typeface="Leelawadee UI Semilight" panose="020B0402040204020203" pitchFamily="34" charset="-34"/>
              </a:endParaRPr>
            </a:p>
          </p:txBody>
        </p:sp>
        <p:grpSp>
          <p:nvGrpSpPr>
            <p:cNvPr id="25" name="Group 24">
              <a:extLst>
                <a:ext uri="{FF2B5EF4-FFF2-40B4-BE49-F238E27FC236}">
                  <a16:creationId xmlns:a16="http://schemas.microsoft.com/office/drawing/2014/main" id="{D25848B6-EB10-4A85-914D-A0D6463498CD}"/>
                </a:ext>
              </a:extLst>
            </p:cNvPr>
            <p:cNvGrpSpPr/>
            <p:nvPr/>
          </p:nvGrpSpPr>
          <p:grpSpPr>
            <a:xfrm>
              <a:off x="10148095" y="5054885"/>
              <a:ext cx="1715350" cy="522147"/>
              <a:chOff x="10148095" y="5067253"/>
              <a:chExt cx="1715350" cy="509951"/>
            </a:xfrm>
          </p:grpSpPr>
          <p:sp>
            <p:nvSpPr>
              <p:cNvPr id="26" name="TextBox 25">
                <a:extLst>
                  <a:ext uri="{FF2B5EF4-FFF2-40B4-BE49-F238E27FC236}">
                    <a16:creationId xmlns:a16="http://schemas.microsoft.com/office/drawing/2014/main" id="{8DB789EA-D16E-4CCC-A94B-1B84B4E2003C}"/>
                  </a:ext>
                </a:extLst>
              </p:cNvPr>
              <p:cNvSpPr txBox="1"/>
              <p:nvPr/>
            </p:nvSpPr>
            <p:spPr>
              <a:xfrm>
                <a:off x="10148095" y="5067253"/>
                <a:ext cx="1688282" cy="300588"/>
              </a:xfrm>
              <a:prstGeom prst="rect">
                <a:avLst/>
              </a:prstGeom>
              <a:noFill/>
            </p:spPr>
            <p:txBody>
              <a:bodyPr wrap="none" rtlCol="0">
                <a:spAutoFit/>
              </a:bodyPr>
              <a:lstStyle/>
              <a:p>
                <a:r>
                  <a:rPr lang="en-GB" sz="1400" dirty="0">
                    <a:solidFill>
                      <a:schemeClr val="bg2"/>
                    </a:solidFill>
                    <a:latin typeface="Leelawadee UI Semilight" panose="020B0402040204020203" pitchFamily="34" charset="-34"/>
                    <a:cs typeface="Leelawadee UI Semilight" panose="020B0402040204020203" pitchFamily="34" charset="-34"/>
                  </a:rPr>
                  <a:t>AMT4OceanSatFlux</a:t>
                </a:r>
              </a:p>
            </p:txBody>
          </p:sp>
          <p:sp>
            <p:nvSpPr>
              <p:cNvPr id="27" name="TextBox 26">
                <a:extLst>
                  <a:ext uri="{FF2B5EF4-FFF2-40B4-BE49-F238E27FC236}">
                    <a16:creationId xmlns:a16="http://schemas.microsoft.com/office/drawing/2014/main" id="{F45483B6-86F5-4678-B01E-8F0957EDD744}"/>
                  </a:ext>
                </a:extLst>
              </p:cNvPr>
              <p:cNvSpPr txBox="1"/>
              <p:nvPr/>
            </p:nvSpPr>
            <p:spPr>
              <a:xfrm>
                <a:off x="10498970" y="5276616"/>
                <a:ext cx="1364475" cy="300588"/>
              </a:xfrm>
              <a:prstGeom prst="rect">
                <a:avLst/>
              </a:prstGeom>
              <a:noFill/>
            </p:spPr>
            <p:txBody>
              <a:bodyPr wrap="none" rtlCol="0">
                <a:spAutoFit/>
              </a:bodyPr>
              <a:lstStyle/>
              <a:p>
                <a:r>
                  <a:rPr lang="en-GB" sz="1400" dirty="0" err="1">
                    <a:solidFill>
                      <a:schemeClr val="bg2"/>
                    </a:solidFill>
                    <a:latin typeface="Leelawadee UI Semilight" panose="020B0402040204020203" pitchFamily="34" charset="-34"/>
                    <a:cs typeface="Leelawadee UI Semilight" panose="020B0402040204020203" pitchFamily="34" charset="-34"/>
                  </a:rPr>
                  <a:t>OceanFlux-ghg</a:t>
                </a:r>
                <a:endParaRPr lang="en-GB" sz="1400" dirty="0">
                  <a:solidFill>
                    <a:schemeClr val="bg2"/>
                  </a:solidFill>
                  <a:latin typeface="Leelawadee UI Semilight" panose="020B0402040204020203" pitchFamily="34" charset="-34"/>
                  <a:cs typeface="Leelawadee UI Semilight" panose="020B0402040204020203" pitchFamily="34" charset="-34"/>
                </a:endParaRPr>
              </a:p>
            </p:txBody>
          </p:sp>
          <p:sp>
            <p:nvSpPr>
              <p:cNvPr id="28" name="Left Arrow 22">
                <a:extLst>
                  <a:ext uri="{FF2B5EF4-FFF2-40B4-BE49-F238E27FC236}">
                    <a16:creationId xmlns:a16="http://schemas.microsoft.com/office/drawing/2014/main" id="{D6B1EAC5-9B75-4D0F-BD64-79E8766A535F}"/>
                  </a:ext>
                </a:extLst>
              </p:cNvPr>
              <p:cNvSpPr/>
              <p:nvPr/>
            </p:nvSpPr>
            <p:spPr>
              <a:xfrm>
                <a:off x="10235918" y="5437041"/>
                <a:ext cx="256876" cy="77722"/>
              </a:xfrm>
              <a:prstGeom prst="leftArrow">
                <a:avLst/>
              </a:prstGeom>
              <a:solidFill>
                <a:srgbClr val="FFEFEF"/>
              </a:solidFill>
              <a:ln w="63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bg2"/>
                  </a:solidFill>
                  <a:latin typeface="Leelawadee UI Semilight" panose="020B0402040204020203" pitchFamily="34" charset="-34"/>
                  <a:cs typeface="Leelawadee UI Semilight" panose="020B0402040204020203" pitchFamily="34" charset="-34"/>
                </a:endParaRPr>
              </a:p>
            </p:txBody>
          </p:sp>
        </p:grpSp>
      </p:grpSp>
      <p:grpSp>
        <p:nvGrpSpPr>
          <p:cNvPr id="29" name="Group 28">
            <a:extLst>
              <a:ext uri="{FF2B5EF4-FFF2-40B4-BE49-F238E27FC236}">
                <a16:creationId xmlns:a16="http://schemas.microsoft.com/office/drawing/2014/main" id="{04E3642F-B74F-4E2F-8271-9162D1EC11A1}"/>
              </a:ext>
            </a:extLst>
          </p:cNvPr>
          <p:cNvGrpSpPr/>
          <p:nvPr/>
        </p:nvGrpSpPr>
        <p:grpSpPr>
          <a:xfrm>
            <a:off x="401901" y="3951948"/>
            <a:ext cx="1701719" cy="523221"/>
            <a:chOff x="401900" y="3619423"/>
            <a:chExt cx="1701718" cy="523219"/>
          </a:xfrm>
        </p:grpSpPr>
        <p:sp>
          <p:nvSpPr>
            <p:cNvPr id="30" name="TextBox 29">
              <a:extLst>
                <a:ext uri="{FF2B5EF4-FFF2-40B4-BE49-F238E27FC236}">
                  <a16:creationId xmlns:a16="http://schemas.microsoft.com/office/drawing/2014/main" id="{2C749E4A-469D-42DC-AD96-472855D84A88}"/>
                </a:ext>
              </a:extLst>
            </p:cNvPr>
            <p:cNvSpPr txBox="1"/>
            <p:nvPr/>
          </p:nvSpPr>
          <p:spPr>
            <a:xfrm>
              <a:off x="401900" y="3619423"/>
              <a:ext cx="838691" cy="523219"/>
            </a:xfrm>
            <a:prstGeom prst="rect">
              <a:avLst/>
            </a:prstGeom>
            <a:noFill/>
          </p:spPr>
          <p:txBody>
            <a:bodyPr wrap="none" rtlCol="0">
              <a:spAutoFit/>
            </a:bodyPr>
            <a:lstStyle/>
            <a:p>
              <a:r>
                <a:rPr lang="en-GB" sz="1400" dirty="0">
                  <a:solidFill>
                    <a:srgbClr val="99CC00"/>
                  </a:solidFill>
                  <a:latin typeface="Leelawadee UI Semilight" panose="020B0402040204020203" pitchFamily="34" charset="-34"/>
                  <a:cs typeface="Leelawadee UI Semilight" panose="020B0402040204020203" pitchFamily="34" charset="-34"/>
                </a:rPr>
                <a:t>Aeolus+</a:t>
              </a:r>
            </a:p>
            <a:p>
              <a:r>
                <a:rPr lang="en-GB" sz="1400" dirty="0">
                  <a:solidFill>
                    <a:srgbClr val="99CC00"/>
                  </a:solidFill>
                  <a:latin typeface="Leelawadee UI Semilight" panose="020B0402040204020203" pitchFamily="34" charset="-34"/>
                  <a:cs typeface="Leelawadee UI Semilight" panose="020B0402040204020203" pitchFamily="34" charset="-34"/>
                </a:rPr>
                <a:t>S5P+OC</a:t>
              </a:r>
            </a:p>
          </p:txBody>
        </p:sp>
        <p:sp>
          <p:nvSpPr>
            <p:cNvPr id="31" name="Right Arrow 14">
              <a:extLst>
                <a:ext uri="{FF2B5EF4-FFF2-40B4-BE49-F238E27FC236}">
                  <a16:creationId xmlns:a16="http://schemas.microsoft.com/office/drawing/2014/main" id="{80C95372-4FDC-4388-9641-E26B8687855E}"/>
                </a:ext>
              </a:extLst>
            </p:cNvPr>
            <p:cNvSpPr/>
            <p:nvPr/>
          </p:nvSpPr>
          <p:spPr>
            <a:xfrm>
              <a:off x="1363488" y="3695837"/>
              <a:ext cx="740130" cy="113274"/>
            </a:xfrm>
            <a:prstGeom prst="rightArrow">
              <a:avLst/>
            </a:prstGeom>
            <a:solidFill>
              <a:schemeClr val="accent6">
                <a:lumMod val="60000"/>
                <a:lumOff val="4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Leelawadee UI Semilight" panose="020B0402040204020203" pitchFamily="34" charset="-34"/>
                <a:cs typeface="Leelawadee UI Semilight" panose="020B0402040204020203" pitchFamily="34" charset="-34"/>
              </a:endParaRPr>
            </a:p>
          </p:txBody>
        </p:sp>
      </p:grpSp>
      <p:grpSp>
        <p:nvGrpSpPr>
          <p:cNvPr id="32" name="Group 31">
            <a:extLst>
              <a:ext uri="{FF2B5EF4-FFF2-40B4-BE49-F238E27FC236}">
                <a16:creationId xmlns:a16="http://schemas.microsoft.com/office/drawing/2014/main" id="{221874F8-A3A3-485E-B79E-C435320AFFBC}"/>
              </a:ext>
            </a:extLst>
          </p:cNvPr>
          <p:cNvGrpSpPr/>
          <p:nvPr/>
        </p:nvGrpSpPr>
        <p:grpSpPr>
          <a:xfrm>
            <a:off x="184079" y="4646121"/>
            <a:ext cx="1768644" cy="307777"/>
            <a:chOff x="184078" y="4313608"/>
            <a:chExt cx="1768644" cy="307777"/>
          </a:xfrm>
        </p:grpSpPr>
        <p:sp>
          <p:nvSpPr>
            <p:cNvPr id="33" name="TextBox 32">
              <a:extLst>
                <a:ext uri="{FF2B5EF4-FFF2-40B4-BE49-F238E27FC236}">
                  <a16:creationId xmlns:a16="http://schemas.microsoft.com/office/drawing/2014/main" id="{BEADBD5C-78E2-41E9-834E-7FF4B3D852C6}"/>
                </a:ext>
              </a:extLst>
            </p:cNvPr>
            <p:cNvSpPr txBox="1"/>
            <p:nvPr/>
          </p:nvSpPr>
          <p:spPr>
            <a:xfrm>
              <a:off x="184078" y="4313608"/>
              <a:ext cx="1031051" cy="307777"/>
            </a:xfrm>
            <a:prstGeom prst="rect">
              <a:avLst/>
            </a:prstGeom>
            <a:noFill/>
          </p:spPr>
          <p:txBody>
            <a:bodyPr wrap="none" rtlCol="0">
              <a:spAutoFit/>
            </a:bodyPr>
            <a:lstStyle/>
            <a:p>
              <a:r>
                <a:rPr lang="en-GB" sz="1400" dirty="0">
                  <a:solidFill>
                    <a:schemeClr val="accent5">
                      <a:lumMod val="40000"/>
                      <a:lumOff val="60000"/>
                    </a:schemeClr>
                  </a:solidFill>
                  <a:latin typeface="Leelawadee UI Semilight" panose="020B0402040204020203" pitchFamily="34" charset="-34"/>
                  <a:cs typeface="Leelawadee UI Semilight" panose="020B0402040204020203" pitchFamily="34" charset="-34"/>
                </a:rPr>
                <a:t>Physioglob</a:t>
              </a:r>
            </a:p>
          </p:txBody>
        </p:sp>
        <p:sp>
          <p:nvSpPr>
            <p:cNvPr id="34" name="Right Arrow 12">
              <a:extLst>
                <a:ext uri="{FF2B5EF4-FFF2-40B4-BE49-F238E27FC236}">
                  <a16:creationId xmlns:a16="http://schemas.microsoft.com/office/drawing/2014/main" id="{FE035DFB-035E-4D8A-93AD-32EC497F1A73}"/>
                </a:ext>
              </a:extLst>
            </p:cNvPr>
            <p:cNvSpPr/>
            <p:nvPr/>
          </p:nvSpPr>
          <p:spPr>
            <a:xfrm>
              <a:off x="1382514" y="4408322"/>
              <a:ext cx="570208" cy="105857"/>
            </a:xfrm>
            <a:prstGeom prst="rightArrow">
              <a:avLst/>
            </a:prstGeom>
            <a:solidFill>
              <a:schemeClr val="accent5">
                <a:lumMod val="40000"/>
                <a:lumOff val="60000"/>
              </a:schemeClr>
            </a:solidFill>
            <a:ln w="63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Leelawadee UI Semilight" panose="020B0402040204020203" pitchFamily="34" charset="-34"/>
                <a:cs typeface="Leelawadee UI Semilight" panose="020B0402040204020203" pitchFamily="34" charset="-34"/>
              </a:endParaRPr>
            </a:p>
          </p:txBody>
        </p:sp>
      </p:grpSp>
      <p:grpSp>
        <p:nvGrpSpPr>
          <p:cNvPr id="35" name="Group 34">
            <a:extLst>
              <a:ext uri="{FF2B5EF4-FFF2-40B4-BE49-F238E27FC236}">
                <a16:creationId xmlns:a16="http://schemas.microsoft.com/office/drawing/2014/main" id="{5C3C3677-AFB2-43E3-AABF-7EA77F1006A0}"/>
              </a:ext>
            </a:extLst>
          </p:cNvPr>
          <p:cNvGrpSpPr/>
          <p:nvPr/>
        </p:nvGrpSpPr>
        <p:grpSpPr>
          <a:xfrm>
            <a:off x="8932886" y="4276170"/>
            <a:ext cx="3515992" cy="307777"/>
            <a:chOff x="6699663" y="2957742"/>
            <a:chExt cx="2636994" cy="230833"/>
          </a:xfrm>
        </p:grpSpPr>
        <p:sp>
          <p:nvSpPr>
            <p:cNvPr id="36" name="Left Arrow 22">
              <a:extLst>
                <a:ext uri="{FF2B5EF4-FFF2-40B4-BE49-F238E27FC236}">
                  <a16:creationId xmlns:a16="http://schemas.microsoft.com/office/drawing/2014/main" id="{F421C2EB-A3FF-48CA-BE64-2E2DA0B1B21A}"/>
                </a:ext>
              </a:extLst>
            </p:cNvPr>
            <p:cNvSpPr/>
            <p:nvPr/>
          </p:nvSpPr>
          <p:spPr>
            <a:xfrm>
              <a:off x="7662088" y="3043317"/>
              <a:ext cx="192657" cy="59686"/>
            </a:xfrm>
            <a:prstGeom prst="leftArrow">
              <a:avLst/>
            </a:prstGeom>
            <a:solidFill>
              <a:schemeClr val="accent6"/>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Leelawadee UI Semilight" panose="020B0402040204020203" pitchFamily="34" charset="-34"/>
                <a:cs typeface="Leelawadee UI Semilight" panose="020B0402040204020203" pitchFamily="34" charset="-34"/>
              </a:endParaRPr>
            </a:p>
          </p:txBody>
        </p:sp>
        <p:grpSp>
          <p:nvGrpSpPr>
            <p:cNvPr id="37" name="Group 36">
              <a:extLst>
                <a:ext uri="{FF2B5EF4-FFF2-40B4-BE49-F238E27FC236}">
                  <a16:creationId xmlns:a16="http://schemas.microsoft.com/office/drawing/2014/main" id="{A65BA690-FC32-4612-A8CF-5840EA36D3D2}"/>
                </a:ext>
              </a:extLst>
            </p:cNvPr>
            <p:cNvGrpSpPr/>
            <p:nvPr/>
          </p:nvGrpSpPr>
          <p:grpSpPr>
            <a:xfrm>
              <a:off x="6699663" y="2957742"/>
              <a:ext cx="2636994" cy="230833"/>
              <a:chOff x="6699663" y="2957742"/>
              <a:chExt cx="2636994" cy="230833"/>
            </a:xfrm>
          </p:grpSpPr>
          <p:sp>
            <p:nvSpPr>
              <p:cNvPr id="38" name="TextBox 37">
                <a:extLst>
                  <a:ext uri="{FF2B5EF4-FFF2-40B4-BE49-F238E27FC236}">
                    <a16:creationId xmlns:a16="http://schemas.microsoft.com/office/drawing/2014/main" id="{5155E72C-F102-432B-A7B8-8ED0C3F6DD86}"/>
                  </a:ext>
                </a:extLst>
              </p:cNvPr>
              <p:cNvSpPr txBox="1"/>
              <p:nvPr/>
            </p:nvSpPr>
            <p:spPr>
              <a:xfrm>
                <a:off x="7854745" y="2957742"/>
                <a:ext cx="1481912" cy="230833"/>
              </a:xfrm>
              <a:prstGeom prst="rect">
                <a:avLst/>
              </a:prstGeom>
              <a:noFill/>
            </p:spPr>
            <p:txBody>
              <a:bodyPr wrap="square">
                <a:spAutoFit/>
              </a:bodyPr>
              <a:lstStyle/>
              <a:p>
                <a:r>
                  <a:rPr lang="en-GB" sz="1400" dirty="0">
                    <a:solidFill>
                      <a:srgbClr val="92D050"/>
                    </a:solidFill>
                    <a:latin typeface="Leelawadee UI Semilight" panose="020B0402040204020203" pitchFamily="34" charset="-34"/>
                    <a:ea typeface="Verdana" panose="020B0604030504040204" pitchFamily="34" charset="0"/>
                    <a:cs typeface="Leelawadee UI Semilight" panose="020B0402040204020203" pitchFamily="34" charset="-34"/>
                  </a:rPr>
                  <a:t>ARI-EBUS-PRIMUS</a:t>
                </a:r>
              </a:p>
            </p:txBody>
          </p:sp>
          <p:sp>
            <p:nvSpPr>
              <p:cNvPr id="39" name="Rectangle 38">
                <a:extLst>
                  <a:ext uri="{FF2B5EF4-FFF2-40B4-BE49-F238E27FC236}">
                    <a16:creationId xmlns:a16="http://schemas.microsoft.com/office/drawing/2014/main" id="{E2B0B7DB-F518-4362-871E-AEC85A99B485}"/>
                  </a:ext>
                </a:extLst>
              </p:cNvPr>
              <p:cNvSpPr/>
              <p:nvPr/>
            </p:nvSpPr>
            <p:spPr>
              <a:xfrm>
                <a:off x="6699663" y="3031532"/>
                <a:ext cx="904097" cy="117565"/>
              </a:xfrm>
              <a:prstGeom prst="rect">
                <a:avLst/>
              </a:prstGeom>
              <a:noFill/>
              <a:ln w="63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latin typeface="Leelawadee UI Semilight" panose="020B0402040204020203" pitchFamily="34" charset="-34"/>
                  <a:cs typeface="Leelawadee UI Semilight" panose="020B0402040204020203" pitchFamily="34" charset="-34"/>
                </a:endParaRPr>
              </a:p>
            </p:txBody>
          </p:sp>
        </p:grpSp>
      </p:grpSp>
    </p:spTree>
    <p:extLst>
      <p:ext uri="{BB962C8B-B14F-4D97-AF65-F5344CB8AC3E}">
        <p14:creationId xmlns:p14="http://schemas.microsoft.com/office/powerpoint/2010/main" val="30990985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0058F0-9602-46BB-8490-41C6668361A8}"/>
              </a:ext>
            </a:extLst>
          </p:cNvPr>
          <p:cNvPicPr>
            <a:picLocks noChangeAspect="1"/>
          </p:cNvPicPr>
          <p:nvPr/>
        </p:nvPicPr>
        <p:blipFill rotWithShape="1">
          <a:blip r:embed="rId2"/>
          <a:srcRect l="58448" t="20805" r="8534" b="50000"/>
          <a:stretch/>
        </p:blipFill>
        <p:spPr>
          <a:xfrm>
            <a:off x="493986" y="2227018"/>
            <a:ext cx="11204028" cy="3054401"/>
          </a:xfrm>
          <a:prstGeom prst="rect">
            <a:avLst/>
          </a:prstGeom>
        </p:spPr>
      </p:pic>
      <p:sp>
        <p:nvSpPr>
          <p:cNvPr id="4" name="TextBox 3">
            <a:extLst>
              <a:ext uri="{FF2B5EF4-FFF2-40B4-BE49-F238E27FC236}">
                <a16:creationId xmlns:a16="http://schemas.microsoft.com/office/drawing/2014/main" id="{1E3AE613-B130-4108-9CFD-ADB938B571A2}"/>
              </a:ext>
            </a:extLst>
          </p:cNvPr>
          <p:cNvSpPr txBox="1"/>
          <p:nvPr/>
        </p:nvSpPr>
        <p:spPr>
          <a:xfrm>
            <a:off x="-881804" y="229488"/>
            <a:ext cx="11720945" cy="646331"/>
          </a:xfrm>
          <a:prstGeom prst="rect">
            <a:avLst/>
          </a:prstGeom>
          <a:noFill/>
        </p:spPr>
        <p:txBody>
          <a:bodyPr wrap="square" rtlCol="0">
            <a:spAutoFit/>
          </a:bodyPr>
          <a:lstStyle/>
          <a:p>
            <a:pPr algn="ctr"/>
            <a:r>
              <a:rPr lang="en-GB" sz="3600" dirty="0">
                <a:solidFill>
                  <a:schemeClr val="accent2">
                    <a:lumMod val="20000"/>
                    <a:lumOff val="80000"/>
                  </a:schemeClr>
                </a:solidFill>
              </a:rPr>
              <a:t>Ocean Carbon From Space 2022 Workshop</a:t>
            </a:r>
          </a:p>
        </p:txBody>
      </p:sp>
    </p:spTree>
    <p:extLst>
      <p:ext uri="{BB962C8B-B14F-4D97-AF65-F5344CB8AC3E}">
        <p14:creationId xmlns:p14="http://schemas.microsoft.com/office/powerpoint/2010/main" val="4057055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E3AE613-B130-4108-9CFD-ADB938B571A2}"/>
              </a:ext>
            </a:extLst>
          </p:cNvPr>
          <p:cNvSpPr txBox="1"/>
          <p:nvPr/>
        </p:nvSpPr>
        <p:spPr>
          <a:xfrm>
            <a:off x="-881804" y="229488"/>
            <a:ext cx="11720945" cy="646331"/>
          </a:xfrm>
          <a:prstGeom prst="rect">
            <a:avLst/>
          </a:prstGeom>
          <a:noFill/>
        </p:spPr>
        <p:txBody>
          <a:bodyPr wrap="square" rtlCol="0">
            <a:spAutoFit/>
          </a:bodyPr>
          <a:lstStyle/>
          <a:p>
            <a:pPr algn="ctr"/>
            <a:r>
              <a:rPr lang="en-GB" sz="3600" dirty="0">
                <a:solidFill>
                  <a:schemeClr val="accent2">
                    <a:lumMod val="20000"/>
                    <a:lumOff val="80000"/>
                  </a:schemeClr>
                </a:solidFill>
              </a:rPr>
              <a:t>Ocean Carbon From Space 2022 Workshop</a:t>
            </a:r>
          </a:p>
        </p:txBody>
      </p:sp>
      <p:pic>
        <p:nvPicPr>
          <p:cNvPr id="8" name="Picture 7">
            <a:extLst>
              <a:ext uri="{FF2B5EF4-FFF2-40B4-BE49-F238E27FC236}">
                <a16:creationId xmlns:a16="http://schemas.microsoft.com/office/drawing/2014/main" id="{2E621525-CF37-4ED2-A5BB-21368751BC10}"/>
              </a:ext>
            </a:extLst>
          </p:cNvPr>
          <p:cNvPicPr>
            <a:picLocks noChangeAspect="1"/>
          </p:cNvPicPr>
          <p:nvPr/>
        </p:nvPicPr>
        <p:blipFill rotWithShape="1">
          <a:blip r:embed="rId2"/>
          <a:srcRect l="2795" t="25859" r="7727" b="7475"/>
          <a:stretch/>
        </p:blipFill>
        <p:spPr>
          <a:xfrm>
            <a:off x="746758" y="1316182"/>
            <a:ext cx="10909070" cy="4572000"/>
          </a:xfrm>
          <a:prstGeom prst="rect">
            <a:avLst/>
          </a:prstGeom>
        </p:spPr>
      </p:pic>
      <p:sp>
        <p:nvSpPr>
          <p:cNvPr id="2" name="TextBox 1">
            <a:extLst>
              <a:ext uri="{FF2B5EF4-FFF2-40B4-BE49-F238E27FC236}">
                <a16:creationId xmlns:a16="http://schemas.microsoft.com/office/drawing/2014/main" id="{B719A51B-9FD6-4213-994B-CA5265954DE2}"/>
              </a:ext>
            </a:extLst>
          </p:cNvPr>
          <p:cNvSpPr txBox="1"/>
          <p:nvPr/>
        </p:nvSpPr>
        <p:spPr>
          <a:xfrm>
            <a:off x="955040" y="5626572"/>
            <a:ext cx="4564070" cy="523220"/>
          </a:xfrm>
          <a:prstGeom prst="rect">
            <a:avLst/>
          </a:prstGeom>
          <a:noFill/>
        </p:spPr>
        <p:txBody>
          <a:bodyPr wrap="none" rtlCol="0">
            <a:spAutoFit/>
          </a:bodyPr>
          <a:lstStyle/>
          <a:p>
            <a:pPr marL="457200" indent="-457200">
              <a:buFont typeface="Wingdings" panose="05000000000000000000" pitchFamily="2" charset="2"/>
              <a:buChar char="Ø"/>
            </a:pPr>
            <a:r>
              <a:rPr lang="en-US" sz="2800" dirty="0">
                <a:solidFill>
                  <a:srgbClr val="002060"/>
                </a:solidFill>
              </a:rPr>
              <a:t> 100 abstracts submitted</a:t>
            </a:r>
            <a:endParaRPr lang="en-GB" sz="2800" dirty="0">
              <a:solidFill>
                <a:srgbClr val="002060"/>
              </a:solidFill>
            </a:endParaRPr>
          </a:p>
        </p:txBody>
      </p:sp>
    </p:spTree>
    <p:extLst>
      <p:ext uri="{BB962C8B-B14F-4D97-AF65-F5344CB8AC3E}">
        <p14:creationId xmlns:p14="http://schemas.microsoft.com/office/powerpoint/2010/main" val="2600706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5E234E8-BCEE-4BDD-9040-444AB3D0FD00}"/>
              </a:ext>
            </a:extLst>
          </p:cNvPr>
          <p:cNvPicPr>
            <a:picLocks noChangeAspect="1"/>
          </p:cNvPicPr>
          <p:nvPr/>
        </p:nvPicPr>
        <p:blipFill rotWithShape="1">
          <a:blip r:embed="rId2"/>
          <a:srcRect l="65377" t="26478" r="5896" b="13648"/>
          <a:stretch/>
        </p:blipFill>
        <p:spPr>
          <a:xfrm>
            <a:off x="1015042" y="450506"/>
            <a:ext cx="10161916" cy="5956987"/>
          </a:xfrm>
          <a:prstGeom prst="rect">
            <a:avLst/>
          </a:prstGeom>
        </p:spPr>
      </p:pic>
    </p:spTree>
    <p:extLst>
      <p:ext uri="{BB962C8B-B14F-4D97-AF65-F5344CB8AC3E}">
        <p14:creationId xmlns:p14="http://schemas.microsoft.com/office/powerpoint/2010/main" val="2675334812"/>
      </p:ext>
    </p:extLst>
  </p:cSld>
  <p:clrMapOvr>
    <a:masterClrMapping/>
  </p:clrMapOvr>
</p:sld>
</file>

<file path=ppt/theme/theme1.xml><?xml version="1.0" encoding="utf-8"?>
<a:theme xmlns:a="http://schemas.openxmlformats.org/drawingml/2006/main"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923</TotalTime>
  <Words>2142</Words>
  <Application>Microsoft Office PowerPoint</Application>
  <PresentationFormat>Widescreen</PresentationFormat>
  <Paragraphs>158</Paragraphs>
  <Slides>18</Slides>
  <Notes>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18</vt:i4>
      </vt:variant>
    </vt:vector>
  </HeadingPairs>
  <TitlesOfParts>
    <vt:vector size="32" baseType="lpstr">
      <vt:lpstr>Arial</vt:lpstr>
      <vt:lpstr>Calibri</vt:lpstr>
      <vt:lpstr>Courier New</vt:lpstr>
      <vt:lpstr>Leelawadee UI Semilight</vt:lpstr>
      <vt:lpstr>Merriweather</vt:lpstr>
      <vt:lpstr>NimbusRomNo9L-Medi</vt:lpstr>
      <vt:lpstr>NimbusRomNo9L-MediItal</vt:lpstr>
      <vt:lpstr>NimbusRomNo9L-Regu</vt:lpstr>
      <vt:lpstr>NimbusRomNo9L-ReguItal</vt:lpstr>
      <vt:lpstr>NimbusSanL-Regu</vt:lpstr>
      <vt:lpstr>Noto Sans Symbols</vt:lpstr>
      <vt:lpstr>Open Sans</vt:lpstr>
      <vt:lpstr>Wingdings</vt:lpstr>
      <vt:lpstr>ceos</vt:lpstr>
      <vt:lpstr>SIT Technical Workshop 2022 Ocean Carbon Special Report</vt:lpstr>
      <vt:lpstr>PowerPoint Presentation</vt:lpstr>
      <vt:lpstr>PowerPoint Presentation</vt:lpstr>
      <vt:lpstr>PowerPoint Presentation</vt:lpstr>
      <vt:lpstr>The BICEP (Biological Pump and Carbon Exchange Processes) ESA project (2020-2022) </vt:lpstr>
      <vt:lpstr>The BICEP (Biological Pump and Carbon Exchange Processes) ESA project (2020-2022) </vt:lpstr>
      <vt:lpstr>PowerPoint Presentation</vt:lpstr>
      <vt:lpstr>PowerPoint Presentation</vt:lpstr>
      <vt:lpstr>PowerPoint Presentation</vt:lpstr>
      <vt:lpstr>PowerPoint Presentation</vt:lpstr>
      <vt:lpstr>The Workshop in Numbers</vt:lpstr>
      <vt:lpstr>PowerPoint Presentation</vt:lpstr>
      <vt:lpstr>Community white paper outline</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 Technical Workshop 2022 Presentation Template and Guidance</dc:title>
  <dc:creator>Riza Singh</dc:creator>
  <cp:lastModifiedBy>Marie-Helene RIO</cp:lastModifiedBy>
  <cp:revision>26</cp:revision>
  <dcterms:modified xsi:type="dcterms:W3CDTF">2022-09-14T06:43:38Z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76fa30-1907-4356-8241-62ea5e1c0256_Enabled">
    <vt:lpwstr>true</vt:lpwstr>
  </property>
  <property fmtid="{D5CDD505-2E9C-101B-9397-08002B2CF9AE}" pid="3" name="MSIP_Label_3976fa30-1907-4356-8241-62ea5e1c0256_SetDate">
    <vt:lpwstr>2022-09-08T17:17:00Z</vt:lpwstr>
  </property>
  <property fmtid="{D5CDD505-2E9C-101B-9397-08002B2CF9AE}" pid="4" name="MSIP_Label_3976fa30-1907-4356-8241-62ea5e1c0256_Method">
    <vt:lpwstr>Standard</vt:lpwstr>
  </property>
  <property fmtid="{D5CDD505-2E9C-101B-9397-08002B2CF9AE}" pid="5" name="MSIP_Label_3976fa30-1907-4356-8241-62ea5e1c0256_Name">
    <vt:lpwstr>ESA UNCLASSIFIED – For ESA Official Use Only</vt:lpwstr>
  </property>
  <property fmtid="{D5CDD505-2E9C-101B-9397-08002B2CF9AE}" pid="6" name="MSIP_Label_3976fa30-1907-4356-8241-62ea5e1c0256_SiteId">
    <vt:lpwstr>9a5cacd0-2bef-4dd7-ac5c-7ebe1f54f495</vt:lpwstr>
  </property>
  <property fmtid="{D5CDD505-2E9C-101B-9397-08002B2CF9AE}" pid="7" name="MSIP_Label_3976fa30-1907-4356-8241-62ea5e1c0256_ActionId">
    <vt:lpwstr>cdcdb606-13fa-425d-b86f-db69f5528937</vt:lpwstr>
  </property>
  <property fmtid="{D5CDD505-2E9C-101B-9397-08002B2CF9AE}" pid="8" name="MSIP_Label_3976fa30-1907-4356-8241-62ea5e1c0256_ContentBits">
    <vt:lpwstr>0</vt:lpwstr>
  </property>
</Properties>
</file>