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lhdmE7fD869LLHV+RyObycyVD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image" Target="../media/image6.jpg"/><Relationship Id="rId4" Type="http://schemas.openxmlformats.org/officeDocument/2006/relationships/image" Target="../media/image1.jp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7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 flipH="1">
            <a:off x="-4784" y="-14542"/>
            <a:ext cx="12199164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7"/>
          <p:cNvPicPr preferRelativeResize="0"/>
          <p:nvPr/>
        </p:nvPicPr>
        <p:blipFill rotWithShape="1">
          <a:blip r:embed="rId6">
            <a:alphaModFix amt="34000"/>
          </a:blip>
          <a:srcRect b="671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7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</a:t>
            </a:r>
            <a:r>
              <a:rPr b="1" lang="en-GB">
                <a:solidFill>
                  <a:schemeClr val="accent1"/>
                </a:solidFill>
              </a:rPr>
              <a:t>4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-15 September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9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5" name="Google Shape;35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9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46" name="Google Shape;46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5" name="Google Shape;55;p1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1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1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1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1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1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6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6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drive/folders/1AwVSFxGc8cLqSYVMDn3MgWztMucTPMqx?usp=sharing" TargetMode="External"/><Relationship Id="rId4" Type="http://schemas.openxmlformats.org/officeDocument/2006/relationships/hyperlink" Target="mailto:george@symbioscomms.com" TargetMode="External"/><Relationship Id="rId5" Type="http://schemas.openxmlformats.org/officeDocument/2006/relationships/hyperlink" Target="mailto:Ivan.Petiteville@esa.int" TargetMode="External"/><Relationship Id="rId6" Type="http://schemas.openxmlformats.org/officeDocument/2006/relationships/hyperlink" Target="https://ceos.org/meetings/2022-sit-technical-workshop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/>
              <a:t>SIT Technical Workshop 2022</a:t>
            </a:r>
            <a:endParaRPr sz="7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i="1" lang="en-GB" sz="4000"/>
              <a:t>Presentation Template and Guidance</a:t>
            </a:r>
            <a:endParaRPr i="1" sz="4000"/>
          </a:p>
        </p:txBody>
      </p:sp>
      <p:sp>
        <p:nvSpPr>
          <p:cNvPr id="67" name="Google Shape;67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Presenter, Organization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 TW 2022, ESA/ESRIN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GB" sz="2200">
                <a:solidFill>
                  <a:schemeClr val="accent1"/>
                </a:solidFill>
              </a:rPr>
              <a:t>4</a:t>
            </a: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 - 15th September 2022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en-GB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357105" y="1290957"/>
            <a:ext cx="11112000" cy="44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Presenters should name their file using the following convention: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AgendaItemNumber_LastName_Subject_Version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1.1_Petiteville_Welcome_v1)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Documents and presentations should be uploaded to the shared folder to allow for streamlined self service</a:t>
            </a:r>
            <a:endParaRPr b="1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sng" cap="none" strike="noStrike">
                <a:solidFill>
                  <a:schemeClr val="hlink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Shared Presentation Folder</a:t>
            </a:r>
            <a:r>
              <a:rPr b="1" i="1" lang="en-GB" sz="16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(default view only, ask for upload/edit permission as required)</a:t>
            </a:r>
            <a:endParaRPr b="1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support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contact </a:t>
            </a:r>
            <a:r>
              <a:rPr b="0" i="1" lang="en-GB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george@symbioscomms.com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and/or </a:t>
            </a:r>
            <a:r>
              <a:rPr b="0" i="1" lang="en-GB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Ivan.Petiteville@esa.int</a:t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Documents and Presentations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be submitted by </a:t>
            </a: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September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1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to engage discussion or decision is encouraged</a:t>
            </a: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but detailed reporting should be provided as pre-meeting reading material or in background slides.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❖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Meeting website: </a:t>
            </a:r>
            <a:r>
              <a:rPr b="0" i="0" lang="en-GB" sz="1600" u="sng" cap="none" strike="noStrike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https://ceos.org/meetings/2022-sit-technical-workshop/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en-GB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357105" y="1290957"/>
            <a:ext cx="11112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explicitly highlight the decisions, outcomes, or actions you are seeking. The more explicit you are, the better. i.e., feel free to provide text for a proposed action – it may be revised later, but this approach will help with the efficient preparation of the actions record of the CEOS Plenary.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0" lang="en-GB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relevant and possible</a:t>
            </a: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presenters are invited to highlight for the CEOS community, and especially for CEOS Principals and stakeholders, significant milestones and key accomplishments. Please reference the CEOS 2022-2024 Work Plan where relevant deliverables or other CEOS services and functions apply.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4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Riza Singh</dc:creator>
</cp:coreProperties>
</file>