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kTAosNqYwt1rQoq9J3K8Z77Mx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14-15 September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fr-FR" sz="7200"/>
              <a:t>CEOS Chair Opening remarks</a:t>
            </a:r>
            <a:endParaRPr sz="7200"/>
          </a:p>
        </p:txBody>
      </p:sp>
      <p:sp>
        <p:nvSpPr>
          <p:cNvPr id="67" name="Google Shape;67;p1"/>
          <p:cNvSpPr/>
          <p:nvPr/>
        </p:nvSpPr>
        <p:spPr>
          <a:xfrm>
            <a:off x="7210409" y="5729316"/>
            <a:ext cx="4832943" cy="1128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Olivier Marsal, CNES Chair team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Septembre 14,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/>
              <a:t>Reminder of CNES theme and priorities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Link with TW sessions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/>
              <a:t>CEOS leadership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CEO continuity beyond end of 2022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/>
              <a:t>Overview </a:t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fr-FR"/>
              <a:t>Theme and priorities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278051" y="1373806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400"/>
              <a:t>Ensuring Long-term Sustainability of CEOS Strategies</a:t>
            </a:r>
            <a:endParaRPr sz="2400">
              <a:solidFill>
                <a:srgbClr val="FF0000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Sustained Operation and Application of CEOS Demonstrators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Explore Establishment of Services from CEOS Demonstrators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fr-FR" sz="2000">
                <a:solidFill>
                  <a:srgbClr val="FF0000"/>
                </a:solidFill>
              </a:rPr>
              <a:t>🡺 Flagship : Session 7.1, Disasters</a:t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400"/>
              <a:t>CEOS Support to the UNFCCC Global Stocktake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Implementation of the CEOS Strategy to Support the Global Stocktake of the UNFCCC Paris Agreement through the support of the CEOS Biomass Protocol uptake &amp; GEO-TREES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fr-FR" sz="2000">
                <a:solidFill>
                  <a:srgbClr val="FF0000"/>
                </a:solidFill>
              </a:rPr>
              <a:t>🡺 Session 3, Climate and Carbon</a:t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400"/>
              <a:t>Support to CEOS Cal-Val Initiatives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CEOS Protocol for Cross-calibration of Thermal Infrared Measurements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Joint Multi-thematic Cal-Val Sites to Develop CEOS Agency Synergies and Support Future Applications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 sz="2800"/>
              <a:t>Paths to Sustainability: from strategy to practical measures</a:t>
            </a:r>
            <a:br>
              <a:rPr lang="fr-FR" sz="2800"/>
            </a:b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24233" y="1558534"/>
            <a:ext cx="4600693" cy="4361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/>
              <a:t>Further updates on ongoing CNES activities will be gone over in session 8.2</a:t>
            </a:r>
            <a:endParaRPr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 sz="2800"/>
              <a:t>Paths to Sustainability: from strategy to practical measures</a:t>
            </a:r>
            <a:endParaRPr sz="2800"/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28810" l="12783" r="50550" t="33915"/>
          <a:stretch/>
        </p:blipFill>
        <p:spPr>
          <a:xfrm rot="1199744">
            <a:off x="5555499" y="2136575"/>
            <a:ext cx="5807243" cy="33207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fr-FR"/>
              <a:t>CEO continuity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176048" y="1078242"/>
            <a:ext cx="11646094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fr-FR" sz="2000"/>
              <a:t>The CEO (CEOS Executive Officer) role is key support to all CEOS Members</a:t>
            </a:r>
            <a:r>
              <a:rPr lang="fr-FR" sz="2000"/>
              <a:t>, and particularly to various CEOS entities (SIT Chair Team, Chair Team, WGs …)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000"/>
              <a:t>Terms of reference : </a:t>
            </a:r>
            <a:r>
              <a:rPr i="1" lang="fr-FR" sz="2000"/>
              <a:t>« The CEO is appointed by the CEOS Chair for a two-year term. Every effort will be made to ensure the role of CEO is fulfilled by a direct-hire </a:t>
            </a:r>
            <a:r>
              <a:rPr b="1" i="1" lang="fr-FR" sz="2000"/>
              <a:t>CEOS Agency employee </a:t>
            </a:r>
            <a:r>
              <a:rPr i="1" lang="fr-FR" sz="2000"/>
              <a:t>(not a contractor) »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000"/>
              <a:t>The position is currently filled by Marie-Claire Greening, via a contract funded by NASA, which ends Dec. 2022.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000"/>
              <a:t>Over the past months, the CEOS Chair team has invited CEOS Members to nominate candidates for the 2023/2024 period (mails sent in February and June 2022). </a:t>
            </a:r>
            <a:r>
              <a:rPr b="1" lang="fr-FR" sz="2000"/>
              <a:t>No result so far</a:t>
            </a:r>
            <a:r>
              <a:rPr lang="fr-FR" sz="2000"/>
              <a:t>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/>
              <a:t>CEO continuity : context</a:t>
            </a:r>
            <a:br>
              <a:rPr lang="fr-FR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86241" y="1022716"/>
            <a:ext cx="12105759" cy="5417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fr-FR" sz="2400"/>
              <a:t>Why should you consider proposing candidates 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A function that provides visibility on all CEOS activities,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Offering you a major leadership role in CEOS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400"/>
              <a:t>Because we are close to the deadline (Dec. 2022), NASA and NOAA recently agreed to jointly fund the existing CEO contract for one year more (2023)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fr-FR" sz="2400"/>
              <a:t>This short-term solution gives us more time to prepare the future, but should in no way reduce our efforts in rapidly identifying candidates for this function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Need for sufficient overlap to ensure a smooth transition,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 sz="2000"/>
              <a:t>Best solution : identify a Deputy CEO for 2023 (possibly part-time) who would then move into the CEO position (as mentioned in the CEO Terms of Reference)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fr-FR" sz="2400"/>
              <a:t>Let us take advantage of this TW to make progress 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Opportunity for face-to-face discussions,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FR"/>
              <a:t>Marie-Claire and all Agencies involved in CEOS leadership are available to answer your questions : please contact us !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/>
              <a:t>CEO continuity : way forward</a:t>
            </a:r>
            <a:br>
              <a:rPr lang="fr-FR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>
            <p:ph idx="1" type="body"/>
          </p:nvPr>
        </p:nvSpPr>
        <p:spPr>
          <a:xfrm>
            <a:off x="-1858342" y="777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Sacotte Aurelien</dc:creator>
</cp:coreProperties>
</file>