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0" r:id="rId4"/>
  </p:sldMasterIdLst>
  <p:notesMasterIdLst>
    <p:notesMasterId r:id="rId5"/>
  </p:notesMasterIdLst>
  <p:sldIdLst>
    <p:sldId id="256" r:id="rId6"/>
    <p:sldId id="257" r:id="rId7"/>
  </p:sldIdLst>
  <p:sldSz cy="6858000" cx="9144000"/>
  <p:notesSz cx="6858000" cy="9144000"/>
  <p:embeddedFontLst>
    <p:embeddedFont>
      <p:font typeface="Helvetica Neue"/>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HelveticaNeue-boldItalic.fntdata"/><Relationship Id="rId10" Type="http://schemas.openxmlformats.org/officeDocument/2006/relationships/font" Target="fonts/HelveticaNeue-italic.fntdata"/><Relationship Id="rId9" Type="http://schemas.openxmlformats.org/officeDocument/2006/relationships/font" Target="fonts/HelveticaNeue-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HelveticaNeu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25000"/>
              </a:lnSpc>
              <a:spcBef>
                <a:spcPts val="0"/>
              </a:spcBef>
              <a:spcAft>
                <a:spcPts val="0"/>
              </a:spcAft>
              <a:buSzPts val="1400"/>
              <a:buNone/>
              <a:defRPr b="0" i="0" sz="2400" u="none" cap="none" strike="noStrike">
                <a:latin typeface="Avenir"/>
                <a:ea typeface="Avenir"/>
                <a:cs typeface="Avenir"/>
                <a:sym typeface="Avenir"/>
              </a:defRPr>
            </a:lvl1pPr>
            <a:lvl2pPr indent="-228600" lvl="1" marL="914400" marR="0" rtl="0" algn="l">
              <a:lnSpc>
                <a:spcPct val="125000"/>
              </a:lnSpc>
              <a:spcBef>
                <a:spcPts val="0"/>
              </a:spcBef>
              <a:spcAft>
                <a:spcPts val="0"/>
              </a:spcAft>
              <a:buSzPts val="1400"/>
              <a:buNone/>
              <a:defRPr b="0" i="0" sz="2400" u="none" cap="none" strike="noStrike">
                <a:latin typeface="Avenir"/>
                <a:ea typeface="Avenir"/>
                <a:cs typeface="Avenir"/>
                <a:sym typeface="Avenir"/>
              </a:defRPr>
            </a:lvl2pPr>
            <a:lvl3pPr indent="-228600" lvl="2" marL="1371600" marR="0" rtl="0" algn="l">
              <a:lnSpc>
                <a:spcPct val="125000"/>
              </a:lnSpc>
              <a:spcBef>
                <a:spcPts val="0"/>
              </a:spcBef>
              <a:spcAft>
                <a:spcPts val="0"/>
              </a:spcAft>
              <a:buSzPts val="1400"/>
              <a:buNone/>
              <a:defRPr b="0" i="0" sz="2400" u="none" cap="none" strike="noStrike">
                <a:latin typeface="Avenir"/>
                <a:ea typeface="Avenir"/>
                <a:cs typeface="Avenir"/>
                <a:sym typeface="Avenir"/>
              </a:defRPr>
            </a:lvl3pPr>
            <a:lvl4pPr indent="-228600" lvl="3" marL="1828800" marR="0" rtl="0" algn="l">
              <a:lnSpc>
                <a:spcPct val="125000"/>
              </a:lnSpc>
              <a:spcBef>
                <a:spcPts val="0"/>
              </a:spcBef>
              <a:spcAft>
                <a:spcPts val="0"/>
              </a:spcAft>
              <a:buSzPts val="1400"/>
              <a:buNone/>
              <a:defRPr b="0" i="0" sz="2400" u="none" cap="none" strike="noStrike">
                <a:latin typeface="Avenir"/>
                <a:ea typeface="Avenir"/>
                <a:cs typeface="Avenir"/>
                <a:sym typeface="Avenir"/>
              </a:defRPr>
            </a:lvl4pPr>
            <a:lvl5pPr indent="-228600" lvl="4" marL="2286000" marR="0" rtl="0" algn="l">
              <a:lnSpc>
                <a:spcPct val="125000"/>
              </a:lnSpc>
              <a:spcBef>
                <a:spcPts val="0"/>
              </a:spcBef>
              <a:spcAft>
                <a:spcPts val="0"/>
              </a:spcAft>
              <a:buSzPts val="1400"/>
              <a:buNone/>
              <a:defRPr b="0" i="0" sz="2400" u="none" cap="none" strike="noStrike">
                <a:latin typeface="Avenir"/>
                <a:ea typeface="Avenir"/>
                <a:cs typeface="Avenir"/>
                <a:sym typeface="Avenir"/>
              </a:defRPr>
            </a:lvl5pPr>
            <a:lvl6pPr indent="-228600" lvl="5" marL="2743200" marR="0" rtl="0" algn="l">
              <a:lnSpc>
                <a:spcPct val="125000"/>
              </a:lnSpc>
              <a:spcBef>
                <a:spcPts val="0"/>
              </a:spcBef>
              <a:spcAft>
                <a:spcPts val="0"/>
              </a:spcAft>
              <a:buSzPts val="1400"/>
              <a:buNone/>
              <a:defRPr b="0" i="0" sz="2400" u="none" cap="none" strike="noStrike">
                <a:latin typeface="Avenir"/>
                <a:ea typeface="Avenir"/>
                <a:cs typeface="Avenir"/>
                <a:sym typeface="Avenir"/>
              </a:defRPr>
            </a:lvl6pPr>
            <a:lvl7pPr indent="-228600" lvl="6" marL="3200400" marR="0" rtl="0" algn="l">
              <a:lnSpc>
                <a:spcPct val="125000"/>
              </a:lnSpc>
              <a:spcBef>
                <a:spcPts val="0"/>
              </a:spcBef>
              <a:spcAft>
                <a:spcPts val="0"/>
              </a:spcAft>
              <a:buSzPts val="1400"/>
              <a:buNone/>
              <a:defRPr b="0" i="0" sz="2400" u="none" cap="none" strike="noStrike">
                <a:latin typeface="Avenir"/>
                <a:ea typeface="Avenir"/>
                <a:cs typeface="Avenir"/>
                <a:sym typeface="Avenir"/>
              </a:defRPr>
            </a:lvl7pPr>
            <a:lvl8pPr indent="-228600" lvl="7" marL="3657600" marR="0" rtl="0" algn="l">
              <a:lnSpc>
                <a:spcPct val="125000"/>
              </a:lnSpc>
              <a:spcBef>
                <a:spcPts val="0"/>
              </a:spcBef>
              <a:spcAft>
                <a:spcPts val="0"/>
              </a:spcAft>
              <a:buSzPts val="1400"/>
              <a:buNone/>
              <a:defRPr b="0" i="0" sz="2400" u="none" cap="none" strike="noStrike">
                <a:latin typeface="Avenir"/>
                <a:ea typeface="Avenir"/>
                <a:cs typeface="Avenir"/>
                <a:sym typeface="Avenir"/>
              </a:defRPr>
            </a:lvl8pPr>
            <a:lvl9pPr indent="-228600" lvl="8" marL="4114800" marR="0" rtl="0" algn="l">
              <a:lnSpc>
                <a:spcPct val="125000"/>
              </a:lnSpc>
              <a:spcBef>
                <a:spcPts val="0"/>
              </a:spcBef>
              <a:spcAft>
                <a:spcPts val="0"/>
              </a:spcAft>
              <a:buSzPts val="1400"/>
              <a:buNone/>
              <a:defRPr b="0" i="0" sz="2400" u="none" cap="none" strike="noStrike">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 name="Shape 13"/>
        <p:cNvGrpSpPr/>
        <p:nvPr/>
      </p:nvGrpSpPr>
      <p:grpSpPr>
        <a:xfrm>
          <a:off x="0" y="0"/>
          <a:ext cx="0" cy="0"/>
          <a:chOff x="0" y="0"/>
          <a:chExt cx="0" cy="0"/>
        </a:xfrm>
      </p:grpSpPr>
      <p:sp>
        <p:nvSpPr>
          <p:cNvPr id="14" name="Google Shape;14;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 name="Google Shape;1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 name="Shape 21"/>
        <p:cNvGrpSpPr/>
        <p:nvPr/>
      </p:nvGrpSpPr>
      <p:grpSpPr>
        <a:xfrm>
          <a:off x="0" y="0"/>
          <a:ext cx="0" cy="0"/>
          <a:chOff x="0" y="0"/>
          <a:chExt cx="0" cy="0"/>
        </a:xfrm>
      </p:grpSpPr>
      <p:sp>
        <p:nvSpPr>
          <p:cNvPr id="22" name="Google Shape;22;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 name="Google Shape;2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8" name="Shape 8"/>
        <p:cNvGrpSpPr/>
        <p:nvPr/>
      </p:nvGrpSpPr>
      <p:grpSpPr>
        <a:xfrm>
          <a:off x="0" y="0"/>
          <a:ext cx="0" cy="0"/>
          <a:chOff x="0" y="0"/>
          <a:chExt cx="0" cy="0"/>
        </a:xfrm>
      </p:grpSpPr>
      <p:sp>
        <p:nvSpPr>
          <p:cNvPr id="9" name="Google Shape;9;p3"/>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spcBef>
                <a:spcPts val="0"/>
              </a:spcBef>
              <a:buNone/>
              <a:defRPr b="0" i="1" sz="1100" u="none" cap="none" strike="noStrike">
                <a:solidFill>
                  <a:schemeClr val="dk2"/>
                </a:solidFill>
                <a:latin typeface="Helvetica Neue"/>
                <a:ea typeface="Helvetica Neue"/>
                <a:cs typeface="Helvetica Neue"/>
                <a:sym typeface="Helvetica Neue"/>
              </a:defRPr>
            </a:lvl1pPr>
            <a:lvl2pPr indent="0" lvl="1" marL="0" marR="0" algn="ctr">
              <a:spcBef>
                <a:spcPts val="0"/>
              </a:spcBef>
              <a:buNone/>
              <a:defRPr b="0" i="1" sz="1100" u="none" cap="none" strike="noStrike">
                <a:solidFill>
                  <a:schemeClr val="dk2"/>
                </a:solidFill>
                <a:latin typeface="Helvetica Neue"/>
                <a:ea typeface="Helvetica Neue"/>
                <a:cs typeface="Helvetica Neue"/>
                <a:sym typeface="Helvetica Neue"/>
              </a:defRPr>
            </a:lvl2pPr>
            <a:lvl3pPr indent="0" lvl="2" marL="0" marR="0" algn="ctr">
              <a:spcBef>
                <a:spcPts val="0"/>
              </a:spcBef>
              <a:buNone/>
              <a:defRPr b="0" i="1" sz="1100" u="none" cap="none" strike="noStrike">
                <a:solidFill>
                  <a:schemeClr val="dk2"/>
                </a:solidFill>
                <a:latin typeface="Helvetica Neue"/>
                <a:ea typeface="Helvetica Neue"/>
                <a:cs typeface="Helvetica Neue"/>
                <a:sym typeface="Helvetica Neue"/>
              </a:defRPr>
            </a:lvl3pPr>
            <a:lvl4pPr indent="0" lvl="3" marL="0" marR="0" algn="ctr">
              <a:spcBef>
                <a:spcPts val="0"/>
              </a:spcBef>
              <a:buNone/>
              <a:defRPr b="0" i="1" sz="1100" u="none" cap="none" strike="noStrike">
                <a:solidFill>
                  <a:schemeClr val="dk2"/>
                </a:solidFill>
                <a:latin typeface="Helvetica Neue"/>
                <a:ea typeface="Helvetica Neue"/>
                <a:cs typeface="Helvetica Neue"/>
                <a:sym typeface="Helvetica Neue"/>
              </a:defRPr>
            </a:lvl4pPr>
            <a:lvl5pPr indent="0" lvl="4" marL="0" marR="0" algn="ctr">
              <a:spcBef>
                <a:spcPts val="0"/>
              </a:spcBef>
              <a:buNone/>
              <a:defRPr b="0" i="1" sz="1100" u="none" cap="none" strike="noStrike">
                <a:solidFill>
                  <a:schemeClr val="dk2"/>
                </a:solidFill>
                <a:latin typeface="Helvetica Neue"/>
                <a:ea typeface="Helvetica Neue"/>
                <a:cs typeface="Helvetica Neue"/>
                <a:sym typeface="Helvetica Neue"/>
              </a:defRPr>
            </a:lvl5pPr>
            <a:lvl6pPr indent="0" lvl="5" marL="0" marR="0" algn="ctr">
              <a:spcBef>
                <a:spcPts val="0"/>
              </a:spcBef>
              <a:buNone/>
              <a:defRPr b="0" i="1" sz="1100" u="none" cap="none" strike="noStrike">
                <a:solidFill>
                  <a:schemeClr val="dk2"/>
                </a:solidFill>
                <a:latin typeface="Helvetica Neue"/>
                <a:ea typeface="Helvetica Neue"/>
                <a:cs typeface="Helvetica Neue"/>
                <a:sym typeface="Helvetica Neue"/>
              </a:defRPr>
            </a:lvl6pPr>
            <a:lvl7pPr indent="0" lvl="6" marL="0" marR="0" algn="ctr">
              <a:spcBef>
                <a:spcPts val="0"/>
              </a:spcBef>
              <a:buNone/>
              <a:defRPr b="0" i="1" sz="1100" u="none" cap="none" strike="noStrike">
                <a:solidFill>
                  <a:schemeClr val="dk2"/>
                </a:solidFill>
                <a:latin typeface="Helvetica Neue"/>
                <a:ea typeface="Helvetica Neue"/>
                <a:cs typeface="Helvetica Neue"/>
                <a:sym typeface="Helvetica Neue"/>
              </a:defRPr>
            </a:lvl7pPr>
            <a:lvl8pPr indent="0" lvl="7" marL="0" marR="0" algn="ctr">
              <a:spcBef>
                <a:spcPts val="0"/>
              </a:spcBef>
              <a:buNone/>
              <a:defRPr b="0" i="1" sz="1100" u="none" cap="none" strike="noStrike">
                <a:solidFill>
                  <a:schemeClr val="dk2"/>
                </a:solidFill>
                <a:latin typeface="Helvetica Neue"/>
                <a:ea typeface="Helvetica Neue"/>
                <a:cs typeface="Helvetica Neue"/>
                <a:sym typeface="Helvetica Neue"/>
              </a:defRPr>
            </a:lvl8pPr>
            <a:lvl9pPr indent="0" lvl="8" marL="0" marR="0" algn="ctr">
              <a:spcBef>
                <a:spcPts val="0"/>
              </a:spcBef>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
        <p:nvSpPr>
          <p:cNvPr id="10" name="Google Shape;10;p3"/>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lvl1pPr indent="-355600" lvl="0" marL="457200" marR="0" rtl="0" algn="l">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
        <p:nvSpPr>
          <p:cNvPr id="11" name="Google Shape;11;p3"/>
          <p:cNvSpPr/>
          <p:nvPr/>
        </p:nvSpPr>
        <p:spPr>
          <a:xfrm>
            <a:off x="76200" y="6629400"/>
            <a:ext cx="2716500" cy="187200"/>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rPr b="0" i="1" lang="en-US" sz="1100" u="none" cap="none" strike="noStrike">
                <a:solidFill>
                  <a:schemeClr val="dk2"/>
                </a:solidFill>
                <a:latin typeface="Helvetica Neue"/>
                <a:ea typeface="Helvetica Neue"/>
                <a:cs typeface="Helvetica Neue"/>
                <a:sym typeface="Helvetica Neue"/>
              </a:rPr>
              <a:t>SIT TW 202</a:t>
            </a:r>
            <a:r>
              <a:rPr i="1" lang="en-US" sz="1100">
                <a:solidFill>
                  <a:schemeClr val="dk2"/>
                </a:solidFill>
                <a:latin typeface="Helvetica Neue"/>
                <a:ea typeface="Helvetica Neue"/>
                <a:cs typeface="Helvetica Neue"/>
                <a:sym typeface="Helvetica Neue"/>
              </a:rPr>
              <a:t>1</a:t>
            </a:r>
            <a:r>
              <a:rPr b="0" i="1" lang="en-US" sz="1100" u="none" cap="none" strike="noStrike">
                <a:solidFill>
                  <a:schemeClr val="dk2"/>
                </a:solidFill>
                <a:latin typeface="Helvetica Neue"/>
                <a:ea typeface="Helvetica Neue"/>
                <a:cs typeface="Helvetica Neue"/>
                <a:sym typeface="Helvetica Neue"/>
              </a:rPr>
              <a:t> 7-</a:t>
            </a:r>
            <a:r>
              <a:rPr i="1" lang="en-US" sz="1100">
                <a:solidFill>
                  <a:schemeClr val="dk2"/>
                </a:solidFill>
                <a:latin typeface="Helvetica Neue"/>
                <a:ea typeface="Helvetica Neue"/>
                <a:cs typeface="Helvetica Neue"/>
                <a:sym typeface="Helvetica Neue"/>
              </a:rPr>
              <a:t>9 / 14-16</a:t>
            </a:r>
            <a:r>
              <a:rPr b="0" i="1" lang="en-US" sz="1100" u="none" cap="none" strike="noStrike">
                <a:solidFill>
                  <a:schemeClr val="dk2"/>
                </a:solidFill>
                <a:latin typeface="Helvetica Neue"/>
                <a:ea typeface="Helvetica Neue"/>
                <a:cs typeface="Helvetica Neue"/>
                <a:sym typeface="Helvetica Neue"/>
              </a:rPr>
              <a:t> </a:t>
            </a:r>
            <a:r>
              <a:rPr i="1" lang="en-US" sz="1100">
                <a:solidFill>
                  <a:schemeClr val="dk2"/>
                </a:solidFill>
                <a:latin typeface="Helvetica Neue"/>
                <a:ea typeface="Helvetica Neue"/>
                <a:cs typeface="Helvetica Neue"/>
                <a:sym typeface="Helvetica Neue"/>
              </a:rPr>
              <a:t>Sept</a:t>
            </a:r>
            <a:r>
              <a:rPr b="0" i="1" lang="en-US" sz="1100" u="none" cap="none" strike="noStrike">
                <a:solidFill>
                  <a:schemeClr val="dk2"/>
                </a:solidFill>
                <a:latin typeface="Helvetica Neue"/>
                <a:ea typeface="Helvetica Neue"/>
                <a:cs typeface="Helvetica Neue"/>
                <a:sym typeface="Helvetica Neue"/>
              </a:rPr>
              <a:t> 202</a:t>
            </a:r>
            <a:r>
              <a:rPr i="1" lang="en-US" sz="1100">
                <a:solidFill>
                  <a:schemeClr val="dk2"/>
                </a:solidFill>
                <a:latin typeface="Helvetica Neue"/>
                <a:ea typeface="Helvetica Neue"/>
                <a:cs typeface="Helvetica Neue"/>
                <a:sym typeface="Helvetica Neue"/>
              </a:rPr>
              <a:t>1</a:t>
            </a:r>
            <a:endParaRPr b="0" i="1" sz="1100" u="none" cap="none" strike="noStrike">
              <a:solidFill>
                <a:schemeClr val="dk2"/>
              </a:solidFill>
              <a:latin typeface="Helvetica Neue"/>
              <a:ea typeface="Helvetica Neue"/>
              <a:cs typeface="Helvetica Neue"/>
              <a:sym typeface="Helvetica Neue"/>
            </a:endParaRPr>
          </a:p>
        </p:txBody>
      </p:sp>
      <p:sp>
        <p:nvSpPr>
          <p:cNvPr id="12" name="Google Shape;12;p3"/>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lvl1pPr indent="-228600" lvl="0" marL="457200" marR="0" rtl="0" algn="ctr">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spcBef>
                <a:spcPts val="0"/>
              </a:spcBef>
              <a:buNone/>
              <a:defRPr b="0" i="0" sz="1000" u="none" cap="none" strike="noStrike">
                <a:solidFill>
                  <a:srgbClr val="002569"/>
                </a:solidFill>
                <a:latin typeface="Calibri"/>
                <a:ea typeface="Calibri"/>
                <a:cs typeface="Calibri"/>
                <a:sym typeface="Calibri"/>
              </a:defRPr>
            </a:lvl1pPr>
            <a:lvl2pPr indent="0" lvl="1" marL="0" marR="0" rtl="0" algn="r">
              <a:spcBef>
                <a:spcPts val="0"/>
              </a:spcBef>
              <a:buNone/>
              <a:defRPr b="0" i="0" sz="1000" u="none" cap="none" strike="noStrike">
                <a:solidFill>
                  <a:srgbClr val="002569"/>
                </a:solidFill>
                <a:latin typeface="Calibri"/>
                <a:ea typeface="Calibri"/>
                <a:cs typeface="Calibri"/>
                <a:sym typeface="Calibri"/>
              </a:defRPr>
            </a:lvl2pPr>
            <a:lvl3pPr indent="0" lvl="2" marL="0" marR="0" rtl="0" algn="r">
              <a:spcBef>
                <a:spcPts val="0"/>
              </a:spcBef>
              <a:buNone/>
              <a:defRPr b="0" i="0" sz="1000" u="none" cap="none" strike="noStrike">
                <a:solidFill>
                  <a:srgbClr val="002569"/>
                </a:solidFill>
                <a:latin typeface="Calibri"/>
                <a:ea typeface="Calibri"/>
                <a:cs typeface="Calibri"/>
                <a:sym typeface="Calibri"/>
              </a:defRPr>
            </a:lvl3pPr>
            <a:lvl4pPr indent="0" lvl="3" marL="0" marR="0" rtl="0" algn="r">
              <a:spcBef>
                <a:spcPts val="0"/>
              </a:spcBef>
              <a:buNone/>
              <a:defRPr b="0" i="0" sz="1000" u="none" cap="none" strike="noStrike">
                <a:solidFill>
                  <a:srgbClr val="002569"/>
                </a:solidFill>
                <a:latin typeface="Calibri"/>
                <a:ea typeface="Calibri"/>
                <a:cs typeface="Calibri"/>
                <a:sym typeface="Calibri"/>
              </a:defRPr>
            </a:lvl4pPr>
            <a:lvl5pPr indent="0" lvl="4" marL="0" marR="0" rtl="0" algn="r">
              <a:spcBef>
                <a:spcPts val="0"/>
              </a:spcBef>
              <a:buNone/>
              <a:defRPr b="0" i="0" sz="1000" u="none" cap="none" strike="noStrike">
                <a:solidFill>
                  <a:srgbClr val="002569"/>
                </a:solidFill>
                <a:latin typeface="Calibri"/>
                <a:ea typeface="Calibri"/>
                <a:cs typeface="Calibri"/>
                <a:sym typeface="Calibri"/>
              </a:defRPr>
            </a:lvl5pPr>
            <a:lvl6pPr indent="0" lvl="5" marL="0" marR="0" rtl="0" algn="r">
              <a:spcBef>
                <a:spcPts val="0"/>
              </a:spcBef>
              <a:buNone/>
              <a:defRPr b="0" i="0" sz="1000" u="none" cap="none" strike="noStrike">
                <a:solidFill>
                  <a:srgbClr val="002569"/>
                </a:solidFill>
                <a:latin typeface="Calibri"/>
                <a:ea typeface="Calibri"/>
                <a:cs typeface="Calibri"/>
                <a:sym typeface="Calibri"/>
              </a:defRPr>
            </a:lvl6pPr>
            <a:lvl7pPr indent="0" lvl="6" marL="0" marR="0" rtl="0" algn="r">
              <a:spcBef>
                <a:spcPts val="0"/>
              </a:spcBef>
              <a:buNone/>
              <a:defRPr b="0" i="0" sz="1000" u="none" cap="none" strike="noStrike">
                <a:solidFill>
                  <a:srgbClr val="002569"/>
                </a:solidFill>
                <a:latin typeface="Calibri"/>
                <a:ea typeface="Calibri"/>
                <a:cs typeface="Calibri"/>
                <a:sym typeface="Calibri"/>
              </a:defRPr>
            </a:lvl7pPr>
            <a:lvl8pPr indent="0" lvl="7" marL="0" marR="0" rtl="0" algn="r">
              <a:spcBef>
                <a:spcPts val="0"/>
              </a:spcBef>
              <a:buNone/>
              <a:defRPr b="0" i="0" sz="1000" u="none" cap="none" strike="noStrike">
                <a:solidFill>
                  <a:srgbClr val="002569"/>
                </a:solidFill>
                <a:latin typeface="Calibri"/>
                <a:ea typeface="Calibri"/>
                <a:cs typeface="Calibri"/>
                <a:sym typeface="Calibri"/>
              </a:defRPr>
            </a:lvl8pPr>
            <a:lvl9pPr indent="0" lvl="8" marL="0" marR="0" rtl="0" algn="r">
              <a:spcBef>
                <a:spcPts val="0"/>
              </a:spcBef>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 name="Shape 16"/>
        <p:cNvGrpSpPr/>
        <p:nvPr/>
      </p:nvGrpSpPr>
      <p:grpSpPr>
        <a:xfrm>
          <a:off x="0" y="0"/>
          <a:ext cx="0" cy="0"/>
          <a:chOff x="0" y="0"/>
          <a:chExt cx="0" cy="0"/>
        </a:xfrm>
      </p:grpSpPr>
      <p:sp>
        <p:nvSpPr>
          <p:cNvPr id="17" name="Google Shape;17;p4"/>
          <p:cNvSpPr txBox="1"/>
          <p:nvPr>
            <p:ph type="title"/>
          </p:nvPr>
        </p:nvSpPr>
        <p:spPr>
          <a:xfrm>
            <a:off x="622789" y="2514600"/>
            <a:ext cx="5746243" cy="99313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4200" u="none" cap="none" strike="noStrike">
                <a:solidFill>
                  <a:srgbClr val="FFFFFF"/>
                </a:solidFill>
                <a:latin typeface="Helvetica Neue"/>
                <a:ea typeface="Helvetica Neue"/>
                <a:cs typeface="Helvetica Neue"/>
                <a:sym typeface="Helvetica Neue"/>
              </a:rPr>
              <a:t>Title Goes Here</a:t>
            </a:r>
            <a:endParaRPr/>
          </a:p>
        </p:txBody>
      </p:sp>
      <p:sp>
        <p:nvSpPr>
          <p:cNvPr id="18" name="Google Shape;18;p4"/>
          <p:cNvSpPr/>
          <p:nvPr/>
        </p:nvSpPr>
        <p:spPr>
          <a:xfrm>
            <a:off x="622789" y="3759200"/>
            <a:ext cx="4810858" cy="2541589"/>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None/>
            </a:pPr>
            <a:r>
              <a:rPr b="0" i="0" lang="en-US" sz="1800" u="none" cap="none" strike="noStrike">
                <a:solidFill>
                  <a:srgbClr val="FFFFFF"/>
                </a:solidFill>
              </a:rPr>
              <a:t>Name (s), Organization, CEOS Affiliation</a:t>
            </a:r>
            <a:endParaRPr/>
          </a:p>
          <a:p>
            <a:pPr indent="0" lvl="0" marL="0" marR="0" rtl="0" algn="l">
              <a:lnSpc>
                <a:spcPct val="150000"/>
              </a:lnSpc>
              <a:spcBef>
                <a:spcPts val="0"/>
              </a:spcBef>
              <a:spcAft>
                <a:spcPts val="0"/>
              </a:spcAft>
              <a:buNone/>
            </a:pPr>
            <a:r>
              <a:rPr b="0" i="0" lang="en-US" sz="1800" u="none" cap="none" strike="noStrike">
                <a:solidFill>
                  <a:srgbClr val="FFFFFF"/>
                </a:solidFill>
              </a:rPr>
              <a:t>CEOS SIT</a:t>
            </a:r>
            <a:r>
              <a:rPr lang="en-US" sz="1800">
                <a:solidFill>
                  <a:srgbClr val="FFFFFF"/>
                </a:solidFill>
              </a:rPr>
              <a:t> Technical Workshop 2021</a:t>
            </a:r>
            <a:endParaRPr/>
          </a:p>
          <a:p>
            <a:pPr indent="0" lvl="0" marL="0" marR="0" rtl="0" algn="l">
              <a:lnSpc>
                <a:spcPct val="150000"/>
              </a:lnSpc>
              <a:spcBef>
                <a:spcPts val="0"/>
              </a:spcBef>
              <a:spcAft>
                <a:spcPts val="0"/>
              </a:spcAft>
              <a:buNone/>
            </a:pPr>
            <a:r>
              <a:rPr b="0" i="0" lang="en-US" sz="1800" u="none" cap="none" strike="noStrike">
                <a:solidFill>
                  <a:srgbClr val="FFFFFF"/>
                </a:solidFill>
              </a:rPr>
              <a:t>Session and Agenda Item #</a:t>
            </a:r>
            <a:endParaRPr/>
          </a:p>
          <a:p>
            <a:pPr indent="0" lvl="0" marL="0" marR="0" rtl="0" algn="l">
              <a:lnSpc>
                <a:spcPct val="150000"/>
              </a:lnSpc>
              <a:spcBef>
                <a:spcPts val="0"/>
              </a:spcBef>
              <a:spcAft>
                <a:spcPts val="0"/>
              </a:spcAft>
              <a:buNone/>
            </a:pPr>
            <a:r>
              <a:rPr lang="en-US" sz="1800">
                <a:solidFill>
                  <a:srgbClr val="FFFFFF"/>
                </a:solidFill>
              </a:rPr>
              <a:t>Virtual Meeting</a:t>
            </a:r>
            <a:endParaRPr/>
          </a:p>
          <a:p>
            <a:pPr indent="0" lvl="0" marL="0" marR="0" rtl="0" algn="l">
              <a:lnSpc>
                <a:spcPct val="150000"/>
              </a:lnSpc>
              <a:spcBef>
                <a:spcPts val="0"/>
              </a:spcBef>
              <a:spcAft>
                <a:spcPts val="0"/>
              </a:spcAft>
              <a:buNone/>
            </a:pPr>
            <a:r>
              <a:rPr lang="en-US" sz="1800">
                <a:solidFill>
                  <a:srgbClr val="FFFFFF"/>
                </a:solidFill>
              </a:rPr>
              <a:t>7-9 and 14-16</a:t>
            </a:r>
            <a:r>
              <a:rPr b="0" i="0" lang="en-US" sz="1800" u="none" cap="none" strike="noStrike">
                <a:solidFill>
                  <a:srgbClr val="FFFFFF"/>
                </a:solidFill>
              </a:rPr>
              <a:t> </a:t>
            </a:r>
            <a:r>
              <a:rPr lang="en-US" sz="1800">
                <a:solidFill>
                  <a:srgbClr val="FFFFFF"/>
                </a:solidFill>
              </a:rPr>
              <a:t>September</a:t>
            </a:r>
            <a:r>
              <a:rPr b="0" i="0" lang="en-US" sz="1800" u="none" cap="none" strike="noStrike">
                <a:solidFill>
                  <a:srgbClr val="FFFFFF"/>
                </a:solidFill>
              </a:rPr>
              <a:t> 202</a:t>
            </a:r>
            <a:r>
              <a:rPr lang="en-US" sz="1800">
                <a:solidFill>
                  <a:srgbClr val="FFFFFF"/>
                </a:solidFill>
              </a:rPr>
              <a:t>1</a:t>
            </a:r>
            <a:endParaRPr/>
          </a:p>
        </p:txBody>
      </p:sp>
      <p:pic>
        <p:nvPicPr>
          <p:cNvPr id="19" name="Google Shape;19;p4"/>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20" name="Google Shape;20;p4"/>
          <p:cNvSpPr txBox="1"/>
          <p:nvPr/>
        </p:nvSpPr>
        <p:spPr>
          <a:xfrm>
            <a:off x="622789" y="2246634"/>
            <a:ext cx="2806211" cy="2101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1050" u="none" cap="none" strike="noStrike">
                <a:solidFill>
                  <a:schemeClr val="lt1"/>
                </a:solidFill>
                <a:latin typeface="Helvetica Neue"/>
                <a:ea typeface="Helvetica Neue"/>
                <a:cs typeface="Helvetica Neue"/>
                <a:sym typeface="Helvetica Neue"/>
              </a:rPr>
              <a:t>Committee on Earth Observation Satellites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 name="Shape 24"/>
        <p:cNvGrpSpPr/>
        <p:nvPr/>
      </p:nvGrpSpPr>
      <p:grpSpPr>
        <a:xfrm>
          <a:off x="0" y="0"/>
          <a:ext cx="0" cy="0"/>
          <a:chOff x="0" y="0"/>
          <a:chExt cx="0" cy="0"/>
        </a:xfrm>
      </p:grpSpPr>
      <p:sp>
        <p:nvSpPr>
          <p:cNvPr id="25" name="Google Shape;25;p5"/>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2569"/>
              </a:buClr>
              <a:buSzPts val="1600"/>
              <a:buChar char="•"/>
            </a:pPr>
            <a:r>
              <a:rPr lang="en-US" sz="1600"/>
              <a:t>Presenters should name their file using the following convention:</a:t>
            </a:r>
            <a:endParaRPr/>
          </a:p>
          <a:p>
            <a:pPr indent="-311727" lvl="1" marL="768927" rtl="0" algn="l">
              <a:spcBef>
                <a:spcPts val="1200"/>
              </a:spcBef>
              <a:spcAft>
                <a:spcPts val="0"/>
              </a:spcAft>
              <a:buClr>
                <a:srgbClr val="002569"/>
              </a:buClr>
              <a:buSzPts val="1600"/>
              <a:buChar char="o"/>
            </a:pPr>
            <a:r>
              <a:rPr lang="en-US" sz="1600"/>
              <a:t>AgendaItemNumber_LastName_Subject_Version </a:t>
            </a:r>
            <a:r>
              <a:rPr i="1" lang="en-US" sz="1600"/>
              <a:t>(e.g., </a:t>
            </a:r>
            <a:r>
              <a:rPr i="1" lang="en-US" sz="1600"/>
              <a:t>1.1_Ross_Protocols_v2</a:t>
            </a:r>
            <a:r>
              <a:rPr i="1" lang="en-US" sz="1600"/>
              <a:t>)</a:t>
            </a:r>
            <a:endParaRPr/>
          </a:p>
          <a:p>
            <a:pPr indent="-342900" lvl="0" marL="342900" rtl="0" algn="l">
              <a:spcBef>
                <a:spcPts val="1200"/>
              </a:spcBef>
              <a:spcAft>
                <a:spcPts val="0"/>
              </a:spcAft>
              <a:buClr>
                <a:srgbClr val="002569"/>
              </a:buClr>
              <a:buSzPts val="1600"/>
              <a:buChar char="•"/>
            </a:pPr>
            <a:r>
              <a:rPr b="1" i="1" lang="en-US" sz="1600"/>
              <a:t>Reporting to support discussion or decision is encouraged</a:t>
            </a:r>
            <a:r>
              <a:rPr lang="en-US" sz="1600"/>
              <a:t>, but historical context and detailed reporting should be provided as pre-meeting reading material or in background slides.</a:t>
            </a:r>
            <a:endParaRPr sz="1600"/>
          </a:p>
          <a:p>
            <a:pPr indent="-342900" lvl="0" marL="342900" rtl="0" algn="l">
              <a:spcBef>
                <a:spcPts val="1200"/>
              </a:spcBef>
              <a:spcAft>
                <a:spcPts val="0"/>
              </a:spcAft>
              <a:buClr>
                <a:srgbClr val="002569"/>
              </a:buClr>
              <a:buSzPts val="1600"/>
              <a:buChar char="•"/>
            </a:pPr>
            <a:r>
              <a:rPr lang="en-US" sz="1600"/>
              <a:t>Materials should explicitly highlight the decisions, outcomes, or actions you are seeking. The more explicit you are with the required actions, the better. i.e., do feel free to propose draft action text for consideration – it may be revised, but will help with the efficient preparation of the actions record.</a:t>
            </a:r>
            <a:endParaRPr/>
          </a:p>
          <a:p>
            <a:pPr indent="0" lvl="0" marL="0" rtl="0" algn="l">
              <a:spcBef>
                <a:spcPts val="1200"/>
              </a:spcBef>
              <a:spcAft>
                <a:spcPts val="0"/>
              </a:spcAft>
              <a:buNone/>
            </a:pPr>
            <a:r>
              <a:t/>
            </a:r>
            <a:endParaRPr sz="1600"/>
          </a:p>
          <a:p>
            <a:pPr indent="0" lvl="0" marL="0" rtl="0" algn="l">
              <a:spcBef>
                <a:spcPts val="1200"/>
              </a:spcBef>
              <a:spcAft>
                <a:spcPts val="0"/>
              </a:spcAft>
              <a:buNone/>
            </a:pPr>
            <a:r>
              <a:rPr lang="en-US" sz="1600"/>
              <a:t>Due dates:</a:t>
            </a:r>
            <a:endParaRPr sz="1600"/>
          </a:p>
          <a:p>
            <a:pPr indent="-311727" lvl="1" marL="768927" rtl="0" algn="l">
              <a:spcBef>
                <a:spcPts val="1200"/>
              </a:spcBef>
              <a:spcAft>
                <a:spcPts val="0"/>
              </a:spcAft>
              <a:buClr>
                <a:srgbClr val="FF0000"/>
              </a:buClr>
              <a:buSzPts val="1600"/>
              <a:buChar char="o"/>
            </a:pPr>
            <a:r>
              <a:rPr b="1" lang="en-US" sz="1600">
                <a:solidFill>
                  <a:srgbClr val="FF0000"/>
                </a:solidFill>
              </a:rPr>
              <a:t>Presentations: </a:t>
            </a:r>
            <a:r>
              <a:rPr lang="en-US" sz="1600">
                <a:solidFill>
                  <a:srgbClr val="FF0000"/>
                </a:solidFill>
              </a:rPr>
              <a:t>no later than Tuesday Sept 7</a:t>
            </a:r>
            <a:r>
              <a:rPr baseline="30000" lang="en-US" sz="1600">
                <a:solidFill>
                  <a:srgbClr val="FF0000"/>
                </a:solidFill>
              </a:rPr>
              <a:t>th</a:t>
            </a:r>
            <a:endParaRPr sz="1600">
              <a:solidFill>
                <a:srgbClr val="FF0000"/>
              </a:solidFill>
            </a:endParaRPr>
          </a:p>
        </p:txBody>
      </p:sp>
      <p:sp>
        <p:nvSpPr>
          <p:cNvPr id="26" name="Google Shape;26;p5"/>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27" name="Google Shape;27;p5"/>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Presenter Guidance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