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1" r:id="rId4"/>
  </p:sldMasterIdLst>
  <p:notesMasterIdLst>
    <p:notesMasterId r:id="rId5"/>
  </p:notesMasterIdLst>
  <p:sldIdLst>
    <p:sldId id="256" r:id="rId6"/>
    <p:sldId id="257" r:id="rId7"/>
    <p:sldId id="258" r:id="rId8"/>
    <p:sldId id="259" r:id="rId9"/>
  </p:sldIdLst>
  <p:sldSz cy="6858000" cx="9144000"/>
  <p:notesSz cx="6858000" cy="9144000"/>
  <p:embeddedFontLst>
    <p:embeddedFont>
      <p:font typeface="Helvetica Neue"/>
      <p:regular r:id="rId10"/>
      <p:bold r:id="rId11"/>
      <p:italic r:id="rId12"/>
      <p:boldItalic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elveticaNeue-bold.fntdata"/><Relationship Id="rId10" Type="http://schemas.openxmlformats.org/officeDocument/2006/relationships/font" Target="fonts/HelveticaNeue-regular.fntdata"/><Relationship Id="rId13" Type="http://schemas.openxmlformats.org/officeDocument/2006/relationships/font" Target="fonts/HelveticaNeue-boldItalic.fntdata"/><Relationship Id="rId12" Type="http://schemas.openxmlformats.org/officeDocument/2006/relationships/font" Target="fonts/HelveticaNeue-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25000"/>
              </a:lnSpc>
              <a:spcBef>
                <a:spcPts val="0"/>
              </a:spcBef>
              <a:spcAft>
                <a:spcPts val="0"/>
              </a:spcAft>
              <a:buClr>
                <a:srgbClr val="000000"/>
              </a:buClr>
              <a:buSzPts val="1400"/>
              <a:buFont typeface="Arial"/>
              <a:buNone/>
              <a:defRPr b="0" i="0" sz="2400" u="none" cap="none" strike="noStrike">
                <a:solidFill>
                  <a:srgbClr val="000000"/>
                </a:solidFill>
                <a:latin typeface="Avenir"/>
                <a:ea typeface="Avenir"/>
                <a:cs typeface="Avenir"/>
                <a:sym typeface="Avenir"/>
              </a:defRPr>
            </a:lvl1pPr>
            <a:lvl2pPr indent="-228600" lvl="1" marL="914400" marR="0" rtl="0" algn="l">
              <a:lnSpc>
                <a:spcPct val="125000"/>
              </a:lnSpc>
              <a:spcBef>
                <a:spcPts val="0"/>
              </a:spcBef>
              <a:spcAft>
                <a:spcPts val="0"/>
              </a:spcAft>
              <a:buClr>
                <a:srgbClr val="000000"/>
              </a:buClr>
              <a:buSzPts val="1400"/>
              <a:buFont typeface="Arial"/>
              <a:buNone/>
              <a:defRPr b="0" i="0" sz="2400" u="none" cap="none" strike="noStrike">
                <a:solidFill>
                  <a:srgbClr val="000000"/>
                </a:solidFill>
                <a:latin typeface="Avenir"/>
                <a:ea typeface="Avenir"/>
                <a:cs typeface="Avenir"/>
                <a:sym typeface="Avenir"/>
              </a:defRPr>
            </a:lvl2pPr>
            <a:lvl3pPr indent="-228600" lvl="2" marL="1371600" marR="0" rtl="0" algn="l">
              <a:lnSpc>
                <a:spcPct val="125000"/>
              </a:lnSpc>
              <a:spcBef>
                <a:spcPts val="0"/>
              </a:spcBef>
              <a:spcAft>
                <a:spcPts val="0"/>
              </a:spcAft>
              <a:buClr>
                <a:srgbClr val="000000"/>
              </a:buClr>
              <a:buSzPts val="1400"/>
              <a:buFont typeface="Arial"/>
              <a:buNone/>
              <a:defRPr b="0" i="0" sz="2400" u="none" cap="none" strike="noStrike">
                <a:solidFill>
                  <a:srgbClr val="000000"/>
                </a:solidFill>
                <a:latin typeface="Avenir"/>
                <a:ea typeface="Avenir"/>
                <a:cs typeface="Avenir"/>
                <a:sym typeface="Avenir"/>
              </a:defRPr>
            </a:lvl3pPr>
            <a:lvl4pPr indent="-228600" lvl="3" marL="1828800" marR="0" rtl="0" algn="l">
              <a:lnSpc>
                <a:spcPct val="125000"/>
              </a:lnSpc>
              <a:spcBef>
                <a:spcPts val="0"/>
              </a:spcBef>
              <a:spcAft>
                <a:spcPts val="0"/>
              </a:spcAft>
              <a:buClr>
                <a:srgbClr val="000000"/>
              </a:buClr>
              <a:buSzPts val="1400"/>
              <a:buFont typeface="Arial"/>
              <a:buNone/>
              <a:defRPr b="0" i="0" sz="2400" u="none" cap="none" strike="noStrike">
                <a:solidFill>
                  <a:srgbClr val="000000"/>
                </a:solidFill>
                <a:latin typeface="Avenir"/>
                <a:ea typeface="Avenir"/>
                <a:cs typeface="Avenir"/>
                <a:sym typeface="Avenir"/>
              </a:defRPr>
            </a:lvl4pPr>
            <a:lvl5pPr indent="-228600" lvl="4" marL="2286000" marR="0" rtl="0" algn="l">
              <a:lnSpc>
                <a:spcPct val="125000"/>
              </a:lnSpc>
              <a:spcBef>
                <a:spcPts val="0"/>
              </a:spcBef>
              <a:spcAft>
                <a:spcPts val="0"/>
              </a:spcAft>
              <a:buClr>
                <a:srgbClr val="000000"/>
              </a:buClr>
              <a:buSzPts val="1400"/>
              <a:buFont typeface="Arial"/>
              <a:buNone/>
              <a:defRPr b="0" i="0" sz="2400" u="none" cap="none" strike="noStrike">
                <a:solidFill>
                  <a:srgbClr val="000000"/>
                </a:solidFill>
                <a:latin typeface="Avenir"/>
                <a:ea typeface="Avenir"/>
                <a:cs typeface="Avenir"/>
                <a:sym typeface="Avenir"/>
              </a:defRPr>
            </a:lvl5pPr>
            <a:lvl6pPr indent="-228600" lvl="5" marL="2743200" marR="0" rtl="0" algn="l">
              <a:lnSpc>
                <a:spcPct val="125000"/>
              </a:lnSpc>
              <a:spcBef>
                <a:spcPts val="0"/>
              </a:spcBef>
              <a:spcAft>
                <a:spcPts val="0"/>
              </a:spcAft>
              <a:buClr>
                <a:srgbClr val="000000"/>
              </a:buClr>
              <a:buSzPts val="1400"/>
              <a:buFont typeface="Arial"/>
              <a:buNone/>
              <a:defRPr b="0" i="0" sz="2400" u="none" cap="none" strike="noStrike">
                <a:solidFill>
                  <a:srgbClr val="000000"/>
                </a:solidFill>
                <a:latin typeface="Avenir"/>
                <a:ea typeface="Avenir"/>
                <a:cs typeface="Avenir"/>
                <a:sym typeface="Avenir"/>
              </a:defRPr>
            </a:lvl6pPr>
            <a:lvl7pPr indent="-228600" lvl="6" marL="3200400" marR="0" rtl="0" algn="l">
              <a:lnSpc>
                <a:spcPct val="125000"/>
              </a:lnSpc>
              <a:spcBef>
                <a:spcPts val="0"/>
              </a:spcBef>
              <a:spcAft>
                <a:spcPts val="0"/>
              </a:spcAft>
              <a:buClr>
                <a:srgbClr val="000000"/>
              </a:buClr>
              <a:buSzPts val="1400"/>
              <a:buFont typeface="Arial"/>
              <a:buNone/>
              <a:defRPr b="0" i="0" sz="2400" u="none" cap="none" strike="noStrike">
                <a:solidFill>
                  <a:srgbClr val="000000"/>
                </a:solidFill>
                <a:latin typeface="Avenir"/>
                <a:ea typeface="Avenir"/>
                <a:cs typeface="Avenir"/>
                <a:sym typeface="Avenir"/>
              </a:defRPr>
            </a:lvl7pPr>
            <a:lvl8pPr indent="-228600" lvl="7" marL="3657600" marR="0" rtl="0" algn="l">
              <a:lnSpc>
                <a:spcPct val="125000"/>
              </a:lnSpc>
              <a:spcBef>
                <a:spcPts val="0"/>
              </a:spcBef>
              <a:spcAft>
                <a:spcPts val="0"/>
              </a:spcAft>
              <a:buClr>
                <a:srgbClr val="000000"/>
              </a:buClr>
              <a:buSzPts val="1400"/>
              <a:buFont typeface="Arial"/>
              <a:buNone/>
              <a:defRPr b="0" i="0" sz="2400" u="none" cap="none" strike="noStrike">
                <a:solidFill>
                  <a:srgbClr val="000000"/>
                </a:solidFill>
                <a:latin typeface="Avenir"/>
                <a:ea typeface="Avenir"/>
                <a:cs typeface="Avenir"/>
                <a:sym typeface="Avenir"/>
              </a:defRPr>
            </a:lvl8pPr>
            <a:lvl9pPr indent="-228600" lvl="8" marL="4114800" marR="0" rtl="0" algn="l">
              <a:lnSpc>
                <a:spcPct val="125000"/>
              </a:lnSpc>
              <a:spcBef>
                <a:spcPts val="0"/>
              </a:spcBef>
              <a:spcAft>
                <a:spcPts val="0"/>
              </a:spcAft>
              <a:buClr>
                <a:srgbClr val="000000"/>
              </a:buClr>
              <a:buSzPts val="1400"/>
              <a:buFont typeface="Arial"/>
              <a:buNone/>
              <a:defRPr b="0" i="0" sz="2400" u="none" cap="none" strike="noStrike">
                <a:solidFill>
                  <a:srgbClr val="000000"/>
                </a:solidFill>
                <a:latin typeface="Avenir"/>
                <a:ea typeface="Avenir"/>
                <a:cs typeface="Avenir"/>
                <a:sym typeface="Avenir"/>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 name="Shape 17"/>
        <p:cNvGrpSpPr/>
        <p:nvPr/>
      </p:nvGrpSpPr>
      <p:grpSpPr>
        <a:xfrm>
          <a:off x="0" y="0"/>
          <a:ext cx="0" cy="0"/>
          <a:chOff x="0" y="0"/>
          <a:chExt cx="0" cy="0"/>
        </a:xfrm>
      </p:grpSpPr>
      <p:sp>
        <p:nvSpPr>
          <p:cNvPr id="18" name="Google Shape;18;p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25000"/>
              </a:lnSpc>
              <a:spcBef>
                <a:spcPts val="0"/>
              </a:spcBef>
              <a:spcAft>
                <a:spcPts val="0"/>
              </a:spcAft>
              <a:buSzPts val="1400"/>
              <a:buNone/>
            </a:pPr>
            <a:r>
              <a:t/>
            </a:r>
            <a:endParaRPr/>
          </a:p>
        </p:txBody>
      </p:sp>
      <p:sp>
        <p:nvSpPr>
          <p:cNvPr id="19" name="Google Shape;19;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 name="Shape 26"/>
        <p:cNvGrpSpPr/>
        <p:nvPr/>
      </p:nvGrpSpPr>
      <p:grpSpPr>
        <a:xfrm>
          <a:off x="0" y="0"/>
          <a:ext cx="0" cy="0"/>
          <a:chOff x="0" y="0"/>
          <a:chExt cx="0" cy="0"/>
        </a:xfrm>
      </p:grpSpPr>
      <p:sp>
        <p:nvSpPr>
          <p:cNvPr id="27" name="Google Shape;27;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8" name="Google Shape;28;p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25000"/>
              </a:lnSpc>
              <a:spcBef>
                <a:spcPts val="0"/>
              </a:spcBef>
              <a:spcAft>
                <a:spcPts val="0"/>
              </a:spcAft>
              <a:buSzPts val="14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 name="Shape 36"/>
        <p:cNvGrpSpPr/>
        <p:nvPr/>
      </p:nvGrpSpPr>
      <p:grpSpPr>
        <a:xfrm>
          <a:off x="0" y="0"/>
          <a:ext cx="0" cy="0"/>
          <a:chOff x="0" y="0"/>
          <a:chExt cx="0" cy="0"/>
        </a:xfrm>
      </p:grpSpPr>
      <p:sp>
        <p:nvSpPr>
          <p:cNvPr id="37" name="Google Shape;37;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8" name="Google Shape;38;p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25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 name="Google Shape;58;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x">
  <p:cSld name="TITLE_AND_BODY">
    <p:bg>
      <p:bgPr>
        <a:blipFill>
          <a:blip r:embed="rId2">
            <a:alphaModFix/>
          </a:blip>
          <a:stretch>
            <a:fillRect/>
          </a:stretch>
        </a:blipFill>
      </p:bgPr>
    </p:bg>
    <p:spTree>
      <p:nvGrpSpPr>
        <p:cNvPr id="7" name="Shape 7"/>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8" name="Shape 8"/>
        <p:cNvGrpSpPr/>
        <p:nvPr/>
      </p:nvGrpSpPr>
      <p:grpSpPr>
        <a:xfrm>
          <a:off x="0" y="0"/>
          <a:ext cx="0" cy="0"/>
          <a:chOff x="0" y="0"/>
          <a:chExt cx="0" cy="0"/>
        </a:xfrm>
      </p:grpSpPr>
      <p:sp>
        <p:nvSpPr>
          <p:cNvPr id="9" name="Google Shape;9;p3"/>
          <p:cNvSpPr/>
          <p:nvPr>
            <p:ph idx="12" type="sldNum"/>
          </p:nvPr>
        </p:nvSpPr>
        <p:spPr>
          <a:xfrm>
            <a:off x="8763000" y="6629400"/>
            <a:ext cx="304800" cy="187285"/>
          </a:xfrm>
          <a:prstGeom prst="roundRect">
            <a:avLst>
              <a:gd fmla="val 16667" name="adj"/>
            </a:avLst>
          </a:prstGeom>
          <a:solidFill>
            <a:schemeClr val="lt1">
              <a:alpha val="48235"/>
            </a:schemeClr>
          </a:solidFill>
          <a:ln cap="flat" cmpd="sng" w="25400">
            <a:solidFill>
              <a:schemeClr val="dk2">
                <a:alpha val="60000"/>
              </a:schemeClr>
            </a:solidFill>
            <a:prstDash val="solid"/>
            <a:round/>
            <a:headEnd len="sm" w="sm" type="none"/>
            <a:tailEnd len="sm" w="sm" type="none"/>
          </a:ln>
        </p:spPr>
        <p:txBody>
          <a:bodyPr anchorCtr="0" anchor="t" bIns="0" lIns="0" spcFirstLastPara="1" rIns="0" wrap="square" tIns="0">
            <a:noAutofit/>
          </a:bodyPr>
          <a:lstStyle>
            <a:lvl1pPr indent="0" lvl="0" marL="0" marR="0" algn="ctr">
              <a:lnSpc>
                <a:spcPct val="100000"/>
              </a:lnSpc>
              <a:spcBef>
                <a:spcPts val="0"/>
              </a:spcBef>
              <a:spcAft>
                <a:spcPts val="0"/>
              </a:spcAft>
              <a:buClr>
                <a:srgbClr val="000000"/>
              </a:buClr>
              <a:buSzPts val="1100"/>
              <a:buFont typeface="Arial"/>
              <a:buNone/>
              <a:defRPr b="0" i="1" sz="1100" u="none" cap="none" strike="noStrike">
                <a:solidFill>
                  <a:schemeClr val="dk2"/>
                </a:solidFill>
                <a:latin typeface="Helvetica Neue"/>
                <a:ea typeface="Helvetica Neue"/>
                <a:cs typeface="Helvetica Neue"/>
                <a:sym typeface="Helvetica Neue"/>
              </a:defRPr>
            </a:lvl1pPr>
            <a:lvl2pPr indent="0" lvl="1" marL="0" marR="0" algn="ctr">
              <a:lnSpc>
                <a:spcPct val="100000"/>
              </a:lnSpc>
              <a:spcBef>
                <a:spcPts val="0"/>
              </a:spcBef>
              <a:spcAft>
                <a:spcPts val="0"/>
              </a:spcAft>
              <a:buClr>
                <a:srgbClr val="000000"/>
              </a:buClr>
              <a:buSzPts val="1100"/>
              <a:buFont typeface="Arial"/>
              <a:buNone/>
              <a:defRPr b="0" i="1" sz="1100" u="none" cap="none" strike="noStrike">
                <a:solidFill>
                  <a:schemeClr val="dk2"/>
                </a:solidFill>
                <a:latin typeface="Helvetica Neue"/>
                <a:ea typeface="Helvetica Neue"/>
                <a:cs typeface="Helvetica Neue"/>
                <a:sym typeface="Helvetica Neue"/>
              </a:defRPr>
            </a:lvl2pPr>
            <a:lvl3pPr indent="0" lvl="2" marL="0" marR="0" algn="ctr">
              <a:lnSpc>
                <a:spcPct val="100000"/>
              </a:lnSpc>
              <a:spcBef>
                <a:spcPts val="0"/>
              </a:spcBef>
              <a:spcAft>
                <a:spcPts val="0"/>
              </a:spcAft>
              <a:buClr>
                <a:srgbClr val="000000"/>
              </a:buClr>
              <a:buSzPts val="1100"/>
              <a:buFont typeface="Arial"/>
              <a:buNone/>
              <a:defRPr b="0" i="1" sz="1100" u="none" cap="none" strike="noStrike">
                <a:solidFill>
                  <a:schemeClr val="dk2"/>
                </a:solidFill>
                <a:latin typeface="Helvetica Neue"/>
                <a:ea typeface="Helvetica Neue"/>
                <a:cs typeface="Helvetica Neue"/>
                <a:sym typeface="Helvetica Neue"/>
              </a:defRPr>
            </a:lvl3pPr>
            <a:lvl4pPr indent="0" lvl="3" marL="0" marR="0" algn="ctr">
              <a:lnSpc>
                <a:spcPct val="100000"/>
              </a:lnSpc>
              <a:spcBef>
                <a:spcPts val="0"/>
              </a:spcBef>
              <a:spcAft>
                <a:spcPts val="0"/>
              </a:spcAft>
              <a:buClr>
                <a:srgbClr val="000000"/>
              </a:buClr>
              <a:buSzPts val="1100"/>
              <a:buFont typeface="Arial"/>
              <a:buNone/>
              <a:defRPr b="0" i="1" sz="1100" u="none" cap="none" strike="noStrike">
                <a:solidFill>
                  <a:schemeClr val="dk2"/>
                </a:solidFill>
                <a:latin typeface="Helvetica Neue"/>
                <a:ea typeface="Helvetica Neue"/>
                <a:cs typeface="Helvetica Neue"/>
                <a:sym typeface="Helvetica Neue"/>
              </a:defRPr>
            </a:lvl4pPr>
            <a:lvl5pPr indent="0" lvl="4" marL="0" marR="0" algn="ctr">
              <a:lnSpc>
                <a:spcPct val="100000"/>
              </a:lnSpc>
              <a:spcBef>
                <a:spcPts val="0"/>
              </a:spcBef>
              <a:spcAft>
                <a:spcPts val="0"/>
              </a:spcAft>
              <a:buClr>
                <a:srgbClr val="000000"/>
              </a:buClr>
              <a:buSzPts val="1100"/>
              <a:buFont typeface="Arial"/>
              <a:buNone/>
              <a:defRPr b="0" i="1" sz="1100" u="none" cap="none" strike="noStrike">
                <a:solidFill>
                  <a:schemeClr val="dk2"/>
                </a:solidFill>
                <a:latin typeface="Helvetica Neue"/>
                <a:ea typeface="Helvetica Neue"/>
                <a:cs typeface="Helvetica Neue"/>
                <a:sym typeface="Helvetica Neue"/>
              </a:defRPr>
            </a:lvl5pPr>
            <a:lvl6pPr indent="0" lvl="5" marL="0" marR="0" algn="ctr">
              <a:lnSpc>
                <a:spcPct val="100000"/>
              </a:lnSpc>
              <a:spcBef>
                <a:spcPts val="0"/>
              </a:spcBef>
              <a:spcAft>
                <a:spcPts val="0"/>
              </a:spcAft>
              <a:buClr>
                <a:srgbClr val="000000"/>
              </a:buClr>
              <a:buSzPts val="1100"/>
              <a:buFont typeface="Arial"/>
              <a:buNone/>
              <a:defRPr b="0" i="1" sz="1100" u="none" cap="none" strike="noStrike">
                <a:solidFill>
                  <a:schemeClr val="dk2"/>
                </a:solidFill>
                <a:latin typeface="Helvetica Neue"/>
                <a:ea typeface="Helvetica Neue"/>
                <a:cs typeface="Helvetica Neue"/>
                <a:sym typeface="Helvetica Neue"/>
              </a:defRPr>
            </a:lvl6pPr>
            <a:lvl7pPr indent="0" lvl="6" marL="0" marR="0" algn="ctr">
              <a:lnSpc>
                <a:spcPct val="100000"/>
              </a:lnSpc>
              <a:spcBef>
                <a:spcPts val="0"/>
              </a:spcBef>
              <a:spcAft>
                <a:spcPts val="0"/>
              </a:spcAft>
              <a:buClr>
                <a:srgbClr val="000000"/>
              </a:buClr>
              <a:buSzPts val="1100"/>
              <a:buFont typeface="Arial"/>
              <a:buNone/>
              <a:defRPr b="0" i="1" sz="1100" u="none" cap="none" strike="noStrike">
                <a:solidFill>
                  <a:schemeClr val="dk2"/>
                </a:solidFill>
                <a:latin typeface="Helvetica Neue"/>
                <a:ea typeface="Helvetica Neue"/>
                <a:cs typeface="Helvetica Neue"/>
                <a:sym typeface="Helvetica Neue"/>
              </a:defRPr>
            </a:lvl7pPr>
            <a:lvl8pPr indent="0" lvl="7" marL="0" marR="0" algn="ctr">
              <a:lnSpc>
                <a:spcPct val="100000"/>
              </a:lnSpc>
              <a:spcBef>
                <a:spcPts val="0"/>
              </a:spcBef>
              <a:spcAft>
                <a:spcPts val="0"/>
              </a:spcAft>
              <a:buClr>
                <a:srgbClr val="000000"/>
              </a:buClr>
              <a:buSzPts val="1100"/>
              <a:buFont typeface="Arial"/>
              <a:buNone/>
              <a:defRPr b="0" i="1" sz="1100" u="none" cap="none" strike="noStrike">
                <a:solidFill>
                  <a:schemeClr val="dk2"/>
                </a:solidFill>
                <a:latin typeface="Helvetica Neue"/>
                <a:ea typeface="Helvetica Neue"/>
                <a:cs typeface="Helvetica Neue"/>
                <a:sym typeface="Helvetica Neue"/>
              </a:defRPr>
            </a:lvl8pPr>
            <a:lvl9pPr indent="0" lvl="8" marL="0" marR="0" algn="ctr">
              <a:lnSpc>
                <a:spcPct val="100000"/>
              </a:lnSpc>
              <a:spcBef>
                <a:spcPts val="0"/>
              </a:spcBef>
              <a:spcAft>
                <a:spcPts val="0"/>
              </a:spcAft>
              <a:buClr>
                <a:srgbClr val="000000"/>
              </a:buClr>
              <a:buSzPts val="1100"/>
              <a:buFont typeface="Arial"/>
              <a:buNone/>
              <a:defRPr b="0" i="1" sz="1100" u="none" cap="none" strike="noStrike">
                <a:solidFill>
                  <a:schemeClr val="dk2"/>
                </a:solidFill>
                <a:latin typeface="Helvetica Neue"/>
                <a:ea typeface="Helvetica Neue"/>
                <a:cs typeface="Helvetica Neue"/>
                <a:sym typeface="Helvetica Neue"/>
              </a:defRPr>
            </a:lvl9pPr>
          </a:lstStyle>
          <a:p>
            <a:pPr indent="0" lvl="0" marL="0" rtl="0" algn="ctr">
              <a:spcBef>
                <a:spcPts val="0"/>
              </a:spcBef>
              <a:spcAft>
                <a:spcPts val="0"/>
              </a:spcAft>
              <a:buNone/>
            </a:pPr>
            <a:fld id="{00000000-1234-1234-1234-123412341234}" type="slidenum">
              <a:rPr lang="en-US"/>
              <a:t>‹#›</a:t>
            </a:fld>
            <a:endParaRPr/>
          </a:p>
        </p:txBody>
      </p:sp>
      <p:sp>
        <p:nvSpPr>
          <p:cNvPr id="10" name="Google Shape;10;p3"/>
          <p:cNvSpPr txBox="1"/>
          <p:nvPr>
            <p:ph idx="1" type="body"/>
          </p:nvPr>
        </p:nvSpPr>
        <p:spPr>
          <a:xfrm>
            <a:off x="76200" y="1219200"/>
            <a:ext cx="8991600" cy="5257800"/>
          </a:xfrm>
          <a:prstGeom prst="rect">
            <a:avLst/>
          </a:prstGeom>
          <a:noFill/>
          <a:ln>
            <a:noFill/>
          </a:ln>
        </p:spPr>
        <p:txBody>
          <a:bodyPr anchorCtr="0" anchor="t" bIns="45700" lIns="91425" spcFirstLastPara="1" rIns="91425" wrap="square" tIns="45700">
            <a:noAutofit/>
          </a:bodyPr>
          <a:lstStyle>
            <a:lvl1pPr indent="-355600" lvl="0" marL="457200" marR="0" rtl="0" algn="l">
              <a:lnSpc>
                <a:spcPct val="100000"/>
              </a:lnSpc>
              <a:spcBef>
                <a:spcPts val="500"/>
              </a:spcBef>
              <a:spcAft>
                <a:spcPts val="0"/>
              </a:spcAft>
              <a:buClr>
                <a:srgbClr val="002569"/>
              </a:buClr>
              <a:buSzPts val="2000"/>
              <a:buFont typeface="Arial"/>
              <a:buChar char="•"/>
              <a:defRPr b="1" i="0" sz="2000" u="none" cap="none" strike="noStrike">
                <a:solidFill>
                  <a:srgbClr val="002569"/>
                </a:solidFill>
                <a:latin typeface="Helvetica Neue"/>
                <a:ea typeface="Helvetica Neue"/>
                <a:cs typeface="Helvetica Neue"/>
                <a:sym typeface="Helvetica Neue"/>
              </a:defRPr>
            </a:lvl1pPr>
            <a:lvl2pPr indent="-355600" lvl="1" marL="914400" marR="0" rtl="0" algn="l">
              <a:lnSpc>
                <a:spcPct val="100000"/>
              </a:lnSpc>
              <a:spcBef>
                <a:spcPts val="500"/>
              </a:spcBef>
              <a:spcAft>
                <a:spcPts val="0"/>
              </a:spcAft>
              <a:buClr>
                <a:srgbClr val="002569"/>
              </a:buClr>
              <a:buSzPts val="2000"/>
              <a:buFont typeface="Courier New"/>
              <a:buChar char="o"/>
              <a:defRPr b="0" i="0" sz="2000" u="none" cap="none" strike="noStrike">
                <a:solidFill>
                  <a:srgbClr val="002569"/>
                </a:solidFill>
                <a:latin typeface="Helvetica Neue"/>
                <a:ea typeface="Helvetica Neue"/>
                <a:cs typeface="Helvetica Neue"/>
                <a:sym typeface="Helvetica Neue"/>
              </a:defRPr>
            </a:lvl2pPr>
            <a:lvl3pPr indent="-355600" lvl="2" marL="1371600" marR="0" rtl="0" algn="l">
              <a:lnSpc>
                <a:spcPct val="100000"/>
              </a:lnSpc>
              <a:spcBef>
                <a:spcPts val="500"/>
              </a:spcBef>
              <a:spcAft>
                <a:spcPts val="0"/>
              </a:spcAft>
              <a:buClr>
                <a:srgbClr val="002569"/>
              </a:buClr>
              <a:buSzPts val="2000"/>
              <a:buFont typeface="Noto Sans Symbols"/>
              <a:buChar char="▪"/>
              <a:defRPr b="0" i="0" sz="2000" u="none" cap="none" strike="noStrike">
                <a:solidFill>
                  <a:srgbClr val="002569"/>
                </a:solidFill>
                <a:latin typeface="Helvetica Neue"/>
                <a:ea typeface="Helvetica Neue"/>
                <a:cs typeface="Helvetica Neue"/>
                <a:sym typeface="Helvetica Neue"/>
              </a:defRPr>
            </a:lvl3pPr>
            <a:lvl4pPr indent="-355600" lvl="3" marL="1828800" marR="0" rtl="0" algn="l">
              <a:lnSpc>
                <a:spcPct val="100000"/>
              </a:lnSpc>
              <a:spcBef>
                <a:spcPts val="500"/>
              </a:spcBef>
              <a:spcAft>
                <a:spcPts val="0"/>
              </a:spcAft>
              <a:buClr>
                <a:srgbClr val="002569"/>
              </a:buClr>
              <a:buSzPts val="2000"/>
              <a:buFont typeface="Arial"/>
              <a:buChar char="▪"/>
              <a:defRPr b="0" i="0" sz="2000" u="none" cap="none" strike="noStrike">
                <a:solidFill>
                  <a:srgbClr val="002569"/>
                </a:solidFill>
                <a:latin typeface="Helvetica Neue"/>
                <a:ea typeface="Helvetica Neue"/>
                <a:cs typeface="Helvetica Neue"/>
                <a:sym typeface="Helvetica Neue"/>
              </a:defRPr>
            </a:lvl4pPr>
            <a:lvl5pPr indent="-355600" lvl="4" marL="2286000" marR="0" rtl="0" algn="l">
              <a:lnSpc>
                <a:spcPct val="100000"/>
              </a:lnSpc>
              <a:spcBef>
                <a:spcPts val="500"/>
              </a:spcBef>
              <a:spcAft>
                <a:spcPts val="0"/>
              </a:spcAft>
              <a:buClr>
                <a:srgbClr val="002569"/>
              </a:buClr>
              <a:buSzPts val="2000"/>
              <a:buFont typeface="Arial"/>
              <a:buChar char="•"/>
              <a:defRPr b="0" i="0" sz="2000" u="none" cap="none" strike="noStrike">
                <a:solidFill>
                  <a:srgbClr val="002569"/>
                </a:solidFill>
                <a:latin typeface="Helvetica Neue"/>
                <a:ea typeface="Helvetica Neue"/>
                <a:cs typeface="Helvetica Neue"/>
                <a:sym typeface="Helvetica Neue"/>
              </a:defRPr>
            </a:lvl5pPr>
            <a:lvl6pPr indent="-228600" lvl="5" marL="2743200" marR="0" rtl="0" algn="l">
              <a:lnSpc>
                <a:spcPct val="100000"/>
              </a:lnSpc>
              <a:spcBef>
                <a:spcPts val="500"/>
              </a:spcBef>
              <a:spcAft>
                <a:spcPts val="0"/>
              </a:spcAft>
              <a:buClr>
                <a:srgbClr val="000000"/>
              </a:buClr>
              <a:buSzPts val="1400"/>
              <a:buFont typeface="Arial"/>
              <a:buNone/>
              <a:defRPr b="0" i="0" sz="2400" u="none" cap="none" strike="noStrike">
                <a:solidFill>
                  <a:srgbClr val="002569"/>
                </a:solidFill>
                <a:latin typeface="Arial"/>
                <a:ea typeface="Arial"/>
                <a:cs typeface="Arial"/>
                <a:sym typeface="Arial"/>
              </a:defRPr>
            </a:lvl6pPr>
            <a:lvl7pPr indent="-228600" lvl="6" marL="3200400" marR="0" rtl="0" algn="l">
              <a:lnSpc>
                <a:spcPct val="100000"/>
              </a:lnSpc>
              <a:spcBef>
                <a:spcPts val="500"/>
              </a:spcBef>
              <a:spcAft>
                <a:spcPts val="0"/>
              </a:spcAft>
              <a:buClr>
                <a:srgbClr val="000000"/>
              </a:buClr>
              <a:buSzPts val="1400"/>
              <a:buFont typeface="Arial"/>
              <a:buNone/>
              <a:defRPr b="0" i="0" sz="2400" u="none" cap="none" strike="noStrike">
                <a:solidFill>
                  <a:srgbClr val="002569"/>
                </a:solidFill>
                <a:latin typeface="Arial"/>
                <a:ea typeface="Arial"/>
                <a:cs typeface="Arial"/>
                <a:sym typeface="Arial"/>
              </a:defRPr>
            </a:lvl7pPr>
            <a:lvl8pPr indent="-228600" lvl="7" marL="3657600" marR="0" rtl="0" algn="l">
              <a:lnSpc>
                <a:spcPct val="100000"/>
              </a:lnSpc>
              <a:spcBef>
                <a:spcPts val="500"/>
              </a:spcBef>
              <a:spcAft>
                <a:spcPts val="0"/>
              </a:spcAft>
              <a:buClr>
                <a:srgbClr val="000000"/>
              </a:buClr>
              <a:buSzPts val="1400"/>
              <a:buFont typeface="Arial"/>
              <a:buNone/>
              <a:defRPr b="0" i="0" sz="2400" u="none" cap="none" strike="noStrike">
                <a:solidFill>
                  <a:srgbClr val="002569"/>
                </a:solidFill>
                <a:latin typeface="Arial"/>
                <a:ea typeface="Arial"/>
                <a:cs typeface="Arial"/>
                <a:sym typeface="Arial"/>
              </a:defRPr>
            </a:lvl8pPr>
            <a:lvl9pPr indent="-228600" lvl="8" marL="4114800" marR="0" rtl="0" algn="l">
              <a:lnSpc>
                <a:spcPct val="100000"/>
              </a:lnSpc>
              <a:spcBef>
                <a:spcPts val="500"/>
              </a:spcBef>
              <a:spcAft>
                <a:spcPts val="0"/>
              </a:spcAft>
              <a:buClr>
                <a:srgbClr val="000000"/>
              </a:buClr>
              <a:buSzPts val="1400"/>
              <a:buFont typeface="Arial"/>
              <a:buNone/>
              <a:defRPr b="0" i="0" sz="2400" u="none" cap="none" strike="noStrike">
                <a:solidFill>
                  <a:srgbClr val="002569"/>
                </a:solidFill>
                <a:latin typeface="Arial"/>
                <a:ea typeface="Arial"/>
                <a:cs typeface="Arial"/>
                <a:sym typeface="Arial"/>
              </a:defRPr>
            </a:lvl9pPr>
          </a:lstStyle>
          <a:p/>
        </p:txBody>
      </p:sp>
      <p:sp>
        <p:nvSpPr>
          <p:cNvPr id="11" name="Google Shape;11;p3"/>
          <p:cNvSpPr/>
          <p:nvPr/>
        </p:nvSpPr>
        <p:spPr>
          <a:xfrm>
            <a:off x="76200" y="6629400"/>
            <a:ext cx="6781800" cy="187200"/>
          </a:xfrm>
          <a:prstGeom prst="roundRect">
            <a:avLst>
              <a:gd fmla="val 16667" name="adj"/>
            </a:avLst>
          </a:prstGeom>
          <a:solidFill>
            <a:schemeClr val="lt1">
              <a:alpha val="48235"/>
            </a:schemeClr>
          </a:solidFill>
          <a:ln cap="flat" cmpd="sng" w="25400">
            <a:solidFill>
              <a:schemeClr val="dk2">
                <a:alpha val="60000"/>
              </a:schemeClr>
            </a:solidFill>
            <a:prstDash val="solid"/>
            <a:round/>
            <a:headEnd len="sm" w="sm" type="none"/>
            <a:tailEnd len="sm" w="sm" type="none"/>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000000"/>
              </a:buClr>
              <a:buSzPts val="1100"/>
              <a:buFont typeface="Arial"/>
              <a:buNone/>
            </a:pPr>
            <a:r>
              <a:rPr b="0" i="1" lang="en-US" sz="1100" u="none" cap="none" strike="noStrike">
                <a:solidFill>
                  <a:schemeClr val="dk2"/>
                </a:solidFill>
                <a:latin typeface="Helvetica Neue"/>
                <a:ea typeface="Helvetica Neue"/>
                <a:cs typeface="Helvetica Neue"/>
                <a:sym typeface="Helvetica Neue"/>
              </a:rPr>
              <a:t>SIT TW 2020 7-11/14-18 Sept 2020	, join at slido.com with the event code: #ceos-sit-tw-2020</a:t>
            </a:r>
            <a:endParaRPr b="0" i="1" sz="1100" u="none" cap="none" strike="noStrike">
              <a:solidFill>
                <a:schemeClr val="dk2"/>
              </a:solidFill>
              <a:latin typeface="Helvetica Neue"/>
              <a:ea typeface="Helvetica Neue"/>
              <a:cs typeface="Helvetica Neue"/>
              <a:sym typeface="Helvetica Neue"/>
            </a:endParaRPr>
          </a:p>
        </p:txBody>
      </p:sp>
      <p:sp>
        <p:nvSpPr>
          <p:cNvPr id="12" name="Google Shape;12;p3"/>
          <p:cNvSpPr txBox="1"/>
          <p:nvPr>
            <p:ph idx="2" type="body"/>
          </p:nvPr>
        </p:nvSpPr>
        <p:spPr>
          <a:xfrm>
            <a:off x="1981200" y="76200"/>
            <a:ext cx="4953000" cy="914400"/>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500"/>
              </a:spcBef>
              <a:spcAft>
                <a:spcPts val="0"/>
              </a:spcAft>
              <a:buClr>
                <a:schemeClr val="lt1"/>
              </a:buClr>
              <a:buSzPts val="2800"/>
              <a:buFont typeface="Arial"/>
              <a:buNone/>
              <a:defRPr b="1" i="0" sz="2800" u="none" cap="none" strike="noStrike">
                <a:solidFill>
                  <a:schemeClr val="lt1"/>
                </a:solidFill>
                <a:latin typeface="Helvetica Neue"/>
                <a:ea typeface="Helvetica Neue"/>
                <a:cs typeface="Helvetica Neue"/>
                <a:sym typeface="Helvetica Neue"/>
              </a:defRPr>
            </a:lvl1pPr>
            <a:lvl2pPr indent="-381000" lvl="1" marL="914400" marR="0" rtl="0" algn="l">
              <a:lnSpc>
                <a:spcPct val="100000"/>
              </a:lnSpc>
              <a:spcBef>
                <a:spcPts val="500"/>
              </a:spcBef>
              <a:spcAft>
                <a:spcPts val="0"/>
              </a:spcAft>
              <a:buClr>
                <a:srgbClr val="002569"/>
              </a:buClr>
              <a:buSzPts val="2400"/>
              <a:buFont typeface="Arial"/>
              <a:buChar char="•"/>
              <a:defRPr b="0" i="0" sz="2400" u="none" cap="none" strike="noStrike">
                <a:solidFill>
                  <a:srgbClr val="002569"/>
                </a:solidFill>
                <a:latin typeface="Arial"/>
                <a:ea typeface="Arial"/>
                <a:cs typeface="Arial"/>
                <a:sym typeface="Arial"/>
              </a:defRPr>
            </a:lvl2pPr>
            <a:lvl3pPr indent="-381000" lvl="2" marL="1371600" marR="0" rtl="0" algn="l">
              <a:lnSpc>
                <a:spcPct val="100000"/>
              </a:lnSpc>
              <a:spcBef>
                <a:spcPts val="500"/>
              </a:spcBef>
              <a:spcAft>
                <a:spcPts val="0"/>
              </a:spcAft>
              <a:buClr>
                <a:srgbClr val="002569"/>
              </a:buClr>
              <a:buSzPts val="2400"/>
              <a:buFont typeface="Arial"/>
              <a:buChar char="o"/>
              <a:defRPr b="0" i="0" sz="2400" u="none" cap="none" strike="noStrike">
                <a:solidFill>
                  <a:srgbClr val="002569"/>
                </a:solidFill>
                <a:latin typeface="Arial"/>
                <a:ea typeface="Arial"/>
                <a:cs typeface="Arial"/>
                <a:sym typeface="Arial"/>
              </a:defRPr>
            </a:lvl3pPr>
            <a:lvl4pPr indent="-381000" lvl="3" marL="1828800" marR="0" rtl="0" algn="l">
              <a:lnSpc>
                <a:spcPct val="100000"/>
              </a:lnSpc>
              <a:spcBef>
                <a:spcPts val="500"/>
              </a:spcBef>
              <a:spcAft>
                <a:spcPts val="0"/>
              </a:spcAft>
              <a:buClr>
                <a:srgbClr val="002569"/>
              </a:buClr>
              <a:buSzPts val="2400"/>
              <a:buFont typeface="Arial"/>
              <a:buChar char="▪"/>
              <a:defRPr b="0" i="0" sz="2400" u="none" cap="none" strike="noStrike">
                <a:solidFill>
                  <a:srgbClr val="002569"/>
                </a:solidFill>
                <a:latin typeface="Arial"/>
                <a:ea typeface="Arial"/>
                <a:cs typeface="Arial"/>
                <a:sym typeface="Arial"/>
              </a:defRPr>
            </a:lvl4pPr>
            <a:lvl5pPr indent="-381000" lvl="4" marL="2286000" marR="0" rtl="0" algn="l">
              <a:lnSpc>
                <a:spcPct val="100000"/>
              </a:lnSpc>
              <a:spcBef>
                <a:spcPts val="500"/>
              </a:spcBef>
              <a:spcAft>
                <a:spcPts val="0"/>
              </a:spcAft>
              <a:buClr>
                <a:srgbClr val="002569"/>
              </a:buClr>
              <a:buSzPts val="2400"/>
              <a:buFont typeface="Arial"/>
              <a:buChar char="•"/>
              <a:defRPr b="0" i="0" sz="2400" u="none" cap="none" strike="noStrike">
                <a:solidFill>
                  <a:srgbClr val="002569"/>
                </a:solidFill>
                <a:latin typeface="Arial"/>
                <a:ea typeface="Arial"/>
                <a:cs typeface="Arial"/>
                <a:sym typeface="Arial"/>
              </a:defRPr>
            </a:lvl5pPr>
            <a:lvl6pPr indent="-228600" lvl="5" marL="2743200" marR="0" rtl="0" algn="l">
              <a:lnSpc>
                <a:spcPct val="100000"/>
              </a:lnSpc>
              <a:spcBef>
                <a:spcPts val="500"/>
              </a:spcBef>
              <a:spcAft>
                <a:spcPts val="0"/>
              </a:spcAft>
              <a:buClr>
                <a:srgbClr val="000000"/>
              </a:buClr>
              <a:buSzPts val="1400"/>
              <a:buFont typeface="Arial"/>
              <a:buNone/>
              <a:defRPr b="0" i="0" sz="2400" u="none" cap="none" strike="noStrike">
                <a:solidFill>
                  <a:srgbClr val="002569"/>
                </a:solidFill>
                <a:latin typeface="Arial"/>
                <a:ea typeface="Arial"/>
                <a:cs typeface="Arial"/>
                <a:sym typeface="Arial"/>
              </a:defRPr>
            </a:lvl6pPr>
            <a:lvl7pPr indent="-228600" lvl="6" marL="3200400" marR="0" rtl="0" algn="l">
              <a:lnSpc>
                <a:spcPct val="100000"/>
              </a:lnSpc>
              <a:spcBef>
                <a:spcPts val="500"/>
              </a:spcBef>
              <a:spcAft>
                <a:spcPts val="0"/>
              </a:spcAft>
              <a:buClr>
                <a:srgbClr val="000000"/>
              </a:buClr>
              <a:buSzPts val="1400"/>
              <a:buFont typeface="Arial"/>
              <a:buNone/>
              <a:defRPr b="0" i="0" sz="2400" u="none" cap="none" strike="noStrike">
                <a:solidFill>
                  <a:srgbClr val="002569"/>
                </a:solidFill>
                <a:latin typeface="Arial"/>
                <a:ea typeface="Arial"/>
                <a:cs typeface="Arial"/>
                <a:sym typeface="Arial"/>
              </a:defRPr>
            </a:lvl7pPr>
            <a:lvl8pPr indent="-228600" lvl="7" marL="3657600" marR="0" rtl="0" algn="l">
              <a:lnSpc>
                <a:spcPct val="100000"/>
              </a:lnSpc>
              <a:spcBef>
                <a:spcPts val="500"/>
              </a:spcBef>
              <a:spcAft>
                <a:spcPts val="0"/>
              </a:spcAft>
              <a:buClr>
                <a:srgbClr val="000000"/>
              </a:buClr>
              <a:buSzPts val="1400"/>
              <a:buFont typeface="Arial"/>
              <a:buNone/>
              <a:defRPr b="0" i="0" sz="2400" u="none" cap="none" strike="noStrike">
                <a:solidFill>
                  <a:srgbClr val="002569"/>
                </a:solidFill>
                <a:latin typeface="Arial"/>
                <a:ea typeface="Arial"/>
                <a:cs typeface="Arial"/>
                <a:sym typeface="Arial"/>
              </a:defRPr>
            </a:lvl8pPr>
            <a:lvl9pPr indent="-228600" lvl="8" marL="4114800" marR="0" rtl="0" algn="l">
              <a:lnSpc>
                <a:spcPct val="100000"/>
              </a:lnSpc>
              <a:spcBef>
                <a:spcPts val="500"/>
              </a:spcBef>
              <a:spcAft>
                <a:spcPts val="0"/>
              </a:spcAft>
              <a:buClr>
                <a:srgbClr val="000000"/>
              </a:buClr>
              <a:buSzPts val="1400"/>
              <a:buFont typeface="Arial"/>
              <a:buNone/>
              <a:defRPr b="0" i="0" sz="2400" u="none" cap="none" strike="noStrike">
                <a:solidFill>
                  <a:srgbClr val="002569"/>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3" name="Shape 13"/>
        <p:cNvGrpSpPr/>
        <p:nvPr/>
      </p:nvGrpSpPr>
      <p:grpSpPr>
        <a:xfrm>
          <a:off x="0" y="0"/>
          <a:ext cx="0" cy="0"/>
          <a:chOff x="0" y="0"/>
          <a:chExt cx="0" cy="0"/>
        </a:xfrm>
      </p:grpSpPr>
      <p:sp>
        <p:nvSpPr>
          <p:cNvPr id="14" name="Google Shape;14;p4"/>
          <p:cNvSpPr txBox="1"/>
          <p:nvPr>
            <p:ph type="title"/>
          </p:nvPr>
        </p:nvSpPr>
        <p:spPr>
          <a:xfrm>
            <a:off x="457200" y="692696"/>
            <a:ext cx="5626968" cy="724942"/>
          </a:xfrm>
          <a:prstGeom prst="rect">
            <a:avLst/>
          </a:prstGeom>
          <a:solidFill>
            <a:schemeClr val="lt2"/>
          </a:solid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1" i="0" sz="24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5" name="Google Shape;15;p4"/>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6" name="Google Shape;16;p4"/>
          <p:cNvSpPr txBox="1"/>
          <p:nvPr>
            <p:ph idx="12" type="sldNum"/>
          </p:nvPr>
        </p:nvSpPr>
        <p:spPr>
          <a:xfrm>
            <a:off x="8609459" y="6610350"/>
            <a:ext cx="571053" cy="247650"/>
          </a:xfrm>
          <a:prstGeom prst="rect">
            <a:avLst/>
          </a:prstGeom>
          <a:noFill/>
          <a:ln>
            <a:noFill/>
          </a:ln>
        </p:spPr>
        <p:txBody>
          <a:bodyPr anchorCtr="0" anchor="t" bIns="45700" lIns="45700" spcFirstLastPara="1" rIns="45700" wrap="square" tIns="45700">
            <a:noAutofit/>
          </a:bodyPr>
          <a:lstStyle>
            <a:lvl1pPr indent="0" lvl="0" marL="0" marR="0" algn="r">
              <a:lnSpc>
                <a:spcPct val="100000"/>
              </a:lnSpc>
              <a:spcBef>
                <a:spcPts val="0"/>
              </a:spcBef>
              <a:spcAft>
                <a:spcPts val="0"/>
              </a:spcAft>
              <a:buClr>
                <a:srgbClr val="000000"/>
              </a:buClr>
              <a:buSzPts val="600"/>
              <a:buFont typeface="Arial"/>
              <a:buNone/>
              <a:defRPr b="0" i="0" sz="600" u="none" cap="none" strike="noStrike">
                <a:solidFill>
                  <a:schemeClr val="lt2"/>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600"/>
              <a:buFont typeface="Arial"/>
              <a:buNone/>
              <a:defRPr b="0" i="0" sz="600" u="none" cap="none" strike="noStrike">
                <a:solidFill>
                  <a:schemeClr val="lt2"/>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600"/>
              <a:buFont typeface="Arial"/>
              <a:buNone/>
              <a:defRPr b="0" i="0" sz="600" u="none" cap="none" strike="noStrike">
                <a:solidFill>
                  <a:schemeClr val="lt2"/>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600"/>
              <a:buFont typeface="Arial"/>
              <a:buNone/>
              <a:defRPr b="0" i="0" sz="600" u="none" cap="none" strike="noStrike">
                <a:solidFill>
                  <a:schemeClr val="lt2"/>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600"/>
              <a:buFont typeface="Arial"/>
              <a:buNone/>
              <a:defRPr b="0" i="0" sz="600" u="none" cap="none" strike="noStrike">
                <a:solidFill>
                  <a:schemeClr val="lt2"/>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600"/>
              <a:buFont typeface="Arial"/>
              <a:buNone/>
              <a:defRPr b="0" i="0" sz="600" u="none" cap="none" strike="noStrike">
                <a:solidFill>
                  <a:schemeClr val="lt2"/>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600"/>
              <a:buFont typeface="Arial"/>
              <a:buNone/>
              <a:defRPr b="0" i="0" sz="600" u="none" cap="none" strike="noStrike">
                <a:solidFill>
                  <a:schemeClr val="lt2"/>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600"/>
              <a:buFont typeface="Arial"/>
              <a:buNone/>
              <a:defRPr b="0" i="0" sz="600" u="none" cap="none" strike="noStrike">
                <a:solidFill>
                  <a:schemeClr val="lt2"/>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600"/>
              <a:buFont typeface="Arial"/>
              <a:buNone/>
              <a:defRPr b="0" i="0" sz="600" u="none" cap="none" strike="noStrike">
                <a:solidFill>
                  <a:schemeClr val="lt2"/>
                </a:solidFill>
                <a:latin typeface="Calibri"/>
                <a:ea typeface="Calibri"/>
                <a:cs typeface="Calibri"/>
                <a:sym typeface="Calibri"/>
              </a:defRPr>
            </a:lvl9pPr>
          </a:lstStyle>
          <a:p>
            <a:pPr indent="0" lvl="0" marL="0" rtl="0" algn="r">
              <a:spcBef>
                <a:spcPts val="0"/>
              </a:spcBef>
              <a:spcAft>
                <a:spcPts val="0"/>
              </a:spcAft>
              <a:buNone/>
            </a:pPr>
            <a:r>
              <a:rPr lang="en-US"/>
              <a:t>Slide: </a:t>
            </a: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idx="12" type="sldNum"/>
          </p:nvPr>
        </p:nvSpPr>
        <p:spPr>
          <a:xfrm>
            <a:off x="7239000" y="6546850"/>
            <a:ext cx="1905000" cy="256540"/>
          </a:xfrm>
          <a:prstGeom prst="rect">
            <a:avLst/>
          </a:prstGeom>
          <a:noFill/>
          <a:ln>
            <a:noFill/>
          </a:ln>
        </p:spPr>
        <p:txBody>
          <a:bodyPr anchorCtr="0" anchor="t" bIns="45700" lIns="45700" spcFirstLastPara="1" rIns="45700" wrap="square" tIns="45700">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rgbClr val="00256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rgbClr val="00256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rgbClr val="00256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rgbClr val="00256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rgbClr val="00256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rgbClr val="00256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rgbClr val="00256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rgbClr val="00256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rgbClr val="00256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climatemonitoring.info/use-cases" TargetMode="External"/><Relationship Id="rId4" Type="http://schemas.openxmlformats.org/officeDocument/2006/relationships/image" Target="../media/image5.png"/><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 name="Shape 20"/>
        <p:cNvGrpSpPr/>
        <p:nvPr/>
      </p:nvGrpSpPr>
      <p:grpSpPr>
        <a:xfrm>
          <a:off x="0" y="0"/>
          <a:ext cx="0" cy="0"/>
          <a:chOff x="0" y="0"/>
          <a:chExt cx="0" cy="0"/>
        </a:xfrm>
      </p:grpSpPr>
      <p:sp>
        <p:nvSpPr>
          <p:cNvPr id="21" name="Google Shape;21;p5"/>
          <p:cNvSpPr txBox="1"/>
          <p:nvPr>
            <p:ph type="title"/>
          </p:nvPr>
        </p:nvSpPr>
        <p:spPr>
          <a:xfrm>
            <a:off x="622789" y="2695469"/>
            <a:ext cx="7466134" cy="993131"/>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None/>
            </a:pPr>
            <a:r>
              <a:rPr b="1" i="0" lang="en-US" sz="3600" u="none" cap="none" strike="noStrike">
                <a:solidFill>
                  <a:srgbClr val="FFFFFF"/>
                </a:solidFill>
                <a:latin typeface="Helvetica Neue"/>
                <a:ea typeface="Helvetica Neue"/>
                <a:cs typeface="Helvetica Neue"/>
                <a:sym typeface="Helvetica Neue"/>
              </a:rPr>
              <a:t>3.2: Working Groups Showcase</a:t>
            </a:r>
            <a:br>
              <a:rPr b="1" i="0" lang="en-US" sz="4200" u="none" cap="none" strike="noStrike">
                <a:solidFill>
                  <a:srgbClr val="FFFFFF"/>
                </a:solidFill>
                <a:latin typeface="Helvetica Neue"/>
                <a:ea typeface="Helvetica Neue"/>
                <a:cs typeface="Helvetica Neue"/>
                <a:sym typeface="Helvetica Neue"/>
              </a:rPr>
            </a:br>
            <a:endParaRPr b="0" i="0" sz="2400" u="none" cap="none" strike="noStrike">
              <a:solidFill>
                <a:srgbClr val="000000"/>
              </a:solidFill>
              <a:latin typeface="Helvetica Neue"/>
              <a:ea typeface="Helvetica Neue"/>
              <a:cs typeface="Helvetica Neue"/>
              <a:sym typeface="Helvetica Neue"/>
            </a:endParaRPr>
          </a:p>
        </p:txBody>
      </p:sp>
      <p:sp>
        <p:nvSpPr>
          <p:cNvPr id="22" name="Google Shape;22;p5"/>
          <p:cNvSpPr/>
          <p:nvPr/>
        </p:nvSpPr>
        <p:spPr>
          <a:xfrm>
            <a:off x="622789" y="3759200"/>
            <a:ext cx="5103756" cy="2541589"/>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3" name="Google Shape;23;p5"/>
          <p:cNvPicPr preferRelativeResize="0"/>
          <p:nvPr/>
        </p:nvPicPr>
        <p:blipFill rotWithShape="1">
          <a:blip r:embed="rId3">
            <a:alphaModFix/>
          </a:blip>
          <a:srcRect b="0" l="0" r="0" t="0"/>
          <a:stretch/>
        </p:blipFill>
        <p:spPr>
          <a:xfrm>
            <a:off x="622789" y="1217405"/>
            <a:ext cx="2507906" cy="993132"/>
          </a:xfrm>
          <a:prstGeom prst="rect">
            <a:avLst/>
          </a:prstGeom>
          <a:noFill/>
          <a:ln>
            <a:noFill/>
          </a:ln>
        </p:spPr>
      </p:pic>
      <p:sp>
        <p:nvSpPr>
          <p:cNvPr id="24" name="Google Shape;24;p5"/>
          <p:cNvSpPr txBox="1"/>
          <p:nvPr/>
        </p:nvSpPr>
        <p:spPr>
          <a:xfrm>
            <a:off x="622789" y="2246634"/>
            <a:ext cx="2806211" cy="210183"/>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50"/>
              <a:buFont typeface="Arial"/>
              <a:buNone/>
            </a:pPr>
            <a:r>
              <a:rPr b="1" i="0" lang="en-US" sz="1050" u="none" cap="none" strike="noStrike">
                <a:solidFill>
                  <a:schemeClr val="lt1"/>
                </a:solidFill>
                <a:latin typeface="Helvetica Neue"/>
                <a:ea typeface="Helvetica Neue"/>
                <a:cs typeface="Helvetica Neue"/>
                <a:sym typeface="Helvetica Neue"/>
              </a:rPr>
              <a:t>Committee on Earth Observation Satellites</a:t>
            </a:r>
            <a:endParaRPr b="0" i="0" sz="1400" u="none" cap="none" strike="noStrike">
              <a:solidFill>
                <a:srgbClr val="000000"/>
              </a:solidFill>
              <a:latin typeface="Arial"/>
              <a:ea typeface="Arial"/>
              <a:cs typeface="Arial"/>
              <a:sym typeface="Arial"/>
            </a:endParaRPr>
          </a:p>
        </p:txBody>
      </p:sp>
      <p:sp>
        <p:nvSpPr>
          <p:cNvPr id="25" name="Google Shape;25;p5"/>
          <p:cNvSpPr txBox="1"/>
          <p:nvPr/>
        </p:nvSpPr>
        <p:spPr>
          <a:xfrm>
            <a:off x="514531" y="4301390"/>
            <a:ext cx="4626588" cy="1631216"/>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1" i="0" lang="en-US" sz="2000" u="none" cap="none" strike="noStrike">
                <a:solidFill>
                  <a:srgbClr val="FFFFFF"/>
                </a:solidFill>
                <a:latin typeface="Helvetica Neue"/>
                <a:ea typeface="Helvetica Neue"/>
                <a:cs typeface="Helvetica Neue"/>
                <a:sym typeface="Helvetica Neue"/>
              </a:rPr>
              <a:t>WGClimate: Use Case Exercise</a:t>
            </a:r>
            <a:br>
              <a:rPr b="1" i="0" lang="en-US" sz="2000" u="none" cap="none" strike="noStrike">
                <a:solidFill>
                  <a:srgbClr val="FFFFFF"/>
                </a:solidFill>
                <a:latin typeface="Helvetica Neue"/>
                <a:ea typeface="Helvetica Neue"/>
                <a:cs typeface="Helvetica Neue"/>
                <a:sym typeface="Helvetica Neue"/>
              </a:rPr>
            </a:br>
            <a:endParaRPr b="1" i="0" sz="2000" u="none" cap="none" strike="noStrike">
              <a:solidFill>
                <a:srgbClr val="FFFFFF"/>
              </a:solidFill>
              <a:latin typeface="Helvetica Neue"/>
              <a:ea typeface="Helvetica Neue"/>
              <a:cs typeface="Helvetica Neue"/>
              <a:sym typeface="Helvetica Neue"/>
            </a:endParaRPr>
          </a:p>
          <a:p>
            <a:pPr indent="0" lvl="0" marL="0" marR="0" rtl="0" algn="ctr">
              <a:lnSpc>
                <a:spcPct val="100000"/>
              </a:lnSpc>
              <a:spcBef>
                <a:spcPts val="0"/>
              </a:spcBef>
              <a:spcAft>
                <a:spcPts val="0"/>
              </a:spcAft>
              <a:buNone/>
            </a:pPr>
            <a:r>
              <a:rPr b="1" i="0" lang="en-US" sz="2000" u="none" cap="none" strike="noStrike">
                <a:solidFill>
                  <a:srgbClr val="FFFFFF"/>
                </a:solidFill>
                <a:latin typeface="Helvetica Neue"/>
                <a:ea typeface="Helvetica Neue"/>
                <a:cs typeface="Helvetica Neue"/>
                <a:sym typeface="Helvetica Neue"/>
              </a:rPr>
              <a:t>Wenying Su (NASA)</a:t>
            </a:r>
            <a:endParaRPr/>
          </a:p>
          <a:p>
            <a:pPr indent="0" lvl="0" marL="0" marR="0" rtl="0" algn="ctr">
              <a:lnSpc>
                <a:spcPct val="100000"/>
              </a:lnSpc>
              <a:spcBef>
                <a:spcPts val="0"/>
              </a:spcBef>
              <a:spcAft>
                <a:spcPts val="0"/>
              </a:spcAft>
              <a:buNone/>
            </a:pPr>
            <a:r>
              <a:rPr b="1" i="0" lang="en-US" sz="2000" u="none" cap="none" strike="noStrike">
                <a:solidFill>
                  <a:srgbClr val="FFFFFF"/>
                </a:solidFill>
                <a:latin typeface="Helvetica Neue"/>
                <a:ea typeface="Helvetica Neue"/>
                <a:cs typeface="Helvetica Neue"/>
                <a:sym typeface="Helvetica Neue"/>
              </a:rPr>
              <a:t>Jörg Schulz (EUMETSAT)</a:t>
            </a:r>
            <a:endParaRPr/>
          </a:p>
          <a:p>
            <a:pPr indent="0" lvl="0" marL="0" marR="0" rtl="0" algn="ctr">
              <a:lnSpc>
                <a:spcPct val="100000"/>
              </a:lnSpc>
              <a:spcBef>
                <a:spcPts val="0"/>
              </a:spcBef>
              <a:spcAft>
                <a:spcPts val="0"/>
              </a:spcAft>
              <a:buNone/>
            </a:pPr>
            <a:r>
              <a:rPr b="1" i="0" lang="en-US" sz="2000" u="none" cap="none" strike="noStrike">
                <a:solidFill>
                  <a:srgbClr val="FFFFFF"/>
                </a:solidFill>
                <a:latin typeface="Helvetica Neue"/>
                <a:ea typeface="Helvetica Neue"/>
                <a:cs typeface="Helvetica Neue"/>
                <a:sym typeface="Helvetica Neue"/>
              </a:rPr>
              <a:t>Werner Balogh, Guangxin He (WMO)</a:t>
            </a:r>
            <a:endParaRPr b="0" i="0" sz="20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 name="Shape 29"/>
        <p:cNvGrpSpPr/>
        <p:nvPr/>
      </p:nvGrpSpPr>
      <p:grpSpPr>
        <a:xfrm>
          <a:off x="0" y="0"/>
          <a:ext cx="0" cy="0"/>
          <a:chOff x="0" y="0"/>
          <a:chExt cx="0" cy="0"/>
        </a:xfrm>
      </p:grpSpPr>
      <p:sp>
        <p:nvSpPr>
          <p:cNvPr id="30" name="Google Shape;30;p6"/>
          <p:cNvSpPr txBox="1"/>
          <p:nvPr>
            <p:ph idx="2" type="body"/>
          </p:nvPr>
        </p:nvSpPr>
        <p:spPr>
          <a:xfrm>
            <a:off x="1981200" y="76200"/>
            <a:ext cx="4953000" cy="914400"/>
          </a:xfrm>
          <a:prstGeom prst="rect">
            <a:avLst/>
          </a:prstGeom>
          <a:noFill/>
          <a:ln>
            <a:noFill/>
          </a:ln>
        </p:spPr>
        <p:txBody>
          <a:bodyPr anchorCtr="0" anchor="t" bIns="45700" lIns="91425" spcFirstLastPara="1" rIns="91425" wrap="square" tIns="45700">
            <a:noAutofit/>
          </a:bodyPr>
          <a:lstStyle/>
          <a:p>
            <a:pPr indent="-228600" lvl="0" marL="457200" marR="0" rtl="0" algn="ctr">
              <a:lnSpc>
                <a:spcPct val="100000"/>
              </a:lnSpc>
              <a:spcBef>
                <a:spcPts val="500"/>
              </a:spcBef>
              <a:spcAft>
                <a:spcPts val="0"/>
              </a:spcAft>
              <a:buClr>
                <a:schemeClr val="lt1"/>
              </a:buClr>
              <a:buSzPts val="2800"/>
              <a:buFont typeface="Arial"/>
              <a:buNone/>
            </a:pPr>
            <a:r>
              <a:rPr lang="en-US">
                <a:latin typeface="Helvetica Neue"/>
                <a:ea typeface="Helvetica Neue"/>
                <a:cs typeface="Helvetica Neue"/>
                <a:sym typeface="Helvetica Neue"/>
              </a:rPr>
              <a:t>Use Cases for Climate Data Records</a:t>
            </a:r>
            <a:endParaRPr/>
          </a:p>
        </p:txBody>
      </p:sp>
      <p:sp>
        <p:nvSpPr>
          <p:cNvPr id="31" name="Google Shape;31;p6"/>
          <p:cNvSpPr txBox="1"/>
          <p:nvPr/>
        </p:nvSpPr>
        <p:spPr>
          <a:xfrm>
            <a:off x="22039" y="1250815"/>
            <a:ext cx="4608817" cy="5129609"/>
          </a:xfrm>
          <a:prstGeom prst="rect">
            <a:avLst/>
          </a:prstGeom>
          <a:noFill/>
          <a:ln>
            <a:noFill/>
          </a:ln>
        </p:spPr>
        <p:txBody>
          <a:bodyPr anchorCtr="0" anchor="t" bIns="45700" lIns="91425" spcFirstLastPara="1" rIns="91425" wrap="square" tIns="45700">
            <a:noAutofit/>
          </a:bodyPr>
          <a:lstStyle/>
          <a:p>
            <a:pPr indent="-214313" lvl="0" marL="214313" marR="0" rtl="0" algn="l">
              <a:lnSpc>
                <a:spcPct val="100000"/>
              </a:lnSpc>
              <a:spcBef>
                <a:spcPts val="0"/>
              </a:spcBef>
              <a:spcAft>
                <a:spcPts val="0"/>
              </a:spcAft>
              <a:buClr>
                <a:srgbClr val="000000"/>
              </a:buClr>
              <a:buSzPts val="1900"/>
              <a:buFont typeface="Arial"/>
              <a:buChar char="•"/>
            </a:pPr>
            <a:r>
              <a:rPr b="0" i="0" lang="en-US" sz="1900" u="none" cap="none" strike="noStrike">
                <a:solidFill>
                  <a:srgbClr val="002060"/>
                </a:solidFill>
                <a:latin typeface="Arial"/>
                <a:ea typeface="Arial"/>
                <a:cs typeface="Arial"/>
                <a:sym typeface="Arial"/>
              </a:rPr>
              <a:t>WGClimate#12 in May 2020 decided to start a new routine activity on collecting use cases for climate data records.</a:t>
            </a:r>
            <a:endParaRPr b="0" i="0" sz="1900" u="none" cap="none" strike="noStrike">
              <a:solidFill>
                <a:srgbClr val="002060"/>
              </a:solidFill>
              <a:latin typeface="Arial"/>
              <a:ea typeface="Arial"/>
              <a:cs typeface="Arial"/>
              <a:sym typeface="Arial"/>
            </a:endParaRPr>
          </a:p>
          <a:p>
            <a:pPr indent="-214313" lvl="0" marL="214313" marR="0" rtl="0" algn="l">
              <a:lnSpc>
                <a:spcPct val="100000"/>
              </a:lnSpc>
              <a:spcBef>
                <a:spcPts val="1400"/>
              </a:spcBef>
              <a:spcAft>
                <a:spcPts val="0"/>
              </a:spcAft>
              <a:buClr>
                <a:srgbClr val="000000"/>
              </a:buClr>
              <a:buSzPts val="1900"/>
              <a:buFont typeface="Arial"/>
              <a:buChar char="•"/>
            </a:pPr>
            <a:r>
              <a:rPr b="0" i="0" lang="en-US" sz="1900" u="none" cap="none" strike="noStrike">
                <a:solidFill>
                  <a:srgbClr val="002060"/>
                </a:solidFill>
                <a:latin typeface="Arial"/>
                <a:ea typeface="Arial"/>
                <a:cs typeface="Arial"/>
                <a:sym typeface="Arial"/>
              </a:rPr>
              <a:t>Use Case gathering tool, developed by WMO Space Programme Office, has been integrated into climate “Use Cases” web page (</a:t>
            </a:r>
            <a:r>
              <a:rPr b="0" i="0" lang="en-US" sz="1900" u="sng" cap="none" strike="noStrike">
                <a:solidFill>
                  <a:schemeClr val="hlink"/>
                </a:solidFill>
                <a:latin typeface="Arial"/>
                <a:ea typeface="Arial"/>
                <a:cs typeface="Arial"/>
                <a:sym typeface="Arial"/>
                <a:hlinkClick r:id="rId3"/>
              </a:rPr>
              <a:t>https://climatemonitoring.info/use-cases</a:t>
            </a:r>
            <a:r>
              <a:rPr b="0" i="0" lang="en-US" sz="1900" u="none" cap="none" strike="noStrike">
                <a:solidFill>
                  <a:srgbClr val="002060"/>
                </a:solidFill>
                <a:latin typeface="Arial"/>
                <a:ea typeface="Arial"/>
                <a:cs typeface="Arial"/>
                <a:sym typeface="Arial"/>
              </a:rPr>
              <a:t>), which was opened on July 27, 2020 for submission with widespread distribution on social media.</a:t>
            </a:r>
            <a:endParaRPr/>
          </a:p>
          <a:p>
            <a:pPr indent="-214313" lvl="0" marL="214313" marR="0" rtl="0" algn="l">
              <a:lnSpc>
                <a:spcPct val="100000"/>
              </a:lnSpc>
              <a:spcBef>
                <a:spcPts val="1400"/>
              </a:spcBef>
              <a:spcAft>
                <a:spcPts val="0"/>
              </a:spcAft>
              <a:buClr>
                <a:srgbClr val="000000"/>
              </a:buClr>
              <a:buSzPts val="1900"/>
              <a:buFont typeface="Arial"/>
              <a:buChar char="•"/>
            </a:pPr>
            <a:r>
              <a:rPr b="0" i="0" lang="en-US" sz="1900" u="none" cap="none" strike="noStrike">
                <a:solidFill>
                  <a:srgbClr val="002060"/>
                </a:solidFill>
                <a:latin typeface="Arial"/>
                <a:ea typeface="Arial"/>
                <a:cs typeface="Arial"/>
                <a:sym typeface="Arial"/>
              </a:rPr>
              <a:t>Use cases will be published on the web and selected use cases will become part of a special report issued by WMO in 2021/22.</a:t>
            </a:r>
            <a:endParaRPr/>
          </a:p>
        </p:txBody>
      </p:sp>
      <p:grpSp>
        <p:nvGrpSpPr>
          <p:cNvPr id="32" name="Google Shape;32;p6"/>
          <p:cNvGrpSpPr/>
          <p:nvPr/>
        </p:nvGrpSpPr>
        <p:grpSpPr>
          <a:xfrm>
            <a:off x="4630856" y="1424030"/>
            <a:ext cx="4394606" cy="4673910"/>
            <a:chOff x="4110592" y="1156015"/>
            <a:chExt cx="4937760" cy="5251584"/>
          </a:xfrm>
        </p:grpSpPr>
        <p:pic>
          <p:nvPicPr>
            <p:cNvPr descr="A screenshot of a social media post&#10;&#10;Description automatically generated" id="33" name="Google Shape;33;p6"/>
            <p:cNvPicPr preferRelativeResize="0"/>
            <p:nvPr/>
          </p:nvPicPr>
          <p:blipFill rotWithShape="1">
            <a:blip r:embed="rId4">
              <a:alphaModFix/>
            </a:blip>
            <a:srcRect b="0" l="0" r="0" t="0"/>
            <a:stretch/>
          </p:blipFill>
          <p:spPr>
            <a:xfrm>
              <a:off x="4110592" y="1156015"/>
              <a:ext cx="4937760" cy="3404538"/>
            </a:xfrm>
            <a:prstGeom prst="rect">
              <a:avLst/>
            </a:prstGeom>
            <a:noFill/>
            <a:ln>
              <a:noFill/>
            </a:ln>
          </p:spPr>
        </p:pic>
        <p:pic>
          <p:nvPicPr>
            <p:cNvPr descr="A screenshot of a cell phone&#10;&#10;Description automatically generated" id="34" name="Google Shape;34;p6"/>
            <p:cNvPicPr preferRelativeResize="0"/>
            <p:nvPr/>
          </p:nvPicPr>
          <p:blipFill rotWithShape="1">
            <a:blip r:embed="rId5">
              <a:alphaModFix/>
            </a:blip>
            <a:srcRect b="0" l="0" r="0" t="0"/>
            <a:stretch/>
          </p:blipFill>
          <p:spPr>
            <a:xfrm>
              <a:off x="4110592" y="4318820"/>
              <a:ext cx="4937760" cy="2088779"/>
            </a:xfrm>
            <a:prstGeom prst="rect">
              <a:avLst/>
            </a:prstGeom>
            <a:noFill/>
            <a:ln>
              <a:noFill/>
            </a:ln>
          </p:spPr>
        </p:pic>
      </p:grpSp>
      <p:sp>
        <p:nvSpPr>
          <p:cNvPr id="35" name="Google Shape;35;p6"/>
          <p:cNvSpPr/>
          <p:nvPr>
            <p:ph idx="12" type="sldNum"/>
          </p:nvPr>
        </p:nvSpPr>
        <p:spPr>
          <a:xfrm>
            <a:off x="8763000" y="6629400"/>
            <a:ext cx="304800" cy="187285"/>
          </a:xfrm>
          <a:prstGeom prst="roundRect">
            <a:avLst>
              <a:gd fmla="val 16667" name="adj"/>
            </a:avLst>
          </a:prstGeom>
          <a:solidFill>
            <a:schemeClr val="lt1">
              <a:alpha val="48235"/>
            </a:schemeClr>
          </a:solidFill>
          <a:ln cap="flat" cmpd="sng" w="25400">
            <a:solidFill>
              <a:schemeClr val="dk2">
                <a:alpha val="60000"/>
              </a:schemeClr>
            </a:solidFill>
            <a:prstDash val="solid"/>
            <a:round/>
            <a:headEnd len="sm" w="sm" type="none"/>
            <a:tailEnd len="sm" w="sm" type="none"/>
          </a:ln>
        </p:spPr>
        <p:txBody>
          <a:bodyPr anchorCtr="0" anchor="t" bIns="0" lIns="0" spcFirstLastPara="1" rIns="0" wrap="square" tIns="0">
            <a:noAutofit/>
          </a:bodyPr>
          <a:lstStyle/>
          <a:p>
            <a:pPr indent="0" lvl="0" marL="0" rtl="0" algn="ctr">
              <a:lnSpc>
                <a:spcPct val="100000"/>
              </a:lnSpc>
              <a:spcBef>
                <a:spcPts val="0"/>
              </a:spcBef>
              <a:spcAft>
                <a:spcPts val="0"/>
              </a:spcAft>
              <a:buSzPts val="1100"/>
              <a:buNone/>
            </a:pPr>
            <a:fld id="{00000000-1234-1234-1234-123412341234}" type="slidenum">
              <a:rPr lang="en-US"/>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 name="Shape 39"/>
        <p:cNvGrpSpPr/>
        <p:nvPr/>
      </p:nvGrpSpPr>
      <p:grpSpPr>
        <a:xfrm>
          <a:off x="0" y="0"/>
          <a:ext cx="0" cy="0"/>
          <a:chOff x="0" y="0"/>
          <a:chExt cx="0" cy="0"/>
        </a:xfrm>
      </p:grpSpPr>
      <p:sp>
        <p:nvSpPr>
          <p:cNvPr id="40" name="Google Shape;40;p7"/>
          <p:cNvSpPr/>
          <p:nvPr>
            <p:ph idx="12" type="sldNum"/>
          </p:nvPr>
        </p:nvSpPr>
        <p:spPr>
          <a:xfrm>
            <a:off x="8763000" y="6629400"/>
            <a:ext cx="304800" cy="187285"/>
          </a:xfrm>
          <a:prstGeom prst="roundRect">
            <a:avLst>
              <a:gd fmla="val 16667" name="adj"/>
            </a:avLst>
          </a:prstGeom>
          <a:solidFill>
            <a:schemeClr val="lt1">
              <a:alpha val="48235"/>
            </a:schemeClr>
          </a:solidFill>
          <a:ln cap="flat" cmpd="sng" w="25400">
            <a:solidFill>
              <a:schemeClr val="dk2">
                <a:alpha val="60000"/>
              </a:schemeClr>
            </a:solidFill>
            <a:prstDash val="solid"/>
            <a:round/>
            <a:headEnd len="sm" w="sm" type="none"/>
            <a:tailEnd len="sm" w="sm" type="none"/>
          </a:ln>
        </p:spPr>
        <p:txBody>
          <a:bodyPr anchorCtr="0" anchor="t" bIns="0" lIns="0" spcFirstLastPara="1" rIns="0" wrap="square" tIns="0">
            <a:noAutofit/>
          </a:bodyPr>
          <a:lstStyle/>
          <a:p>
            <a:pPr indent="0" lvl="0" marL="0" rtl="0" algn="ctr">
              <a:lnSpc>
                <a:spcPct val="100000"/>
              </a:lnSpc>
              <a:spcBef>
                <a:spcPts val="0"/>
              </a:spcBef>
              <a:spcAft>
                <a:spcPts val="0"/>
              </a:spcAft>
              <a:buSzPts val="1100"/>
              <a:buNone/>
            </a:pPr>
            <a:fld id="{00000000-1234-1234-1234-123412341234}" type="slidenum">
              <a:rPr lang="en-US"/>
              <a:t>‹#›</a:t>
            </a:fld>
            <a:endParaRPr/>
          </a:p>
        </p:txBody>
      </p:sp>
      <p:sp>
        <p:nvSpPr>
          <p:cNvPr id="41" name="Google Shape;41;p7"/>
          <p:cNvSpPr txBox="1"/>
          <p:nvPr>
            <p:ph idx="1" type="body"/>
          </p:nvPr>
        </p:nvSpPr>
        <p:spPr>
          <a:xfrm>
            <a:off x="76200" y="1240220"/>
            <a:ext cx="8991600" cy="3977972"/>
          </a:xfrm>
          <a:prstGeom prst="rect">
            <a:avLst/>
          </a:prstGeom>
          <a:noFill/>
          <a:ln>
            <a:noFill/>
          </a:ln>
        </p:spPr>
        <p:txBody>
          <a:bodyPr anchorCtr="0" anchor="t" bIns="45700" lIns="91425" spcFirstLastPara="1" rIns="91425" wrap="square" tIns="45700">
            <a:noAutofit/>
          </a:bodyPr>
          <a:lstStyle/>
          <a:p>
            <a:pPr indent="-285750" lvl="0" marL="285750" rtl="0" algn="l">
              <a:lnSpc>
                <a:spcPct val="133333"/>
              </a:lnSpc>
              <a:spcBef>
                <a:spcPts val="0"/>
              </a:spcBef>
              <a:spcAft>
                <a:spcPts val="0"/>
              </a:spcAft>
              <a:buSzPts val="2000"/>
              <a:buChar char="•"/>
            </a:pPr>
            <a:r>
              <a:rPr b="0" lang="en-US" sz="1800">
                <a:solidFill>
                  <a:srgbClr val="002060"/>
                </a:solidFill>
                <a:latin typeface="Arial"/>
                <a:ea typeface="Arial"/>
                <a:cs typeface="Arial"/>
                <a:sym typeface="Arial"/>
              </a:rPr>
              <a:t>Demonstrate the value of climate data records for decision/policy making, e.g., usage of satellite data in a use case with UNFCCC Parties to support the Global Stocktakes </a:t>
            </a:r>
            <a:endParaRPr/>
          </a:p>
          <a:p>
            <a:pPr indent="-285750" lvl="0" marL="285750" rtl="0" algn="l">
              <a:lnSpc>
                <a:spcPct val="133333"/>
              </a:lnSpc>
              <a:spcBef>
                <a:spcPts val="300"/>
              </a:spcBef>
              <a:spcAft>
                <a:spcPts val="0"/>
              </a:spcAft>
              <a:buSzPts val="2000"/>
              <a:buChar char="•"/>
            </a:pPr>
            <a:r>
              <a:rPr b="0" lang="en-US" sz="1800">
                <a:solidFill>
                  <a:srgbClr val="002060"/>
                </a:solidFill>
                <a:latin typeface="Arial"/>
                <a:ea typeface="Arial"/>
                <a:cs typeface="Arial"/>
                <a:sym typeface="Arial"/>
              </a:rPr>
              <a:t>Understand the application needs to provide feedbacks towards quality improvements for the ECV requirements defined by GCOS </a:t>
            </a:r>
            <a:endParaRPr/>
          </a:p>
          <a:p>
            <a:pPr indent="-285750" lvl="0" marL="285750" rtl="0" algn="l">
              <a:lnSpc>
                <a:spcPct val="133333"/>
              </a:lnSpc>
              <a:spcBef>
                <a:spcPts val="300"/>
              </a:spcBef>
              <a:spcAft>
                <a:spcPts val="0"/>
              </a:spcAft>
              <a:buSzPts val="2000"/>
              <a:buChar char="•"/>
            </a:pPr>
            <a:r>
              <a:rPr b="0" lang="en-US" sz="1800">
                <a:solidFill>
                  <a:srgbClr val="002060"/>
                </a:solidFill>
                <a:latin typeface="Arial"/>
                <a:ea typeface="Arial"/>
                <a:cs typeface="Arial"/>
                <a:sym typeface="Arial"/>
              </a:rPr>
              <a:t>Validate the top-down architecture for climate monitoring from space with a down-top approach ensuring traceability from usage to space-based observing system</a:t>
            </a:r>
            <a:endParaRPr/>
          </a:p>
          <a:p>
            <a:pPr indent="-285750" lvl="0" marL="285750" rtl="0" algn="l">
              <a:lnSpc>
                <a:spcPct val="133333"/>
              </a:lnSpc>
              <a:spcBef>
                <a:spcPts val="300"/>
              </a:spcBef>
              <a:spcAft>
                <a:spcPts val="0"/>
              </a:spcAft>
              <a:buSzPts val="2000"/>
              <a:buChar char="•"/>
            </a:pPr>
            <a:r>
              <a:rPr b="0" lang="en-US" sz="1800">
                <a:solidFill>
                  <a:srgbClr val="002060"/>
                </a:solidFill>
                <a:latin typeface="Arial"/>
                <a:ea typeface="Arial"/>
                <a:cs typeface="Arial"/>
                <a:sym typeface="Arial"/>
              </a:rPr>
              <a:t>Optimize the use of climate data records in applications relevant for climate services and science</a:t>
            </a:r>
            <a:endParaRPr/>
          </a:p>
          <a:p>
            <a:pPr indent="-285750" lvl="0" marL="285750" rtl="0" algn="l">
              <a:lnSpc>
                <a:spcPct val="133333"/>
              </a:lnSpc>
              <a:spcBef>
                <a:spcPts val="300"/>
              </a:spcBef>
              <a:spcAft>
                <a:spcPts val="300"/>
              </a:spcAft>
              <a:buSzPts val="2000"/>
              <a:buChar char="•"/>
            </a:pPr>
            <a:r>
              <a:rPr b="0" lang="en-US" sz="1800">
                <a:solidFill>
                  <a:srgbClr val="002060"/>
                </a:solidFill>
                <a:latin typeface="Arial"/>
                <a:ea typeface="Arial"/>
                <a:cs typeface="Arial"/>
                <a:sym typeface="Arial"/>
              </a:rPr>
              <a:t>Support capacity building by providing/receiving use cases for/from training activities, e.g., for developing countries (link to CGMS and CEOS capacity building activities)</a:t>
            </a:r>
            <a:endParaRPr/>
          </a:p>
        </p:txBody>
      </p:sp>
      <p:sp>
        <p:nvSpPr>
          <p:cNvPr id="42" name="Google Shape;42;p7"/>
          <p:cNvSpPr txBox="1"/>
          <p:nvPr>
            <p:ph idx="2" type="body"/>
          </p:nvPr>
        </p:nvSpPr>
        <p:spPr>
          <a:xfrm>
            <a:off x="1981200" y="76200"/>
            <a:ext cx="4953000" cy="914400"/>
          </a:xfrm>
          <a:prstGeom prst="rect">
            <a:avLst/>
          </a:prstGeom>
          <a:noFill/>
          <a:ln>
            <a:noFill/>
          </a:ln>
        </p:spPr>
        <p:txBody>
          <a:bodyPr anchorCtr="0" anchor="t" bIns="45700" lIns="91425" spcFirstLastPara="1" rIns="91425" wrap="square" tIns="45700">
            <a:noAutofit/>
          </a:bodyPr>
          <a:lstStyle/>
          <a:p>
            <a:pPr indent="-228600" lvl="0" marL="457200" marR="0" rtl="0" algn="ctr">
              <a:lnSpc>
                <a:spcPct val="100000"/>
              </a:lnSpc>
              <a:spcBef>
                <a:spcPts val="500"/>
              </a:spcBef>
              <a:spcAft>
                <a:spcPts val="0"/>
              </a:spcAft>
              <a:buClr>
                <a:schemeClr val="lt1"/>
              </a:buClr>
              <a:buSzPts val="2800"/>
              <a:buFont typeface="Arial"/>
              <a:buNone/>
            </a:pPr>
            <a:r>
              <a:rPr lang="en-US" sz="2400">
                <a:latin typeface="Helvetica Neue"/>
                <a:ea typeface="Helvetica Neue"/>
                <a:cs typeface="Helvetica Neue"/>
                <a:sym typeface="Helvetica Neue"/>
              </a:rPr>
              <a:t>Use Cases for Climate Data Records: Major Objectives</a:t>
            </a:r>
            <a:endParaRPr/>
          </a:p>
          <a:p>
            <a:pPr indent="-228600" lvl="0" marL="457200" marR="0" rtl="0" algn="ctr">
              <a:lnSpc>
                <a:spcPct val="100000"/>
              </a:lnSpc>
              <a:spcBef>
                <a:spcPts val="500"/>
              </a:spcBef>
              <a:spcAft>
                <a:spcPts val="0"/>
              </a:spcAft>
              <a:buClr>
                <a:schemeClr val="lt1"/>
              </a:buClr>
              <a:buSzPts val="2800"/>
              <a:buFont typeface="Arial"/>
              <a:buNone/>
            </a:pPr>
            <a:r>
              <a:t/>
            </a:r>
            <a:endParaRPr/>
          </a:p>
        </p:txBody>
      </p:sp>
      <p:grpSp>
        <p:nvGrpSpPr>
          <p:cNvPr id="43" name="Google Shape;43;p7"/>
          <p:cNvGrpSpPr/>
          <p:nvPr/>
        </p:nvGrpSpPr>
        <p:grpSpPr>
          <a:xfrm>
            <a:off x="248807" y="5125528"/>
            <a:ext cx="8646385" cy="1444031"/>
            <a:chOff x="258002" y="4958945"/>
            <a:chExt cx="8646385" cy="1444031"/>
          </a:xfrm>
        </p:grpSpPr>
        <p:sp>
          <p:nvSpPr>
            <p:cNvPr id="44" name="Google Shape;44;p7"/>
            <p:cNvSpPr/>
            <p:nvPr/>
          </p:nvSpPr>
          <p:spPr>
            <a:xfrm>
              <a:off x="258002" y="4968030"/>
              <a:ext cx="1188181" cy="1434945"/>
            </a:xfrm>
            <a:prstGeom prst="flowChartMagneticDisk">
              <a:avLst/>
            </a:prstGeom>
            <a:solidFill>
              <a:srgbClr val="FFFF00"/>
            </a:solidFill>
            <a:ln cap="flat" cmpd="sng" w="25400">
              <a:solidFill>
                <a:srgbClr val="395E89"/>
              </a:solidFill>
              <a:prstDash val="solid"/>
              <a:round/>
              <a:headEnd len="sm" w="sm" type="none"/>
              <a:tailEnd len="sm" w="sm" type="none"/>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1200" u="none" cap="none" strike="noStrike">
                  <a:solidFill>
                    <a:schemeClr val="dk1"/>
                  </a:solidFill>
                  <a:latin typeface="Arial"/>
                  <a:ea typeface="Arial"/>
                  <a:cs typeface="Arial"/>
                  <a:sym typeface="Arial"/>
                </a:rPr>
                <a:t>Take Earth observations from space</a:t>
              </a:r>
              <a:endParaRPr/>
            </a:p>
          </p:txBody>
        </p:sp>
        <p:sp>
          <p:nvSpPr>
            <p:cNvPr id="45" name="Google Shape;45;p7"/>
            <p:cNvSpPr/>
            <p:nvPr/>
          </p:nvSpPr>
          <p:spPr>
            <a:xfrm>
              <a:off x="2747533" y="4968031"/>
              <a:ext cx="1130744" cy="1434945"/>
            </a:xfrm>
            <a:prstGeom prst="flowChartMagneticDisk">
              <a:avLst/>
            </a:prstGeom>
            <a:solidFill>
              <a:srgbClr val="C2D59B"/>
            </a:solidFill>
            <a:ln cap="flat" cmpd="sng" w="25400">
              <a:solidFill>
                <a:srgbClr val="395E89"/>
              </a:solidFill>
              <a:prstDash val="solid"/>
              <a:round/>
              <a:headEnd len="sm" w="sm" type="none"/>
              <a:tailEnd len="sm" w="sm" type="none"/>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1200" u="none" cap="none" strike="noStrike">
                  <a:solidFill>
                    <a:schemeClr val="dk1"/>
                  </a:solidFill>
                  <a:latin typeface="Arial"/>
                  <a:ea typeface="Arial"/>
                  <a:cs typeface="Arial"/>
                  <a:sym typeface="Arial"/>
                </a:rPr>
                <a:t>Create Climate Data Records/</a:t>
              </a:r>
              <a:endParaRPr/>
            </a:p>
            <a:p>
              <a:pPr indent="0" lvl="0" marL="0" marR="0" rtl="0" algn="ctr">
                <a:lnSpc>
                  <a:spcPct val="100000"/>
                </a:lnSpc>
                <a:spcBef>
                  <a:spcPts val="0"/>
                </a:spcBef>
                <a:spcAft>
                  <a:spcPts val="0"/>
                </a:spcAft>
                <a:buNone/>
              </a:pPr>
              <a:r>
                <a:rPr b="0" i="0" lang="en-US" sz="1200" u="none" cap="none" strike="noStrike">
                  <a:solidFill>
                    <a:schemeClr val="dk1"/>
                  </a:solidFill>
                  <a:latin typeface="Arial"/>
                  <a:ea typeface="Arial"/>
                  <a:cs typeface="Arial"/>
                  <a:sym typeface="Arial"/>
                </a:rPr>
                <a:t>Indicators</a:t>
              </a:r>
              <a:endParaRPr/>
            </a:p>
          </p:txBody>
        </p:sp>
        <p:sp>
          <p:nvSpPr>
            <p:cNvPr id="46" name="Google Shape;46;p7"/>
            <p:cNvSpPr/>
            <p:nvPr/>
          </p:nvSpPr>
          <p:spPr>
            <a:xfrm>
              <a:off x="5179627" y="4968031"/>
              <a:ext cx="1052485" cy="1434945"/>
            </a:xfrm>
            <a:prstGeom prst="flowChartMagneticDisk">
              <a:avLst/>
            </a:prstGeom>
            <a:solidFill>
              <a:srgbClr val="D99593"/>
            </a:solidFill>
            <a:ln cap="flat" cmpd="sng" w="25400">
              <a:solidFill>
                <a:srgbClr val="395E89"/>
              </a:solidFill>
              <a:prstDash val="solid"/>
              <a:round/>
              <a:headEnd len="sm" w="sm" type="none"/>
              <a:tailEnd len="sm" w="sm" type="none"/>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1200" u="none" cap="none" strike="noStrike">
                  <a:solidFill>
                    <a:schemeClr val="dk1"/>
                  </a:solidFill>
                  <a:latin typeface="Arial"/>
                  <a:ea typeface="Arial"/>
                  <a:cs typeface="Arial"/>
                  <a:sym typeface="Arial"/>
                </a:rPr>
                <a:t>Use Climate Data Records</a:t>
              </a:r>
              <a:endParaRPr/>
            </a:p>
          </p:txBody>
        </p:sp>
        <p:sp>
          <p:nvSpPr>
            <p:cNvPr id="47" name="Google Shape;47;p7"/>
            <p:cNvSpPr/>
            <p:nvPr/>
          </p:nvSpPr>
          <p:spPr>
            <a:xfrm>
              <a:off x="7606290" y="4968030"/>
              <a:ext cx="1298097" cy="1434945"/>
            </a:xfrm>
            <a:prstGeom prst="flowChartMagneticDisk">
              <a:avLst/>
            </a:prstGeom>
            <a:solidFill>
              <a:srgbClr val="8CB3E3"/>
            </a:solidFill>
            <a:ln cap="flat" cmpd="sng" w="25400">
              <a:solidFill>
                <a:srgbClr val="395E89"/>
              </a:solidFill>
              <a:prstDash val="solid"/>
              <a:round/>
              <a:headEnd len="sm" w="sm" type="none"/>
              <a:tailEnd len="sm" w="sm" type="none"/>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None/>
              </a:pPr>
              <a:r>
                <a:rPr b="0" i="0" lang="en-US" sz="1200" u="none" cap="none" strike="noStrike">
                  <a:solidFill>
                    <a:schemeClr val="dk1"/>
                  </a:solidFill>
                  <a:latin typeface="Arial"/>
                  <a:ea typeface="Arial"/>
                  <a:cs typeface="Arial"/>
                  <a:sym typeface="Arial"/>
                </a:rPr>
                <a:t>Use information derived from Climate Data Records</a:t>
              </a:r>
              <a:endParaRPr/>
            </a:p>
          </p:txBody>
        </p:sp>
        <p:sp>
          <p:nvSpPr>
            <p:cNvPr id="48" name="Google Shape;48;p7"/>
            <p:cNvSpPr/>
            <p:nvPr/>
          </p:nvSpPr>
          <p:spPr>
            <a:xfrm>
              <a:off x="1510290" y="5603867"/>
              <a:ext cx="1149069" cy="436970"/>
            </a:xfrm>
            <a:prstGeom prst="rightArrow">
              <a:avLst>
                <a:gd fmla="val 50000" name="adj1"/>
                <a:gd fmla="val 50000" name="adj2"/>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9" name="Google Shape;49;p7"/>
            <p:cNvSpPr/>
            <p:nvPr/>
          </p:nvSpPr>
          <p:spPr>
            <a:xfrm>
              <a:off x="6310949" y="5313242"/>
              <a:ext cx="1295341" cy="1012689"/>
            </a:xfrm>
            <a:prstGeom prst="rightArrow">
              <a:avLst>
                <a:gd fmla="val 50000" name="adj1"/>
                <a:gd fmla="val 50000" name="adj2"/>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1200" u="none" cap="none" strike="noStrike">
                  <a:solidFill>
                    <a:schemeClr val="lt1"/>
                  </a:solidFill>
                  <a:latin typeface="Arial"/>
                  <a:ea typeface="Arial"/>
                  <a:cs typeface="Arial"/>
                  <a:sym typeface="Arial"/>
                </a:rPr>
                <a:t>Tailored information (Reports)</a:t>
              </a:r>
              <a:endParaRPr/>
            </a:p>
          </p:txBody>
        </p:sp>
        <p:sp>
          <p:nvSpPr>
            <p:cNvPr id="50" name="Google Shape;50;p7"/>
            <p:cNvSpPr/>
            <p:nvPr/>
          </p:nvSpPr>
          <p:spPr>
            <a:xfrm>
              <a:off x="3922098" y="5457188"/>
              <a:ext cx="1257529" cy="776181"/>
            </a:xfrm>
            <a:prstGeom prst="rightArrow">
              <a:avLst>
                <a:gd fmla="val 50000" name="adj1"/>
                <a:gd fmla="val 50000" name="adj2"/>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1200" u="none" cap="none" strike="noStrike">
                  <a:solidFill>
                    <a:schemeClr val="lt1"/>
                  </a:solidFill>
                  <a:latin typeface="Arial"/>
                  <a:ea typeface="Arial"/>
                  <a:cs typeface="Arial"/>
                  <a:sym typeface="Arial"/>
                </a:rPr>
                <a:t>Tailored Data</a:t>
              </a:r>
              <a:endParaRPr/>
            </a:p>
          </p:txBody>
        </p:sp>
        <p:sp>
          <p:nvSpPr>
            <p:cNvPr id="51" name="Google Shape;51;p7"/>
            <p:cNvSpPr txBox="1"/>
            <p:nvPr/>
          </p:nvSpPr>
          <p:spPr>
            <a:xfrm>
              <a:off x="1446183" y="5668463"/>
              <a:ext cx="1167307" cy="27699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i="0" lang="en-US" sz="1200" u="none" cap="none" strike="noStrike">
                  <a:solidFill>
                    <a:schemeClr val="lt1"/>
                  </a:solidFill>
                  <a:latin typeface="Arial"/>
                  <a:ea typeface="Arial"/>
                  <a:cs typeface="Arial"/>
                  <a:sym typeface="Arial"/>
                </a:rPr>
                <a:t>Observations</a:t>
              </a:r>
              <a:endParaRPr/>
            </a:p>
          </p:txBody>
        </p:sp>
        <p:sp>
          <p:nvSpPr>
            <p:cNvPr id="52" name="Google Shape;52;p7"/>
            <p:cNvSpPr txBox="1"/>
            <p:nvPr/>
          </p:nvSpPr>
          <p:spPr>
            <a:xfrm>
              <a:off x="435952" y="5005465"/>
              <a:ext cx="880369"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i="0" lang="en-US" sz="1400" u="none" cap="none" strike="noStrike">
                  <a:solidFill>
                    <a:srgbClr val="000000"/>
                  </a:solidFill>
                  <a:latin typeface="Arial"/>
                  <a:ea typeface="Arial"/>
                  <a:cs typeface="Arial"/>
                  <a:sym typeface="Arial"/>
                </a:rPr>
                <a:t>Sensing</a:t>
              </a:r>
              <a:endParaRPr/>
            </a:p>
          </p:txBody>
        </p:sp>
        <p:sp>
          <p:nvSpPr>
            <p:cNvPr id="53" name="Google Shape;53;p7"/>
            <p:cNvSpPr txBox="1"/>
            <p:nvPr/>
          </p:nvSpPr>
          <p:spPr>
            <a:xfrm>
              <a:off x="5163439" y="5039457"/>
              <a:ext cx="1157689"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i="0" lang="en-US" sz="1400" u="none" cap="none" strike="noStrike">
                  <a:solidFill>
                    <a:srgbClr val="000000"/>
                  </a:solidFill>
                  <a:latin typeface="Arial"/>
                  <a:ea typeface="Arial"/>
                  <a:cs typeface="Arial"/>
                  <a:sym typeface="Arial"/>
                </a:rPr>
                <a:t>Application</a:t>
              </a:r>
              <a:endParaRPr/>
            </a:p>
          </p:txBody>
        </p:sp>
        <p:sp>
          <p:nvSpPr>
            <p:cNvPr id="54" name="Google Shape;54;p7"/>
            <p:cNvSpPr txBox="1"/>
            <p:nvPr/>
          </p:nvSpPr>
          <p:spPr>
            <a:xfrm>
              <a:off x="7736912" y="4958945"/>
              <a:ext cx="1094647" cy="52322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1" i="0" lang="en-US" sz="1400" u="none" cap="none" strike="noStrike">
                  <a:solidFill>
                    <a:srgbClr val="000000"/>
                  </a:solidFill>
                  <a:latin typeface="Arial"/>
                  <a:ea typeface="Arial"/>
                  <a:cs typeface="Arial"/>
                  <a:sym typeface="Arial"/>
                </a:rPr>
                <a:t>Decision Making</a:t>
              </a:r>
              <a:endParaRPr/>
            </a:p>
          </p:txBody>
        </p:sp>
        <p:sp>
          <p:nvSpPr>
            <p:cNvPr id="55" name="Google Shape;55;p7"/>
            <p:cNvSpPr txBox="1"/>
            <p:nvPr/>
          </p:nvSpPr>
          <p:spPr>
            <a:xfrm>
              <a:off x="2703712" y="5031127"/>
              <a:ext cx="1239442"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i="0" lang="en-US" sz="1400" u="none" cap="none" strike="noStrike">
                  <a:solidFill>
                    <a:srgbClr val="000000"/>
                  </a:solidFill>
                  <a:latin typeface="Arial"/>
                  <a:ea typeface="Arial"/>
                  <a:cs typeface="Arial"/>
                  <a:sym typeface="Arial"/>
                </a:rPr>
                <a:t>CDR Making</a:t>
              </a:r>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8"/>
          <p:cNvSpPr/>
          <p:nvPr>
            <p:ph idx="12" type="sldNum"/>
          </p:nvPr>
        </p:nvSpPr>
        <p:spPr>
          <a:xfrm>
            <a:off x="8763000" y="6629400"/>
            <a:ext cx="304800" cy="187285"/>
          </a:xfrm>
          <a:prstGeom prst="roundRect">
            <a:avLst>
              <a:gd fmla="val 16667" name="adj"/>
            </a:avLst>
          </a:prstGeom>
          <a:solidFill>
            <a:schemeClr val="lt1">
              <a:alpha val="48235"/>
            </a:schemeClr>
          </a:solidFill>
          <a:ln cap="flat" cmpd="sng" w="25400">
            <a:solidFill>
              <a:schemeClr val="dk2">
                <a:alpha val="60000"/>
              </a:schemeClr>
            </a:solidFill>
            <a:prstDash val="solid"/>
            <a:round/>
            <a:headEnd len="sm" w="sm" type="none"/>
            <a:tailEnd len="sm" w="sm" type="none"/>
          </a:ln>
        </p:spPr>
        <p:txBody>
          <a:bodyPr anchorCtr="0" anchor="t" bIns="0" lIns="0" spcFirstLastPara="1" rIns="0" wrap="square" tIns="0">
            <a:noAutofit/>
          </a:bodyPr>
          <a:lstStyle/>
          <a:p>
            <a:pPr indent="0" lvl="0" marL="0" rtl="0" algn="ctr">
              <a:lnSpc>
                <a:spcPct val="100000"/>
              </a:lnSpc>
              <a:spcBef>
                <a:spcPts val="0"/>
              </a:spcBef>
              <a:spcAft>
                <a:spcPts val="0"/>
              </a:spcAft>
              <a:buSzPts val="1100"/>
              <a:buNone/>
            </a:pPr>
            <a:fld id="{00000000-1234-1234-1234-123412341234}" type="slidenum">
              <a:rPr lang="en-US"/>
              <a:t>‹#›</a:t>
            </a:fld>
            <a:endParaRPr/>
          </a:p>
        </p:txBody>
      </p:sp>
      <p:sp>
        <p:nvSpPr>
          <p:cNvPr id="61" name="Google Shape;61;p8"/>
          <p:cNvSpPr txBox="1"/>
          <p:nvPr>
            <p:ph idx="2" type="body"/>
          </p:nvPr>
        </p:nvSpPr>
        <p:spPr>
          <a:xfrm>
            <a:off x="1981200" y="76200"/>
            <a:ext cx="4953000" cy="914400"/>
          </a:xfrm>
          <a:prstGeom prst="rect">
            <a:avLst/>
          </a:prstGeom>
          <a:noFill/>
          <a:ln>
            <a:noFill/>
          </a:ln>
        </p:spPr>
        <p:txBody>
          <a:bodyPr anchorCtr="0" anchor="t" bIns="45700" lIns="91425" spcFirstLastPara="1" rIns="91425" wrap="square" tIns="45700">
            <a:noAutofit/>
          </a:bodyPr>
          <a:lstStyle/>
          <a:p>
            <a:pPr indent="-228600" lvl="0" marL="457200" marR="0" rtl="0" algn="ctr">
              <a:lnSpc>
                <a:spcPct val="100000"/>
              </a:lnSpc>
              <a:spcBef>
                <a:spcPts val="500"/>
              </a:spcBef>
              <a:spcAft>
                <a:spcPts val="0"/>
              </a:spcAft>
              <a:buClr>
                <a:schemeClr val="lt1"/>
              </a:buClr>
              <a:buSzPts val="2800"/>
              <a:buFont typeface="Arial"/>
              <a:buNone/>
            </a:pPr>
            <a:r>
              <a:rPr lang="en-US">
                <a:latin typeface="Helvetica Neue"/>
                <a:ea typeface="Helvetica Neue"/>
                <a:cs typeface="Helvetica Neue"/>
                <a:sym typeface="Helvetica Neue"/>
              </a:rPr>
              <a:t>Two Use Cases Received</a:t>
            </a:r>
            <a:endParaRPr/>
          </a:p>
        </p:txBody>
      </p:sp>
      <p:sp>
        <p:nvSpPr>
          <p:cNvPr id="62" name="Google Shape;62;p8"/>
          <p:cNvSpPr txBox="1"/>
          <p:nvPr>
            <p:ph idx="1" type="body"/>
          </p:nvPr>
        </p:nvSpPr>
        <p:spPr>
          <a:xfrm>
            <a:off x="61674" y="1211060"/>
            <a:ext cx="8851213" cy="5157782"/>
          </a:xfrm>
          <a:prstGeom prst="rect">
            <a:avLst/>
          </a:prstGeom>
          <a:noFill/>
          <a:ln>
            <a:noFill/>
          </a:ln>
        </p:spPr>
        <p:txBody>
          <a:bodyPr anchorCtr="0" anchor="t" bIns="45700" lIns="91425" spcFirstLastPara="1" rIns="91425" wrap="square" tIns="45700">
            <a:noAutofit/>
          </a:bodyPr>
          <a:lstStyle/>
          <a:p>
            <a:pPr indent="-285750" lvl="0" marL="285750" rtl="0" algn="l">
              <a:lnSpc>
                <a:spcPct val="144444"/>
              </a:lnSpc>
              <a:spcBef>
                <a:spcPts val="0"/>
              </a:spcBef>
              <a:spcAft>
                <a:spcPts val="0"/>
              </a:spcAft>
              <a:buSzPts val="2000"/>
              <a:buChar char="•"/>
            </a:pPr>
            <a:r>
              <a:rPr lang="en-US" sz="1800">
                <a:latin typeface="Arial"/>
                <a:ea typeface="Arial"/>
                <a:cs typeface="Arial"/>
                <a:sym typeface="Arial"/>
              </a:rPr>
              <a:t>Coastal Risk Information Service (C_RISe)</a:t>
            </a:r>
            <a:endParaRPr/>
          </a:p>
          <a:p>
            <a:pPr indent="-285750" lvl="1" marL="742950" rtl="0" algn="l">
              <a:lnSpc>
                <a:spcPct val="130000"/>
              </a:lnSpc>
              <a:spcBef>
                <a:spcPts val="300"/>
              </a:spcBef>
              <a:spcAft>
                <a:spcPts val="0"/>
              </a:spcAft>
              <a:buSzPts val="2000"/>
              <a:buChar char="o"/>
            </a:pPr>
            <a:r>
              <a:rPr lang="en-US">
                <a:latin typeface="Arial"/>
                <a:ea typeface="Arial"/>
                <a:cs typeface="Arial"/>
                <a:sym typeface="Arial"/>
              </a:rPr>
              <a:t>Satellite-derived sea-level record, ocean surface wind speed/direction, currents and wave height are used to provide coastal risk information service for countries on the east coast of Africa. </a:t>
            </a:r>
            <a:endParaRPr/>
          </a:p>
          <a:p>
            <a:pPr indent="-285750" lvl="1" marL="742950" rtl="0" algn="l">
              <a:lnSpc>
                <a:spcPct val="130000"/>
              </a:lnSpc>
              <a:spcBef>
                <a:spcPts val="300"/>
              </a:spcBef>
              <a:spcAft>
                <a:spcPts val="0"/>
              </a:spcAft>
              <a:buSzPts val="2000"/>
              <a:buChar char="o"/>
            </a:pPr>
            <a:r>
              <a:rPr lang="en-US">
                <a:latin typeface="Arial"/>
                <a:ea typeface="Arial"/>
                <a:cs typeface="Arial"/>
                <a:sym typeface="Arial"/>
              </a:rPr>
              <a:t>Information on sea level rise and storm surge helps reducing the social and economic impact of coastal inundation and extreme weather through coastal zone management, infrastructure protection and development, operational planning, fishery support, etc. </a:t>
            </a:r>
            <a:endParaRPr/>
          </a:p>
          <a:p>
            <a:pPr indent="-285750" lvl="0" marL="285750" rtl="0" algn="l">
              <a:lnSpc>
                <a:spcPct val="130000"/>
              </a:lnSpc>
              <a:spcBef>
                <a:spcPts val="300"/>
              </a:spcBef>
              <a:spcAft>
                <a:spcPts val="0"/>
              </a:spcAft>
              <a:buSzPts val="2000"/>
              <a:buChar char="•"/>
            </a:pPr>
            <a:r>
              <a:rPr lang="en-US">
                <a:latin typeface="Arial"/>
                <a:ea typeface="Arial"/>
                <a:cs typeface="Arial"/>
                <a:sym typeface="Arial"/>
              </a:rPr>
              <a:t>Parametric insurance for agricultural communities using weather and climate information</a:t>
            </a:r>
            <a:endParaRPr/>
          </a:p>
          <a:p>
            <a:pPr indent="-355600" lvl="1" marL="914400" rtl="0" algn="l">
              <a:lnSpc>
                <a:spcPct val="100000"/>
              </a:lnSpc>
              <a:spcBef>
                <a:spcPts val="800"/>
              </a:spcBef>
              <a:spcAft>
                <a:spcPts val="0"/>
              </a:spcAft>
              <a:buSzPts val="2000"/>
              <a:buChar char="o"/>
            </a:pPr>
            <a:r>
              <a:rPr lang="en-US">
                <a:latin typeface="Arial"/>
                <a:ea typeface="Arial"/>
                <a:cs typeface="Arial"/>
                <a:sym typeface="Arial"/>
              </a:rPr>
              <a:t>Satellite-derived precipitation, temperature, land cover, soil moisture, and leaf area index are used to provide real-time risk assessment profiles for insurance policies that are designed to protect individual farmers and agribusinesses against drought, flood, excess rainfall, heatwave, hail, cyclone, etc.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Default">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