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0" r:id="rId4"/>
  </p:sldMasterIdLst>
  <p:notesMasterIdLst>
    <p:notesMasterId r:id="rId17"/>
  </p:notesMasterIdLst>
  <p:sldIdLst>
    <p:sldId id="256" r:id="rId5"/>
    <p:sldId id="710" r:id="rId6"/>
    <p:sldId id="686" r:id="rId7"/>
    <p:sldId id="628" r:id="rId8"/>
    <p:sldId id="713" r:id="rId9"/>
    <p:sldId id="699" r:id="rId10"/>
    <p:sldId id="711" r:id="rId11"/>
    <p:sldId id="712" r:id="rId12"/>
    <p:sldId id="398" r:id="rId13"/>
    <p:sldId id="402" r:id="rId14"/>
    <p:sldId id="393" r:id="rId15"/>
    <p:sldId id="403" r:id="rId1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vetica" panose="020B0604020202020204" pitchFamily="34" charset="0"/>
      <p:regular r:id="rId22"/>
      <p:bold r:id="rId23"/>
      <p:italic r:id="rId24"/>
      <p:boldItalic r:id="rId25"/>
    </p:embeddedFont>
    <p:embeddedFont>
      <p:font typeface="Helvetica Neue" panose="020B060402020202020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9B71C3-E27A-4C84-9E68-8AFCADB05FDD}" v="59" dt="2020-09-04T05:55:01.3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663" autoAdjust="0"/>
  </p:normalViewPr>
  <p:slideViewPr>
    <p:cSldViewPr snapToGrid="0">
      <p:cViewPr varScale="1">
        <p:scale>
          <a:sx n="112" d="100"/>
          <a:sy n="112" d="100"/>
        </p:scale>
        <p:origin x="858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7.fntdata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odcock, Robert (Mineral Resources, Black Mountain)" userId="8359e011-ad37-4bf1-bc2e-5a0ad9834755" providerId="ADAL" clId="{FD9B71C3-E27A-4C84-9E68-8AFCADB05FDD}"/>
    <pc:docChg chg="undo redo custSel addSld delSld modSld sldOrd delMainMaster">
      <pc:chgData name="Woodcock, Robert (Mineral Resources, Black Mountain)" userId="8359e011-ad37-4bf1-bc2e-5a0ad9834755" providerId="ADAL" clId="{FD9B71C3-E27A-4C84-9E68-8AFCADB05FDD}" dt="2020-09-04T06:00:53.996" v="1892" actId="14100"/>
      <pc:docMkLst>
        <pc:docMk/>
      </pc:docMkLst>
      <pc:sldChg chg="modSp mod">
        <pc:chgData name="Woodcock, Robert (Mineral Resources, Black Mountain)" userId="8359e011-ad37-4bf1-bc2e-5a0ad9834755" providerId="ADAL" clId="{FD9B71C3-E27A-4C84-9E68-8AFCADB05FDD}" dt="2020-09-04T04:39:19.495" v="91" actId="20577"/>
        <pc:sldMkLst>
          <pc:docMk/>
          <pc:sldMk cId="0" sldId="256"/>
        </pc:sldMkLst>
        <pc:spChg chg="mod">
          <ac:chgData name="Woodcock, Robert (Mineral Resources, Black Mountain)" userId="8359e011-ad37-4bf1-bc2e-5a0ad9834755" providerId="ADAL" clId="{FD9B71C3-E27A-4C84-9E68-8AFCADB05FDD}" dt="2020-09-04T04:39:19.495" v="91" actId="20577"/>
          <ac:spMkLst>
            <pc:docMk/>
            <pc:sldMk cId="0" sldId="256"/>
            <ac:spMk id="17" creationId="{00000000-0000-0000-0000-000000000000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4:39:08.611" v="87" actId="404"/>
          <ac:spMkLst>
            <pc:docMk/>
            <pc:sldMk cId="0" sldId="256"/>
            <ac:spMk id="18" creationId="{00000000-0000-0000-0000-000000000000}"/>
          </ac:spMkLst>
        </pc:spChg>
      </pc:sldChg>
      <pc:sldChg chg="modSp add del modTransition">
        <pc:chgData name="Woodcock, Robert (Mineral Resources, Black Mountain)" userId="8359e011-ad37-4bf1-bc2e-5a0ad9834755" providerId="ADAL" clId="{FD9B71C3-E27A-4C84-9E68-8AFCADB05FDD}" dt="2020-09-04T05:06:25.937" v="489" actId="47"/>
        <pc:sldMkLst>
          <pc:docMk/>
          <pc:sldMk cId="0" sldId="257"/>
        </pc:sldMkLst>
        <pc:spChg chg="mod">
          <ac:chgData name="Woodcock, Robert (Mineral Resources, Black Mountain)" userId="8359e011-ad37-4bf1-bc2e-5a0ad9834755" providerId="ADAL" clId="{FD9B71C3-E27A-4C84-9E68-8AFCADB05FDD}" dt="2020-09-04T04:40:13.553" v="93"/>
          <ac:spMkLst>
            <pc:docMk/>
            <pc:sldMk cId="0" sldId="257"/>
            <ac:spMk id="10" creationId="{00000000-0000-0000-0000-000000000000}"/>
          </ac:spMkLst>
        </pc:spChg>
      </pc:sldChg>
      <pc:sldChg chg="new del">
        <pc:chgData name="Woodcock, Robert (Mineral Resources, Black Mountain)" userId="8359e011-ad37-4bf1-bc2e-5a0ad9834755" providerId="ADAL" clId="{FD9B71C3-E27A-4C84-9E68-8AFCADB05FDD}" dt="2020-09-04T04:40:17.988" v="96" actId="680"/>
        <pc:sldMkLst>
          <pc:docMk/>
          <pc:sldMk cId="1882688560" sldId="257"/>
        </pc:sldMkLst>
      </pc:sldChg>
      <pc:sldChg chg="new del">
        <pc:chgData name="Woodcock, Robert (Mineral Resources, Black Mountain)" userId="8359e011-ad37-4bf1-bc2e-5a0ad9834755" providerId="ADAL" clId="{FD9B71C3-E27A-4C84-9E68-8AFCADB05FDD}" dt="2020-09-04T04:40:38.988" v="109" actId="47"/>
        <pc:sldMkLst>
          <pc:docMk/>
          <pc:sldMk cId="1362469434" sldId="258"/>
        </pc:sldMkLst>
      </pc:sldChg>
      <pc:sldChg chg="addSp delSp modSp add mod ord modClrScheme chgLayout">
        <pc:chgData name="Woodcock, Robert (Mineral Resources, Black Mountain)" userId="8359e011-ad37-4bf1-bc2e-5a0ad9834755" providerId="ADAL" clId="{FD9B71C3-E27A-4C84-9E68-8AFCADB05FDD}" dt="2020-09-04T05:42:12.693" v="1668"/>
        <pc:sldMkLst>
          <pc:docMk/>
          <pc:sldMk cId="555512235" sldId="393"/>
        </pc:sldMkLst>
        <pc:spChg chg="mod">
          <ac:chgData name="Woodcock, Robert (Mineral Resources, Black Mountain)" userId="8359e011-ad37-4bf1-bc2e-5a0ad9834755" providerId="ADAL" clId="{FD9B71C3-E27A-4C84-9E68-8AFCADB05FDD}" dt="2020-09-04T05:24:35.503" v="1037" actId="207"/>
          <ac:spMkLst>
            <pc:docMk/>
            <pc:sldMk cId="555512235" sldId="393"/>
            <ac:spMk id="2" creationId="{94B767A9-A31A-4BB6-88F3-72F0FC649197}"/>
          </ac:spMkLst>
        </pc:spChg>
        <pc:spChg chg="add del mod ord">
          <ac:chgData name="Woodcock, Robert (Mineral Resources, Black Mountain)" userId="8359e011-ad37-4bf1-bc2e-5a0ad9834755" providerId="ADAL" clId="{FD9B71C3-E27A-4C84-9E68-8AFCADB05FDD}" dt="2020-09-04T05:23:21.008" v="964" actId="478"/>
          <ac:spMkLst>
            <pc:docMk/>
            <pc:sldMk cId="555512235" sldId="393"/>
            <ac:spMk id="3" creationId="{040EA241-3826-441A-AFA6-7EAC5E552926}"/>
          </ac:spMkLst>
        </pc:spChg>
        <pc:spChg chg="del mod ord">
          <ac:chgData name="Woodcock, Robert (Mineral Resources, Black Mountain)" userId="8359e011-ad37-4bf1-bc2e-5a0ad9834755" providerId="ADAL" clId="{FD9B71C3-E27A-4C84-9E68-8AFCADB05FDD}" dt="2020-09-04T05:22:24.912" v="957" actId="478"/>
          <ac:spMkLst>
            <pc:docMk/>
            <pc:sldMk cId="555512235" sldId="393"/>
            <ac:spMk id="4" creationId="{F10BC8A7-48CB-4D1B-8AF1-5C021F6CFDD5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22:26.564" v="958"/>
          <ac:spMkLst>
            <pc:docMk/>
            <pc:sldMk cId="555512235" sldId="393"/>
            <ac:spMk id="5" creationId="{21E3C8DE-D135-4143-9127-5B00B743AD8D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22:59.656" v="959" actId="14100"/>
          <ac:spMkLst>
            <pc:docMk/>
            <pc:sldMk cId="555512235" sldId="393"/>
            <ac:spMk id="10" creationId="{482F511E-AB9B-4DB7-A8F8-A7516709FCC2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22:59.656" v="959" actId="14100"/>
          <ac:spMkLst>
            <pc:docMk/>
            <pc:sldMk cId="555512235" sldId="393"/>
            <ac:spMk id="11" creationId="{96C019EE-CD24-4F78-91CF-965CBCA202E8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22:59.656" v="959" actId="14100"/>
          <ac:spMkLst>
            <pc:docMk/>
            <pc:sldMk cId="555512235" sldId="393"/>
            <ac:spMk id="12" creationId="{387DA114-05D1-456C-BB11-6FD8B1EE5F4F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25:58.218" v="1049" actId="1076"/>
          <ac:spMkLst>
            <pc:docMk/>
            <pc:sldMk cId="555512235" sldId="393"/>
            <ac:spMk id="18" creationId="{B194030A-6878-41C0-826B-0973D82A854A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23:11.029" v="961" actId="1076"/>
          <ac:spMkLst>
            <pc:docMk/>
            <pc:sldMk cId="555512235" sldId="393"/>
            <ac:spMk id="19" creationId="{35B1DE84-A59C-49F2-9DDD-79C72EBA9E13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24:35.503" v="1037" actId="207"/>
          <ac:spMkLst>
            <pc:docMk/>
            <pc:sldMk cId="555512235" sldId="393"/>
            <ac:spMk id="24" creationId="{DF2FA933-94DA-46B5-9A38-4789F6F32289}"/>
          </ac:spMkLst>
        </pc:spChg>
        <pc:spChg chg="add mod">
          <ac:chgData name="Woodcock, Robert (Mineral Resources, Black Mountain)" userId="8359e011-ad37-4bf1-bc2e-5a0ad9834755" providerId="ADAL" clId="{FD9B71C3-E27A-4C84-9E68-8AFCADB05FDD}" dt="2020-09-04T05:25:19.264" v="1044" actId="14100"/>
          <ac:spMkLst>
            <pc:docMk/>
            <pc:sldMk cId="555512235" sldId="393"/>
            <ac:spMk id="25" creationId="{00ABCD80-CCE7-4BF4-A78B-D9340FD6B46D}"/>
          </ac:spMkLst>
        </pc:spChg>
        <pc:spChg chg="add mod">
          <ac:chgData name="Woodcock, Robert (Mineral Resources, Black Mountain)" userId="8359e011-ad37-4bf1-bc2e-5a0ad9834755" providerId="ADAL" clId="{FD9B71C3-E27A-4C84-9E68-8AFCADB05FDD}" dt="2020-09-04T05:25:36.367" v="1048" actId="14100"/>
          <ac:spMkLst>
            <pc:docMk/>
            <pc:sldMk cId="555512235" sldId="393"/>
            <ac:spMk id="27" creationId="{074A3984-4D2B-4722-A776-D614E648063D}"/>
          </ac:spMkLst>
        </pc:spChg>
        <pc:grpChg chg="mod">
          <ac:chgData name="Woodcock, Robert (Mineral Resources, Black Mountain)" userId="8359e011-ad37-4bf1-bc2e-5a0ad9834755" providerId="ADAL" clId="{FD9B71C3-E27A-4C84-9E68-8AFCADB05FDD}" dt="2020-09-04T05:26:03.516" v="1051" actId="1076"/>
          <ac:grpSpMkLst>
            <pc:docMk/>
            <pc:sldMk cId="555512235" sldId="393"/>
            <ac:grpSpMk id="23" creationId="{97A165D1-237D-455A-A615-05EA8968782A}"/>
          </ac:grpSpMkLst>
        </pc:grpChg>
        <pc:picChg chg="mod">
          <ac:chgData name="Woodcock, Robert (Mineral Resources, Black Mountain)" userId="8359e011-ad37-4bf1-bc2e-5a0ad9834755" providerId="ADAL" clId="{FD9B71C3-E27A-4C84-9E68-8AFCADB05FDD}" dt="2020-09-04T05:22:59.656" v="959" actId="14100"/>
          <ac:picMkLst>
            <pc:docMk/>
            <pc:sldMk cId="555512235" sldId="393"/>
            <ac:picMk id="7" creationId="{558F16E2-C652-4EBC-9E32-FD1B3D457AAB}"/>
          </ac:picMkLst>
        </pc:picChg>
        <pc:picChg chg="mod ord">
          <ac:chgData name="Woodcock, Robert (Mineral Resources, Black Mountain)" userId="8359e011-ad37-4bf1-bc2e-5a0ad9834755" providerId="ADAL" clId="{FD9B71C3-E27A-4C84-9E68-8AFCADB05FDD}" dt="2020-09-04T05:22:59.656" v="959" actId="14100"/>
          <ac:picMkLst>
            <pc:docMk/>
            <pc:sldMk cId="555512235" sldId="393"/>
            <ac:picMk id="8" creationId="{0CA37C2F-8C94-45A3-B3AD-9E1A4C85C240}"/>
          </ac:picMkLst>
        </pc:picChg>
        <pc:cxnChg chg="mod">
          <ac:chgData name="Woodcock, Robert (Mineral Resources, Black Mountain)" userId="8359e011-ad37-4bf1-bc2e-5a0ad9834755" providerId="ADAL" clId="{FD9B71C3-E27A-4C84-9E68-8AFCADB05FDD}" dt="2020-09-04T05:22:59.656" v="959" actId="14100"/>
          <ac:cxnSpMkLst>
            <pc:docMk/>
            <pc:sldMk cId="555512235" sldId="393"/>
            <ac:cxnSpMk id="14" creationId="{9D91C5EB-63F7-4D08-AA83-90E3A46A820E}"/>
          </ac:cxnSpMkLst>
        </pc:cxnChg>
        <pc:cxnChg chg="mod">
          <ac:chgData name="Woodcock, Robert (Mineral Resources, Black Mountain)" userId="8359e011-ad37-4bf1-bc2e-5a0ad9834755" providerId="ADAL" clId="{FD9B71C3-E27A-4C84-9E68-8AFCADB05FDD}" dt="2020-09-04T05:22:59.656" v="959" actId="14100"/>
          <ac:cxnSpMkLst>
            <pc:docMk/>
            <pc:sldMk cId="555512235" sldId="393"/>
            <ac:cxnSpMk id="15" creationId="{C4205317-CAF3-4695-B1F4-7FC0CAF23211}"/>
          </ac:cxnSpMkLst>
        </pc:cxnChg>
        <pc:cxnChg chg="mod">
          <ac:chgData name="Woodcock, Robert (Mineral Resources, Black Mountain)" userId="8359e011-ad37-4bf1-bc2e-5a0ad9834755" providerId="ADAL" clId="{FD9B71C3-E27A-4C84-9E68-8AFCADB05FDD}" dt="2020-09-04T05:22:59.656" v="959" actId="14100"/>
          <ac:cxnSpMkLst>
            <pc:docMk/>
            <pc:sldMk cId="555512235" sldId="393"/>
            <ac:cxnSpMk id="16" creationId="{7DC2EA00-53AA-4E81-9385-86CEADB95B9B}"/>
          </ac:cxnSpMkLst>
        </pc:cxnChg>
      </pc:sldChg>
      <pc:sldChg chg="delSp modSp add mod modClrScheme chgLayout">
        <pc:chgData name="Woodcock, Robert (Mineral Resources, Black Mountain)" userId="8359e011-ad37-4bf1-bc2e-5a0ad9834755" providerId="ADAL" clId="{FD9B71C3-E27A-4C84-9E68-8AFCADB05FDD}" dt="2020-09-04T05:59:12.599" v="1884" actId="20577"/>
        <pc:sldMkLst>
          <pc:docMk/>
          <pc:sldMk cId="2191422395" sldId="398"/>
        </pc:sldMkLst>
        <pc:spChg chg="del mod">
          <ac:chgData name="Woodcock, Robert (Mineral Resources, Black Mountain)" userId="8359e011-ad37-4bf1-bc2e-5a0ad9834755" providerId="ADAL" clId="{FD9B71C3-E27A-4C84-9E68-8AFCADB05FDD}" dt="2020-09-04T05:34:39.372" v="1403" actId="700"/>
          <ac:spMkLst>
            <pc:docMk/>
            <pc:sldMk cId="2191422395" sldId="398"/>
            <ac:spMk id="2" creationId="{6CCCDEF7-5228-4D8F-B58F-C0A9C9D4F0A6}"/>
          </ac:spMkLst>
        </pc:spChg>
        <pc:spChg chg="mod ord">
          <ac:chgData name="Woodcock, Robert (Mineral Resources, Black Mountain)" userId="8359e011-ad37-4bf1-bc2e-5a0ad9834755" providerId="ADAL" clId="{FD9B71C3-E27A-4C84-9E68-8AFCADB05FDD}" dt="2020-09-04T05:59:12.599" v="1884" actId="20577"/>
          <ac:spMkLst>
            <pc:docMk/>
            <pc:sldMk cId="2191422395" sldId="398"/>
            <ac:spMk id="3" creationId="{0A4A4F98-DDD2-41CD-843B-A3CB95698472}"/>
          </ac:spMkLst>
        </pc:spChg>
        <pc:spChg chg="mod ord">
          <ac:chgData name="Woodcock, Robert (Mineral Resources, Black Mountain)" userId="8359e011-ad37-4bf1-bc2e-5a0ad9834755" providerId="ADAL" clId="{FD9B71C3-E27A-4C84-9E68-8AFCADB05FDD}" dt="2020-09-04T05:35:35.283" v="1411" actId="20577"/>
          <ac:spMkLst>
            <pc:docMk/>
            <pc:sldMk cId="2191422395" sldId="398"/>
            <ac:spMk id="4" creationId="{04E9E06E-E29B-48ED-A6F5-D527E14AAD17}"/>
          </ac:spMkLst>
        </pc:spChg>
        <pc:picChg chg="mod">
          <ac:chgData name="Woodcock, Robert (Mineral Resources, Black Mountain)" userId="8359e011-ad37-4bf1-bc2e-5a0ad9834755" providerId="ADAL" clId="{FD9B71C3-E27A-4C84-9E68-8AFCADB05FDD}" dt="2020-09-04T05:36:04.738" v="1422" actId="1076"/>
          <ac:picMkLst>
            <pc:docMk/>
            <pc:sldMk cId="2191422395" sldId="398"/>
            <ac:picMk id="67" creationId="{9D607C7F-ED25-4452-A670-58C8F222AF51}"/>
          </ac:picMkLst>
        </pc:picChg>
      </pc:sldChg>
      <pc:sldChg chg="addSp delSp modSp add mod modClrScheme chgLayout">
        <pc:chgData name="Woodcock, Robert (Mineral Resources, Black Mountain)" userId="8359e011-ad37-4bf1-bc2e-5a0ad9834755" providerId="ADAL" clId="{FD9B71C3-E27A-4C84-9E68-8AFCADB05FDD}" dt="2020-09-04T06:00:24.319" v="1891" actId="1076"/>
        <pc:sldMkLst>
          <pc:docMk/>
          <pc:sldMk cId="2096901341" sldId="402"/>
        </pc:sldMkLst>
        <pc:spChg chg="del mod">
          <ac:chgData name="Woodcock, Robert (Mineral Resources, Black Mountain)" userId="8359e011-ad37-4bf1-bc2e-5a0ad9834755" providerId="ADAL" clId="{FD9B71C3-E27A-4C84-9E68-8AFCADB05FDD}" dt="2020-09-04T05:37:02.027" v="1522" actId="478"/>
          <ac:spMkLst>
            <pc:docMk/>
            <pc:sldMk cId="2096901341" sldId="402"/>
            <ac:spMk id="2" creationId="{AB2B6850-A0D1-4F92-8031-6606E0CB44DF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37:04.228" v="1523" actId="700"/>
          <ac:spMkLst>
            <pc:docMk/>
            <pc:sldMk cId="2096901341" sldId="402"/>
            <ac:spMk id="3" creationId="{0A1CF49D-6DB9-4851-B029-640E462854A1}"/>
          </ac:spMkLst>
        </pc:spChg>
        <pc:spChg chg="del mod ord">
          <ac:chgData name="Woodcock, Robert (Mineral Resources, Black Mountain)" userId="8359e011-ad37-4bf1-bc2e-5a0ad9834755" providerId="ADAL" clId="{FD9B71C3-E27A-4C84-9E68-8AFCADB05FDD}" dt="2020-09-04T05:37:04.228" v="1523" actId="700"/>
          <ac:spMkLst>
            <pc:docMk/>
            <pc:sldMk cId="2096901341" sldId="402"/>
            <ac:spMk id="4" creationId="{6A4D1720-DF37-47C5-B7E7-44753B415013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37:12.419" v="1527" actId="27636"/>
          <ac:spMkLst>
            <pc:docMk/>
            <pc:sldMk cId="2096901341" sldId="402"/>
            <ac:spMk id="10" creationId="{68844FD3-4870-4BA5-B807-EEAC0DABEF94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6:00:22.503" v="1890" actId="1076"/>
          <ac:spMkLst>
            <pc:docMk/>
            <pc:sldMk cId="2096901341" sldId="402"/>
            <ac:spMk id="12" creationId="{541F5AC6-11CF-43B7-828A-D8BDAF50F290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6:00:24.319" v="1891" actId="1076"/>
          <ac:spMkLst>
            <pc:docMk/>
            <pc:sldMk cId="2096901341" sldId="402"/>
            <ac:spMk id="13" creationId="{26F27B4B-8A82-4911-ACDA-3FA0C71FB519}"/>
          </ac:spMkLst>
        </pc:spChg>
        <pc:picChg chg="mod ord">
          <ac:chgData name="Woodcock, Robert (Mineral Resources, Black Mountain)" userId="8359e011-ad37-4bf1-bc2e-5a0ad9834755" providerId="ADAL" clId="{FD9B71C3-E27A-4C84-9E68-8AFCADB05FDD}" dt="2020-09-04T05:37:04.228" v="1523" actId="700"/>
          <ac:picMkLst>
            <pc:docMk/>
            <pc:sldMk cId="2096901341" sldId="402"/>
            <ac:picMk id="5" creationId="{DC62BC26-0491-4A22-ADF9-F764B760055F}"/>
          </ac:picMkLst>
        </pc:picChg>
        <pc:picChg chg="mod">
          <ac:chgData name="Woodcock, Robert (Mineral Resources, Black Mountain)" userId="8359e011-ad37-4bf1-bc2e-5a0ad9834755" providerId="ADAL" clId="{FD9B71C3-E27A-4C84-9E68-8AFCADB05FDD}" dt="2020-09-04T06:00:19.622" v="1889" actId="1076"/>
          <ac:picMkLst>
            <pc:docMk/>
            <pc:sldMk cId="2096901341" sldId="402"/>
            <ac:picMk id="6" creationId="{648B6D8F-0584-4085-83EC-AFC7D602CB10}"/>
          </ac:picMkLst>
        </pc:picChg>
      </pc:sldChg>
      <pc:sldChg chg="addSp delSp modSp add mod modClrScheme chgLayout">
        <pc:chgData name="Woodcock, Robert (Mineral Resources, Black Mountain)" userId="8359e011-ad37-4bf1-bc2e-5a0ad9834755" providerId="ADAL" clId="{FD9B71C3-E27A-4C84-9E68-8AFCADB05FDD}" dt="2020-09-04T05:59:50.005" v="1888" actId="1076"/>
        <pc:sldMkLst>
          <pc:docMk/>
          <pc:sldMk cId="4238200667" sldId="403"/>
        </pc:sldMkLst>
        <pc:spChg chg="del mod">
          <ac:chgData name="Woodcock, Robert (Mineral Resources, Black Mountain)" userId="8359e011-ad37-4bf1-bc2e-5a0ad9834755" providerId="ADAL" clId="{FD9B71C3-E27A-4C84-9E68-8AFCADB05FDD}" dt="2020-09-04T05:42:22.904" v="1670" actId="700"/>
          <ac:spMkLst>
            <pc:docMk/>
            <pc:sldMk cId="4238200667" sldId="403"/>
            <ac:spMk id="2" creationId="{0B7AAB0E-092B-423A-A6EA-50D30B59E918}"/>
          </ac:spMkLst>
        </pc:spChg>
        <pc:spChg chg="mod ord">
          <ac:chgData name="Woodcock, Robert (Mineral Resources, Black Mountain)" userId="8359e011-ad37-4bf1-bc2e-5a0ad9834755" providerId="ADAL" clId="{FD9B71C3-E27A-4C84-9E68-8AFCADB05FDD}" dt="2020-09-04T05:59:33.660" v="1885" actId="14100"/>
          <ac:spMkLst>
            <pc:docMk/>
            <pc:sldMk cId="4238200667" sldId="403"/>
            <ac:spMk id="3" creationId="{13AC6DAC-0B59-4FF8-88D2-D20E2D804140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42:27.729" v="1672" actId="6549"/>
          <ac:spMkLst>
            <pc:docMk/>
            <pc:sldMk cId="4238200667" sldId="403"/>
            <ac:spMk id="4" creationId="{B5F524E5-0982-4B48-87DA-CF979B58608C}"/>
          </ac:spMkLst>
        </pc:spChg>
        <pc:picChg chg="add del mod modCrop">
          <ac:chgData name="Woodcock, Robert (Mineral Resources, Black Mountain)" userId="8359e011-ad37-4bf1-bc2e-5a0ad9834755" providerId="ADAL" clId="{FD9B71C3-E27A-4C84-9E68-8AFCADB05FDD}" dt="2020-09-04T05:45:37.047" v="1683" actId="478"/>
          <ac:picMkLst>
            <pc:docMk/>
            <pc:sldMk cId="4238200667" sldId="403"/>
            <ac:picMk id="6" creationId="{1B195235-4C22-44B6-8B2B-B35B826A9F8B}"/>
          </ac:picMkLst>
        </pc:picChg>
        <pc:picChg chg="del mod ord">
          <ac:chgData name="Woodcock, Robert (Mineral Resources, Black Mountain)" userId="8359e011-ad37-4bf1-bc2e-5a0ad9834755" providerId="ADAL" clId="{FD9B71C3-E27A-4C84-9E68-8AFCADB05FDD}" dt="2020-09-04T05:42:32.674" v="1673" actId="478"/>
          <ac:picMkLst>
            <pc:docMk/>
            <pc:sldMk cId="4238200667" sldId="403"/>
            <ac:picMk id="7" creationId="{7C924109-2939-4DFF-8386-55C7A9C4AF06}"/>
          </ac:picMkLst>
        </pc:picChg>
        <pc:picChg chg="add mod ord">
          <ac:chgData name="Woodcock, Robert (Mineral Resources, Black Mountain)" userId="8359e011-ad37-4bf1-bc2e-5a0ad9834755" providerId="ADAL" clId="{FD9B71C3-E27A-4C84-9E68-8AFCADB05FDD}" dt="2020-09-04T05:46:11.154" v="1688" actId="167"/>
          <ac:picMkLst>
            <pc:docMk/>
            <pc:sldMk cId="4238200667" sldId="403"/>
            <ac:picMk id="9" creationId="{A0487AF4-0131-4827-8124-D7922B102FF1}"/>
          </ac:picMkLst>
        </pc:picChg>
        <pc:picChg chg="add mod">
          <ac:chgData name="Woodcock, Robert (Mineral Resources, Black Mountain)" userId="8359e011-ad37-4bf1-bc2e-5a0ad9834755" providerId="ADAL" clId="{FD9B71C3-E27A-4C84-9E68-8AFCADB05FDD}" dt="2020-09-04T05:59:50.005" v="1888" actId="1076"/>
          <ac:picMkLst>
            <pc:docMk/>
            <pc:sldMk cId="4238200667" sldId="403"/>
            <ac:picMk id="11" creationId="{4391FD55-CD9A-4955-BB2D-A756AD3A007F}"/>
          </ac:picMkLst>
        </pc:picChg>
      </pc:sldChg>
      <pc:sldChg chg="addSp delSp modSp add mod setBg modClrScheme chgLayout">
        <pc:chgData name="Woodcock, Robert (Mineral Resources, Black Mountain)" userId="8359e011-ad37-4bf1-bc2e-5a0ad9834755" providerId="ADAL" clId="{FD9B71C3-E27A-4C84-9E68-8AFCADB05FDD}" dt="2020-09-04T05:22:00.010" v="954" actId="114"/>
        <pc:sldMkLst>
          <pc:docMk/>
          <pc:sldMk cId="2489034391" sldId="628"/>
        </pc:sldMkLst>
        <pc:spChg chg="add mod ord">
          <ac:chgData name="Woodcock, Robert (Mineral Resources, Black Mountain)" userId="8359e011-ad37-4bf1-bc2e-5a0ad9834755" providerId="ADAL" clId="{FD9B71C3-E27A-4C84-9E68-8AFCADB05FDD}" dt="2020-09-04T05:22:00.010" v="954" actId="114"/>
          <ac:spMkLst>
            <pc:docMk/>
            <pc:sldMk cId="2489034391" sldId="628"/>
            <ac:spMk id="2" creationId="{6AD8D87A-42A2-44B6-98B9-245F9A57BED1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20:13.662" v="913"/>
          <ac:spMkLst>
            <pc:docMk/>
            <pc:sldMk cId="2489034391" sldId="628"/>
            <ac:spMk id="3" creationId="{51E2FE7F-CD0F-4047-BDD4-D408018533E9}"/>
          </ac:spMkLst>
        </pc:spChg>
        <pc:spChg chg="del mod">
          <ac:chgData name="Woodcock, Robert (Mineral Resources, Black Mountain)" userId="8359e011-ad37-4bf1-bc2e-5a0ad9834755" providerId="ADAL" clId="{FD9B71C3-E27A-4C84-9E68-8AFCADB05FDD}" dt="2020-09-04T05:20:12.742" v="912" actId="478"/>
          <ac:spMkLst>
            <pc:docMk/>
            <pc:sldMk cId="2489034391" sldId="628"/>
            <ac:spMk id="6" creationId="{692E38B1-1922-544E-B6CA-2A84CDDC6217}"/>
          </ac:spMkLst>
        </pc:spChg>
        <pc:spChg chg="del mod">
          <ac:chgData name="Woodcock, Robert (Mineral Resources, Black Mountain)" userId="8359e011-ad37-4bf1-bc2e-5a0ad9834755" providerId="ADAL" clId="{FD9B71C3-E27A-4C84-9E68-8AFCADB05FDD}" dt="2020-09-04T05:20:49.838" v="918" actId="478"/>
          <ac:spMkLst>
            <pc:docMk/>
            <pc:sldMk cId="2489034391" sldId="628"/>
            <ac:spMk id="14" creationId="{0DCD5F48-9115-3548-B20C-4A5D05193FE5}"/>
          </ac:spMkLst>
        </pc:spChg>
        <pc:picChg chg="mod">
          <ac:chgData name="Woodcock, Robert (Mineral Resources, Black Mountain)" userId="8359e011-ad37-4bf1-bc2e-5a0ad9834755" providerId="ADAL" clId="{FD9B71C3-E27A-4C84-9E68-8AFCADB05FDD}" dt="2020-09-04T05:21:01.460" v="921" actId="14100"/>
          <ac:picMkLst>
            <pc:docMk/>
            <pc:sldMk cId="2489034391" sldId="628"/>
            <ac:picMk id="7" creationId="{444CDDC7-75EF-A849-98EF-30C036CD971B}"/>
          </ac:picMkLst>
        </pc:picChg>
      </pc:sldChg>
      <pc:sldChg chg="addSp delSp modSp add mod setBg modClrScheme chgLayout">
        <pc:chgData name="Woodcock, Robert (Mineral Resources, Black Mountain)" userId="8359e011-ad37-4bf1-bc2e-5a0ad9834755" providerId="ADAL" clId="{FD9B71C3-E27A-4C84-9E68-8AFCADB05FDD}" dt="2020-09-04T05:57:22.007" v="1798" actId="20577"/>
        <pc:sldMkLst>
          <pc:docMk/>
          <pc:sldMk cId="2245864649" sldId="686"/>
        </pc:sldMkLst>
        <pc:spChg chg="del mod ord">
          <ac:chgData name="Woodcock, Robert (Mineral Resources, Black Mountain)" userId="8359e011-ad37-4bf1-bc2e-5a0ad9834755" providerId="ADAL" clId="{FD9B71C3-E27A-4C84-9E68-8AFCADB05FDD}" dt="2020-09-04T05:16:14.719" v="894" actId="478"/>
          <ac:spMkLst>
            <pc:docMk/>
            <pc:sldMk cId="2245864649" sldId="686"/>
            <ac:spMk id="2" creationId="{00000000-0000-0000-0000-000000000000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57:22.007" v="1798" actId="20577"/>
          <ac:spMkLst>
            <pc:docMk/>
            <pc:sldMk cId="2245864649" sldId="686"/>
            <ac:spMk id="3" creationId="{62D9FD03-DBE6-48F3-A7FF-21384A88D228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16:18.305" v="898"/>
          <ac:spMkLst>
            <pc:docMk/>
            <pc:sldMk cId="2245864649" sldId="686"/>
            <ac:spMk id="4" creationId="{1D410088-510C-4C78-8E6A-9FE9615F395E}"/>
          </ac:spMkLst>
        </pc:spChg>
        <pc:spChg chg="del mod">
          <ac:chgData name="Woodcock, Robert (Mineral Resources, Black Mountain)" userId="8359e011-ad37-4bf1-bc2e-5a0ad9834755" providerId="ADAL" clId="{FD9B71C3-E27A-4C84-9E68-8AFCADB05FDD}" dt="2020-09-04T05:16:24.416" v="901" actId="478"/>
          <ac:spMkLst>
            <pc:docMk/>
            <pc:sldMk cId="2245864649" sldId="686"/>
            <ac:spMk id="6" creationId="{00000000-0000-0000-0000-000000000000}"/>
          </ac:spMkLst>
        </pc:spChg>
        <pc:picChg chg="mod">
          <ac:chgData name="Woodcock, Robert (Mineral Resources, Black Mountain)" userId="8359e011-ad37-4bf1-bc2e-5a0ad9834755" providerId="ADAL" clId="{FD9B71C3-E27A-4C84-9E68-8AFCADB05FDD}" dt="2020-09-04T05:16:44.626" v="905" actId="14100"/>
          <ac:picMkLst>
            <pc:docMk/>
            <pc:sldMk cId="2245864649" sldId="686"/>
            <ac:picMk id="1028" creationId="{E713BA28-8D2F-4221-92B7-582E740D52B5}"/>
          </ac:picMkLst>
        </pc:picChg>
      </pc:sldChg>
      <pc:sldChg chg="addSp delSp modSp add del mod setBg modClrScheme chgLayout">
        <pc:chgData name="Woodcock, Robert (Mineral Resources, Black Mountain)" userId="8359e011-ad37-4bf1-bc2e-5a0ad9834755" providerId="ADAL" clId="{FD9B71C3-E27A-4C84-9E68-8AFCADB05FDD}" dt="2020-09-04T05:16:01.219" v="890" actId="47"/>
        <pc:sldMkLst>
          <pc:docMk/>
          <pc:sldMk cId="3792183159" sldId="688"/>
        </pc:sldMkLst>
        <pc:spChg chg="mod ord">
          <ac:chgData name="Woodcock, Robert (Mineral Resources, Black Mountain)" userId="8359e011-ad37-4bf1-bc2e-5a0ad9834755" providerId="ADAL" clId="{FD9B71C3-E27A-4C84-9E68-8AFCADB05FDD}" dt="2020-09-04T04:45:14.363" v="210" actId="21"/>
          <ac:spMkLst>
            <pc:docMk/>
            <pc:sldMk cId="3792183159" sldId="688"/>
            <ac:spMk id="2" creationId="{00000000-0000-0000-0000-000000000000}"/>
          </ac:spMkLst>
        </pc:spChg>
        <pc:spChg chg="add del mod">
          <ac:chgData name="Woodcock, Robert (Mineral Resources, Black Mountain)" userId="8359e011-ad37-4bf1-bc2e-5a0ad9834755" providerId="ADAL" clId="{FD9B71C3-E27A-4C84-9E68-8AFCADB05FDD}" dt="2020-09-04T04:45:05.236" v="208"/>
          <ac:spMkLst>
            <pc:docMk/>
            <pc:sldMk cId="3792183159" sldId="688"/>
            <ac:spMk id="3" creationId="{0468AF14-106D-4218-85FE-A1828E7290D1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00:18.551" v="263" actId="20577"/>
          <ac:spMkLst>
            <pc:docMk/>
            <pc:sldMk cId="3792183159" sldId="688"/>
            <ac:spMk id="4" creationId="{BE8FBE34-9291-41B0-9CC9-623AF8791399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4:45:17.919" v="211"/>
          <ac:spMkLst>
            <pc:docMk/>
            <pc:sldMk cId="3792183159" sldId="688"/>
            <ac:spMk id="5" creationId="{2908FE3D-07C5-448F-A9F0-F2298E6EB130}"/>
          </ac:spMkLst>
        </pc:spChg>
        <pc:spChg chg="del mod">
          <ac:chgData name="Woodcock, Robert (Mineral Resources, Black Mountain)" userId="8359e011-ad37-4bf1-bc2e-5a0ad9834755" providerId="ADAL" clId="{FD9B71C3-E27A-4C84-9E68-8AFCADB05FDD}" dt="2020-09-04T04:45:27.603" v="214" actId="478"/>
          <ac:spMkLst>
            <pc:docMk/>
            <pc:sldMk cId="3792183159" sldId="688"/>
            <ac:spMk id="6" creationId="{00000000-0000-0000-0000-000000000000}"/>
          </ac:spMkLst>
        </pc:spChg>
        <pc:picChg chg="add del mod">
          <ac:chgData name="Woodcock, Robert (Mineral Resources, Black Mountain)" userId="8359e011-ad37-4bf1-bc2e-5a0ad9834755" providerId="ADAL" clId="{FD9B71C3-E27A-4C84-9E68-8AFCADB05FDD}" dt="2020-09-04T05:00:12.608" v="254" actId="478"/>
          <ac:picMkLst>
            <pc:docMk/>
            <pc:sldMk cId="3792183159" sldId="688"/>
            <ac:picMk id="2050" creationId="{1C6C485F-ED2E-40B5-BC91-E7145EC4621B}"/>
          </ac:picMkLst>
        </pc:picChg>
      </pc:sldChg>
      <pc:sldChg chg="addSp delSp modSp add mod modClrScheme chgLayout">
        <pc:chgData name="Woodcock, Robert (Mineral Resources, Black Mountain)" userId="8359e011-ad37-4bf1-bc2e-5a0ad9834755" providerId="ADAL" clId="{FD9B71C3-E27A-4C84-9E68-8AFCADB05FDD}" dt="2020-09-04T05:31:37.384" v="1214" actId="20577"/>
        <pc:sldMkLst>
          <pc:docMk/>
          <pc:sldMk cId="695143709" sldId="699"/>
        </pc:sldMkLst>
        <pc:spChg chg="del mod ord">
          <ac:chgData name="Woodcock, Robert (Mineral Resources, Black Mountain)" userId="8359e011-ad37-4bf1-bc2e-5a0ad9834755" providerId="ADAL" clId="{FD9B71C3-E27A-4C84-9E68-8AFCADB05FDD}" dt="2020-09-04T05:30:45.987" v="1178" actId="478"/>
          <ac:spMkLst>
            <pc:docMk/>
            <pc:sldMk cId="695143709" sldId="699"/>
            <ac:spMk id="2" creationId="{787A53C8-283E-4196-A4CA-FCFDEC3D979B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31:27.180" v="1204" actId="20577"/>
          <ac:spMkLst>
            <pc:docMk/>
            <pc:sldMk cId="695143709" sldId="699"/>
            <ac:spMk id="5" creationId="{D99C1261-4D45-47D5-9468-9280BF6E6824}"/>
          </ac:spMkLst>
        </pc:spChg>
        <pc:spChg chg="del mod ord">
          <ac:chgData name="Woodcock, Robert (Mineral Resources, Black Mountain)" userId="8359e011-ad37-4bf1-bc2e-5a0ad9834755" providerId="ADAL" clId="{FD9B71C3-E27A-4C84-9E68-8AFCADB05FDD}" dt="2020-09-04T05:31:15.838" v="1190" actId="478"/>
          <ac:spMkLst>
            <pc:docMk/>
            <pc:sldMk cId="695143709" sldId="699"/>
            <ac:spMk id="6" creationId="{40278AC9-3E14-4C90-B92A-CE33271EC7B8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31:37.384" v="1214" actId="20577"/>
          <ac:spMkLst>
            <pc:docMk/>
            <pc:sldMk cId="695143709" sldId="699"/>
            <ac:spMk id="11" creationId="{B15D3EC0-5296-40F3-AC83-69A0A65CB0D7}"/>
          </ac:spMkLst>
        </pc:spChg>
        <pc:picChg chg="mod ord">
          <ac:chgData name="Woodcock, Robert (Mineral Resources, Black Mountain)" userId="8359e011-ad37-4bf1-bc2e-5a0ad9834755" providerId="ADAL" clId="{FD9B71C3-E27A-4C84-9E68-8AFCADB05FDD}" dt="2020-09-04T05:31:01.147" v="1185" actId="14100"/>
          <ac:picMkLst>
            <pc:docMk/>
            <pc:sldMk cId="695143709" sldId="699"/>
            <ac:picMk id="7" creationId="{1BF98349-5E71-4A85-A7A9-C5623B6AAE8B}"/>
          </ac:picMkLst>
        </pc:picChg>
        <pc:picChg chg="mod ord">
          <ac:chgData name="Woodcock, Robert (Mineral Resources, Black Mountain)" userId="8359e011-ad37-4bf1-bc2e-5a0ad9834755" providerId="ADAL" clId="{FD9B71C3-E27A-4C84-9E68-8AFCADB05FDD}" dt="2020-09-04T05:31:07.063" v="1188" actId="1076"/>
          <ac:picMkLst>
            <pc:docMk/>
            <pc:sldMk cId="695143709" sldId="699"/>
            <ac:picMk id="8" creationId="{0594990A-93C8-4ED1-B200-E6CE277F3D78}"/>
          </ac:picMkLst>
        </pc:picChg>
        <pc:picChg chg="mod">
          <ac:chgData name="Woodcock, Robert (Mineral Resources, Black Mountain)" userId="8359e011-ad37-4bf1-bc2e-5a0ad9834755" providerId="ADAL" clId="{FD9B71C3-E27A-4C84-9E68-8AFCADB05FDD}" dt="2020-09-04T05:31:09.732" v="1189" actId="1076"/>
          <ac:picMkLst>
            <pc:docMk/>
            <pc:sldMk cId="695143709" sldId="699"/>
            <ac:picMk id="10" creationId="{34E44638-E1C9-45C2-B1D7-7F12E8E703D0}"/>
          </ac:picMkLst>
        </pc:picChg>
      </pc:sldChg>
      <pc:sldChg chg="addSp delSp modSp add del modAnim">
        <pc:chgData name="Woodcock, Robert (Mineral Resources, Black Mountain)" userId="8359e011-ad37-4bf1-bc2e-5a0ad9834755" providerId="ADAL" clId="{FD9B71C3-E27A-4C84-9E68-8AFCADB05FDD}" dt="2020-09-04T05:32:27.279" v="1218"/>
        <pc:sldMkLst>
          <pc:docMk/>
          <pc:sldMk cId="601029537" sldId="705"/>
        </pc:sldMkLst>
        <pc:picChg chg="add del mod">
          <ac:chgData name="Woodcock, Robert (Mineral Resources, Black Mountain)" userId="8359e011-ad37-4bf1-bc2e-5a0ad9834755" providerId="ADAL" clId="{FD9B71C3-E27A-4C84-9E68-8AFCADB05FDD}" dt="2020-09-04T05:32:26.666" v="1217"/>
          <ac:picMkLst>
            <pc:docMk/>
            <pc:sldMk cId="601029537" sldId="705"/>
            <ac:picMk id="9" creationId="{14F99681-55D8-4CB8-B730-BCE7C1B148D8}"/>
          </ac:picMkLst>
        </pc:picChg>
      </pc:sldChg>
      <pc:sldChg chg="modSp add del mod">
        <pc:chgData name="Woodcock, Robert (Mineral Resources, Black Mountain)" userId="8359e011-ad37-4bf1-bc2e-5a0ad9834755" providerId="ADAL" clId="{FD9B71C3-E27A-4C84-9E68-8AFCADB05FDD}" dt="2020-09-04T05:26:49.274" v="1057" actId="47"/>
        <pc:sldMkLst>
          <pc:docMk/>
          <pc:sldMk cId="1103984293" sldId="707"/>
        </pc:sldMkLst>
        <pc:spChg chg="mod">
          <ac:chgData name="Woodcock, Robert (Mineral Resources, Black Mountain)" userId="8359e011-ad37-4bf1-bc2e-5a0ad9834755" providerId="ADAL" clId="{FD9B71C3-E27A-4C84-9E68-8AFCADB05FDD}" dt="2020-09-04T04:40:31.596" v="105" actId="27636"/>
          <ac:spMkLst>
            <pc:docMk/>
            <pc:sldMk cId="1103984293" sldId="707"/>
            <ac:spMk id="2" creationId="{7D6AE586-7316-4EC3-B849-BED74488E401}"/>
          </ac:spMkLst>
        </pc:spChg>
      </pc:sldChg>
      <pc:sldChg chg="addSp delSp modSp add mod modClrScheme chgLayout">
        <pc:chgData name="Woodcock, Robert (Mineral Resources, Black Mountain)" userId="8359e011-ad37-4bf1-bc2e-5a0ad9834755" providerId="ADAL" clId="{FD9B71C3-E27A-4C84-9E68-8AFCADB05FDD}" dt="2020-09-04T06:00:53.996" v="1892" actId="14100"/>
        <pc:sldMkLst>
          <pc:docMk/>
          <pc:sldMk cId="1244378660" sldId="710"/>
        </pc:sldMkLst>
        <pc:spChg chg="del mod ord">
          <ac:chgData name="Woodcock, Robert (Mineral Resources, Black Mountain)" userId="8359e011-ad37-4bf1-bc2e-5a0ad9834755" providerId="ADAL" clId="{FD9B71C3-E27A-4C84-9E68-8AFCADB05FDD}" dt="2020-09-04T04:40:52.886" v="113" actId="478"/>
          <ac:spMkLst>
            <pc:docMk/>
            <pc:sldMk cId="1244378660" sldId="710"/>
            <ac:spMk id="2" creationId="{00000000-0000-0000-0000-000000000000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6:00:53.996" v="1892" actId="14100"/>
          <ac:spMkLst>
            <pc:docMk/>
            <pc:sldMk cId="1244378660" sldId="710"/>
            <ac:spMk id="3" creationId="{DB3A45AB-9997-4241-AEE4-6DD8D2940628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4:43:50.469" v="139" actId="6549"/>
          <ac:spMkLst>
            <pc:docMk/>
            <pc:sldMk cId="1244378660" sldId="710"/>
            <ac:spMk id="4" creationId="{E2AD859F-7F5C-490E-82E1-731CBE81870D}"/>
          </ac:spMkLst>
        </pc:spChg>
        <pc:spChg chg="del mod">
          <ac:chgData name="Woodcock, Robert (Mineral Resources, Black Mountain)" userId="8359e011-ad37-4bf1-bc2e-5a0ad9834755" providerId="ADAL" clId="{FD9B71C3-E27A-4C84-9E68-8AFCADB05FDD}" dt="2020-09-04T04:40:58.169" v="115" actId="478"/>
          <ac:spMkLst>
            <pc:docMk/>
            <pc:sldMk cId="1244378660" sldId="710"/>
            <ac:spMk id="6" creationId="{00000000-0000-0000-0000-000000000000}"/>
          </ac:spMkLst>
        </pc:spChg>
        <pc:picChg chg="mod">
          <ac:chgData name="Woodcock, Robert (Mineral Resources, Black Mountain)" userId="8359e011-ad37-4bf1-bc2e-5a0ad9834755" providerId="ADAL" clId="{FD9B71C3-E27A-4C84-9E68-8AFCADB05FDD}" dt="2020-09-04T04:41:49.553" v="122" actId="14100"/>
          <ac:picMkLst>
            <pc:docMk/>
            <pc:sldMk cId="1244378660" sldId="710"/>
            <ac:picMk id="2050" creationId="{1C6C485F-ED2E-40B5-BC91-E7145EC4621B}"/>
          </ac:picMkLst>
        </pc:picChg>
      </pc:sldChg>
      <pc:sldChg chg="modSp add del mod">
        <pc:chgData name="Woodcock, Robert (Mineral Resources, Black Mountain)" userId="8359e011-ad37-4bf1-bc2e-5a0ad9834755" providerId="ADAL" clId="{FD9B71C3-E27A-4C84-9E68-8AFCADB05FDD}" dt="2020-09-04T05:26:41.254" v="1055"/>
        <pc:sldMkLst>
          <pc:docMk/>
          <pc:sldMk cId="1816751690" sldId="711"/>
        </pc:sldMkLst>
        <pc:spChg chg="mod">
          <ac:chgData name="Woodcock, Robert (Mineral Resources, Black Mountain)" userId="8359e011-ad37-4bf1-bc2e-5a0ad9834755" providerId="ADAL" clId="{FD9B71C3-E27A-4C84-9E68-8AFCADB05FDD}" dt="2020-09-04T05:26:41.254" v="1055"/>
          <ac:spMkLst>
            <pc:docMk/>
            <pc:sldMk cId="1816751690" sldId="711"/>
            <ac:spMk id="2" creationId="{7D6AE586-7316-4EC3-B849-BED74488E401}"/>
          </ac:spMkLst>
        </pc:spChg>
      </pc:sldChg>
      <pc:sldChg chg="addSp delSp modSp add mod modClrScheme delAnim modAnim chgLayout">
        <pc:chgData name="Woodcock, Robert (Mineral Resources, Black Mountain)" userId="8359e011-ad37-4bf1-bc2e-5a0ad9834755" providerId="ADAL" clId="{FD9B71C3-E27A-4C84-9E68-8AFCADB05FDD}" dt="2020-09-04T05:50:00.655" v="1742" actId="1036"/>
        <pc:sldMkLst>
          <pc:docMk/>
          <pc:sldMk cId="3654577318" sldId="711"/>
        </pc:sldMkLst>
        <pc:spChg chg="del mod ord">
          <ac:chgData name="Woodcock, Robert (Mineral Resources, Black Mountain)" userId="8359e011-ad37-4bf1-bc2e-5a0ad9834755" providerId="ADAL" clId="{FD9B71C3-E27A-4C84-9E68-8AFCADB05FDD}" dt="2020-09-04T05:29:20.212" v="1119" actId="478"/>
          <ac:spMkLst>
            <pc:docMk/>
            <pc:sldMk cId="3654577318" sldId="711"/>
            <ac:spMk id="2" creationId="{7D6AE586-7316-4EC3-B849-BED74488E401}"/>
          </ac:spMkLst>
        </pc:spChg>
        <pc:spChg chg="add del mod">
          <ac:chgData name="Woodcock, Robert (Mineral Resources, Black Mountain)" userId="8359e011-ad37-4bf1-bc2e-5a0ad9834755" providerId="ADAL" clId="{FD9B71C3-E27A-4C84-9E68-8AFCADB05FDD}" dt="2020-09-04T05:28:28.805" v="1065" actId="478"/>
          <ac:spMkLst>
            <pc:docMk/>
            <pc:sldMk cId="3654577318" sldId="711"/>
            <ac:spMk id="4" creationId="{F82832DA-870E-4595-92D8-A676907587BE}"/>
          </ac:spMkLst>
        </pc:spChg>
        <pc:spChg chg="del mod ord">
          <ac:chgData name="Woodcock, Robert (Mineral Resources, Black Mountain)" userId="8359e011-ad37-4bf1-bc2e-5a0ad9834755" providerId="ADAL" clId="{FD9B71C3-E27A-4C84-9E68-8AFCADB05FDD}" dt="2020-09-04T05:34:06.784" v="1393" actId="478"/>
          <ac:spMkLst>
            <pc:docMk/>
            <pc:sldMk cId="3654577318" sldId="711"/>
            <ac:spMk id="6" creationId="{275D405A-696D-4758-8731-6D915A559FB2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30:33.444" v="1174" actId="6549"/>
          <ac:spMkLst>
            <pc:docMk/>
            <pc:sldMk cId="3654577318" sldId="711"/>
            <ac:spMk id="10" creationId="{39326048-C2FB-4048-8BFB-ED289BB22576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29:21.399" v="1120"/>
          <ac:spMkLst>
            <pc:docMk/>
            <pc:sldMk cId="3654577318" sldId="711"/>
            <ac:spMk id="11" creationId="{0B2CA54E-C25E-4FCB-9231-EA55DFC9301D}"/>
          </ac:spMkLst>
        </pc:spChg>
        <pc:picChg chg="del">
          <ac:chgData name="Woodcock, Robert (Mineral Resources, Black Mountain)" userId="8359e011-ad37-4bf1-bc2e-5a0ad9834755" providerId="ADAL" clId="{FD9B71C3-E27A-4C84-9E68-8AFCADB05FDD}" dt="2020-09-04T05:28:09.698" v="1059" actId="478"/>
          <ac:picMkLst>
            <pc:docMk/>
            <pc:sldMk cId="3654577318" sldId="711"/>
            <ac:picMk id="7" creationId="{7C3FC5F5-13CC-48DC-B6A6-38EB9EB51B4C}"/>
          </ac:picMkLst>
        </pc:picChg>
        <pc:picChg chg="mod">
          <ac:chgData name="Woodcock, Robert (Mineral Resources, Black Mountain)" userId="8359e011-ad37-4bf1-bc2e-5a0ad9834755" providerId="ADAL" clId="{FD9B71C3-E27A-4C84-9E68-8AFCADB05FDD}" dt="2020-09-04T05:50:00.655" v="1742" actId="1036"/>
          <ac:picMkLst>
            <pc:docMk/>
            <pc:sldMk cId="3654577318" sldId="711"/>
            <ac:picMk id="8" creationId="{5BE3992C-FA1D-42E9-8F2B-AB1191B5788B}"/>
          </ac:picMkLst>
        </pc:picChg>
        <pc:picChg chg="add mod">
          <ac:chgData name="Woodcock, Robert (Mineral Resources, Black Mountain)" userId="8359e011-ad37-4bf1-bc2e-5a0ad9834755" providerId="ADAL" clId="{FD9B71C3-E27A-4C84-9E68-8AFCADB05FDD}" dt="2020-09-04T05:29:24.868" v="1121" actId="1076"/>
          <ac:picMkLst>
            <pc:docMk/>
            <pc:sldMk cId="3654577318" sldId="711"/>
            <ac:picMk id="9" creationId="{FEA0DAFE-7BE9-44AB-AF3B-C8A03EA17FD2}"/>
          </ac:picMkLst>
        </pc:picChg>
        <pc:picChg chg="add del mod">
          <ac:chgData name="Woodcock, Robert (Mineral Resources, Black Mountain)" userId="8359e011-ad37-4bf1-bc2e-5a0ad9834755" providerId="ADAL" clId="{FD9B71C3-E27A-4C84-9E68-8AFCADB05FDD}" dt="2020-09-04T05:32:38.337" v="1220" actId="21"/>
          <ac:picMkLst>
            <pc:docMk/>
            <pc:sldMk cId="3654577318" sldId="711"/>
            <ac:picMk id="12" creationId="{C28413FA-7BCF-47B6-9E6E-C06051131854}"/>
          </ac:picMkLst>
        </pc:picChg>
      </pc:sldChg>
      <pc:sldChg chg="addSp delSp modSp add del mod modClrScheme chgLayout">
        <pc:chgData name="Woodcock, Robert (Mineral Resources, Black Mountain)" userId="8359e011-ad37-4bf1-bc2e-5a0ad9834755" providerId="ADAL" clId="{FD9B71C3-E27A-4C84-9E68-8AFCADB05FDD}" dt="2020-09-04T05:16:01.219" v="890" actId="47"/>
        <pc:sldMkLst>
          <pc:docMk/>
          <pc:sldMk cId="3841680250" sldId="711"/>
        </pc:sldMkLst>
        <pc:spChg chg="del mod ord">
          <ac:chgData name="Woodcock, Robert (Mineral Resources, Black Mountain)" userId="8359e011-ad37-4bf1-bc2e-5a0ad9834755" providerId="ADAL" clId="{FD9B71C3-E27A-4C84-9E68-8AFCADB05FDD}" dt="2020-09-04T05:00:42.225" v="268" actId="478"/>
          <ac:spMkLst>
            <pc:docMk/>
            <pc:sldMk cId="3841680250" sldId="711"/>
            <ac:spMk id="2" creationId="{00000000-0000-0000-0000-000000000000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08:07.972" v="570" actId="6549"/>
          <ac:spMkLst>
            <pc:docMk/>
            <pc:sldMk cId="3841680250" sldId="711"/>
            <ac:spMk id="3" creationId="{6D2CEA28-451C-4901-ADE9-AD2EBCC2ECC0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00:44.014" v="269"/>
          <ac:spMkLst>
            <pc:docMk/>
            <pc:sldMk cId="3841680250" sldId="711"/>
            <ac:spMk id="4" creationId="{1AF0DC4A-6B21-4729-AEC0-E3C777B0E185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00:49.787" v="270" actId="21"/>
          <ac:spMkLst>
            <pc:docMk/>
            <pc:sldMk cId="3841680250" sldId="711"/>
            <ac:spMk id="6" creationId="{00000000-0000-0000-0000-000000000000}"/>
          </ac:spMkLst>
        </pc:spChg>
        <pc:picChg chg="mod ord">
          <ac:chgData name="Woodcock, Robert (Mineral Resources, Black Mountain)" userId="8359e011-ad37-4bf1-bc2e-5a0ad9834755" providerId="ADAL" clId="{FD9B71C3-E27A-4C84-9E68-8AFCADB05FDD}" dt="2020-09-04T05:07:55.755" v="567" actId="167"/>
          <ac:picMkLst>
            <pc:docMk/>
            <pc:sldMk cId="3841680250" sldId="711"/>
            <ac:picMk id="63" creationId="{FBA825B6-0F70-4080-8DDC-F2AB3B123ADE}"/>
          </ac:picMkLst>
        </pc:picChg>
        <pc:picChg chg="del mod">
          <ac:chgData name="Woodcock, Robert (Mineral Resources, Black Mountain)" userId="8359e011-ad37-4bf1-bc2e-5a0ad9834755" providerId="ADAL" clId="{FD9B71C3-E27A-4C84-9E68-8AFCADB05FDD}" dt="2020-09-04T05:01:03.416" v="275" actId="478"/>
          <ac:picMkLst>
            <pc:docMk/>
            <pc:sldMk cId="3841680250" sldId="711"/>
            <ac:picMk id="2050" creationId="{1C6C485F-ED2E-40B5-BC91-E7145EC4621B}"/>
          </ac:picMkLst>
        </pc:picChg>
      </pc:sldChg>
      <pc:sldChg chg="addSp delSp modSp new mod modAnim">
        <pc:chgData name="Woodcock, Robert (Mineral Resources, Black Mountain)" userId="8359e011-ad37-4bf1-bc2e-5a0ad9834755" providerId="ADAL" clId="{FD9B71C3-E27A-4C84-9E68-8AFCADB05FDD}" dt="2020-09-04T05:58:48.269" v="1879" actId="6549"/>
        <pc:sldMkLst>
          <pc:docMk/>
          <pc:sldMk cId="3934734288" sldId="712"/>
        </pc:sldMkLst>
        <pc:spChg chg="del">
          <ac:chgData name="Woodcock, Robert (Mineral Resources, Black Mountain)" userId="8359e011-ad37-4bf1-bc2e-5a0ad9834755" providerId="ADAL" clId="{FD9B71C3-E27A-4C84-9E68-8AFCADB05FDD}" dt="2020-09-04T05:34:01.408" v="1392" actId="478"/>
          <ac:spMkLst>
            <pc:docMk/>
            <pc:sldMk cId="3934734288" sldId="712"/>
            <ac:spMk id="2" creationId="{48E2A452-E9A3-468E-BBDA-3512FE637016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58:48.269" v="1879" actId="6549"/>
          <ac:spMkLst>
            <pc:docMk/>
            <pc:sldMk cId="3934734288" sldId="712"/>
            <ac:spMk id="3" creationId="{E6E9FAEC-5B40-4058-B211-86E9B4A5A072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34:23.732" v="1401" actId="20577"/>
          <ac:spMkLst>
            <pc:docMk/>
            <pc:sldMk cId="3934734288" sldId="712"/>
            <ac:spMk id="4" creationId="{E539B99F-31BE-4195-8D6D-30276C775657}"/>
          </ac:spMkLst>
        </pc:spChg>
        <pc:picChg chg="add mod">
          <ac:chgData name="Woodcock, Robert (Mineral Resources, Black Mountain)" userId="8359e011-ad37-4bf1-bc2e-5a0ad9834755" providerId="ADAL" clId="{FD9B71C3-E27A-4C84-9E68-8AFCADB05FDD}" dt="2020-09-04T05:32:58.081" v="1224" actId="1076"/>
          <ac:picMkLst>
            <pc:docMk/>
            <pc:sldMk cId="3934734288" sldId="712"/>
            <ac:picMk id="5" creationId="{E14E5D78-B165-4A8C-8E72-A516F475E5E4}"/>
          </ac:picMkLst>
        </pc:picChg>
      </pc:sldChg>
      <pc:sldChg chg="addSp delSp modSp add del mod modClrScheme chgLayout">
        <pc:chgData name="Woodcock, Robert (Mineral Resources, Black Mountain)" userId="8359e011-ad37-4bf1-bc2e-5a0ad9834755" providerId="ADAL" clId="{FD9B71C3-E27A-4C84-9E68-8AFCADB05FDD}" dt="2020-09-04T05:16:01.219" v="890" actId="47"/>
        <pc:sldMkLst>
          <pc:docMk/>
          <pc:sldMk cId="2062452220" sldId="713"/>
        </pc:sldMkLst>
        <pc:spChg chg="del mod ord">
          <ac:chgData name="Woodcock, Robert (Mineral Resources, Black Mountain)" userId="8359e011-ad37-4bf1-bc2e-5a0ad9834755" providerId="ADAL" clId="{FD9B71C3-E27A-4C84-9E68-8AFCADB05FDD}" dt="2020-09-04T05:02:04.442" v="305" actId="478"/>
          <ac:spMkLst>
            <pc:docMk/>
            <pc:sldMk cId="2062452220" sldId="713"/>
            <ac:spMk id="2" creationId="{00000000-0000-0000-0000-000000000000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11:35.294" v="846" actId="20577"/>
          <ac:spMkLst>
            <pc:docMk/>
            <pc:sldMk cId="2062452220" sldId="713"/>
            <ac:spMk id="3" creationId="{C61BAB70-0B81-419C-A69C-82C3004E313D}"/>
          </ac:spMkLst>
        </pc:spChg>
        <pc:spChg chg="add mod ord">
          <ac:chgData name="Woodcock, Robert (Mineral Resources, Black Mountain)" userId="8359e011-ad37-4bf1-bc2e-5a0ad9834755" providerId="ADAL" clId="{FD9B71C3-E27A-4C84-9E68-8AFCADB05FDD}" dt="2020-09-04T05:02:00.916" v="304"/>
          <ac:spMkLst>
            <pc:docMk/>
            <pc:sldMk cId="2062452220" sldId="713"/>
            <ac:spMk id="4" creationId="{A274B307-A10E-4FE8-A33E-21B276735F95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02:08.177" v="306" actId="21"/>
          <ac:spMkLst>
            <pc:docMk/>
            <pc:sldMk cId="2062452220" sldId="713"/>
            <ac:spMk id="6" creationId="{00000000-0000-0000-0000-000000000000}"/>
          </ac:spMkLst>
        </pc:spChg>
        <pc:picChg chg="mod">
          <ac:chgData name="Woodcock, Robert (Mineral Resources, Black Mountain)" userId="8359e011-ad37-4bf1-bc2e-5a0ad9834755" providerId="ADAL" clId="{FD9B71C3-E27A-4C84-9E68-8AFCADB05FDD}" dt="2020-09-04T05:05:15.104" v="450" actId="14100"/>
          <ac:picMkLst>
            <pc:docMk/>
            <pc:sldMk cId="2062452220" sldId="713"/>
            <ac:picMk id="2050" creationId="{1C6C485F-ED2E-40B5-BC91-E7145EC4621B}"/>
          </ac:picMkLst>
        </pc:picChg>
      </pc:sldChg>
      <pc:sldChg chg="addSp delSp modSp add mod">
        <pc:chgData name="Woodcock, Robert (Mineral Resources, Black Mountain)" userId="8359e011-ad37-4bf1-bc2e-5a0ad9834755" providerId="ADAL" clId="{FD9B71C3-E27A-4C84-9E68-8AFCADB05FDD}" dt="2020-09-04T05:56:15.641" v="1784" actId="6549"/>
        <pc:sldMkLst>
          <pc:docMk/>
          <pc:sldMk cId="2468932623" sldId="713"/>
        </pc:sldMkLst>
        <pc:spChg chg="mod">
          <ac:chgData name="Woodcock, Robert (Mineral Resources, Black Mountain)" userId="8359e011-ad37-4bf1-bc2e-5a0ad9834755" providerId="ADAL" clId="{FD9B71C3-E27A-4C84-9E68-8AFCADB05FDD}" dt="2020-09-04T05:56:15.641" v="1784" actId="6549"/>
          <ac:spMkLst>
            <pc:docMk/>
            <pc:sldMk cId="2468932623" sldId="713"/>
            <ac:spMk id="2" creationId="{6AD8D87A-42A2-44B6-98B9-245F9A57BED1}"/>
          </ac:spMkLst>
        </pc:spChg>
        <pc:spChg chg="mod">
          <ac:chgData name="Woodcock, Robert (Mineral Resources, Black Mountain)" userId="8359e011-ad37-4bf1-bc2e-5a0ad9834755" providerId="ADAL" clId="{FD9B71C3-E27A-4C84-9E68-8AFCADB05FDD}" dt="2020-09-04T05:38:07.238" v="1540" actId="20577"/>
          <ac:spMkLst>
            <pc:docMk/>
            <pc:sldMk cId="2468932623" sldId="713"/>
            <ac:spMk id="3" creationId="{51E2FE7F-CD0F-4047-BDD4-D408018533E9}"/>
          </ac:spMkLst>
        </pc:spChg>
        <pc:spChg chg="add del mod">
          <ac:chgData name="Woodcock, Robert (Mineral Resources, Black Mountain)" userId="8359e011-ad37-4bf1-bc2e-5a0ad9834755" providerId="ADAL" clId="{FD9B71C3-E27A-4C84-9E68-8AFCADB05FDD}" dt="2020-09-04T05:52:17.697" v="1748" actId="478"/>
          <ac:spMkLst>
            <pc:docMk/>
            <pc:sldMk cId="2468932623" sldId="713"/>
            <ac:spMk id="4" creationId="{9D7D3301-63EA-4704-8C1C-13942ECFA160}"/>
          </ac:spMkLst>
        </pc:spChg>
        <pc:spChg chg="add mod">
          <ac:chgData name="Woodcock, Robert (Mineral Resources, Black Mountain)" userId="8359e011-ad37-4bf1-bc2e-5a0ad9834755" providerId="ADAL" clId="{FD9B71C3-E27A-4C84-9E68-8AFCADB05FDD}" dt="2020-09-04T05:55:22.702" v="1771" actId="404"/>
          <ac:spMkLst>
            <pc:docMk/>
            <pc:sldMk cId="2468932623" sldId="713"/>
            <ac:spMk id="8" creationId="{A0547FED-E314-4146-AD9B-1B127142B325}"/>
          </ac:spMkLst>
        </pc:spChg>
        <pc:picChg chg="add mod">
          <ac:chgData name="Woodcock, Robert (Mineral Resources, Black Mountain)" userId="8359e011-ad37-4bf1-bc2e-5a0ad9834755" providerId="ADAL" clId="{FD9B71C3-E27A-4C84-9E68-8AFCADB05FDD}" dt="2020-09-04T05:55:01.328" v="1766" actId="14826"/>
          <ac:picMkLst>
            <pc:docMk/>
            <pc:sldMk cId="2468932623" sldId="713"/>
            <ac:picMk id="5" creationId="{EE95C8A8-110C-4F36-939B-2F3F8208E68F}"/>
          </ac:picMkLst>
        </pc:picChg>
        <pc:picChg chg="del mod">
          <ac:chgData name="Woodcock, Robert (Mineral Resources, Black Mountain)" userId="8359e011-ad37-4bf1-bc2e-5a0ad9834755" providerId="ADAL" clId="{FD9B71C3-E27A-4C84-9E68-8AFCADB05FDD}" dt="2020-09-04T05:52:35.769" v="1751" actId="478"/>
          <ac:picMkLst>
            <pc:docMk/>
            <pc:sldMk cId="2468932623" sldId="713"/>
            <ac:picMk id="7" creationId="{444CDDC7-75EF-A849-98EF-30C036CD971B}"/>
          </ac:picMkLst>
        </pc:picChg>
      </pc:sldChg>
      <pc:sldChg chg="add del">
        <pc:chgData name="Woodcock, Robert (Mineral Resources, Black Mountain)" userId="8359e011-ad37-4bf1-bc2e-5a0ad9834755" providerId="ADAL" clId="{FD9B71C3-E27A-4C84-9E68-8AFCADB05FDD}" dt="2020-09-04T05:11:02.260" v="835"/>
        <pc:sldMkLst>
          <pc:docMk/>
          <pc:sldMk cId="1365215647" sldId="714"/>
        </pc:sldMkLst>
      </pc:sldChg>
      <pc:sldChg chg="modSp add del mod">
        <pc:chgData name="Woodcock, Robert (Mineral Resources, Black Mountain)" userId="8359e011-ad37-4bf1-bc2e-5a0ad9834755" providerId="ADAL" clId="{FD9B71C3-E27A-4C84-9E68-8AFCADB05FDD}" dt="2020-09-04T05:16:01.219" v="890" actId="47"/>
        <pc:sldMkLst>
          <pc:docMk/>
          <pc:sldMk cId="1577021475" sldId="714"/>
        </pc:sldMkLst>
        <pc:spChg chg="mod">
          <ac:chgData name="Woodcock, Robert (Mineral Resources, Black Mountain)" userId="8359e011-ad37-4bf1-bc2e-5a0ad9834755" providerId="ADAL" clId="{FD9B71C3-E27A-4C84-9E68-8AFCADB05FDD}" dt="2020-09-04T05:12:06.214" v="879" actId="20577"/>
          <ac:spMkLst>
            <pc:docMk/>
            <pc:sldMk cId="1577021475" sldId="714"/>
            <ac:spMk id="3" creationId="{C61BAB70-0B81-419C-A69C-82C3004E313D}"/>
          </ac:spMkLst>
        </pc:spChg>
      </pc:sldChg>
      <pc:sldChg chg="add del">
        <pc:chgData name="Woodcock, Robert (Mineral Resources, Black Mountain)" userId="8359e011-ad37-4bf1-bc2e-5a0ad9834755" providerId="ADAL" clId="{FD9B71C3-E27A-4C84-9E68-8AFCADB05FDD}" dt="2020-09-04T05:11:06.707" v="837"/>
        <pc:sldMkLst>
          <pc:docMk/>
          <pc:sldMk cId="2548186405" sldId="714"/>
        </pc:sldMkLst>
      </pc:sldChg>
      <pc:sldMasterChg chg="addSldLayout delSldLayout">
        <pc:chgData name="Woodcock, Robert (Mineral Resources, Black Mountain)" userId="8359e011-ad37-4bf1-bc2e-5a0ad9834755" providerId="ADAL" clId="{FD9B71C3-E27A-4C84-9E68-8AFCADB05FDD}" dt="2020-09-04T04:40:18.537" v="97" actId="47"/>
        <pc:sldMasterMkLst>
          <pc:docMk/>
          <pc:sldMasterMk cId="0" sldId="2147483650"/>
        </pc:sldMasterMkLst>
        <pc:sldLayoutChg chg="add del">
          <pc:chgData name="Woodcock, Robert (Mineral Resources, Black Mountain)" userId="8359e011-ad37-4bf1-bc2e-5a0ad9834755" providerId="ADAL" clId="{FD9B71C3-E27A-4C84-9E68-8AFCADB05FDD}" dt="2020-09-04T04:40:18.537" v="97" actId="47"/>
          <pc:sldLayoutMkLst>
            <pc:docMk/>
            <pc:sldMasterMk cId="0" sldId="2147483650"/>
            <pc:sldLayoutMk cId="0" sldId="2147483649"/>
          </pc:sldLayoutMkLst>
        </pc:sldLayoutChg>
      </pc:sldMasterChg>
      <pc:sldMasterChg chg="del delSldLayout">
        <pc:chgData name="Woodcock, Robert (Mineral Resources, Black Mountain)" userId="8359e011-ad37-4bf1-bc2e-5a0ad9834755" providerId="ADAL" clId="{FD9B71C3-E27A-4C84-9E68-8AFCADB05FDD}" dt="2020-09-04T05:29:15.184" v="1116" actId="700"/>
        <pc:sldMasterMkLst>
          <pc:docMk/>
          <pc:sldMasterMk cId="3052168057" sldId="2147483653"/>
        </pc:sldMasterMkLst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127944422" sldId="2147483654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749817359" sldId="2147483655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436626495" sldId="2147483656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198520333" sldId="2147483657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827455788" sldId="2147483658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1826548326" sldId="2147483659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500346798" sldId="2147483660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666303482" sldId="2147483661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1677573293" sldId="2147483662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737246879" sldId="2147483663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1286373202" sldId="2147483664"/>
          </pc:sldLayoutMkLst>
        </pc:sldLayoutChg>
        <pc:sldLayoutChg chg="del">
          <pc:chgData name="Woodcock, Robert (Mineral Resources, Black Mountain)" userId="8359e011-ad37-4bf1-bc2e-5a0ad9834755" providerId="ADAL" clId="{FD9B71C3-E27A-4C84-9E68-8AFCADB05FDD}" dt="2020-09-04T05:29:15.184" v="1116" actId="700"/>
          <pc:sldLayoutMkLst>
            <pc:docMk/>
            <pc:sldMasterMk cId="3052168057" sldId="2147483653"/>
            <pc:sldLayoutMk cId="251167256" sldId="2147483665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1pPr>
            <a:lvl2pPr marL="914400" marR="0" lvl="1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3pPr>
            <a:lvl4pPr marL="1828800" marR="0" lvl="3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4pPr>
            <a:lvl5pPr marL="2286000" marR="0" lvl="4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5pPr>
            <a:lvl6pPr marL="2743200" marR="0" lvl="5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6pPr>
            <a:lvl7pPr marL="3200400" marR="0" lvl="6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7pPr>
            <a:lvl8pPr marL="3657600" marR="0" lvl="7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8pPr>
            <a:lvl9pPr marL="4114800" marR="0" lvl="8" indent="-2286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latin typeface="Avenir"/>
                <a:ea typeface="Avenir"/>
                <a:cs typeface="Avenir"/>
                <a:sym typeface="Aveni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Most CEOS FDA prototypes use a similar breakdown of the architectural layers for simplicity (ODC and ESA for example)</a:t>
            </a:r>
          </a:p>
          <a:p>
            <a:r>
              <a:rPr lang="en-AU" dirty="0"/>
              <a:t>In practice they are federated service ecosystems with a variety of interface points at all levels available to users of all types – drawing that though is unhelpful to communication.</a:t>
            </a:r>
          </a:p>
          <a:p>
            <a:r>
              <a:rPr lang="en-AU" dirty="0"/>
              <a:t>Unfortunately the simplified view also hides very important changes in the ecosystem.</a:t>
            </a:r>
          </a:p>
          <a:p>
            <a:endParaRPr lang="en-AU" dirty="0"/>
          </a:p>
          <a:p>
            <a:r>
              <a:rPr lang="en-AU" dirty="0"/>
              <a:t>We can see a few though – practically all CEOS FDA pilots include the three interface types shown:</a:t>
            </a:r>
          </a:p>
          <a:p>
            <a:pPr marL="457200" indent="-457200">
              <a:buAutoNum type="arabicPeriod"/>
            </a:pPr>
            <a:r>
              <a:rPr lang="en-AU" dirty="0"/>
              <a:t>Web based users interfaces – not just data discovery, view and download. Full analytics capabilities for common use-cases (e.g. NDVI, Carbon, Hazards). These are often themed (e.g. ESA Thematic Exploitation Platforms is an entire family of themed web portals with common with shared components and data sources. </a:t>
            </a:r>
          </a:p>
          <a:p>
            <a:pPr marL="457200" indent="-457200">
              <a:buAutoNum type="arabicPeriod"/>
            </a:pPr>
            <a:r>
              <a:rPr lang="en-AU" dirty="0" err="1"/>
              <a:t>Jupyter</a:t>
            </a:r>
            <a:r>
              <a:rPr lang="en-AU" dirty="0"/>
              <a:t> notebooks – Interactive data analysis directly available to users. Opens up a whole new range of possible applications</a:t>
            </a:r>
          </a:p>
          <a:p>
            <a:pPr marL="457200" indent="-457200">
              <a:buAutoNum type="arabicPeriod"/>
            </a:pPr>
            <a:r>
              <a:rPr lang="en-AU" dirty="0"/>
              <a:t>APIs – a much lower level interface to both the data and analytical capabilities. Allows for direct integration with other third party applications and development.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457200" indent="-457200">
              <a:buAutoNum type="arabicPeriod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6518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33230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 Bold"/>
              </a:rPr>
              <a:t>[interoperability] work is relevant to all of CEOS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connected to LSI-VC, WGISS, </a:t>
            </a: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WGCapD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the SEO. Plus specific projects (CEOS-COAST), and collaborators (GEO GLAM, GEO </a:t>
            </a:r>
            <a:r>
              <a:rPr lang="en-US" sz="24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Aquawatch</a:t>
            </a: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 Bold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3354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10355" lvl="2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Efforts to coordinate are high</a:t>
            </a:r>
          </a:p>
          <a:p>
            <a:pPr marL="1110355" lvl="2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Strong linkages to ARD Strategy and FDA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26502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WGISS would document best practices learned from the Lab experiments to support CEOS agencies in implementing them at scale across CEOS.</a:t>
            </a:r>
          </a:p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2400" kern="1200" dirty="0">
              <a:solidFill>
                <a:prstClr val="white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817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WGISS would document best practices learned from the Lab experiments to support CEOS agencies in implementing them at scale across CEOS.</a:t>
            </a:r>
          </a:p>
          <a:p>
            <a:pPr marL="0" marR="0" lvl="0" indent="0" algn="l" defTabSz="4572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2400" kern="1200" dirty="0">
              <a:solidFill>
                <a:prstClr val="white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72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3100" b="1" kern="12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1681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6183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50593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 how Discovery just became more challenging:</a:t>
            </a:r>
          </a:p>
          <a:p>
            <a:pPr marL="457200" indent="-457200">
              <a:buAutoNum type="arabicPeriod"/>
            </a:pPr>
            <a:r>
              <a:rPr lang="en-AU" dirty="0"/>
              <a:t>Neither of these are CEOS agency managed data sources</a:t>
            </a:r>
          </a:p>
          <a:p>
            <a:pPr marL="457200" indent="-457200">
              <a:buAutoNum type="arabicPeriod"/>
            </a:pPr>
            <a:r>
              <a:rPr lang="en-AU" dirty="0"/>
              <a:t>Integration of data would be across Regions</a:t>
            </a:r>
          </a:p>
          <a:p>
            <a:pPr marL="457200" indent="-457200">
              <a:buAutoNum type="arabicPeriod"/>
            </a:pPr>
            <a:r>
              <a:rPr lang="en-AU" dirty="0"/>
              <a:t>One is requestor pays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/>
              <a:t>Mistakes can (and have) been made in the use of these datasets. </a:t>
            </a:r>
          </a:p>
        </p:txBody>
      </p:sp>
    </p:spTree>
    <p:extLst>
      <p:ext uri="{BB962C8B-B14F-4D97-AF65-F5344CB8AC3E}">
        <p14:creationId xmlns:p14="http://schemas.microsoft.com/office/powerpoint/2010/main" val="2617396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"/>
          <p:cNvSpPr>
            <a:spLocks noGrp="1"/>
          </p:cNvSpPr>
          <p:nvPr>
            <p:ph type="sldNum" idx="12"/>
          </p:nvPr>
        </p:nvSpPr>
        <p:spPr>
          <a:xfrm>
            <a:off x="8763000" y="6629400"/>
            <a:ext cx="304800" cy="187285"/>
          </a:xfrm>
          <a:prstGeom prst="roundRect">
            <a:avLst>
              <a:gd name="adj" fmla="val 16667"/>
            </a:avLst>
          </a:prstGeom>
          <a:solidFill>
            <a:schemeClr val="lt1">
              <a:alpha val="48627"/>
            </a:schemeClr>
          </a:solidFill>
          <a:ln w="25400" cap="flat" cmpd="sng">
            <a:solidFill>
              <a:schemeClr val="dk2">
                <a:alpha val="6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>
            <a:lvl1pPr marL="0" marR="0" lvl="0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lvl="1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lvl="2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lvl="3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lvl="4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lvl="5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lvl="6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lvl="7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lvl="8" indent="0" algn="ctr">
              <a:spcBef>
                <a:spcPts val="0"/>
              </a:spcBef>
              <a:buNone/>
              <a:defRPr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" name="Google Shape;10;p3"/>
          <p:cNvSpPr txBox="1">
            <a:spLocks noGrp="1"/>
          </p:cNvSpPr>
          <p:nvPr>
            <p:ph type="body" idx="1"/>
          </p:nvPr>
        </p:nvSpPr>
        <p:spPr>
          <a:xfrm>
            <a:off x="76200" y="1219200"/>
            <a:ext cx="89916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  <a:defRPr sz="2000" b="1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Courier New"/>
              <a:buChar char="o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▪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556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2569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"/>
          <p:cNvSpPr/>
          <p:nvPr/>
        </p:nvSpPr>
        <p:spPr>
          <a:xfrm>
            <a:off x="76200" y="6629400"/>
            <a:ext cx="6781800" cy="187200"/>
          </a:xfrm>
          <a:prstGeom prst="roundRect">
            <a:avLst>
              <a:gd name="adj" fmla="val 16667"/>
            </a:avLst>
          </a:prstGeom>
          <a:solidFill>
            <a:schemeClr val="lt1">
              <a:alpha val="48627"/>
            </a:schemeClr>
          </a:solidFill>
          <a:ln w="25400" cap="flat" cmpd="sng">
            <a:solidFill>
              <a:schemeClr val="dk2">
                <a:alpha val="6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SIT TW 2020 7-</a:t>
            </a:r>
            <a:r>
              <a:rPr lang="en-US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11/14-18</a:t>
            </a:r>
            <a:r>
              <a:rPr lang="en-US"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en-US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Sept</a:t>
            </a:r>
            <a:r>
              <a:rPr lang="en-US"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2020	, </a:t>
            </a:r>
            <a:r>
              <a:rPr lang="en-US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</a:t>
            </a:r>
            <a:r>
              <a:rPr lang="en-US" sz="1100" b="0" i="1" u="none" strike="noStrike" cap="none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oin at slido.com with the event code: #</a:t>
            </a:r>
            <a:r>
              <a:rPr lang="en-US" sz="1100" i="1">
                <a:solidFill>
                  <a:schemeClr val="dk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sit-tw-2020</a:t>
            </a:r>
            <a:endParaRPr sz="1100" b="0" i="1" u="none" strike="noStrike" cap="none">
              <a:solidFill>
                <a:schemeClr val="dk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" name="Google Shape;12;p3"/>
          <p:cNvSpPr txBox="1">
            <a:spLocks noGrp="1"/>
          </p:cNvSpPr>
          <p:nvPr>
            <p:ph type="body" idx="2"/>
          </p:nvPr>
        </p:nvSpPr>
        <p:spPr>
          <a:xfrm>
            <a:off x="1981200" y="76200"/>
            <a:ext cx="49530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o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▪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81000" algn="l" rtl="0">
              <a:spcBef>
                <a:spcPts val="500"/>
              </a:spcBef>
              <a:spcAft>
                <a:spcPts val="0"/>
              </a:spcAft>
              <a:buClr>
                <a:srgbClr val="00256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5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256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2D5CB-C59C-488A-ADE3-00692E367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110FD5-8F9C-4E8E-9585-0AE2EA74C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77CBB-7FF8-A647-84E2-FD8D184D81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3A6786-382F-4054-9E5C-4399FC6A6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B3407E-0D83-4747-88D6-0F7E4FD46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5C41-3E26-134C-AA1F-71DA5E7030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8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6E5A00-D2C6-44DA-A7EB-C8A6AD2DA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BD367A-B0F4-455E-BA18-950BF5ACBD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DC024C-511D-4506-B168-1609470545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F1976E-0D73-4CE2-8439-D3A66D5CE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77CBB-7FF8-A647-84E2-FD8D184D81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8E2394-60B9-430D-AEF2-E70F5E40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EEE2D9-A0E0-4A22-AA7E-976CF43C3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F5C41-3E26-134C-AA1F-71DA5E70300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63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7239000" y="6546850"/>
            <a:ext cx="1905000" cy="256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000" b="0" i="0" u="none" strike="noStrike" cap="none">
                <a:solidFill>
                  <a:srgbClr val="00256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s://bccampus.ca/projects/tlpd/tlpd-4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622789" y="2514600"/>
            <a:ext cx="5746243" cy="993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9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i="0" u="none" strike="noStrike" cap="none" dirty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CEOS Earth Analytics Interoperability Lab</a:t>
            </a:r>
            <a:endParaRPr dirty="0"/>
          </a:p>
        </p:txBody>
      </p:sp>
      <p:sp>
        <p:nvSpPr>
          <p:cNvPr id="18" name="Google Shape;18;p4"/>
          <p:cNvSpPr/>
          <p:nvPr/>
        </p:nvSpPr>
        <p:spPr>
          <a:xfrm>
            <a:off x="622789" y="3759200"/>
            <a:ext cx="4810858" cy="2541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b="0" i="0" u="none" strike="noStrike" cap="none" dirty="0">
                <a:solidFill>
                  <a:srgbClr val="FFFFFF"/>
                </a:solidFill>
              </a:rPr>
              <a:t>Dr. Robert Woodcock, CSIRO, WGISS Chair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b="0" i="0" u="none" strike="noStrike" cap="none" dirty="0">
                <a:solidFill>
                  <a:srgbClr val="FFFFFF"/>
                </a:solidFill>
              </a:rPr>
              <a:t>Dr. Brian Killough, Systems Engineering Office, NASA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>
                <a:solidFill>
                  <a:srgbClr val="FFFFFF"/>
                </a:solidFill>
              </a:rPr>
              <a:t>CEOS SIT</a:t>
            </a:r>
            <a:r>
              <a:rPr lang="en-US" dirty="0">
                <a:solidFill>
                  <a:srgbClr val="FFFFFF"/>
                </a:solidFill>
              </a:rPr>
              <a:t> Technical Workshop 2020</a:t>
            </a:r>
            <a:endParaRPr sz="1100"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 u="none" strike="noStrike" cap="none" dirty="0">
                <a:solidFill>
                  <a:srgbClr val="FFFFFF"/>
                </a:solidFill>
              </a:rPr>
              <a:t>Session 3.2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FFFF"/>
                </a:solidFill>
              </a:rPr>
              <a:t>Virtual Meeting</a:t>
            </a:r>
            <a:endParaRPr sz="1100"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FFFFFF"/>
                </a:solidFill>
              </a:rPr>
              <a:t>7-11 and 14-18</a:t>
            </a:r>
            <a:r>
              <a:rPr lang="en-US" b="0" i="0" u="none" strike="noStrike" cap="none" dirty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September</a:t>
            </a:r>
            <a:r>
              <a:rPr lang="en-US" b="0" i="0" u="none" strike="noStrike" cap="none" dirty="0">
                <a:solidFill>
                  <a:srgbClr val="FFFFFF"/>
                </a:solidFill>
              </a:rPr>
              <a:t> 2020</a:t>
            </a:r>
            <a:endParaRPr sz="1100" dirty="0"/>
          </a:p>
        </p:txBody>
      </p:sp>
      <p:pic>
        <p:nvPicPr>
          <p:cNvPr id="19" name="Google Shape;19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789" y="1217405"/>
            <a:ext cx="2507906" cy="99313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 txBox="1"/>
          <p:nvPr/>
        </p:nvSpPr>
        <p:spPr>
          <a:xfrm>
            <a:off x="622789" y="2246634"/>
            <a:ext cx="2806211" cy="210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1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Committee on Earth Observation Satellites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1CF49D-6DB9-4851-B029-640E462854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8844FD3-4870-4BA5-B807-EEAC0DABEF9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CEOS Data in Cloud – Developing Best Practices</a:t>
            </a:r>
            <a:endParaRPr lang="en-AU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62BC26-0491-4A22-ADF9-F764B760055F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/>
          <a:srcRect r="78962"/>
          <a:stretch/>
        </p:blipFill>
        <p:spPr>
          <a:xfrm>
            <a:off x="0" y="1243013"/>
            <a:ext cx="1676400" cy="50339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45F7A8-7E68-4C08-97A0-E2335B751A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078" r="11232"/>
          <a:stretch/>
        </p:blipFill>
        <p:spPr>
          <a:xfrm>
            <a:off x="1637519" y="1524000"/>
            <a:ext cx="2286000" cy="5035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10905F-BD38-451E-BCD2-7B349E1699B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6566"/>
          <a:stretch/>
        </p:blipFill>
        <p:spPr>
          <a:xfrm>
            <a:off x="4104494" y="1242827"/>
            <a:ext cx="1827236" cy="52369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8B6D8F-0584-4085-83EC-AFC7D602CB1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317" r="2575"/>
          <a:stretch/>
        </p:blipFill>
        <p:spPr>
          <a:xfrm>
            <a:off x="6020581" y="1282978"/>
            <a:ext cx="2971800" cy="5235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D0C667C-2EED-4464-BAA4-BCF10E8CC182}"/>
              </a:ext>
            </a:extLst>
          </p:cNvPr>
          <p:cNvSpPr/>
          <p:nvPr/>
        </p:nvSpPr>
        <p:spPr>
          <a:xfrm>
            <a:off x="1637519" y="3886200"/>
            <a:ext cx="1206201" cy="533400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41F5AC6-11CF-43B7-828A-D8BDAF50F290}"/>
              </a:ext>
            </a:extLst>
          </p:cNvPr>
          <p:cNvSpPr/>
          <p:nvPr/>
        </p:nvSpPr>
        <p:spPr>
          <a:xfrm>
            <a:off x="6007930" y="3759994"/>
            <a:ext cx="1206201" cy="533400"/>
          </a:xfrm>
          <a:prstGeom prst="ellipse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6F27B4B-8A82-4911-ACDA-3FA0C71FB519}"/>
              </a:ext>
            </a:extLst>
          </p:cNvPr>
          <p:cNvSpPr/>
          <p:nvPr/>
        </p:nvSpPr>
        <p:spPr>
          <a:xfrm>
            <a:off x="7786180" y="2427718"/>
            <a:ext cx="1206201" cy="533400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690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E3C8DE-D135-4143-9127-5B00B743AD8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Additional nodes?</a:t>
            </a:r>
            <a:endParaRPr lang="en-AU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CA37C2F-8C94-45A3-B3AD-9E1A4C85C240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 rotWithShape="1">
          <a:blip r:embed="rId3"/>
          <a:srcRect l="26355"/>
          <a:stretch/>
        </p:blipFill>
        <p:spPr>
          <a:xfrm>
            <a:off x="3733800" y="1306129"/>
            <a:ext cx="5410200" cy="4310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F16E2-C652-4EBC-9E32-FD1B3D457A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565184" y="2176357"/>
            <a:ext cx="4408627" cy="2668657"/>
          </a:xfrm>
          <a:prstGeom prst="rect">
            <a:avLst/>
          </a:prstGeom>
        </p:spPr>
      </p:pic>
      <p:sp>
        <p:nvSpPr>
          <p:cNvPr id="10" name="Equals 9">
            <a:extLst>
              <a:ext uri="{FF2B5EF4-FFF2-40B4-BE49-F238E27FC236}">
                <a16:creationId xmlns:a16="http://schemas.microsoft.com/office/drawing/2014/main" id="{482F511E-AB9B-4DB7-A8F8-A7516709FCC2}"/>
              </a:ext>
            </a:extLst>
          </p:cNvPr>
          <p:cNvSpPr/>
          <p:nvPr/>
        </p:nvSpPr>
        <p:spPr>
          <a:xfrm>
            <a:off x="3009900" y="1902261"/>
            <a:ext cx="762000" cy="60808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1" name="Equals 10">
            <a:extLst>
              <a:ext uri="{FF2B5EF4-FFF2-40B4-BE49-F238E27FC236}">
                <a16:creationId xmlns:a16="http://schemas.microsoft.com/office/drawing/2014/main" id="{96C019EE-CD24-4F78-91CF-965CBCA202E8}"/>
              </a:ext>
            </a:extLst>
          </p:cNvPr>
          <p:cNvSpPr/>
          <p:nvPr/>
        </p:nvSpPr>
        <p:spPr>
          <a:xfrm>
            <a:off x="3009900" y="3190422"/>
            <a:ext cx="762000" cy="60808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sp>
        <p:nvSpPr>
          <p:cNvPr id="12" name="Equals 11">
            <a:extLst>
              <a:ext uri="{FF2B5EF4-FFF2-40B4-BE49-F238E27FC236}">
                <a16:creationId xmlns:a16="http://schemas.microsoft.com/office/drawing/2014/main" id="{387DA114-05D1-456C-BB11-6FD8B1EE5F4F}"/>
              </a:ext>
            </a:extLst>
          </p:cNvPr>
          <p:cNvSpPr/>
          <p:nvPr/>
        </p:nvSpPr>
        <p:spPr>
          <a:xfrm>
            <a:off x="3011557" y="4630982"/>
            <a:ext cx="762000" cy="60808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D91C5EB-63F7-4D08-AA83-90E3A46A820E}"/>
              </a:ext>
            </a:extLst>
          </p:cNvPr>
          <p:cNvCxnSpPr>
            <a:cxnSpLocks/>
          </p:cNvCxnSpPr>
          <p:nvPr/>
        </p:nvCxnSpPr>
        <p:spPr>
          <a:xfrm>
            <a:off x="228600" y="2773427"/>
            <a:ext cx="8610600" cy="0"/>
          </a:xfrm>
          <a:prstGeom prst="line">
            <a:avLst/>
          </a:prstGeom>
          <a:ln w="444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205317-CAF3-4695-B1F4-7FC0CAF23211}"/>
              </a:ext>
            </a:extLst>
          </p:cNvPr>
          <p:cNvCxnSpPr>
            <a:cxnSpLocks/>
          </p:cNvCxnSpPr>
          <p:nvPr/>
        </p:nvCxnSpPr>
        <p:spPr>
          <a:xfrm>
            <a:off x="228600" y="4221227"/>
            <a:ext cx="8610600" cy="0"/>
          </a:xfrm>
          <a:prstGeom prst="line">
            <a:avLst/>
          </a:prstGeom>
          <a:ln w="444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DC2EA00-53AA-4E81-9385-86CEADB95B9B}"/>
              </a:ext>
            </a:extLst>
          </p:cNvPr>
          <p:cNvCxnSpPr>
            <a:cxnSpLocks/>
          </p:cNvCxnSpPr>
          <p:nvPr/>
        </p:nvCxnSpPr>
        <p:spPr>
          <a:xfrm>
            <a:off x="228600" y="5715001"/>
            <a:ext cx="8610600" cy="0"/>
          </a:xfrm>
          <a:prstGeom prst="line">
            <a:avLst/>
          </a:prstGeom>
          <a:ln w="44450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EEB2610-9ED1-44BB-9413-7133CB9A1FB2}"/>
              </a:ext>
            </a:extLst>
          </p:cNvPr>
          <p:cNvSpPr txBox="1"/>
          <p:nvPr/>
        </p:nvSpPr>
        <p:spPr>
          <a:xfrm>
            <a:off x="228600" y="5978081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Infrastructure/resources</a:t>
            </a:r>
          </a:p>
        </p:txBody>
      </p:sp>
      <p:sp>
        <p:nvSpPr>
          <p:cNvPr id="18" name="Flowchart: Magnetic Disk 17">
            <a:extLst>
              <a:ext uri="{FF2B5EF4-FFF2-40B4-BE49-F238E27FC236}">
                <a16:creationId xmlns:a16="http://schemas.microsoft.com/office/drawing/2014/main" id="{B194030A-6878-41C0-826B-0973D82A854A}"/>
              </a:ext>
            </a:extLst>
          </p:cNvPr>
          <p:cNvSpPr/>
          <p:nvPr/>
        </p:nvSpPr>
        <p:spPr>
          <a:xfrm>
            <a:off x="3443386" y="5813428"/>
            <a:ext cx="1066800" cy="741544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Storage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7A165D1-237D-455A-A615-05EA8968782A}"/>
              </a:ext>
            </a:extLst>
          </p:cNvPr>
          <p:cNvGrpSpPr/>
          <p:nvPr/>
        </p:nvGrpSpPr>
        <p:grpSpPr>
          <a:xfrm>
            <a:off x="6170543" y="5799947"/>
            <a:ext cx="1711097" cy="781975"/>
            <a:chOff x="5674159" y="5850584"/>
            <a:chExt cx="1711097" cy="783922"/>
          </a:xfrm>
        </p:grpSpPr>
        <p:sp>
          <p:nvSpPr>
            <p:cNvPr id="22" name="Flowchart: Alternate Process 21">
              <a:extLst>
                <a:ext uri="{FF2B5EF4-FFF2-40B4-BE49-F238E27FC236}">
                  <a16:creationId xmlns:a16="http://schemas.microsoft.com/office/drawing/2014/main" id="{9154B3E0-DB39-4012-BFE1-88FC3CCFEEF5}"/>
                </a:ext>
              </a:extLst>
            </p:cNvPr>
            <p:cNvSpPr/>
            <p:nvPr/>
          </p:nvSpPr>
          <p:spPr>
            <a:xfrm flipV="1">
              <a:off x="5861256" y="5850584"/>
              <a:ext cx="1524000" cy="609598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1" name="Flowchart: Alternate Process 20">
              <a:extLst>
                <a:ext uri="{FF2B5EF4-FFF2-40B4-BE49-F238E27FC236}">
                  <a16:creationId xmlns:a16="http://schemas.microsoft.com/office/drawing/2014/main" id="{38F7FF24-1F15-48CB-9360-C56446F72128}"/>
                </a:ext>
              </a:extLst>
            </p:cNvPr>
            <p:cNvSpPr/>
            <p:nvPr/>
          </p:nvSpPr>
          <p:spPr>
            <a:xfrm flipV="1">
              <a:off x="5812094" y="5919979"/>
              <a:ext cx="1524000" cy="609598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20" name="Flowchart: Alternate Process 19">
              <a:extLst>
                <a:ext uri="{FF2B5EF4-FFF2-40B4-BE49-F238E27FC236}">
                  <a16:creationId xmlns:a16="http://schemas.microsoft.com/office/drawing/2014/main" id="{0BCD0E6B-39AF-46FD-8242-CCBCB21CA96B}"/>
                </a:ext>
              </a:extLst>
            </p:cNvPr>
            <p:cNvSpPr/>
            <p:nvPr/>
          </p:nvSpPr>
          <p:spPr>
            <a:xfrm flipV="1">
              <a:off x="5715000" y="5967612"/>
              <a:ext cx="1524000" cy="609598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19" name="Flowchart: Alternate Process 18">
              <a:extLst>
                <a:ext uri="{FF2B5EF4-FFF2-40B4-BE49-F238E27FC236}">
                  <a16:creationId xmlns:a16="http://schemas.microsoft.com/office/drawing/2014/main" id="{35B1DE84-A59C-49F2-9DDD-79C72EBA9E13}"/>
                </a:ext>
              </a:extLst>
            </p:cNvPr>
            <p:cNvSpPr/>
            <p:nvPr/>
          </p:nvSpPr>
          <p:spPr>
            <a:xfrm>
              <a:off x="5674159" y="6024908"/>
              <a:ext cx="1524000" cy="609598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AU" dirty="0"/>
                <a:t>Compute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4B767A9-A31A-4BB6-88F3-72F0FC649197}"/>
              </a:ext>
            </a:extLst>
          </p:cNvPr>
          <p:cNvSpPr txBox="1"/>
          <p:nvPr/>
        </p:nvSpPr>
        <p:spPr>
          <a:xfrm>
            <a:off x="1597721" y="859297"/>
            <a:ext cx="2765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SEO EAIL with Open Data Cube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2FA933-94DA-46B5-9A38-4789F6F32289}"/>
              </a:ext>
            </a:extLst>
          </p:cNvPr>
          <p:cNvSpPr txBox="1"/>
          <p:nvPr/>
        </p:nvSpPr>
        <p:spPr>
          <a:xfrm>
            <a:off x="5524905" y="835221"/>
            <a:ext cx="23567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>
                <a:solidFill>
                  <a:schemeClr val="bg1"/>
                </a:solidFill>
              </a:rPr>
              <a:t>ESA Data Cube ecosystem</a:t>
            </a:r>
          </a:p>
        </p:txBody>
      </p:sp>
      <p:sp>
        <p:nvSpPr>
          <p:cNvPr id="25" name="Left Brace 24">
            <a:extLst>
              <a:ext uri="{FF2B5EF4-FFF2-40B4-BE49-F238E27FC236}">
                <a16:creationId xmlns:a16="http://schemas.microsoft.com/office/drawing/2014/main" id="{00ABCD80-CCE7-4BF4-A78B-D9340FD6B46D}"/>
              </a:ext>
            </a:extLst>
          </p:cNvPr>
          <p:cNvSpPr/>
          <p:nvPr/>
        </p:nvSpPr>
        <p:spPr>
          <a:xfrm rot="5400000">
            <a:off x="1954082" y="-292864"/>
            <a:ext cx="307776" cy="3251663"/>
          </a:xfrm>
          <a:prstGeom prst="leftBrace">
            <a:avLst>
              <a:gd name="adj1" fmla="val 8333"/>
              <a:gd name="adj2" fmla="val 29971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Left Brace 26">
            <a:extLst>
              <a:ext uri="{FF2B5EF4-FFF2-40B4-BE49-F238E27FC236}">
                <a16:creationId xmlns:a16="http://schemas.microsoft.com/office/drawing/2014/main" id="{074A3984-4D2B-4722-A776-D614E648063D}"/>
              </a:ext>
            </a:extLst>
          </p:cNvPr>
          <p:cNvSpPr/>
          <p:nvPr/>
        </p:nvSpPr>
        <p:spPr>
          <a:xfrm rot="5400000">
            <a:off x="6334213" y="-1239028"/>
            <a:ext cx="307776" cy="5153920"/>
          </a:xfrm>
          <a:prstGeom prst="leftBrace">
            <a:avLst>
              <a:gd name="adj1" fmla="val 8333"/>
              <a:gd name="adj2" fmla="val 48223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5512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ix pins pointed on several spots on a road map">
            <a:extLst>
              <a:ext uri="{FF2B5EF4-FFF2-40B4-BE49-F238E27FC236}">
                <a16:creationId xmlns:a16="http://schemas.microsoft.com/office/drawing/2014/main" id="{A0487AF4-0131-4827-8124-D7922B102FF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35056" y="1219200"/>
            <a:ext cx="3308944" cy="5257800"/>
          </a:xfrm>
          <a:custGeom>
            <a:avLst/>
            <a:gdLst/>
            <a:ahLst/>
            <a:cxnLst/>
            <a:rect l="l" t="t" r="r" b="b"/>
            <a:pathLst>
              <a:path w="5620032" h="6856412">
                <a:moveTo>
                  <a:pt x="13187" y="0"/>
                </a:moveTo>
                <a:lnTo>
                  <a:pt x="5620032" y="0"/>
                </a:lnTo>
                <a:lnTo>
                  <a:pt x="5620032" y="6856412"/>
                </a:lnTo>
                <a:lnTo>
                  <a:pt x="0" y="6856412"/>
                </a:lnTo>
                <a:lnTo>
                  <a:pt x="64318" y="6298274"/>
                </a:lnTo>
                <a:cubicBezTo>
                  <a:pt x="203221" y="4970220"/>
                  <a:pt x="240510" y="3632077"/>
                  <a:pt x="97152" y="2276000"/>
                </a:cubicBezTo>
                <a:cubicBezTo>
                  <a:pt x="35713" y="1694824"/>
                  <a:pt x="7455" y="1116942"/>
                  <a:pt x="6154" y="541737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C6DAC-0B59-4FF8-88D2-D20E2D804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" y="1794616"/>
            <a:ext cx="5975944" cy="4682383"/>
          </a:xfrm>
        </p:spPr>
        <p:txBody>
          <a:bodyPr>
            <a:normAutofit/>
          </a:bodyPr>
          <a:lstStyle/>
          <a:p>
            <a:r>
              <a:rPr lang="en-AU" dirty="0"/>
              <a:t>Roadmap:</a:t>
            </a:r>
          </a:p>
          <a:p>
            <a:pPr lvl="1"/>
            <a:r>
              <a:rPr lang="en-AU" dirty="0"/>
              <a:t>WGISS+SEO deploy the lab</a:t>
            </a:r>
          </a:p>
          <a:p>
            <a:pPr lvl="1"/>
            <a:r>
              <a:rPr lang="en-AU" dirty="0"/>
              <a:t>CEOS COAST et al:</a:t>
            </a:r>
          </a:p>
          <a:p>
            <a:pPr lvl="2"/>
            <a:r>
              <a:rPr lang="en-AU" dirty="0"/>
              <a:t>inventory of data, analytics, etc</a:t>
            </a:r>
          </a:p>
          <a:p>
            <a:pPr lvl="1"/>
            <a:r>
              <a:rPr lang="en-AU" dirty="0"/>
              <a:t>Define joint interop experiments for capabilities needed by these projects</a:t>
            </a:r>
          </a:p>
          <a:p>
            <a:pPr lvl="1"/>
            <a:r>
              <a:rPr lang="en-AU" dirty="0"/>
              <a:t>Demonstrate and validate jointly in the Lab(s)</a:t>
            </a:r>
          </a:p>
          <a:p>
            <a:pPr lvl="2"/>
            <a:r>
              <a:rPr lang="en-AU" dirty="0"/>
              <a:t>Cookbook of </a:t>
            </a:r>
            <a:r>
              <a:rPr lang="en-AU" dirty="0" err="1"/>
              <a:t>Jupyter</a:t>
            </a:r>
            <a:r>
              <a:rPr lang="en-AU" dirty="0"/>
              <a:t> notebook examples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F524E5-0982-4B48-87DA-CF979B58608C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Next steps</a:t>
            </a:r>
            <a:endParaRPr lang="en-AU" dirty="0"/>
          </a:p>
        </p:txBody>
      </p:sp>
      <p:pic>
        <p:nvPicPr>
          <p:cNvPr id="11" name="Graphic 10" descr="Completed">
            <a:extLst>
              <a:ext uri="{FF2B5EF4-FFF2-40B4-BE49-F238E27FC236}">
                <a16:creationId xmlns:a16="http://schemas.microsoft.com/office/drawing/2014/main" id="{4391FD55-CD9A-4955-BB2D-A756AD3A00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02361" y="2050989"/>
            <a:ext cx="681651" cy="68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200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eb of wires showing connections between groups and singles">
            <a:extLst>
              <a:ext uri="{FF2B5EF4-FFF2-40B4-BE49-F238E27FC236}">
                <a16:creationId xmlns:a16="http://schemas.microsoft.com/office/drawing/2014/main" id="{1C6C485F-ED2E-40B5-BC91-E7145EC462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36" r="9634" b="-1"/>
          <a:stretch/>
        </p:blipFill>
        <p:spPr bwMode="auto">
          <a:xfrm>
            <a:off x="5235115" y="1144745"/>
            <a:ext cx="3908884" cy="544452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A45AB-9997-4241-AEE4-6DD8D2940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" y="1461330"/>
            <a:ext cx="5417180" cy="5015669"/>
          </a:xfrm>
        </p:spPr>
        <p:txBody>
          <a:bodyPr/>
          <a:lstStyle/>
          <a:p>
            <a:pPr marL="403225" marR="0" lvl="1" indent="-228600" algn="l" defTabSz="914400" rtl="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 Bold"/>
              </a:rPr>
              <a:t>CEOS Interoperability Terminology</a:t>
            </a:r>
          </a:p>
          <a:p>
            <a:pPr marL="860425" lvl="2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Focus on ARD and Cloud</a:t>
            </a:r>
          </a:p>
          <a:p>
            <a:pPr marL="860425" lvl="2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Session 5.2</a:t>
            </a:r>
          </a:p>
          <a:p>
            <a:pPr marL="860425" lvl="2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03225" marR="0" lvl="1" indent="-228600" algn="l" defTabSz="914400" rtl="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CEOS Earth Analytics Interoperability Lab</a:t>
            </a:r>
          </a:p>
          <a:p>
            <a:pPr marL="860425" lvl="2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Session 3.2</a:t>
            </a:r>
          </a:p>
          <a:p>
            <a:pPr marL="403225" marR="0" lvl="1" indent="-228600" algn="l" defTabSz="914400" rtl="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403225" marR="0" lvl="1" indent="-228600" algn="l" defTabSz="914400" rtl="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Best Practices in:</a:t>
            </a:r>
          </a:p>
          <a:p>
            <a:pPr marL="823017" lvl="2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Jupyter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Notebooks for EO Analytics</a:t>
            </a:r>
          </a:p>
          <a:p>
            <a:pPr marL="823017" lvl="2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Cloud data formats</a:t>
            </a:r>
          </a:p>
          <a:p>
            <a:pPr marL="823017" lvl="2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CEOS Data Discovery and Access in the Cloud</a:t>
            </a:r>
          </a:p>
          <a:p>
            <a:pPr marL="823017" lvl="2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AD859F-7F5C-490E-82E1-731CBE81870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WGISS</a:t>
            </a:r>
          </a:p>
          <a:p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Interoperability Initiatives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4378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D9FD03-DBE6-48F3-A7FF-21384A88D2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90563" marR="0" lvl="1" indent="-228600" algn="l" defTabSz="914400" rtl="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significant number of CEOS activities are now engaged in the CEOS ARD and FDA strategies and in integrated EO data analysis 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20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All</a:t>
            </a:r>
            <a:r>
              <a: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recognize the broader implications</a:t>
            </a:r>
          </a:p>
          <a:p>
            <a:pPr marL="1147763" lvl="2" indent="-22860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ARD relates to Discovery and Access, Analytics &amp; Cloud Data Formats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Many are looking for advice or implementations</a:t>
            </a:r>
            <a:endParaRPr lang="en-US" sz="20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20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Validating interoperability </a:t>
            </a:r>
            <a:r>
              <a: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between multiple CEOS organizations and working groups is complex</a:t>
            </a:r>
          </a:p>
          <a:p>
            <a:endParaRPr lang="en-A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0088-510C-4C78-8E6A-9FE9615F395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Why do we need an Interoperability Lab?</a:t>
            </a:r>
            <a:endParaRPr lang="en-AU" dirty="0"/>
          </a:p>
        </p:txBody>
      </p:sp>
      <p:pic>
        <p:nvPicPr>
          <p:cNvPr id="1028" name="Picture 4" descr="The Future of Content Marketing Infused With Big Data Analysis">
            <a:extLst>
              <a:ext uri="{FF2B5EF4-FFF2-40B4-BE49-F238E27FC236}">
                <a16:creationId xmlns:a16="http://schemas.microsoft.com/office/drawing/2014/main" id="{E713BA28-8D2F-4221-92B7-582E740D52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0" r="-1" b="11968"/>
          <a:stretch/>
        </p:blipFill>
        <p:spPr bwMode="auto">
          <a:xfrm>
            <a:off x="-6876" y="4320715"/>
            <a:ext cx="9150876" cy="2268550"/>
          </a:xfrm>
          <a:custGeom>
            <a:avLst/>
            <a:gdLst/>
            <a:ahLst/>
            <a:cxnLst/>
            <a:rect l="l" t="t" r="r" b="b"/>
            <a:pathLst>
              <a:path w="12201168" h="4093262">
                <a:moveTo>
                  <a:pt x="12201168" y="0"/>
                </a:moveTo>
                <a:lnTo>
                  <a:pt x="12201168" y="4093262"/>
                </a:lnTo>
                <a:lnTo>
                  <a:pt x="0" y="4093262"/>
                </a:lnTo>
                <a:lnTo>
                  <a:pt x="0" y="49771"/>
                </a:lnTo>
                <a:lnTo>
                  <a:pt x="344880" y="64399"/>
                </a:lnTo>
                <a:cubicBezTo>
                  <a:pt x="3386438" y="213466"/>
                  <a:pt x="6427997" y="534535"/>
                  <a:pt x="9469555" y="167599"/>
                </a:cubicBezTo>
                <a:cubicBezTo>
                  <a:pt x="10229945" y="75865"/>
                  <a:pt x="10990334" y="27132"/>
                  <a:pt x="11750723" y="796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864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D8D87A-42A2-44B6-98B9-245F9A57B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" y="1598554"/>
            <a:ext cx="5962787" cy="4878445"/>
          </a:xfrm>
        </p:spPr>
        <p:txBody>
          <a:bodyPr/>
          <a:lstStyle/>
          <a:p>
            <a:pPr marL="264536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first Lab node is hosted by CSIRO and jointly operated by WGISS and SEO to provide: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Examples of FDA components in active use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shared candidate ARD storage and access capability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Connection to existing and emergent services for Discoverability and Access 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Collaboration on Analytics tools for integrated analysis using </a:t>
            </a:r>
            <a:r>
              <a:rPr lang="en-US" sz="16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Jupyter</a:t>
            </a: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Notebooks</a:t>
            </a:r>
          </a:p>
          <a:p>
            <a:pPr marL="690563" lvl="1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Jointly develop CEOS Best Practices via interop experiments</a:t>
            </a:r>
          </a:p>
          <a:p>
            <a:pPr marL="264536" indent="-228600" algn="l" defTabSz="91440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Arial" panose="020B0604020202020204" pitchFamily="34" charset="0"/>
              <a:buChar char="•"/>
              <a:defRPr/>
            </a:pPr>
            <a:r>
              <a:rPr lang="en-US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Goal: </a:t>
            </a:r>
            <a:r>
              <a:rPr lang="en-US" sz="16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Validate</a:t>
            </a:r>
            <a:r>
              <a:rPr lang="en-US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en-US" sz="1600" b="1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demonstrate</a:t>
            </a:r>
            <a:r>
              <a:rPr lang="en-US" sz="16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interoperability approaches</a:t>
            </a:r>
            <a:endParaRPr lang="en-US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4CDDC7-75EF-A849-98EF-30C036CD97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109" b="18406"/>
          <a:stretch/>
        </p:blipFill>
        <p:spPr>
          <a:xfrm>
            <a:off x="5835056" y="1138065"/>
            <a:ext cx="3308944" cy="5453509"/>
          </a:xfrm>
          <a:custGeom>
            <a:avLst/>
            <a:gdLst/>
            <a:ahLst/>
            <a:cxnLst/>
            <a:rect l="l" t="t" r="r" b="b"/>
            <a:pathLst>
              <a:path w="5620032" h="6856412">
                <a:moveTo>
                  <a:pt x="13187" y="0"/>
                </a:moveTo>
                <a:lnTo>
                  <a:pt x="5620032" y="0"/>
                </a:lnTo>
                <a:lnTo>
                  <a:pt x="5620032" y="6856412"/>
                </a:lnTo>
                <a:lnTo>
                  <a:pt x="0" y="6856412"/>
                </a:lnTo>
                <a:lnTo>
                  <a:pt x="64318" y="6298274"/>
                </a:lnTo>
                <a:cubicBezTo>
                  <a:pt x="203221" y="4970220"/>
                  <a:pt x="240510" y="3632077"/>
                  <a:pt x="97152" y="2276000"/>
                </a:cubicBezTo>
                <a:cubicBezTo>
                  <a:pt x="35713" y="1694824"/>
                  <a:pt x="7455" y="1116942"/>
                  <a:pt x="6154" y="541737"/>
                </a:cubicBezTo>
                <a:close/>
              </a:path>
            </a:pathLst>
          </a:cu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2FE7F-CD0F-4047-BDD4-D408018533E9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The Opportunity</a:t>
            </a:r>
            <a:endParaRPr kumimoji="0" lang="en-US" sz="2800" b="0" i="0" u="none" strike="noStrike" cap="none" spc="0" normalizeH="0" baseline="0" noProof="0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89034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AD8D87A-42A2-44B6-98B9-245F9A57B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54" y="1252565"/>
            <a:ext cx="9006016" cy="3585105"/>
          </a:xfrm>
        </p:spPr>
        <p:txBody>
          <a:bodyPr numCol="2">
            <a:normAutofit/>
          </a:bodyPr>
          <a:lstStyle/>
          <a:p>
            <a:pPr marL="101600" indent="0">
              <a:buNone/>
            </a:pPr>
            <a:r>
              <a:rPr lang="en-AU" dirty="0"/>
              <a:t>Stronger interest than expected:</a:t>
            </a:r>
          </a:p>
          <a:p>
            <a:pPr lvl="1"/>
            <a:r>
              <a:rPr lang="en-AU" sz="1800" dirty="0"/>
              <a:t>CEOS COAST</a:t>
            </a:r>
          </a:p>
          <a:p>
            <a:pPr lvl="2"/>
            <a:r>
              <a:rPr lang="en-AU" sz="1600" dirty="0"/>
              <a:t>Paul DiGiacomo (NOAA)</a:t>
            </a:r>
          </a:p>
          <a:p>
            <a:pPr lvl="1"/>
            <a:r>
              <a:rPr lang="en-AU" sz="1800" dirty="0"/>
              <a:t>WGCV – DEMIX</a:t>
            </a:r>
          </a:p>
          <a:p>
            <a:pPr lvl="2"/>
            <a:r>
              <a:rPr lang="en-AU" sz="1600" dirty="0"/>
              <a:t>Peter Strobl (EC)</a:t>
            </a:r>
          </a:p>
          <a:p>
            <a:pPr lvl="1"/>
            <a:r>
              <a:rPr lang="en-AU" sz="1800" dirty="0" err="1"/>
              <a:t>WGDisasters</a:t>
            </a:r>
            <a:r>
              <a:rPr lang="en-AU" sz="1800" dirty="0"/>
              <a:t> Flood Pilot</a:t>
            </a:r>
          </a:p>
          <a:p>
            <a:pPr lvl="2"/>
            <a:r>
              <a:rPr lang="en-AU" sz="1600" dirty="0"/>
              <a:t>David Borges (NASA)</a:t>
            </a:r>
          </a:p>
          <a:p>
            <a:pPr lvl="1"/>
            <a:r>
              <a:rPr lang="en-AU" sz="1800" dirty="0"/>
              <a:t>CEOS Rice Monitoring Community</a:t>
            </a:r>
          </a:p>
          <a:p>
            <a:pPr lvl="2"/>
            <a:r>
              <a:rPr lang="en-AU" sz="1600" dirty="0"/>
              <a:t>Shin-</a:t>
            </a:r>
            <a:r>
              <a:rPr lang="en-AU" sz="1600" dirty="0" err="1"/>
              <a:t>ichi</a:t>
            </a:r>
            <a:r>
              <a:rPr lang="en-AU" sz="1600" dirty="0"/>
              <a:t> </a:t>
            </a:r>
            <a:r>
              <a:rPr lang="en-AU" sz="1600" dirty="0" err="1"/>
              <a:t>Sobue</a:t>
            </a:r>
            <a:r>
              <a:rPr lang="en-AU" sz="1600" dirty="0"/>
              <a:t> (JAXA)</a:t>
            </a:r>
          </a:p>
          <a:p>
            <a:endParaRPr lang="en-AU" dirty="0"/>
          </a:p>
          <a:p>
            <a:r>
              <a:rPr lang="en-AU" dirty="0"/>
              <a:t>Upcoming WGISS 50 Session:</a:t>
            </a:r>
          </a:p>
          <a:p>
            <a:pPr lvl="1"/>
            <a:r>
              <a:rPr lang="en-AU" dirty="0"/>
              <a:t>CEOS Earth Analytics Interoperability Lab (EAIL): a practical toolset for coordinating change</a:t>
            </a:r>
          </a:p>
          <a:p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2FE7F-CD0F-4047-BDD4-D408018533E9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The Interest</a:t>
            </a:r>
            <a:endParaRPr kumimoji="0" lang="en-US" sz="2800" b="0" i="0" u="none" strike="noStrike" cap="none" spc="0" normalizeH="0" baseline="0" noProof="0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</a:endParaRPr>
          </a:p>
          <a:p>
            <a:endParaRPr lang="en-A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95C8A8-110C-4F36-939B-2F3F8208E6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 bwMode="auto">
          <a:xfrm>
            <a:off x="-6876" y="4699525"/>
            <a:ext cx="9150876" cy="1830175"/>
          </a:xfrm>
          <a:custGeom>
            <a:avLst/>
            <a:gdLst/>
            <a:ahLst/>
            <a:cxnLst/>
            <a:rect l="l" t="t" r="r" b="b"/>
            <a:pathLst>
              <a:path w="12201168" h="4093262">
                <a:moveTo>
                  <a:pt x="12201168" y="0"/>
                </a:moveTo>
                <a:lnTo>
                  <a:pt x="12201168" y="4093262"/>
                </a:lnTo>
                <a:lnTo>
                  <a:pt x="0" y="4093262"/>
                </a:lnTo>
                <a:lnTo>
                  <a:pt x="0" y="49771"/>
                </a:lnTo>
                <a:lnTo>
                  <a:pt x="344880" y="64399"/>
                </a:lnTo>
                <a:cubicBezTo>
                  <a:pt x="3386438" y="213466"/>
                  <a:pt x="6427997" y="534535"/>
                  <a:pt x="9469555" y="167599"/>
                </a:cubicBezTo>
                <a:cubicBezTo>
                  <a:pt x="10229945" y="75865"/>
                  <a:pt x="10990334" y="27132"/>
                  <a:pt x="11750723" y="796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0547FED-E314-4146-AD9B-1B127142B325}"/>
              </a:ext>
            </a:extLst>
          </p:cNvPr>
          <p:cNvSpPr txBox="1"/>
          <p:nvPr/>
        </p:nvSpPr>
        <p:spPr>
          <a:xfrm>
            <a:off x="6934200" y="6529700"/>
            <a:ext cx="220980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500" dirty="0">
                <a:hlinkClick r:id="rId4" tooltip="https://bccampus.ca/projects/tlpd/tlpd-4/"/>
              </a:rPr>
              <a:t>This Photo</a:t>
            </a:r>
            <a:r>
              <a:rPr lang="en-AU" sz="500" dirty="0"/>
              <a:t> by Unknown Author is licensed under </a:t>
            </a:r>
            <a:r>
              <a:rPr lang="en-AU" sz="500" dirty="0">
                <a:hlinkClick r:id="rId5" tooltip="https://creativecommons.org/licenses/by/3.0/"/>
              </a:rPr>
              <a:t>CC BY</a:t>
            </a:r>
            <a:endParaRPr lang="en-AU" sz="500" dirty="0"/>
          </a:p>
        </p:txBody>
      </p:sp>
    </p:spTree>
    <p:extLst>
      <p:ext uri="{BB962C8B-B14F-4D97-AF65-F5344CB8AC3E}">
        <p14:creationId xmlns:p14="http://schemas.microsoft.com/office/powerpoint/2010/main" val="2468932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9C1261-4D45-47D5-9468-9280BF6E6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20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WGISS Survey on use of </a:t>
            </a:r>
            <a:r>
              <a:rPr lang="en-AU" sz="20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Jupyter</a:t>
            </a:r>
            <a:r>
              <a:rPr lang="en-AU" sz="20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in CEOS agencies </a:t>
            </a:r>
            <a:r>
              <a:rPr lang="en-AU" sz="2000" b="1" i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in progress</a:t>
            </a:r>
            <a:endParaRPr lang="en-AU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15D3EC0-5296-40F3-AC83-69A0A65CB0D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Features: </a:t>
            </a:r>
            <a:r>
              <a:rPr lang="en-AU" sz="28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Jupyter</a:t>
            </a:r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Labs</a:t>
            </a:r>
          </a:p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exploratory data analytics</a:t>
            </a:r>
            <a:endParaRPr lang="en-AU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BF98349-5E71-4A85-A7A9-C5623B6AAE8B}"/>
              </a:ext>
            </a:extLst>
          </p:cNvPr>
          <p:cNvPicPr>
            <a:picLocks noGrp="1"/>
          </p:cNvPicPr>
          <p:nvPr>
            <p:ph sz="half" idx="4294967295"/>
          </p:nvPr>
        </p:nvPicPr>
        <p:blipFill rotWithShape="1">
          <a:blip r:embed="rId3"/>
          <a:srcRect l="22170" t="7242" r="19339"/>
          <a:stretch/>
        </p:blipFill>
        <p:spPr>
          <a:xfrm>
            <a:off x="0" y="1815643"/>
            <a:ext cx="4210050" cy="4264482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594990A-93C8-4ED1-B200-E6CE277F3D78}"/>
              </a:ext>
            </a:extLst>
          </p:cNvPr>
          <p:cNvPicPr>
            <a:picLocks noGrp="1"/>
          </p:cNvPicPr>
          <p:nvPr>
            <p:ph sz="half" idx="4294967295"/>
          </p:nvPr>
        </p:nvPicPr>
        <p:blipFill>
          <a:blip r:embed="rId4"/>
          <a:stretch>
            <a:fillRect/>
          </a:stretch>
        </p:blipFill>
        <p:spPr>
          <a:xfrm>
            <a:off x="4364024" y="2073871"/>
            <a:ext cx="4457700" cy="387554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95C595-94CD-466A-879D-422FA027CD48}"/>
              </a:ext>
            </a:extLst>
          </p:cNvPr>
          <p:cNvSpPr txBox="1"/>
          <p:nvPr/>
        </p:nvSpPr>
        <p:spPr>
          <a:xfrm rot="19376154">
            <a:off x="70547" y="3465116"/>
            <a:ext cx="4583306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AU" dirty="0"/>
              <a:t>Customise per CEOS activity as necessary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B66631-DAE1-4ECA-85A0-784249C82E27}"/>
              </a:ext>
            </a:extLst>
          </p:cNvPr>
          <p:cNvSpPr txBox="1"/>
          <p:nvPr/>
        </p:nvSpPr>
        <p:spPr>
          <a:xfrm>
            <a:off x="5334000" y="6017322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Interactive visualisation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22EC69A-675B-45D6-B2C5-009D21867A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27157" y="6162657"/>
            <a:ext cx="564443" cy="5577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E44638-E1C9-45C2-B1D7-7F12E8E703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22" y="6144721"/>
            <a:ext cx="1800200" cy="43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143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9326048-C2FB-4048-8BFB-ED289BB225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err="1"/>
              <a:t>Dask</a:t>
            </a:r>
            <a:r>
              <a:rPr lang="en-AU" dirty="0"/>
              <a:t> distributed computing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B2CA54E-C25E-4FCB-9231-EA55DFC9301D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Features: Scalable Cloud Computing</a:t>
            </a:r>
            <a:endParaRPr lang="en-AU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06BF0E-D49D-4344-858B-010980B249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80678" y="6172200"/>
            <a:ext cx="553771" cy="54717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BE3992C-FA1D-42E9-8F2B-AB1191B578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6" y="6070444"/>
            <a:ext cx="1800200" cy="430048"/>
          </a:xfrm>
          <a:prstGeom prst="rect">
            <a:avLst/>
          </a:prstGeom>
        </p:spPr>
      </p:pic>
      <p:pic>
        <p:nvPicPr>
          <p:cNvPr id="9" name="EAS Hub EO parallel">
            <a:hlinkClick r:id="" action="ppaction://media"/>
            <a:extLst>
              <a:ext uri="{FF2B5EF4-FFF2-40B4-BE49-F238E27FC236}">
                <a16:creationId xmlns:a16="http://schemas.microsoft.com/office/drawing/2014/main" id="{FEA0DAFE-7BE9-44AB-AF3B-C8A03EA17FD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1143" end="214206.6052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1791853"/>
            <a:ext cx="9133236" cy="391334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65457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9FAEC-5B40-4058-B211-86E9B4A5A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" y="1219200"/>
            <a:ext cx="4723007" cy="5257800"/>
          </a:xfrm>
        </p:spPr>
        <p:txBody>
          <a:bodyPr/>
          <a:lstStyle/>
          <a:p>
            <a:r>
              <a:rPr lang="en-AU" dirty="0"/>
              <a:t>Multiple hosting for each CEOS project</a:t>
            </a:r>
          </a:p>
          <a:p>
            <a:r>
              <a:rPr lang="en-AU" dirty="0"/>
              <a:t>OGC WMS and WCS</a:t>
            </a:r>
          </a:p>
          <a:p>
            <a:pPr lvl="1"/>
            <a:r>
              <a:rPr lang="en-AU" dirty="0"/>
              <a:t>On demand per-pixel analysis for cloud masks, NDVI, visualization, etc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39B99F-31BE-4195-8D6D-30276C77565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AU" dirty="0"/>
              <a:t>Features: Web Portal hosting</a:t>
            </a:r>
          </a:p>
        </p:txBody>
      </p:sp>
      <p:pic>
        <p:nvPicPr>
          <p:cNvPr id="5" name="TerriaCube">
            <a:hlinkClick r:id="" action="ppaction://media"/>
            <a:extLst>
              <a:ext uri="{FF2B5EF4-FFF2-40B4-BE49-F238E27FC236}">
                <a16:creationId xmlns:a16="http://schemas.microsoft.com/office/drawing/2014/main" id="{E14E5D78-B165-4A8C-8E72-A516F475E5E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922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99207" y="1534428"/>
            <a:ext cx="4038600" cy="3954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473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A4F98-DDD2-41CD-843B-A3CB956984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Direct data access</a:t>
            </a:r>
          </a:p>
          <a:p>
            <a:r>
              <a:rPr lang="en-AU" dirty="0"/>
              <a:t>COGS – Cloud optimised </a:t>
            </a:r>
            <a:r>
              <a:rPr lang="en-AU" dirty="0" err="1"/>
              <a:t>geoTIFFs</a:t>
            </a:r>
            <a:r>
              <a:rPr lang="en-AU" dirty="0"/>
              <a:t> (ready for Sentinel and Landsat)</a:t>
            </a:r>
          </a:p>
          <a:p>
            <a:r>
              <a:rPr lang="en-AU" dirty="0"/>
              <a:t>NetCDF in the Cloud</a:t>
            </a:r>
          </a:p>
          <a:p>
            <a:r>
              <a:rPr lang="en-AU" dirty="0"/>
              <a:t>Zarr – Cloud native array storage (e.g. hyperspectral)</a:t>
            </a:r>
          </a:p>
          <a:p>
            <a:endParaRPr lang="en-A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E9E06E-E29B-48ED-A6F5-D527E14AAD17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AU" sz="28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Cloud data formats – Best Practices</a:t>
            </a:r>
            <a:endParaRPr lang="en-AU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D607C7F-ED25-4452-A670-58C8F222A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428" y="3060609"/>
            <a:ext cx="5525836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42239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9A00"/>
      </a:accent1>
      <a:accent2>
        <a:srgbClr val="9F2D20"/>
      </a:accent2>
      <a:accent3>
        <a:srgbClr val="8F8F8F"/>
      </a:accent3>
      <a:accent4>
        <a:srgbClr val="001E59"/>
      </a:accent4>
      <a:accent5>
        <a:srgbClr val="FFCAAA"/>
      </a:accent5>
      <a:accent6>
        <a:srgbClr val="90281C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BFFB2887E109479714270EF09F4F34" ma:contentTypeVersion="13" ma:contentTypeDescription="Create a new document." ma:contentTypeScope="" ma:versionID="a1cadfbc0c468d74c5ead1af1db80fac">
  <xsd:schema xmlns:xsd="http://www.w3.org/2001/XMLSchema" xmlns:xs="http://www.w3.org/2001/XMLSchema" xmlns:p="http://schemas.microsoft.com/office/2006/metadata/properties" xmlns:ns3="d731c216-4847-40b9-9cc1-07675d6a1b95" xmlns:ns4="850cd0c5-34cb-451e-bc90-918567b3d760" targetNamespace="http://schemas.microsoft.com/office/2006/metadata/properties" ma:root="true" ma:fieldsID="91594c08eb15b779bb0769c3d0baf6be" ns3:_="" ns4:_="">
    <xsd:import namespace="d731c216-4847-40b9-9cc1-07675d6a1b95"/>
    <xsd:import namespace="850cd0c5-34cb-451e-bc90-918567b3d76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31c216-4847-40b9-9cc1-07675d6a1b9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0cd0c5-34cb-451e-bc90-918567b3d76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3363B11-253F-4C63-9959-C0F8AAEA92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31c216-4847-40b9-9cc1-07675d6a1b95"/>
    <ds:schemaRef ds:uri="850cd0c5-34cb-451e-bc90-918567b3d7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EAD713-CC1D-4E11-BFBE-0F91EECCAA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CBA1DB-D6C9-484C-93F8-61BA2F9972FA}">
  <ds:schemaRefs>
    <ds:schemaRef ds:uri="http://schemas.microsoft.com/office/2006/documentManagement/types"/>
    <ds:schemaRef ds:uri="d731c216-4847-40b9-9cc1-07675d6a1b95"/>
    <ds:schemaRef ds:uri="http://schemas.microsoft.com/office/infopath/2007/PartnerControls"/>
    <ds:schemaRef ds:uri="http://purl.org/dc/terms/"/>
    <ds:schemaRef ds:uri="http://purl.org/dc/elements/1.1/"/>
    <ds:schemaRef ds:uri="850cd0c5-34cb-451e-bc90-918567b3d760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788</Words>
  <Application>Microsoft Office PowerPoint</Application>
  <PresentationFormat>On-screen Show (4:3)</PresentationFormat>
  <Paragraphs>100</Paragraphs>
  <Slides>12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Avenir</vt:lpstr>
      <vt:lpstr>Helvetica</vt:lpstr>
      <vt:lpstr>Noto Sans Symbols</vt:lpstr>
      <vt:lpstr>Courier New</vt:lpstr>
      <vt:lpstr>Arial</vt:lpstr>
      <vt:lpstr>Calibri</vt:lpstr>
      <vt:lpstr>Helvetica Neue</vt:lpstr>
      <vt:lpstr>Default</vt:lpstr>
      <vt:lpstr>CEOS Earth Analytics Interoperability Lab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</dc:title>
  <cp:lastModifiedBy>Woodcock, Robert (Mineral Resources, Black Mountain)</cp:lastModifiedBy>
  <cp:revision>1</cp:revision>
  <dcterms:modified xsi:type="dcterms:W3CDTF">2020-09-04T06:01:22Z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0x0101006CBFFB2887E109479714270EF09F4F34</vt:lpwstr>
  </property>
</Properties>
</file>