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1.xml"/>
  <Override ContentType="application/vnd.openxmlformats-officedocument.presentationml.slideMaster+xml" PartName="/ppt/slideMasters/slideMaster12.xml"/>
  <Override ContentType="application/vnd.openxmlformats-officedocument.presentationml.slideMaster+xml" PartName="/ppt/slideMasters/slideMaster10.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3.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9.xml"/>
  <Override ContentType="application/vnd.openxmlformats-officedocument.theme+xml" PartName="/ppt/theme/theme13.xml"/>
  <Override ContentType="application/vnd.openxmlformats-officedocument.theme+xml" PartName="/ppt/theme/theme7.xml"/>
  <Override ContentType="application/vnd.openxmlformats-officedocument.theme+xml" PartName="/ppt/theme/theme2.xml"/>
  <Override ContentType="application/vnd.openxmlformats-officedocument.theme+xml" PartName="/ppt/theme/theme4.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1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 id="2147483656" r:id="rId6"/>
    <p:sldMasterId id="2147483666" r:id="rId7"/>
    <p:sldMasterId id="2147483677" r:id="rId8"/>
    <p:sldMasterId id="2147483682" r:id="rId9"/>
    <p:sldMasterId id="2147483684" r:id="rId10"/>
    <p:sldMasterId id="2147483689" r:id="rId11"/>
    <p:sldMasterId id="2147483693" r:id="rId12"/>
    <p:sldMasterId id="2147483696" r:id="rId13"/>
    <p:sldMasterId id="2147483699" r:id="rId14"/>
    <p:sldMasterId id="2147483703" r:id="rId15"/>
    <p:sldMasterId id="2147483715" r:id="rId16"/>
  </p:sldMasterIdLst>
  <p:notesMasterIdLst>
    <p:notesMasterId r:id="rId17"/>
  </p:notesMasterIdLst>
  <p:sldIdLst>
    <p:sldId id="256" r:id="rId18"/>
    <p:sldId id="257" r:id="rId19"/>
    <p:sldId id="258" r:id="rId20"/>
    <p:sldId id="259" r:id="rId21"/>
    <p:sldId id="260" r:id="rId22"/>
    <p:sldId id="261" r:id="rId23"/>
    <p:sldId id="262" r:id="rId24"/>
    <p:sldId id="263" r:id="rId25"/>
    <p:sldId id="264" r:id="rId26"/>
    <p:sldId id="265" r:id="rId27"/>
    <p:sldId id="266" r:id="rId28"/>
    <p:sldId id="267" r:id="rId29"/>
    <p:sldId id="268" r:id="rId30"/>
    <p:sldId id="269" r:id="rId31"/>
    <p:sldId id="270" r:id="rId32"/>
    <p:sldId id="271" r:id="rId33"/>
    <p:sldId id="272" r:id="rId34"/>
    <p:sldId id="273" r:id="rId35"/>
    <p:sldId id="274" r:id="rId36"/>
    <p:sldId id="275" r:id="rId37"/>
    <p:sldId id="276" r:id="rId38"/>
    <p:sldId id="277" r:id="rId39"/>
    <p:sldId id="278" r:id="rId40"/>
    <p:sldId id="279" r:id="rId41"/>
    <p:sldId id="280" r:id="rId42"/>
    <p:sldId id="281" r:id="rId43"/>
    <p:sldId id="282" r:id="rId44"/>
    <p:sldId id="283" r:id="rId45"/>
    <p:sldId id="284" r:id="rId46"/>
    <p:sldId id="285" r:id="rId47"/>
    <p:sldId id="286" r:id="rId48"/>
    <p:sldId id="287" r:id="rId49"/>
    <p:sldId id="288" r:id="rId50"/>
    <p:sldId id="289" r:id="rId51"/>
    <p:sldId id="290" r:id="rId52"/>
    <p:sldId id="291" r:id="rId53"/>
    <p:sldId id="292" r:id="rId54"/>
    <p:sldId id="293" r:id="rId55"/>
    <p:sldId id="294" r:id="rId56"/>
    <p:sldId id="295" r:id="rId57"/>
    <p:sldId id="296" r:id="rId58"/>
    <p:sldId id="297" r:id="rId59"/>
    <p:sldId id="298" r:id="rId60"/>
    <p:sldId id="299" r:id="rId61"/>
    <p:sldId id="300" r:id="rId62"/>
    <p:sldId id="301" r:id="rId63"/>
    <p:sldId id="302" r:id="rId64"/>
    <p:sldId id="303" r:id="rId65"/>
    <p:sldId id="304" r:id="rId66"/>
    <p:sldId id="305" r:id="rId67"/>
    <p:sldId id="306" r:id="rId68"/>
    <p:sldId id="307" r:id="rId69"/>
    <p:sldId id="308" r:id="rId70"/>
    <p:sldId id="309" r:id="rId71"/>
    <p:sldId id="310" r:id="rId72"/>
    <p:sldId id="311" r:id="rId73"/>
    <p:sldId id="312" r:id="rId74"/>
    <p:sldId id="313" r:id="rId75"/>
    <p:sldId id="314" r:id="rId76"/>
    <p:sldId id="315" r:id="rId77"/>
    <p:sldId id="316" r:id="rId78"/>
    <p:sldId id="317" r:id="rId79"/>
    <p:sldId id="318" r:id="rId80"/>
    <p:sldId id="319" r:id="rId81"/>
    <p:sldId id="320" r:id="rId82"/>
    <p:sldId id="321" r:id="rId83"/>
    <p:sldId id="322" r:id="rId84"/>
    <p:sldId id="323" r:id="rId85"/>
    <p:sldId id="324" r:id="rId86"/>
    <p:sldId id="325" r:id="rId87"/>
    <p:sldId id="326" r:id="rId88"/>
    <p:sldId id="327" r:id="rId89"/>
    <p:sldId id="328" r:id="rId90"/>
    <p:sldId id="329" r:id="rId91"/>
    <p:sldId id="330" r:id="rId92"/>
    <p:sldId id="331" r:id="rId93"/>
    <p:sldId id="332" r:id="rId94"/>
    <p:sldId id="333" r:id="rId95"/>
    <p:sldId id="334" r:id="rId96"/>
    <p:sldId id="335" r:id="rId97"/>
    <p:sldId id="336" r:id="rId98"/>
    <p:sldId id="337" r:id="rId99"/>
    <p:sldId id="338" r:id="rId100"/>
    <p:sldId id="339" r:id="rId101"/>
    <p:sldId id="340" r:id="rId102"/>
    <p:sldId id="341" r:id="rId103"/>
    <p:sldId id="342" r:id="rId104"/>
    <p:sldId id="343" r:id="rId105"/>
    <p:sldId id="344" r:id="rId106"/>
    <p:sldId id="345" r:id="rId107"/>
    <p:sldId id="346" r:id="rId108"/>
    <p:sldId id="347" r:id="rId109"/>
    <p:sldId id="348" r:id="rId110"/>
    <p:sldId id="349" r:id="rId111"/>
    <p:sldId id="350" r:id="rId112"/>
    <p:sldId id="351" r:id="rId113"/>
    <p:sldId id="352" r:id="rId114"/>
    <p:sldId id="353" r:id="rId115"/>
    <p:sldId id="354" r:id="rId116"/>
    <p:sldId id="355" r:id="rId117"/>
    <p:sldId id="356" r:id="rId118"/>
    <p:sldId id="357" r:id="rId119"/>
    <p:sldId id="358" r:id="rId120"/>
    <p:sldId id="359" r:id="rId121"/>
    <p:sldId id="360" r:id="rId122"/>
    <p:sldId id="361" r:id="rId123"/>
    <p:sldId id="362" r:id="rId124"/>
    <p:sldId id="363" r:id="rId125"/>
    <p:sldId id="364" r:id="rId126"/>
    <p:sldId id="365" r:id="rId127"/>
    <p:sldId id="366" r:id="rId128"/>
    <p:sldId id="367" r:id="rId129"/>
    <p:sldId id="368" r:id="rId130"/>
    <p:sldId id="369" r:id="rId131"/>
    <p:sldId id="370" r:id="rId132"/>
    <p:sldId id="371" r:id="rId133"/>
    <p:sldId id="372" r:id="rId134"/>
    <p:sldId id="373" r:id="rId135"/>
    <p:sldId id="374" r:id="rId136"/>
    <p:sldId id="375" r:id="rId137"/>
    <p:sldId id="376" r:id="rId138"/>
    <p:sldId id="377" r:id="rId139"/>
    <p:sldId id="378" r:id="rId140"/>
    <p:sldId id="379" r:id="rId141"/>
  </p:sldIdLst>
  <p:sldSz cy="6858000" cx="9144000"/>
  <p:notesSz cx="6858000" cy="9144000"/>
  <p:embeddedFontLst>
    <p:embeddedFont>
      <p:font typeface="Belleza"/>
      <p:regular r:id="rId142"/>
    </p:embeddedFont>
    <p:embeddedFont>
      <p:font typeface="Arimo"/>
      <p:regular r:id="rId143"/>
      <p:bold r:id="rId144"/>
      <p:italic r:id="rId145"/>
      <p:boldItalic r:id="rId146"/>
    </p:embeddedFont>
    <p:embeddedFont>
      <p:font typeface="Arial Narrow"/>
      <p:regular r:id="rId147"/>
      <p:bold r:id="rId148"/>
      <p:italic r:id="rId149"/>
      <p:boldItalic r:id="rId150"/>
    </p:embeddedFont>
    <p:embeddedFont>
      <p:font typeface="Tahoma"/>
      <p:regular r:id="rId151"/>
      <p:bold r:id="rId152"/>
    </p:embeddedFont>
    <p:embeddedFont>
      <p:font typeface="Helvetica Neue"/>
      <p:regular r:id="rId153"/>
      <p:bold r:id="rId154"/>
      <p:italic r:id="rId155"/>
      <p:boldItalic r:id="rId1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http://customooxmlschemas.google.com/">
      <go:slidesCustomData xmlns:go="http://customooxmlschemas.google.com/" r:id="rId157" roundtripDataSignature="AMtx7mhBgBduMO8zxV6NfnEXuszSX8Z7d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72871C1-8221-4DA5-BC6A-F03D18A487E2}">
  <a:tblStyle styleId="{F72871C1-8221-4DA5-BC6A-F03D18A487E2}"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6F0EB"/>
          </a:solidFill>
        </a:fill>
      </a:tcStyle>
    </a:wholeTbl>
    <a:band1H>
      <a:tcTxStyle/>
      <a:tcStyle>
        <a:fill>
          <a:solidFill>
            <a:srgbClr val="ECE0D5"/>
          </a:solidFill>
        </a:fill>
      </a:tcStyle>
    </a:band1H>
    <a:band2H>
      <a:tcTxStyle/>
    </a:band2H>
    <a:band1V>
      <a:tcTxStyle/>
      <a:tcStyle>
        <a:fill>
          <a:solidFill>
            <a:srgbClr val="ECE0D5"/>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BB7BE63B-39C7-42CB-91FE-637B27845F25}"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36A92198-A0CD-4BB0-B6CE-6509C8408E9B}" styleName="Table_2">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b="off" i="off"/>
      <a:tcStyle>
        <a:fill>
          <a:solidFill>
            <a:srgbClr val="CFD7E7"/>
          </a:solidFill>
        </a:fill>
      </a:tcStyle>
    </a:band1H>
    <a:band2H>
      <a:tcTxStyle b="off" i="off"/>
    </a:band2H>
    <a:band1V>
      <a:tcTxStyle b="off" i="off"/>
      <a:tcStyle>
        <a:fill>
          <a:solidFill>
            <a:srgbClr val="CFD7E7"/>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 styleId="{D6F9820C-9D7F-4085-9871-01E4B5FB00C7}" styleName="Table_3">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3F20E3EA-7C2C-454D-9DA4-A5D48BDD5D87}" styleName="Table_4">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b="off" i="off"/>
      <a:tcStyle>
        <a:fill>
          <a:solidFill>
            <a:srgbClr val="CFD7E7"/>
          </a:solidFill>
        </a:fill>
      </a:tcStyle>
    </a:band1H>
    <a:band2H>
      <a:tcTxStyle b="off" i="off"/>
    </a:band2H>
    <a:band1V>
      <a:tcTxStyle b="off" i="off"/>
      <a:tcStyle>
        <a:fill>
          <a:solidFill>
            <a:srgbClr val="CFD7E7"/>
          </a:solidFill>
        </a:fill>
      </a:tcStyle>
    </a:band1V>
    <a:band2V>
      <a:tcTxStyle b="off" i="off"/>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3.xml"/><Relationship Id="rId42" Type="http://schemas.openxmlformats.org/officeDocument/2006/relationships/slide" Target="slides/slide25.xml"/><Relationship Id="rId41" Type="http://schemas.openxmlformats.org/officeDocument/2006/relationships/slide" Target="slides/slide24.xml"/><Relationship Id="rId44" Type="http://schemas.openxmlformats.org/officeDocument/2006/relationships/slide" Target="slides/slide27.xml"/><Relationship Id="rId43" Type="http://schemas.openxmlformats.org/officeDocument/2006/relationships/slide" Target="slides/slide26.xml"/><Relationship Id="rId46" Type="http://schemas.openxmlformats.org/officeDocument/2006/relationships/slide" Target="slides/slide29.xml"/><Relationship Id="rId45" Type="http://schemas.openxmlformats.org/officeDocument/2006/relationships/slide" Target="slides/slide28.xml"/><Relationship Id="rId107" Type="http://schemas.openxmlformats.org/officeDocument/2006/relationships/slide" Target="slides/slide90.xml"/><Relationship Id="rId106" Type="http://schemas.openxmlformats.org/officeDocument/2006/relationships/slide" Target="slides/slide89.xml"/><Relationship Id="rId105" Type="http://schemas.openxmlformats.org/officeDocument/2006/relationships/slide" Target="slides/slide88.xml"/><Relationship Id="rId104" Type="http://schemas.openxmlformats.org/officeDocument/2006/relationships/slide" Target="slides/slide87.xml"/><Relationship Id="rId109" Type="http://schemas.openxmlformats.org/officeDocument/2006/relationships/slide" Target="slides/slide92.xml"/><Relationship Id="rId108" Type="http://schemas.openxmlformats.org/officeDocument/2006/relationships/slide" Target="slides/slide91.xml"/><Relationship Id="rId48" Type="http://schemas.openxmlformats.org/officeDocument/2006/relationships/slide" Target="slides/slide31.xml"/><Relationship Id="rId47" Type="http://schemas.openxmlformats.org/officeDocument/2006/relationships/slide" Target="slides/slide30.xml"/><Relationship Id="rId49" Type="http://schemas.openxmlformats.org/officeDocument/2006/relationships/slide" Target="slides/slide32.xml"/><Relationship Id="rId103" Type="http://schemas.openxmlformats.org/officeDocument/2006/relationships/slide" Target="slides/slide86.xml"/><Relationship Id="rId102" Type="http://schemas.openxmlformats.org/officeDocument/2006/relationships/slide" Target="slides/slide85.xml"/><Relationship Id="rId101" Type="http://schemas.openxmlformats.org/officeDocument/2006/relationships/slide" Target="slides/slide84.xml"/><Relationship Id="rId100" Type="http://schemas.openxmlformats.org/officeDocument/2006/relationships/slide" Target="slides/slide83.xml"/><Relationship Id="rId31" Type="http://schemas.openxmlformats.org/officeDocument/2006/relationships/slide" Target="slides/slide14.xml"/><Relationship Id="rId30" Type="http://schemas.openxmlformats.org/officeDocument/2006/relationships/slide" Target="slides/slide13.xml"/><Relationship Id="rId33" Type="http://schemas.openxmlformats.org/officeDocument/2006/relationships/slide" Target="slides/slide16.xml"/><Relationship Id="rId32" Type="http://schemas.openxmlformats.org/officeDocument/2006/relationships/slide" Target="slides/slide15.xml"/><Relationship Id="rId35" Type="http://schemas.openxmlformats.org/officeDocument/2006/relationships/slide" Target="slides/slide18.xml"/><Relationship Id="rId34" Type="http://schemas.openxmlformats.org/officeDocument/2006/relationships/slide" Target="slides/slide17.xml"/><Relationship Id="rId37" Type="http://schemas.openxmlformats.org/officeDocument/2006/relationships/slide" Target="slides/slide20.xml"/><Relationship Id="rId36" Type="http://schemas.openxmlformats.org/officeDocument/2006/relationships/slide" Target="slides/slide19.xml"/><Relationship Id="rId39" Type="http://schemas.openxmlformats.org/officeDocument/2006/relationships/slide" Target="slides/slide22.xml"/><Relationship Id="rId38" Type="http://schemas.openxmlformats.org/officeDocument/2006/relationships/slide" Target="slides/slide21.xml"/><Relationship Id="rId20" Type="http://schemas.openxmlformats.org/officeDocument/2006/relationships/slide" Target="slides/slide3.xml"/><Relationship Id="rId22" Type="http://schemas.openxmlformats.org/officeDocument/2006/relationships/slide" Target="slides/slide5.xml"/><Relationship Id="rId21" Type="http://schemas.openxmlformats.org/officeDocument/2006/relationships/slide" Target="slides/slide4.xml"/><Relationship Id="rId24" Type="http://schemas.openxmlformats.org/officeDocument/2006/relationships/slide" Target="slides/slide7.xml"/><Relationship Id="rId23" Type="http://schemas.openxmlformats.org/officeDocument/2006/relationships/slide" Target="slides/slide6.xml"/><Relationship Id="rId129" Type="http://schemas.openxmlformats.org/officeDocument/2006/relationships/slide" Target="slides/slide112.xml"/><Relationship Id="rId128" Type="http://schemas.openxmlformats.org/officeDocument/2006/relationships/slide" Target="slides/slide111.xml"/><Relationship Id="rId127" Type="http://schemas.openxmlformats.org/officeDocument/2006/relationships/slide" Target="slides/slide110.xml"/><Relationship Id="rId126" Type="http://schemas.openxmlformats.org/officeDocument/2006/relationships/slide" Target="slides/slide109.xml"/><Relationship Id="rId26" Type="http://schemas.openxmlformats.org/officeDocument/2006/relationships/slide" Target="slides/slide9.xml"/><Relationship Id="rId121" Type="http://schemas.openxmlformats.org/officeDocument/2006/relationships/slide" Target="slides/slide104.xml"/><Relationship Id="rId25" Type="http://schemas.openxmlformats.org/officeDocument/2006/relationships/slide" Target="slides/slide8.xml"/><Relationship Id="rId120" Type="http://schemas.openxmlformats.org/officeDocument/2006/relationships/slide" Target="slides/slide103.xml"/><Relationship Id="rId28" Type="http://schemas.openxmlformats.org/officeDocument/2006/relationships/slide" Target="slides/slide11.xml"/><Relationship Id="rId27" Type="http://schemas.openxmlformats.org/officeDocument/2006/relationships/slide" Target="slides/slide10.xml"/><Relationship Id="rId125" Type="http://schemas.openxmlformats.org/officeDocument/2006/relationships/slide" Target="slides/slide108.xml"/><Relationship Id="rId29" Type="http://schemas.openxmlformats.org/officeDocument/2006/relationships/slide" Target="slides/slide12.xml"/><Relationship Id="rId124" Type="http://schemas.openxmlformats.org/officeDocument/2006/relationships/slide" Target="slides/slide107.xml"/><Relationship Id="rId123" Type="http://schemas.openxmlformats.org/officeDocument/2006/relationships/slide" Target="slides/slide106.xml"/><Relationship Id="rId122" Type="http://schemas.openxmlformats.org/officeDocument/2006/relationships/slide" Target="slides/slide105.xml"/><Relationship Id="rId95" Type="http://schemas.openxmlformats.org/officeDocument/2006/relationships/slide" Target="slides/slide78.xml"/><Relationship Id="rId94" Type="http://schemas.openxmlformats.org/officeDocument/2006/relationships/slide" Target="slides/slide77.xml"/><Relationship Id="rId97" Type="http://schemas.openxmlformats.org/officeDocument/2006/relationships/slide" Target="slides/slide80.xml"/><Relationship Id="rId96" Type="http://schemas.openxmlformats.org/officeDocument/2006/relationships/slide" Target="slides/slide79.xml"/><Relationship Id="rId11" Type="http://schemas.openxmlformats.org/officeDocument/2006/relationships/slideMaster" Target="slideMasters/slideMaster7.xml"/><Relationship Id="rId99" Type="http://schemas.openxmlformats.org/officeDocument/2006/relationships/slide" Target="slides/slide82.xml"/><Relationship Id="rId10" Type="http://schemas.openxmlformats.org/officeDocument/2006/relationships/slideMaster" Target="slideMasters/slideMaster6.xml"/><Relationship Id="rId98" Type="http://schemas.openxmlformats.org/officeDocument/2006/relationships/slide" Target="slides/slide81.xml"/><Relationship Id="rId13" Type="http://schemas.openxmlformats.org/officeDocument/2006/relationships/slideMaster" Target="slideMasters/slideMaster9.xml"/><Relationship Id="rId12" Type="http://schemas.openxmlformats.org/officeDocument/2006/relationships/slideMaster" Target="slideMasters/slideMaster8.xml"/><Relationship Id="rId91" Type="http://schemas.openxmlformats.org/officeDocument/2006/relationships/slide" Target="slides/slide74.xml"/><Relationship Id="rId90" Type="http://schemas.openxmlformats.org/officeDocument/2006/relationships/slide" Target="slides/slide73.xml"/><Relationship Id="rId93" Type="http://schemas.openxmlformats.org/officeDocument/2006/relationships/slide" Target="slides/slide76.xml"/><Relationship Id="rId92" Type="http://schemas.openxmlformats.org/officeDocument/2006/relationships/slide" Target="slides/slide75.xml"/><Relationship Id="rId118" Type="http://schemas.openxmlformats.org/officeDocument/2006/relationships/slide" Target="slides/slide101.xml"/><Relationship Id="rId117" Type="http://schemas.openxmlformats.org/officeDocument/2006/relationships/slide" Target="slides/slide100.xml"/><Relationship Id="rId116" Type="http://schemas.openxmlformats.org/officeDocument/2006/relationships/slide" Target="slides/slide99.xml"/><Relationship Id="rId115" Type="http://schemas.openxmlformats.org/officeDocument/2006/relationships/slide" Target="slides/slide98.xml"/><Relationship Id="rId119" Type="http://schemas.openxmlformats.org/officeDocument/2006/relationships/slide" Target="slides/slide102.xml"/><Relationship Id="rId15" Type="http://schemas.openxmlformats.org/officeDocument/2006/relationships/slideMaster" Target="slideMasters/slideMaster11.xml"/><Relationship Id="rId110" Type="http://schemas.openxmlformats.org/officeDocument/2006/relationships/slide" Target="slides/slide93.xml"/><Relationship Id="rId14" Type="http://schemas.openxmlformats.org/officeDocument/2006/relationships/slideMaster" Target="slideMasters/slideMaster10.xml"/><Relationship Id="rId17" Type="http://schemas.openxmlformats.org/officeDocument/2006/relationships/notesMaster" Target="notesMasters/notesMaster1.xml"/><Relationship Id="rId16" Type="http://schemas.openxmlformats.org/officeDocument/2006/relationships/slideMaster" Target="slideMasters/slideMaster12.xml"/><Relationship Id="rId19" Type="http://schemas.openxmlformats.org/officeDocument/2006/relationships/slide" Target="slides/slide2.xml"/><Relationship Id="rId114" Type="http://schemas.openxmlformats.org/officeDocument/2006/relationships/slide" Target="slides/slide97.xml"/><Relationship Id="rId18" Type="http://schemas.openxmlformats.org/officeDocument/2006/relationships/slide" Target="slides/slide1.xml"/><Relationship Id="rId113" Type="http://schemas.openxmlformats.org/officeDocument/2006/relationships/slide" Target="slides/slide96.xml"/><Relationship Id="rId112" Type="http://schemas.openxmlformats.org/officeDocument/2006/relationships/slide" Target="slides/slide95.xml"/><Relationship Id="rId111" Type="http://schemas.openxmlformats.org/officeDocument/2006/relationships/slide" Target="slides/slide94.xml"/><Relationship Id="rId84" Type="http://schemas.openxmlformats.org/officeDocument/2006/relationships/slide" Target="slides/slide67.xml"/><Relationship Id="rId83" Type="http://schemas.openxmlformats.org/officeDocument/2006/relationships/slide" Target="slides/slide66.xml"/><Relationship Id="rId86" Type="http://schemas.openxmlformats.org/officeDocument/2006/relationships/slide" Target="slides/slide69.xml"/><Relationship Id="rId85" Type="http://schemas.openxmlformats.org/officeDocument/2006/relationships/slide" Target="slides/slide68.xml"/><Relationship Id="rId88" Type="http://schemas.openxmlformats.org/officeDocument/2006/relationships/slide" Target="slides/slide71.xml"/><Relationship Id="rId150" Type="http://schemas.openxmlformats.org/officeDocument/2006/relationships/font" Target="fonts/ArialNarrow-boldItalic.fntdata"/><Relationship Id="rId87" Type="http://schemas.openxmlformats.org/officeDocument/2006/relationships/slide" Target="slides/slide70.xml"/><Relationship Id="rId89" Type="http://schemas.openxmlformats.org/officeDocument/2006/relationships/slide" Target="slides/slide72.xml"/><Relationship Id="rId80" Type="http://schemas.openxmlformats.org/officeDocument/2006/relationships/slide" Target="slides/slide63.xml"/><Relationship Id="rId82" Type="http://schemas.openxmlformats.org/officeDocument/2006/relationships/slide" Target="slides/slide65.xml"/><Relationship Id="rId81" Type="http://schemas.openxmlformats.org/officeDocument/2006/relationships/slide" Target="slides/slide64.xml"/><Relationship Id="rId1" Type="http://schemas.openxmlformats.org/officeDocument/2006/relationships/theme" Target="theme/theme7.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font" Target="fonts/ArialNarrow-italic.fntdata"/><Relationship Id="rId4" Type="http://schemas.openxmlformats.org/officeDocument/2006/relationships/tableStyles" Target="tableStyles.xml"/><Relationship Id="rId148" Type="http://schemas.openxmlformats.org/officeDocument/2006/relationships/font" Target="fonts/ArialNarrow-bold.fntdata"/><Relationship Id="rId9" Type="http://schemas.openxmlformats.org/officeDocument/2006/relationships/slideMaster" Target="slideMasters/slideMaster5.xml"/><Relationship Id="rId143" Type="http://schemas.openxmlformats.org/officeDocument/2006/relationships/font" Target="fonts/Arimo-regular.fntdata"/><Relationship Id="rId142" Type="http://schemas.openxmlformats.org/officeDocument/2006/relationships/font" Target="fonts/Belleza-regular.fntdata"/><Relationship Id="rId141" Type="http://schemas.openxmlformats.org/officeDocument/2006/relationships/slide" Target="slides/slide124.xml"/><Relationship Id="rId140" Type="http://schemas.openxmlformats.org/officeDocument/2006/relationships/slide" Target="slides/slide123.xml"/><Relationship Id="rId5" Type="http://schemas.openxmlformats.org/officeDocument/2006/relationships/slideMaster" Target="slideMasters/slideMaster1.xml"/><Relationship Id="rId147" Type="http://schemas.openxmlformats.org/officeDocument/2006/relationships/font" Target="fonts/ArialNarrow-regular.fntdata"/><Relationship Id="rId6" Type="http://schemas.openxmlformats.org/officeDocument/2006/relationships/slideMaster" Target="slideMasters/slideMaster2.xml"/><Relationship Id="rId146" Type="http://schemas.openxmlformats.org/officeDocument/2006/relationships/font" Target="fonts/Arimo-boldItalic.fntdata"/><Relationship Id="rId7" Type="http://schemas.openxmlformats.org/officeDocument/2006/relationships/slideMaster" Target="slideMasters/slideMaster3.xml"/><Relationship Id="rId145" Type="http://schemas.openxmlformats.org/officeDocument/2006/relationships/font" Target="fonts/Arimo-italic.fntdata"/><Relationship Id="rId8" Type="http://schemas.openxmlformats.org/officeDocument/2006/relationships/slideMaster" Target="slideMasters/slideMaster4.xml"/><Relationship Id="rId144" Type="http://schemas.openxmlformats.org/officeDocument/2006/relationships/font" Target="fonts/Arimo-bold.fntdata"/><Relationship Id="rId73" Type="http://schemas.openxmlformats.org/officeDocument/2006/relationships/slide" Target="slides/slide56.xml"/><Relationship Id="rId72" Type="http://schemas.openxmlformats.org/officeDocument/2006/relationships/slide" Target="slides/slide55.xml"/><Relationship Id="rId75" Type="http://schemas.openxmlformats.org/officeDocument/2006/relationships/slide" Target="slides/slide58.xml"/><Relationship Id="rId74" Type="http://schemas.openxmlformats.org/officeDocument/2006/relationships/slide" Target="slides/slide57.xml"/><Relationship Id="rId77" Type="http://schemas.openxmlformats.org/officeDocument/2006/relationships/slide" Target="slides/slide60.xml"/><Relationship Id="rId76" Type="http://schemas.openxmlformats.org/officeDocument/2006/relationships/slide" Target="slides/slide59.xml"/><Relationship Id="rId79" Type="http://schemas.openxmlformats.org/officeDocument/2006/relationships/slide" Target="slides/slide62.xml"/><Relationship Id="rId78" Type="http://schemas.openxmlformats.org/officeDocument/2006/relationships/slide" Target="slides/slide61.xml"/><Relationship Id="rId71" Type="http://schemas.openxmlformats.org/officeDocument/2006/relationships/slide" Target="slides/slide54.xml"/><Relationship Id="rId70" Type="http://schemas.openxmlformats.org/officeDocument/2006/relationships/slide" Target="slides/slide53.xml"/><Relationship Id="rId139" Type="http://schemas.openxmlformats.org/officeDocument/2006/relationships/slide" Target="slides/slide122.xml"/><Relationship Id="rId138" Type="http://schemas.openxmlformats.org/officeDocument/2006/relationships/slide" Target="slides/slide121.xml"/><Relationship Id="rId137" Type="http://schemas.openxmlformats.org/officeDocument/2006/relationships/slide" Target="slides/slide120.xml"/><Relationship Id="rId132" Type="http://schemas.openxmlformats.org/officeDocument/2006/relationships/slide" Target="slides/slide115.xml"/><Relationship Id="rId131" Type="http://schemas.openxmlformats.org/officeDocument/2006/relationships/slide" Target="slides/slide114.xml"/><Relationship Id="rId130" Type="http://schemas.openxmlformats.org/officeDocument/2006/relationships/slide" Target="slides/slide113.xml"/><Relationship Id="rId136" Type="http://schemas.openxmlformats.org/officeDocument/2006/relationships/slide" Target="slides/slide119.xml"/><Relationship Id="rId135" Type="http://schemas.openxmlformats.org/officeDocument/2006/relationships/slide" Target="slides/slide118.xml"/><Relationship Id="rId134" Type="http://schemas.openxmlformats.org/officeDocument/2006/relationships/slide" Target="slides/slide117.xml"/><Relationship Id="rId133" Type="http://schemas.openxmlformats.org/officeDocument/2006/relationships/slide" Target="slides/slide116.xml"/><Relationship Id="rId62" Type="http://schemas.openxmlformats.org/officeDocument/2006/relationships/slide" Target="slides/slide45.xml"/><Relationship Id="rId61" Type="http://schemas.openxmlformats.org/officeDocument/2006/relationships/slide" Target="slides/slide44.xml"/><Relationship Id="rId64" Type="http://schemas.openxmlformats.org/officeDocument/2006/relationships/slide" Target="slides/slide47.xml"/><Relationship Id="rId63" Type="http://schemas.openxmlformats.org/officeDocument/2006/relationships/slide" Target="slides/slide46.xml"/><Relationship Id="rId66" Type="http://schemas.openxmlformats.org/officeDocument/2006/relationships/slide" Target="slides/slide49.xml"/><Relationship Id="rId65" Type="http://schemas.openxmlformats.org/officeDocument/2006/relationships/slide" Target="slides/slide48.xml"/><Relationship Id="rId68" Type="http://schemas.openxmlformats.org/officeDocument/2006/relationships/slide" Target="slides/slide51.xml"/><Relationship Id="rId67" Type="http://schemas.openxmlformats.org/officeDocument/2006/relationships/slide" Target="slides/slide50.xml"/><Relationship Id="rId60" Type="http://schemas.openxmlformats.org/officeDocument/2006/relationships/slide" Target="slides/slide43.xml"/><Relationship Id="rId69" Type="http://schemas.openxmlformats.org/officeDocument/2006/relationships/slide" Target="slides/slide52.xml"/><Relationship Id="rId51" Type="http://schemas.openxmlformats.org/officeDocument/2006/relationships/slide" Target="slides/slide34.xml"/><Relationship Id="rId50" Type="http://schemas.openxmlformats.org/officeDocument/2006/relationships/slide" Target="slides/slide33.xml"/><Relationship Id="rId53" Type="http://schemas.openxmlformats.org/officeDocument/2006/relationships/slide" Target="slides/slide36.xml"/><Relationship Id="rId52" Type="http://schemas.openxmlformats.org/officeDocument/2006/relationships/slide" Target="slides/slide35.xml"/><Relationship Id="rId55" Type="http://schemas.openxmlformats.org/officeDocument/2006/relationships/slide" Target="slides/slide38.xml"/><Relationship Id="rId54" Type="http://schemas.openxmlformats.org/officeDocument/2006/relationships/slide" Target="slides/slide37.xml"/><Relationship Id="rId57" Type="http://schemas.openxmlformats.org/officeDocument/2006/relationships/slide" Target="slides/slide40.xml"/><Relationship Id="rId56" Type="http://schemas.openxmlformats.org/officeDocument/2006/relationships/slide" Target="slides/slide39.xml"/><Relationship Id="rId59" Type="http://schemas.openxmlformats.org/officeDocument/2006/relationships/slide" Target="slides/slide42.xml"/><Relationship Id="rId154" Type="http://schemas.openxmlformats.org/officeDocument/2006/relationships/font" Target="fonts/HelveticaNeue-bold.fntdata"/><Relationship Id="rId58" Type="http://schemas.openxmlformats.org/officeDocument/2006/relationships/slide" Target="slides/slide41.xml"/><Relationship Id="rId153" Type="http://schemas.openxmlformats.org/officeDocument/2006/relationships/font" Target="fonts/HelveticaNeue-regular.fntdata"/><Relationship Id="rId152" Type="http://schemas.openxmlformats.org/officeDocument/2006/relationships/font" Target="fonts/Tahoma-bold.fntdata"/><Relationship Id="rId151" Type="http://schemas.openxmlformats.org/officeDocument/2006/relationships/font" Target="fonts/Tahoma-regular.fntdata"/><Relationship Id="rId157" Type="http://customschemas.google.com/relationships/presentationmetadata" Target="metadata"/><Relationship Id="rId156" Type="http://schemas.openxmlformats.org/officeDocument/2006/relationships/font" Target="fonts/HelveticaNeue-boldItalic.fntdata"/><Relationship Id="rId155" Type="http://schemas.openxmlformats.org/officeDocument/2006/relationships/font" Target="fonts/HelveticaNeue-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1pPr>
            <a:lvl2pPr indent="-228600" lvl="1" marL="9144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2pPr>
            <a:lvl3pPr indent="-228600" lvl="2" marL="13716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3pPr>
            <a:lvl4pPr indent="-228600" lvl="3" marL="18288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4pPr>
            <a:lvl5pPr indent="-228600" lvl="4" marL="22860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5pPr>
            <a:lvl6pPr indent="-228600" lvl="5" marL="27432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6pPr>
            <a:lvl7pPr indent="-228600" lvl="6" marL="32004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7pPr>
            <a:lvl8pPr indent="-228600" lvl="7" marL="36576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8pPr>
            <a:lvl9pPr indent="-228600" lvl="8" marL="41148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303" name="Google Shape;303;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9771213e26_2_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9" name="Google Shape;379;g9771213e26_2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6" name="Shape 1536"/>
        <p:cNvGrpSpPr/>
        <p:nvPr/>
      </p:nvGrpSpPr>
      <p:grpSpPr>
        <a:xfrm>
          <a:off x="0" y="0"/>
          <a:ext cx="0" cy="0"/>
          <a:chOff x="0" y="0"/>
          <a:chExt cx="0" cy="0"/>
        </a:xfrm>
      </p:grpSpPr>
      <p:sp>
        <p:nvSpPr>
          <p:cNvPr id="1537" name="Google Shape;1537;g916e58ef88_0_1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38" name="Google Shape;1538;g916e58ef88_0_14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rPr lang="en-AU"/>
              <a:t>Despite not being together in Hobart we still hope to address 3 of the 4 objectives for the session we originally planned. We will not feature the user voices segment which had a national inventory user and the Global Carbon Project both explain their perspectives on the use of EO satellite data and how CEOS agencies might seek to optimise its future relevance to their work.</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3" name="Shape 1543"/>
        <p:cNvGrpSpPr/>
        <p:nvPr/>
      </p:nvGrpSpPr>
      <p:grpSpPr>
        <a:xfrm>
          <a:off x="0" y="0"/>
          <a:ext cx="0" cy="0"/>
          <a:chOff x="0" y="0"/>
          <a:chExt cx="0" cy="0"/>
        </a:xfrm>
      </p:grpSpPr>
      <p:sp>
        <p:nvSpPr>
          <p:cNvPr id="1544" name="Google Shape;1544;g955fb182be_10_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545" name="Google Shape;1545;g955fb182be_10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2" name="Shape 1552"/>
        <p:cNvGrpSpPr/>
        <p:nvPr/>
      </p:nvGrpSpPr>
      <p:grpSpPr>
        <a:xfrm>
          <a:off x="0" y="0"/>
          <a:ext cx="0" cy="0"/>
          <a:chOff x="0" y="0"/>
          <a:chExt cx="0" cy="0"/>
        </a:xfrm>
      </p:grpSpPr>
      <p:sp>
        <p:nvSpPr>
          <p:cNvPr id="1553" name="Google Shape;1553;g96615e665e_8_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554" name="Google Shape;1554;g96615e665e_8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9" name="Shape 1559"/>
        <p:cNvGrpSpPr/>
        <p:nvPr/>
      </p:nvGrpSpPr>
      <p:grpSpPr>
        <a:xfrm>
          <a:off x="0" y="0"/>
          <a:ext cx="0" cy="0"/>
          <a:chOff x="0" y="0"/>
          <a:chExt cx="0" cy="0"/>
        </a:xfrm>
      </p:grpSpPr>
      <p:sp>
        <p:nvSpPr>
          <p:cNvPr id="1560" name="Google Shape;1560;g96615e665e_8_1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561" name="Google Shape;1561;g96615e665e_8_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6" name="Shape 1566"/>
        <p:cNvGrpSpPr/>
        <p:nvPr/>
      </p:nvGrpSpPr>
      <p:grpSpPr>
        <a:xfrm>
          <a:off x="0" y="0"/>
          <a:ext cx="0" cy="0"/>
          <a:chOff x="0" y="0"/>
          <a:chExt cx="0" cy="0"/>
        </a:xfrm>
      </p:grpSpPr>
      <p:sp>
        <p:nvSpPr>
          <p:cNvPr id="1567" name="Google Shape;1567;g96615e665e_8_2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568" name="Google Shape;1568;g96615e665e_8_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3" name="Shape 1573"/>
        <p:cNvGrpSpPr/>
        <p:nvPr/>
      </p:nvGrpSpPr>
      <p:grpSpPr>
        <a:xfrm>
          <a:off x="0" y="0"/>
          <a:ext cx="0" cy="0"/>
          <a:chOff x="0" y="0"/>
          <a:chExt cx="0" cy="0"/>
        </a:xfrm>
      </p:grpSpPr>
      <p:sp>
        <p:nvSpPr>
          <p:cNvPr id="1574" name="Google Shape;1574;g96615e665e_8_3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575" name="Google Shape;1575;g96615e665e_8_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0" name="Shape 1580"/>
        <p:cNvGrpSpPr/>
        <p:nvPr/>
      </p:nvGrpSpPr>
      <p:grpSpPr>
        <a:xfrm>
          <a:off x="0" y="0"/>
          <a:ext cx="0" cy="0"/>
          <a:chOff x="0" y="0"/>
          <a:chExt cx="0" cy="0"/>
        </a:xfrm>
      </p:grpSpPr>
      <p:sp>
        <p:nvSpPr>
          <p:cNvPr id="1581" name="Google Shape;1581;g96615e665e_8_3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582" name="Google Shape;1582;g96615e665e_8_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7" name="Shape 1587"/>
        <p:cNvGrpSpPr/>
        <p:nvPr/>
      </p:nvGrpSpPr>
      <p:grpSpPr>
        <a:xfrm>
          <a:off x="0" y="0"/>
          <a:ext cx="0" cy="0"/>
          <a:chOff x="0" y="0"/>
          <a:chExt cx="0" cy="0"/>
        </a:xfrm>
      </p:grpSpPr>
      <p:sp>
        <p:nvSpPr>
          <p:cNvPr id="1588" name="Google Shape;1588;g96615e665e_8_4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589" name="Google Shape;1589;g96615e665e_8_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6" name="Shape 1636"/>
        <p:cNvGrpSpPr/>
        <p:nvPr/>
      </p:nvGrpSpPr>
      <p:grpSpPr>
        <a:xfrm>
          <a:off x="0" y="0"/>
          <a:ext cx="0" cy="0"/>
          <a:chOff x="0" y="0"/>
          <a:chExt cx="0" cy="0"/>
        </a:xfrm>
      </p:grpSpPr>
      <p:sp>
        <p:nvSpPr>
          <p:cNvPr id="1637" name="Google Shape;1637;g96615e665e_8_9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638" name="Google Shape;1638;g96615e665e_8_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3" name="Shape 1643"/>
        <p:cNvGrpSpPr/>
        <p:nvPr/>
      </p:nvGrpSpPr>
      <p:grpSpPr>
        <a:xfrm>
          <a:off x="0" y="0"/>
          <a:ext cx="0" cy="0"/>
          <a:chOff x="0" y="0"/>
          <a:chExt cx="0" cy="0"/>
        </a:xfrm>
      </p:grpSpPr>
      <p:sp>
        <p:nvSpPr>
          <p:cNvPr id="1644" name="Google Shape;1644;g96615e665e_8_9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645" name="Google Shape;1645;g96615e665e_8_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9771213e26_2_2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1" name="Google Shape;401;g9771213e26_2_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0" name="Shape 1650"/>
        <p:cNvGrpSpPr/>
        <p:nvPr/>
      </p:nvGrpSpPr>
      <p:grpSpPr>
        <a:xfrm>
          <a:off x="0" y="0"/>
          <a:ext cx="0" cy="0"/>
          <a:chOff x="0" y="0"/>
          <a:chExt cx="0" cy="0"/>
        </a:xfrm>
      </p:grpSpPr>
      <p:sp>
        <p:nvSpPr>
          <p:cNvPr id="1651" name="Google Shape;1651;g96615e665e_8_10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652" name="Google Shape;1652;g96615e665e_8_1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7" name="Shape 1667"/>
        <p:cNvGrpSpPr/>
        <p:nvPr/>
      </p:nvGrpSpPr>
      <p:grpSpPr>
        <a:xfrm>
          <a:off x="0" y="0"/>
          <a:ext cx="0" cy="0"/>
          <a:chOff x="0" y="0"/>
          <a:chExt cx="0" cy="0"/>
        </a:xfrm>
      </p:grpSpPr>
      <p:sp>
        <p:nvSpPr>
          <p:cNvPr id="1668" name="Google Shape;1668;g96615e665e_8_11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669" name="Google Shape;1669;g96615e665e_8_1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4" name="Shape 1674"/>
        <p:cNvGrpSpPr/>
        <p:nvPr/>
      </p:nvGrpSpPr>
      <p:grpSpPr>
        <a:xfrm>
          <a:off x="0" y="0"/>
          <a:ext cx="0" cy="0"/>
          <a:chOff x="0" y="0"/>
          <a:chExt cx="0" cy="0"/>
        </a:xfrm>
      </p:grpSpPr>
      <p:sp>
        <p:nvSpPr>
          <p:cNvPr id="1675" name="Google Shape;1675;g96615e665e_8_12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676" name="Google Shape;1676;g96615e665e_8_1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1" name="Shape 1681"/>
        <p:cNvGrpSpPr/>
        <p:nvPr/>
      </p:nvGrpSpPr>
      <p:grpSpPr>
        <a:xfrm>
          <a:off x="0" y="0"/>
          <a:ext cx="0" cy="0"/>
          <a:chOff x="0" y="0"/>
          <a:chExt cx="0" cy="0"/>
        </a:xfrm>
      </p:grpSpPr>
      <p:sp>
        <p:nvSpPr>
          <p:cNvPr id="1682" name="Google Shape;1682;g916e58ef88_0_15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Clr>
                <a:schemeClr val="dk1"/>
              </a:buClr>
              <a:buSzPts val="1400"/>
              <a:buFont typeface="Arial"/>
              <a:buNone/>
            </a:pPr>
            <a:r>
              <a:rPr lang="en-AU">
                <a:solidFill>
                  <a:schemeClr val="dk1"/>
                </a:solidFill>
              </a:rPr>
              <a:t>Welcome to the Carbon and Biomass session. This was intended to be the largest of our sessions in Hobart auss how CEOS might consider strengthening the policy relevance of our datasets with </a:t>
            </a:r>
            <a:r>
              <a:rPr lang="en-AU" sz="1800">
                <a:solidFill>
                  <a:schemeClr val="dk1"/>
                </a:solidFill>
                <a:latin typeface="Calibri"/>
                <a:ea typeface="Calibri"/>
                <a:cs typeface="Calibri"/>
                <a:sym typeface="Calibri"/>
              </a:rPr>
              <a:t>the main UN and national stakeholders that use our data to make and manage policy. We still have a substantial agenda with significant points for discussion by Principals.</a:t>
            </a:r>
            <a:endParaRPr sz="1800">
              <a:solidFill>
                <a:schemeClr val="dk1"/>
              </a:solidFill>
              <a:latin typeface="Calibri"/>
              <a:ea typeface="Calibri"/>
              <a:cs typeface="Calibri"/>
              <a:sym typeface="Calibri"/>
            </a:endParaRPr>
          </a:p>
          <a:p>
            <a:pPr indent="0" lvl="0" marL="0" rtl="0" algn="l">
              <a:lnSpc>
                <a:spcPct val="125000"/>
              </a:lnSpc>
              <a:spcBef>
                <a:spcPts val="0"/>
              </a:spcBef>
              <a:spcAft>
                <a:spcPts val="0"/>
              </a:spcAft>
              <a:buClr>
                <a:srgbClr val="000000"/>
              </a:buClr>
              <a:buSzPts val="1400"/>
              <a:buFont typeface="Arial"/>
              <a:buNone/>
            </a:pPr>
            <a:r>
              <a:t/>
            </a:r>
            <a:endParaRPr/>
          </a:p>
          <a:p>
            <a:pPr indent="0" lvl="0" marL="0" rtl="0" algn="l">
              <a:lnSpc>
                <a:spcPct val="125000"/>
              </a:lnSpc>
              <a:spcBef>
                <a:spcPts val="0"/>
              </a:spcBef>
              <a:spcAft>
                <a:spcPts val="0"/>
              </a:spcAft>
              <a:buClr>
                <a:schemeClr val="dk1"/>
              </a:buClr>
              <a:buSzPts val="1400"/>
              <a:buFont typeface="Arial"/>
              <a:buNone/>
            </a:pPr>
            <a:r>
              <a:rPr lang="en-AU">
                <a:solidFill>
                  <a:schemeClr val="dk1"/>
                </a:solidFill>
              </a:rPr>
              <a:t>nd featured a number of external speakers to bring some alternative perspectives to our work and to equip us to disc</a:t>
            </a:r>
            <a:endParaRPr/>
          </a:p>
        </p:txBody>
      </p:sp>
      <p:sp>
        <p:nvSpPr>
          <p:cNvPr id="1683" name="Google Shape;1683;g916e58ef88_0_1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0" name="Shape 1690"/>
        <p:cNvGrpSpPr/>
        <p:nvPr/>
      </p:nvGrpSpPr>
      <p:grpSpPr>
        <a:xfrm>
          <a:off x="0" y="0"/>
          <a:ext cx="0" cy="0"/>
          <a:chOff x="0" y="0"/>
          <a:chExt cx="0" cy="0"/>
        </a:xfrm>
      </p:grpSpPr>
      <p:sp>
        <p:nvSpPr>
          <p:cNvPr id="1691" name="Google Shape;1691;g93b9a23176_0_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92" name="Google Shape;1692;g93b9a23176_0_4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rPr lang="en-AU"/>
              <a:t>Despite not being together in Hobart we still hope to address 3 of the 4 objectives for the session we originally planned. We will not feature the user voices segment which had a national inventory user and the Global Carbon Project both explain their perspectives on the use of EO satellite data and how CEOS agencies might seek to optimise its future relevance to their work.</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7" name="Shape 1697"/>
        <p:cNvGrpSpPr/>
        <p:nvPr/>
      </p:nvGrpSpPr>
      <p:grpSpPr>
        <a:xfrm>
          <a:off x="0" y="0"/>
          <a:ext cx="0" cy="0"/>
          <a:chOff x="0" y="0"/>
          <a:chExt cx="0" cy="0"/>
        </a:xfrm>
      </p:grpSpPr>
      <p:sp>
        <p:nvSpPr>
          <p:cNvPr id="1698" name="Google Shape;1698;g93b9a23176_0_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99" name="Google Shape;1699;g93b9a23176_0_5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rPr lang="en-AU"/>
              <a:t>Despite not being together in Hobart we still hope to address 3 of the 4 objectives for the session we originally planned. We will not feature the user voices segment which had a national inventory user and the Global Carbon Project both explain their perspectives on the use of EO satellite data and how CEOS agencies might seek to optimise its future relevance to their work.</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4" name="Shape 1704"/>
        <p:cNvGrpSpPr/>
        <p:nvPr/>
      </p:nvGrpSpPr>
      <p:grpSpPr>
        <a:xfrm>
          <a:off x="0" y="0"/>
          <a:ext cx="0" cy="0"/>
          <a:chOff x="0" y="0"/>
          <a:chExt cx="0" cy="0"/>
        </a:xfrm>
      </p:grpSpPr>
      <p:sp>
        <p:nvSpPr>
          <p:cNvPr id="1705" name="Google Shape;1705;g916e58ef88_0_1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06" name="Google Shape;1706;g916e58ef88_0_16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50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Inputs from the inventory and systematic observations communities are due in calendar 2021?</a:t>
            </a:r>
            <a:endParaRPr sz="1800">
              <a:solidFill>
                <a:schemeClr val="dk1"/>
              </a:solidFill>
              <a:latin typeface="Calibri"/>
              <a:ea typeface="Calibri"/>
              <a:cs typeface="Calibri"/>
              <a:sym typeface="Calibri"/>
            </a:endParaRPr>
          </a:p>
          <a:p>
            <a:pPr indent="-342900" lvl="0" marL="457200" rtl="0" algn="l">
              <a:lnSpc>
                <a:spcPct val="100000"/>
              </a:lnSpc>
              <a:spcBef>
                <a:spcPts val="50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What existing or near-term space-based AFOLU products would be of greatest value for supporting AFOLU inputs to GHG emissions estimates?</a:t>
            </a:r>
            <a:endParaRPr sz="1800">
              <a:solidFill>
                <a:schemeClr val="dk1"/>
              </a:solidFill>
              <a:latin typeface="Calibri"/>
              <a:ea typeface="Calibri"/>
              <a:cs typeface="Calibri"/>
              <a:sym typeface="Calibri"/>
            </a:endParaRPr>
          </a:p>
          <a:p>
            <a:pPr indent="-342900" lvl="0" marL="457200" rtl="0" algn="l">
              <a:lnSpc>
                <a:spcPct val="100000"/>
              </a:lnSpc>
              <a:spcBef>
                <a:spcPts val="50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Are we focusing on AFOLU products that quantify </a:t>
            </a:r>
            <a:endParaRPr sz="1800">
              <a:solidFill>
                <a:schemeClr val="dk1"/>
              </a:solidFill>
              <a:latin typeface="Calibri"/>
              <a:ea typeface="Calibri"/>
              <a:cs typeface="Calibri"/>
              <a:sym typeface="Calibri"/>
            </a:endParaRPr>
          </a:p>
          <a:p>
            <a:pPr indent="-342900" lvl="1" marL="914400" rtl="0" algn="l">
              <a:lnSpc>
                <a:spcPct val="100000"/>
              </a:lnSpc>
              <a:spcBef>
                <a:spcPts val="500"/>
              </a:spcBef>
              <a:spcAft>
                <a:spcPts val="0"/>
              </a:spcAft>
              <a:buClr>
                <a:schemeClr val="dk1"/>
              </a:buClr>
              <a:buSzPts val="1800"/>
              <a:buFont typeface="Calibri"/>
              <a:buChar char="o"/>
            </a:pPr>
            <a:r>
              <a:rPr lang="en-AU" sz="1800">
                <a:solidFill>
                  <a:schemeClr val="dk1"/>
                </a:solidFill>
                <a:latin typeface="Calibri"/>
                <a:ea typeface="Calibri"/>
                <a:cs typeface="Calibri"/>
                <a:sym typeface="Calibri"/>
              </a:rPr>
              <a:t>Carbon pools (Living biomass, dead organic matter, soil carbon)</a:t>
            </a:r>
            <a:endParaRPr sz="1800">
              <a:solidFill>
                <a:schemeClr val="dk1"/>
              </a:solidFill>
              <a:latin typeface="Calibri"/>
              <a:ea typeface="Calibri"/>
              <a:cs typeface="Calibri"/>
              <a:sym typeface="Calibri"/>
            </a:endParaRPr>
          </a:p>
          <a:p>
            <a:pPr indent="-342900" lvl="1" marL="914400" rtl="0" algn="l">
              <a:lnSpc>
                <a:spcPct val="100000"/>
              </a:lnSpc>
              <a:spcBef>
                <a:spcPts val="500"/>
              </a:spcBef>
              <a:spcAft>
                <a:spcPts val="0"/>
              </a:spcAft>
              <a:buClr>
                <a:schemeClr val="dk1"/>
              </a:buClr>
              <a:buSzPts val="1800"/>
              <a:buFont typeface="Calibri"/>
              <a:buChar char="o"/>
            </a:pPr>
            <a:r>
              <a:rPr lang="en-AU" sz="1800">
                <a:solidFill>
                  <a:schemeClr val="dk1"/>
                </a:solidFill>
                <a:latin typeface="Calibri"/>
                <a:ea typeface="Calibri"/>
                <a:cs typeface="Calibri"/>
                <a:sym typeface="Calibri"/>
              </a:rPr>
              <a:t>Processes that emit CO2, CH4, or N2O</a:t>
            </a:r>
            <a:endParaRPr sz="1800">
              <a:solidFill>
                <a:schemeClr val="dk1"/>
              </a:solidFill>
              <a:latin typeface="Calibri"/>
              <a:ea typeface="Calibri"/>
              <a:cs typeface="Calibri"/>
              <a:sym typeface="Calibri"/>
            </a:endParaRPr>
          </a:p>
          <a:p>
            <a:pPr indent="-342900" lvl="0" marL="457200" rtl="0" algn="l">
              <a:lnSpc>
                <a:spcPct val="100000"/>
              </a:lnSpc>
              <a:spcBef>
                <a:spcPts val="50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Are we also including other land use activities/concerns</a:t>
            </a:r>
            <a:endParaRPr sz="1800">
              <a:solidFill>
                <a:schemeClr val="dk1"/>
              </a:solidFill>
              <a:latin typeface="Calibri"/>
              <a:ea typeface="Calibri"/>
              <a:cs typeface="Calibri"/>
              <a:sym typeface="Calibri"/>
            </a:endParaRPr>
          </a:p>
          <a:p>
            <a:pPr indent="-342900" lvl="1" marL="914400" rtl="0" algn="l">
              <a:lnSpc>
                <a:spcPct val="100000"/>
              </a:lnSpc>
              <a:spcBef>
                <a:spcPts val="500"/>
              </a:spcBef>
              <a:spcAft>
                <a:spcPts val="0"/>
              </a:spcAft>
              <a:buClr>
                <a:schemeClr val="dk1"/>
              </a:buClr>
              <a:buSzPts val="1800"/>
              <a:buFont typeface="Calibri"/>
              <a:buChar char="o"/>
            </a:pPr>
            <a:r>
              <a:rPr lang="en-AU" sz="1800">
                <a:solidFill>
                  <a:schemeClr val="dk1"/>
                </a:solidFill>
                <a:latin typeface="Calibri"/>
                <a:ea typeface="Calibri"/>
                <a:cs typeface="Calibri"/>
                <a:sym typeface="Calibri"/>
              </a:rPr>
              <a:t>Deforestation and forest degradation (REDD REDD+), Desertification, Biodiversity?</a:t>
            </a:r>
            <a:endParaRPr sz="1800">
              <a:solidFill>
                <a:schemeClr val="dk1"/>
              </a:solidFill>
              <a:latin typeface="Calibri"/>
              <a:ea typeface="Calibri"/>
              <a:cs typeface="Calibri"/>
              <a:sym typeface="Calibri"/>
            </a:endParaRPr>
          </a:p>
          <a:p>
            <a:pPr indent="-342900" lvl="0" marL="457200" rtl="0" algn="l">
              <a:lnSpc>
                <a:spcPct val="100000"/>
              </a:lnSpc>
              <a:spcBef>
                <a:spcPts val="50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The CEOS AFOLU Roadmap does not have to do everything in 2021, but it should strive to contribute to the systematic observation community for the GST recognized by the UNFCCC</a:t>
            </a:r>
            <a:endParaRPr sz="1800">
              <a:solidFill>
                <a:schemeClr val="dk1"/>
              </a:solidFill>
              <a:latin typeface="Calibri"/>
              <a:ea typeface="Calibri"/>
              <a:cs typeface="Calibri"/>
              <a:sym typeface="Calibri"/>
            </a:endParaRPr>
          </a:p>
          <a:p>
            <a:pPr indent="0" lvl="0" marL="0" rtl="0" algn="l">
              <a:lnSpc>
                <a:spcPct val="125000"/>
              </a:lnSpc>
              <a:spcBef>
                <a:spcPts val="0"/>
              </a:spcBef>
              <a:spcAft>
                <a:spcPts val="0"/>
              </a:spcAft>
              <a:buSzPts val="1400"/>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5" name="Shape 1715"/>
        <p:cNvGrpSpPr/>
        <p:nvPr/>
      </p:nvGrpSpPr>
      <p:grpSpPr>
        <a:xfrm>
          <a:off x="0" y="0"/>
          <a:ext cx="0" cy="0"/>
          <a:chOff x="0" y="0"/>
          <a:chExt cx="0" cy="0"/>
        </a:xfrm>
      </p:grpSpPr>
      <p:sp>
        <p:nvSpPr>
          <p:cNvPr id="1716" name="Google Shape;1716;g93d80dff1a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17" name="Google Shape;1717;g93d80dff1a_0_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rPr lang="en-AU"/>
              <a:t>Despite not being together in Hobart we still hope to address 3 of the 4 objectives for the session we originally planned. We will not feature the user voices segment which had a national inventory user and the Global Carbon Project both explain their perspectives on the use of EO satellite data and how CEOS agencies might seek to optimise its future relevance to their work.</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2" name="Shape 1722"/>
        <p:cNvGrpSpPr/>
        <p:nvPr/>
      </p:nvGrpSpPr>
      <p:grpSpPr>
        <a:xfrm>
          <a:off x="0" y="0"/>
          <a:ext cx="0" cy="0"/>
          <a:chOff x="0" y="0"/>
          <a:chExt cx="0" cy="0"/>
        </a:xfrm>
      </p:grpSpPr>
      <p:sp>
        <p:nvSpPr>
          <p:cNvPr id="1723" name="Google Shape;1723;g93b9a23176_0_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24" name="Google Shape;1724;g93b9a23176_0_7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rPr lang="en-AU"/>
              <a:t>Despite not being together in Hobart we still hope to address 3 of the 4 objectives for the session we originally planned. We will not feature the user voices segment which had a national inventory user and the Global Carbon Project both explain their perspectives on the use of EO satellite data and how CEOS agencies might seek to optimise its future relevance to their work.</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9" name="Shape 1729"/>
        <p:cNvGrpSpPr/>
        <p:nvPr/>
      </p:nvGrpSpPr>
      <p:grpSpPr>
        <a:xfrm>
          <a:off x="0" y="0"/>
          <a:ext cx="0" cy="0"/>
          <a:chOff x="0" y="0"/>
          <a:chExt cx="0" cy="0"/>
        </a:xfrm>
      </p:grpSpPr>
      <p:sp>
        <p:nvSpPr>
          <p:cNvPr id="1730" name="Google Shape;1730;g916e58ef88_0_16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Clr>
                <a:schemeClr val="dk1"/>
              </a:buClr>
              <a:buSzPts val="1400"/>
              <a:buFont typeface="Arial"/>
              <a:buNone/>
            </a:pPr>
            <a:r>
              <a:rPr lang="en-AU">
                <a:solidFill>
                  <a:schemeClr val="dk1"/>
                </a:solidFill>
              </a:rPr>
              <a:t>Welcome to the Carbon and Biomass session. This was intended to be the largest of our sessions in Hobart auss how CEOS might consider strengthening the policy relevance of our datasets with </a:t>
            </a:r>
            <a:r>
              <a:rPr lang="en-AU" sz="1800">
                <a:solidFill>
                  <a:schemeClr val="dk1"/>
                </a:solidFill>
                <a:latin typeface="Calibri"/>
                <a:ea typeface="Calibri"/>
                <a:cs typeface="Calibri"/>
                <a:sym typeface="Calibri"/>
              </a:rPr>
              <a:t>the main UN and national stakeholders that use our data to make and manage policy. We still have a substantial agenda with significant points for discussion by Principals.</a:t>
            </a:r>
            <a:endParaRPr sz="1800">
              <a:solidFill>
                <a:schemeClr val="dk1"/>
              </a:solidFill>
              <a:latin typeface="Calibri"/>
              <a:ea typeface="Calibri"/>
              <a:cs typeface="Calibri"/>
              <a:sym typeface="Calibri"/>
            </a:endParaRPr>
          </a:p>
          <a:p>
            <a:pPr indent="0" lvl="0" marL="0" rtl="0" algn="l">
              <a:lnSpc>
                <a:spcPct val="125000"/>
              </a:lnSpc>
              <a:spcBef>
                <a:spcPts val="0"/>
              </a:spcBef>
              <a:spcAft>
                <a:spcPts val="0"/>
              </a:spcAft>
              <a:buClr>
                <a:srgbClr val="000000"/>
              </a:buClr>
              <a:buSzPts val="1400"/>
              <a:buFont typeface="Arial"/>
              <a:buNone/>
            </a:pPr>
            <a:r>
              <a:t/>
            </a:r>
            <a:endParaRPr/>
          </a:p>
          <a:p>
            <a:pPr indent="0" lvl="0" marL="0" rtl="0" algn="l">
              <a:lnSpc>
                <a:spcPct val="125000"/>
              </a:lnSpc>
              <a:spcBef>
                <a:spcPts val="0"/>
              </a:spcBef>
              <a:spcAft>
                <a:spcPts val="0"/>
              </a:spcAft>
              <a:buClr>
                <a:schemeClr val="dk1"/>
              </a:buClr>
              <a:buSzPts val="1400"/>
              <a:buFont typeface="Arial"/>
              <a:buNone/>
            </a:pPr>
            <a:r>
              <a:rPr lang="en-AU">
                <a:solidFill>
                  <a:schemeClr val="dk1"/>
                </a:solidFill>
              </a:rPr>
              <a:t>nd featured a number of external speakers to bring some alternative perspectives to our work and to equip us to disc</a:t>
            </a:r>
            <a:endParaRPr/>
          </a:p>
        </p:txBody>
      </p:sp>
      <p:sp>
        <p:nvSpPr>
          <p:cNvPr id="1731" name="Google Shape;1731;g916e58ef88_0_1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9771213e26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455" name="Google Shape;455;g9771213e26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8" name="Shape 1738"/>
        <p:cNvGrpSpPr/>
        <p:nvPr/>
      </p:nvGrpSpPr>
      <p:grpSpPr>
        <a:xfrm>
          <a:off x="0" y="0"/>
          <a:ext cx="0" cy="0"/>
          <a:chOff x="0" y="0"/>
          <a:chExt cx="0" cy="0"/>
        </a:xfrm>
      </p:grpSpPr>
      <p:sp>
        <p:nvSpPr>
          <p:cNvPr id="1739" name="Google Shape;1739;g916e58ef88_0_1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40" name="Google Shape;1740;g916e58ef88_0_17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rPr lang="en-AU"/>
              <a:t>Despite not being together in Hobart we still hope to address 3 of the 4 objectives for the session we originally planned. We will not feature the user voices segment which had a national inventory user and the Global Carbon Project both explain their perspectives on the use of EO satellite data and how CEOS agencies might seek to optimise its future relevance to their work.</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5" name="Shape 1745"/>
        <p:cNvGrpSpPr/>
        <p:nvPr/>
      </p:nvGrpSpPr>
      <p:grpSpPr>
        <a:xfrm>
          <a:off x="0" y="0"/>
          <a:ext cx="0" cy="0"/>
          <a:chOff x="0" y="0"/>
          <a:chExt cx="0" cy="0"/>
        </a:xfrm>
      </p:grpSpPr>
      <p:sp>
        <p:nvSpPr>
          <p:cNvPr id="1746" name="Google Shape;1746;g97a3ab8db5_0_2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747" name="Google Shape;1747;g97a3ab8db5_0_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2" name="Shape 1752"/>
        <p:cNvGrpSpPr/>
        <p:nvPr/>
      </p:nvGrpSpPr>
      <p:grpSpPr>
        <a:xfrm>
          <a:off x="0" y="0"/>
          <a:ext cx="0" cy="0"/>
          <a:chOff x="0" y="0"/>
          <a:chExt cx="0" cy="0"/>
        </a:xfrm>
      </p:grpSpPr>
      <p:sp>
        <p:nvSpPr>
          <p:cNvPr id="1753" name="Google Shape;1753;g97a3ab8db5_0_2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754" name="Google Shape;1754;g97a3ab8db5_0_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9" name="Shape 1759"/>
        <p:cNvGrpSpPr/>
        <p:nvPr/>
      </p:nvGrpSpPr>
      <p:grpSpPr>
        <a:xfrm>
          <a:off x="0" y="0"/>
          <a:ext cx="0" cy="0"/>
          <a:chOff x="0" y="0"/>
          <a:chExt cx="0" cy="0"/>
        </a:xfrm>
      </p:grpSpPr>
      <p:sp>
        <p:nvSpPr>
          <p:cNvPr id="1760" name="Google Shape;1760;g95b6e651c6_1_8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761" name="Google Shape;1761;g95b6e651c6_1_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6" name="Shape 1766"/>
        <p:cNvGrpSpPr/>
        <p:nvPr/>
      </p:nvGrpSpPr>
      <p:grpSpPr>
        <a:xfrm>
          <a:off x="0" y="0"/>
          <a:ext cx="0" cy="0"/>
          <a:chOff x="0" y="0"/>
          <a:chExt cx="0" cy="0"/>
        </a:xfrm>
      </p:grpSpPr>
      <p:sp>
        <p:nvSpPr>
          <p:cNvPr id="1767" name="Google Shape;1767;g95b6e651c6_1_6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768" name="Google Shape;1768;g95b6e651c6_1_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9771213e26_2_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1" name="Google Shape;471;g9771213e26_2_8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1F3864"/>
              </a:buClr>
              <a:buSzPts val="1200"/>
              <a:buFont typeface="Times New Roman"/>
              <a:buNone/>
            </a:pPr>
            <a:r>
              <a:rPr lang="en-AU" sz="1200">
                <a:solidFill>
                  <a:srgbClr val="1F3864"/>
                </a:solidFill>
                <a:latin typeface="Times New Roman"/>
                <a:ea typeface="Times New Roman"/>
                <a:cs typeface="Times New Roman"/>
                <a:sym typeface="Times New Roman"/>
              </a:rPr>
              <a:t>Figure: The XCO</a:t>
            </a:r>
            <a:r>
              <a:rPr baseline="-25000" lang="en-AU" sz="1200">
                <a:solidFill>
                  <a:srgbClr val="1F3864"/>
                </a:solidFill>
                <a:latin typeface="Times New Roman"/>
                <a:ea typeface="Times New Roman"/>
                <a:cs typeface="Times New Roman"/>
                <a:sym typeface="Times New Roman"/>
              </a:rPr>
              <a:t>2</a:t>
            </a:r>
            <a:r>
              <a:rPr lang="en-AU" sz="1200">
                <a:solidFill>
                  <a:srgbClr val="1F3864"/>
                </a:solidFill>
                <a:latin typeface="Times New Roman"/>
                <a:ea typeface="Times New Roman"/>
                <a:cs typeface="Times New Roman"/>
                <a:sym typeface="Times New Roman"/>
              </a:rPr>
              <a:t> distribution over 780 km by 670 km region centered over Berlin, Germany (adapted from Kuhlmann et al. 2018) is shown along with the spatial coverage and resolution (roughly to scale) for GOSAT (red dots), OCO-2 (blue tracks) and a proposed CO</a:t>
            </a:r>
            <a:r>
              <a:rPr baseline="-25000" lang="en-AU" sz="1200">
                <a:solidFill>
                  <a:srgbClr val="1F3864"/>
                </a:solidFill>
                <a:latin typeface="Times New Roman"/>
                <a:ea typeface="Times New Roman"/>
                <a:cs typeface="Times New Roman"/>
                <a:sym typeface="Times New Roman"/>
              </a:rPr>
              <a:t>2</a:t>
            </a:r>
            <a:r>
              <a:rPr lang="en-AU" sz="1200">
                <a:solidFill>
                  <a:srgbClr val="1F3864"/>
                </a:solidFill>
                <a:latin typeface="Times New Roman"/>
                <a:ea typeface="Times New Roman"/>
                <a:cs typeface="Times New Roman"/>
                <a:sym typeface="Times New Roman"/>
              </a:rPr>
              <a:t> Sentinel mission with a 250 km-wide swath (light grey region), drawn approximately to scale. GOSAT collects soundings with ~10.5 km footprints, separated by ~260 km cross-track and ~280 km down-track. OCO-2 collects soundings continuously along a 10.3 km swath. The wide swath of the CO</a:t>
            </a:r>
            <a:r>
              <a:rPr baseline="-25000" lang="en-AU" sz="1200">
                <a:solidFill>
                  <a:srgbClr val="1F3864"/>
                </a:solidFill>
                <a:latin typeface="Times New Roman"/>
                <a:ea typeface="Times New Roman"/>
                <a:cs typeface="Times New Roman"/>
                <a:sym typeface="Times New Roman"/>
              </a:rPr>
              <a:t>2</a:t>
            </a:r>
            <a:r>
              <a:rPr lang="en-AU" sz="1200">
                <a:solidFill>
                  <a:srgbClr val="1F3864"/>
                </a:solidFill>
                <a:latin typeface="Times New Roman"/>
                <a:ea typeface="Times New Roman"/>
                <a:cs typeface="Times New Roman"/>
                <a:sym typeface="Times New Roman"/>
              </a:rPr>
              <a:t> Sentinel is much better at capturing the CO</a:t>
            </a:r>
            <a:r>
              <a:rPr baseline="-25000" lang="en-AU" sz="1200">
                <a:solidFill>
                  <a:srgbClr val="1F3864"/>
                </a:solidFill>
                <a:latin typeface="Times New Roman"/>
                <a:ea typeface="Times New Roman"/>
                <a:cs typeface="Times New Roman"/>
                <a:sym typeface="Times New Roman"/>
              </a:rPr>
              <a:t>2</a:t>
            </a:r>
            <a:r>
              <a:rPr lang="en-AU" sz="1200">
                <a:solidFill>
                  <a:srgbClr val="1F3864"/>
                </a:solidFill>
                <a:latin typeface="Times New Roman"/>
                <a:ea typeface="Times New Roman"/>
                <a:cs typeface="Times New Roman"/>
                <a:sym typeface="Times New Roman"/>
              </a:rPr>
              <a:t> plumes from Berlin and the large power plants southeast and south of Berlin (Jänschwalde, Schwarze Pumpe, Turów, Boxberg, and Lippendorf; credit: ESA SMARTCARB).</a:t>
            </a:r>
            <a:endParaRPr sz="1200">
              <a:solidFill>
                <a:srgbClr val="1F3864"/>
              </a:solidFill>
              <a:latin typeface="Times New Roman"/>
              <a:ea typeface="Times New Roman"/>
              <a:cs typeface="Times New Roman"/>
              <a:sym typeface="Times New Roman"/>
            </a:endParaRPr>
          </a:p>
          <a:p>
            <a:pPr indent="-228600" lvl="0" marL="457200" marR="0" rtl="0" algn="l">
              <a:lnSpc>
                <a:spcPct val="125000"/>
              </a:lnSpc>
              <a:spcBef>
                <a:spcPts val="0"/>
              </a:spcBef>
              <a:spcAft>
                <a:spcPts val="0"/>
              </a:spcAft>
              <a:buSzPts val="1400"/>
              <a:buNone/>
            </a:pPr>
            <a:r>
              <a:t/>
            </a:r>
            <a:endParaRPr/>
          </a:p>
        </p:txBody>
      </p:sp>
      <p:sp>
        <p:nvSpPr>
          <p:cNvPr id="472" name="Google Shape;472;g9771213e26_2_8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A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9771213e26_2_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82" name="Google Shape;482;g9771213e26_2_9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25000"/>
              </a:lnSpc>
              <a:spcBef>
                <a:spcPts val="0"/>
              </a:spcBef>
              <a:spcAft>
                <a:spcPts val="0"/>
              </a:spcAft>
              <a:buSzPts val="1400"/>
              <a:buNone/>
            </a:pPr>
            <a:r>
              <a:t/>
            </a:r>
            <a:endParaRPr/>
          </a:p>
        </p:txBody>
      </p:sp>
      <p:sp>
        <p:nvSpPr>
          <p:cNvPr id="483" name="Google Shape;483;g9771213e26_2_9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A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9771213e26_2_1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4" name="Google Shape;494;g9771213e26_2_10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venir"/>
              <a:buNone/>
            </a:pPr>
            <a:r>
              <a:rPr lang="en-AU">
                <a:solidFill>
                  <a:schemeClr val="dk1"/>
                </a:solidFill>
              </a:rPr>
              <a:t>Figure: 500 hPa Velocity on 31 August 2017 00 UTC – 8 September 00 UTC</a:t>
            </a:r>
            <a:endParaRPr>
              <a:solidFill>
                <a:schemeClr val="dk1"/>
              </a:solidFill>
            </a:endParaRPr>
          </a:p>
          <a:p>
            <a:pPr indent="0" lvl="0" marL="0" marR="0" rtl="0" algn="l">
              <a:lnSpc>
                <a:spcPct val="100000"/>
              </a:lnSpc>
              <a:spcBef>
                <a:spcPts val="0"/>
              </a:spcBef>
              <a:spcAft>
                <a:spcPts val="0"/>
              </a:spcAft>
              <a:buClr>
                <a:schemeClr val="dk1"/>
              </a:buClr>
              <a:buSzPts val="2400"/>
              <a:buFont typeface="Avenir"/>
              <a:buNone/>
            </a:pPr>
            <a:r>
              <a:rPr lang="en-AU">
                <a:solidFill>
                  <a:schemeClr val="dk1"/>
                </a:solidFill>
              </a:rPr>
              <a:t>If we examine the initial conditions of the failed forecast we see the cause is an absence of humidity around 700hPa …humidity which is critical for enhancing convection and TC development.</a:t>
            </a:r>
            <a:endParaRPr/>
          </a:p>
          <a:p>
            <a:pPr indent="-228600" lvl="0" marL="457200" marR="0" rtl="0" algn="l">
              <a:lnSpc>
                <a:spcPct val="125000"/>
              </a:lnSpc>
              <a:spcBef>
                <a:spcPts val="0"/>
              </a:spcBef>
              <a:spcAft>
                <a:spcPts val="0"/>
              </a:spcAft>
              <a:buSzPts val="1400"/>
              <a:buNone/>
            </a:pPr>
            <a:r>
              <a:t/>
            </a:r>
            <a:endParaRPr/>
          </a:p>
          <a:p>
            <a:pPr indent="-228600" lvl="0" marL="457200" marR="0" rtl="0" algn="l">
              <a:lnSpc>
                <a:spcPct val="125000"/>
              </a:lnSpc>
              <a:spcBef>
                <a:spcPts val="0"/>
              </a:spcBef>
              <a:spcAft>
                <a:spcPts val="0"/>
              </a:spcAft>
              <a:buSzPts val="1400"/>
              <a:buNone/>
            </a:pPr>
            <a:r>
              <a:rPr lang="en-AU"/>
              <a:t>Good understanding of storms and good prediction links event causing loss and damage to climate variability and change. Operational attribution systems will become part of climate services in the future. </a:t>
            </a:r>
            <a:endParaRPr/>
          </a:p>
        </p:txBody>
      </p:sp>
      <p:sp>
        <p:nvSpPr>
          <p:cNvPr id="495" name="Google Shape;495;g9771213e26_2_10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A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9771213e26_2_1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2" name="Google Shape;512;g9771213e26_2_1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9771213e26_2_12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0" name="Google Shape;520;g9771213e26_2_1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9771213e26_2_13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7" name="Google Shape;527;g9771213e26_2_1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916e58ef88_0_3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Clr>
                <a:schemeClr val="dk1"/>
              </a:buClr>
              <a:buSzPts val="1400"/>
              <a:buFont typeface="Arial"/>
              <a:buNone/>
            </a:pPr>
            <a:r>
              <a:rPr lang="en-AU">
                <a:solidFill>
                  <a:schemeClr val="dk1"/>
                </a:solidFill>
              </a:rPr>
              <a:t>Welcome to the Carbon and Biomass session. This was intended to be the largest of our sessions in Hobart auss how CEOS might consider strengthening the policy relevance of our datasets with </a:t>
            </a:r>
            <a:r>
              <a:rPr lang="en-AU" sz="1800">
                <a:solidFill>
                  <a:schemeClr val="dk1"/>
                </a:solidFill>
                <a:latin typeface="Calibri"/>
                <a:ea typeface="Calibri"/>
                <a:cs typeface="Calibri"/>
                <a:sym typeface="Calibri"/>
              </a:rPr>
              <a:t>the main UN and national stakeholders that use our data to make and manage policy. We still have a substantial agenda with significant points for discussion by Principals.</a:t>
            </a:r>
            <a:endParaRPr sz="1800">
              <a:solidFill>
                <a:schemeClr val="dk1"/>
              </a:solidFill>
              <a:latin typeface="Calibri"/>
              <a:ea typeface="Calibri"/>
              <a:cs typeface="Calibri"/>
              <a:sym typeface="Calibri"/>
            </a:endParaRPr>
          </a:p>
          <a:p>
            <a:pPr indent="0" lvl="0" marL="0" rtl="0" algn="l">
              <a:lnSpc>
                <a:spcPct val="125000"/>
              </a:lnSpc>
              <a:spcBef>
                <a:spcPts val="0"/>
              </a:spcBef>
              <a:spcAft>
                <a:spcPts val="0"/>
              </a:spcAft>
              <a:buClr>
                <a:srgbClr val="000000"/>
              </a:buClr>
              <a:buSzPts val="1400"/>
              <a:buFont typeface="Arial"/>
              <a:buNone/>
            </a:pPr>
            <a:r>
              <a:t/>
            </a:r>
            <a:endParaRPr/>
          </a:p>
          <a:p>
            <a:pPr indent="0" lvl="0" marL="0" rtl="0" algn="l">
              <a:lnSpc>
                <a:spcPct val="125000"/>
              </a:lnSpc>
              <a:spcBef>
                <a:spcPts val="0"/>
              </a:spcBef>
              <a:spcAft>
                <a:spcPts val="0"/>
              </a:spcAft>
              <a:buClr>
                <a:schemeClr val="dk1"/>
              </a:buClr>
              <a:buSzPts val="1400"/>
              <a:buFont typeface="Arial"/>
              <a:buNone/>
            </a:pPr>
            <a:r>
              <a:rPr lang="en-AU">
                <a:solidFill>
                  <a:schemeClr val="dk1"/>
                </a:solidFill>
              </a:rPr>
              <a:t>nd featured a number of external speakers to bring some alternative perspectives to our work and to equip us to disc</a:t>
            </a:r>
            <a:endParaRPr/>
          </a:p>
        </p:txBody>
      </p:sp>
      <p:sp>
        <p:nvSpPr>
          <p:cNvPr id="534" name="Google Shape;534;g916e58ef88_0_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95b6e651c6_1_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1" name="Google Shape;311;g95b6e651c6_1_9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rPr lang="en-AU"/>
              <a:t>Despite not being together in Hobart we still hope to address 3 of the 4 objectives for the session we originally planned. We will not feature the user voices segment which had a national inventory user and the Global Carbon Project both explain their perspectives on the use of EO satellite data and how CEOS agencies might seek to optimise its future relevance to their work.</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98f5c7f9ee_3_51:notes"/>
          <p:cNvSpPr txBox="1"/>
          <p:nvPr>
            <p:ph idx="2" type="hdr"/>
          </p:nvPr>
        </p:nvSpPr>
        <p:spPr>
          <a:xfrm>
            <a:off x="473865" y="137579"/>
            <a:ext cx="5896468" cy="160272"/>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AU" sz="1300"/>
              <a:t>Presentation title</a:t>
            </a:r>
            <a:endParaRPr sz="1300"/>
          </a:p>
        </p:txBody>
      </p:sp>
      <p:sp>
        <p:nvSpPr>
          <p:cNvPr id="543" name="Google Shape;543;g98f5c7f9ee_3_51:notes"/>
          <p:cNvSpPr/>
          <p:nvPr>
            <p:ph idx="3" type="sldImg"/>
          </p:nvPr>
        </p:nvSpPr>
        <p:spPr>
          <a:xfrm>
            <a:off x="956930" y="686475"/>
            <a:ext cx="4944140" cy="3429536"/>
          </a:xfrm>
          <a:custGeom>
            <a:rect b="b" l="l" r="r" t="t"/>
            <a:pathLst>
              <a:path extrusionOk="0" h="120000" w="120000">
                <a:moveTo>
                  <a:pt x="0" y="0"/>
                </a:moveTo>
                <a:lnTo>
                  <a:pt x="120000" y="0"/>
                </a:lnTo>
                <a:lnTo>
                  <a:pt x="120000" y="120000"/>
                </a:lnTo>
                <a:lnTo>
                  <a:pt x="0" y="120000"/>
                </a:lnTo>
                <a:close/>
              </a:path>
            </a:pathLst>
          </a:custGeom>
          <a:noFill/>
          <a:ln>
            <a:noFill/>
          </a:ln>
        </p:spPr>
      </p:sp>
      <p:sp>
        <p:nvSpPr>
          <p:cNvPr id="544" name="Google Shape;544;g98f5c7f9ee_3_51:notes"/>
          <p:cNvSpPr txBox="1"/>
          <p:nvPr>
            <p:ph idx="1" type="body"/>
          </p:nvPr>
        </p:nvSpPr>
        <p:spPr>
          <a:xfrm>
            <a:off x="913991" y="4344363"/>
            <a:ext cx="5030018" cy="4113174"/>
          </a:xfrm>
          <a:prstGeom prst="rect">
            <a:avLst/>
          </a:prstGeom>
          <a:noFill/>
          <a:ln>
            <a:noFill/>
          </a:ln>
        </p:spPr>
        <p:txBody>
          <a:bodyPr anchorCtr="0" anchor="t" bIns="46625" lIns="93275" spcFirstLastPara="1" rIns="93275" wrap="square" tIns="46625">
            <a:noAutofit/>
          </a:bodyPr>
          <a:lstStyle/>
          <a:p>
            <a:pPr indent="-177800" lvl="0" marL="254000" rtl="0" algn="l">
              <a:spcBef>
                <a:spcPts val="0"/>
              </a:spcBef>
              <a:spcAft>
                <a:spcPts val="0"/>
              </a:spcAft>
              <a:buClr>
                <a:schemeClr val="dk1"/>
              </a:buClr>
              <a:buSzPts val="1100"/>
              <a:buFont typeface="Arial"/>
              <a:buNone/>
            </a:pPr>
            <a:r>
              <a:t/>
            </a:r>
            <a:endParaRPr sz="13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98f5c7f9ee_3_59:notes"/>
          <p:cNvSpPr/>
          <p:nvPr>
            <p:ph idx="2" type="sldImg"/>
          </p:nvPr>
        </p:nvSpPr>
        <p:spPr>
          <a:xfrm>
            <a:off x="956930" y="686475"/>
            <a:ext cx="4944140" cy="3429536"/>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51" name="Google Shape;551;g98f5c7f9ee_3_59:notes"/>
          <p:cNvSpPr txBox="1"/>
          <p:nvPr>
            <p:ph idx="1" type="body"/>
          </p:nvPr>
        </p:nvSpPr>
        <p:spPr>
          <a:xfrm>
            <a:off x="913991" y="4344363"/>
            <a:ext cx="5030018" cy="4113174"/>
          </a:xfrm>
          <a:prstGeom prst="rect">
            <a:avLst/>
          </a:prstGeom>
          <a:noFill/>
          <a:ln>
            <a:noFill/>
          </a:ln>
        </p:spPr>
        <p:txBody>
          <a:bodyPr anchorCtr="0" anchor="t" bIns="46625" lIns="93275" spcFirstLastPara="1" rIns="93275" wrap="square" tIns="46625">
            <a:noAutofit/>
          </a:bodyPr>
          <a:lstStyle/>
          <a:p>
            <a:pPr indent="-177800" lvl="0" marL="254000" rtl="0" algn="l">
              <a:spcBef>
                <a:spcPts val="0"/>
              </a:spcBef>
              <a:spcAft>
                <a:spcPts val="0"/>
              </a:spcAft>
              <a:buClr>
                <a:schemeClr val="dk1"/>
              </a:buClr>
              <a:buSzPts val="1100"/>
              <a:buFont typeface="Arial"/>
              <a:buNone/>
            </a:pPr>
            <a:r>
              <a:rPr lang="en-AU" sz="1100">
                <a:solidFill>
                  <a:schemeClr val="dk1"/>
                </a:solidFill>
                <a:latin typeface="Arial"/>
                <a:ea typeface="Arial"/>
                <a:cs typeface="Arial"/>
                <a:sym typeface="Arial"/>
              </a:rPr>
              <a:t>In 1992 The UNFCCC called on all Parties to achieve stabilization of GHGs in the atmosphere without impacting on the climate system</a:t>
            </a:r>
            <a:endParaRPr sz="1300"/>
          </a:p>
          <a:p>
            <a:pPr indent="-177800" lvl="0" marL="254000" rtl="0" algn="l">
              <a:spcBef>
                <a:spcPts val="300"/>
              </a:spcBef>
              <a:spcAft>
                <a:spcPts val="0"/>
              </a:spcAft>
              <a:buClr>
                <a:schemeClr val="dk1"/>
              </a:buClr>
              <a:buSzPts val="1100"/>
              <a:buFont typeface="Arial"/>
              <a:buNone/>
            </a:pPr>
            <a:r>
              <a:rPr lang="en-AU" sz="1100">
                <a:solidFill>
                  <a:schemeClr val="dk1"/>
                </a:solidFill>
                <a:latin typeface="Arial"/>
                <a:ea typeface="Arial"/>
                <a:cs typeface="Arial"/>
                <a:sym typeface="Arial"/>
              </a:rPr>
              <a:t>The Convention included commitments including in regards to scientific information </a:t>
            </a:r>
            <a:endParaRPr sz="1300"/>
          </a:p>
          <a:p>
            <a:pPr indent="-177800" lvl="0" marL="254000" rtl="0" algn="l">
              <a:spcBef>
                <a:spcPts val="300"/>
              </a:spcBef>
              <a:spcAft>
                <a:spcPts val="0"/>
              </a:spcAft>
              <a:buClr>
                <a:schemeClr val="dk1"/>
              </a:buClr>
              <a:buSzPts val="1100"/>
              <a:buFont typeface="Arial"/>
              <a:buNone/>
            </a:pPr>
            <a:r>
              <a:rPr lang="en-AU" sz="1100">
                <a:solidFill>
                  <a:schemeClr val="dk1"/>
                </a:solidFill>
                <a:latin typeface="Arial"/>
                <a:ea typeface="Arial"/>
                <a:cs typeface="Arial"/>
                <a:sym typeface="Arial"/>
              </a:rPr>
              <a:t>Article 5 identified the </a:t>
            </a:r>
            <a:r>
              <a:rPr b="1" lang="en-AU" sz="1100">
                <a:solidFill>
                  <a:schemeClr val="dk1"/>
                </a:solidFill>
                <a:latin typeface="Arial"/>
                <a:ea typeface="Arial"/>
                <a:cs typeface="Arial"/>
                <a:sym typeface="Arial"/>
              </a:rPr>
              <a:t>need to promote and cooperate in observation of the climate system to support and strengthen observation and exchange of data</a:t>
            </a:r>
            <a:endParaRPr sz="1300"/>
          </a:p>
          <a:p>
            <a:pPr indent="-177800" lvl="0" marL="254000" rtl="0" algn="l">
              <a:spcBef>
                <a:spcPts val="300"/>
              </a:spcBef>
              <a:spcAft>
                <a:spcPts val="0"/>
              </a:spcAft>
              <a:buClr>
                <a:schemeClr val="dk1"/>
              </a:buClr>
              <a:buSzPts val="1100"/>
              <a:buFont typeface="Arial"/>
              <a:buNone/>
            </a:pPr>
            <a:r>
              <a:rPr b="1" lang="en-AU" sz="1100">
                <a:solidFill>
                  <a:schemeClr val="dk1"/>
                </a:solidFill>
                <a:latin typeface="Arial"/>
                <a:ea typeface="Arial"/>
                <a:cs typeface="Arial"/>
                <a:sym typeface="Arial"/>
              </a:rPr>
              <a:t>AND  </a:t>
            </a:r>
            <a:r>
              <a:rPr b="1" lang="en-AU" sz="1100">
                <a:solidFill>
                  <a:schemeClr val="dk1"/>
                </a:solidFill>
                <a:latin typeface="Calibri"/>
                <a:ea typeface="Calibri"/>
                <a:cs typeface="Calibri"/>
                <a:sym typeface="Calibri"/>
              </a:rPr>
              <a:t>Take into account the particular concerns and needs of developing countries and cooperate in improving their endogenous capacities and capabilities </a:t>
            </a:r>
            <a:endParaRPr sz="1300"/>
          </a:p>
          <a:p>
            <a:pPr indent="0" lvl="0" marL="0" marR="0" rtl="0" algn="l">
              <a:lnSpc>
                <a:spcPct val="100000"/>
              </a:lnSpc>
              <a:spcBef>
                <a:spcPts val="0"/>
              </a:spcBef>
              <a:spcAft>
                <a:spcPts val="0"/>
              </a:spcAft>
              <a:buClr>
                <a:schemeClr val="dk1"/>
              </a:buClr>
              <a:buSzPts val="1100"/>
              <a:buFont typeface="Arial"/>
              <a:buNone/>
            </a:pPr>
            <a:r>
              <a:rPr lang="en-AU" sz="1300"/>
              <a:t>Systematic observation, research, data provision as well as climate services are considered by the Subsidiary body for scientific and technological advice (SBSTA) . </a:t>
            </a:r>
            <a:endParaRPr sz="1300"/>
          </a:p>
          <a:p>
            <a:pPr indent="-177800" lvl="0" marL="254000" rtl="0" algn="l">
              <a:spcBef>
                <a:spcPts val="300"/>
              </a:spcBef>
              <a:spcAft>
                <a:spcPts val="0"/>
              </a:spcAft>
              <a:buClr>
                <a:schemeClr val="dk1"/>
              </a:buClr>
              <a:buSzPts val="1100"/>
              <a:buFont typeface="Arial"/>
              <a:buNone/>
            </a:pPr>
            <a:r>
              <a:rPr b="0" lang="en-AU" sz="1100">
                <a:solidFill>
                  <a:schemeClr val="dk1"/>
                </a:solidFill>
                <a:latin typeface="Arial"/>
                <a:ea typeface="Arial"/>
                <a:cs typeface="Arial"/>
                <a:sym typeface="Arial"/>
              </a:rPr>
              <a:t>Information is provided to SBSTA in the forms of reports, statements at the SBSTA plenaries, as well as during mandated events including the research dialogue and the Earth information day.</a:t>
            </a:r>
            <a:endParaRPr sz="1300"/>
          </a:p>
          <a:p>
            <a:pPr indent="-177800" lvl="0" marL="254000" rtl="0" algn="l">
              <a:spcBef>
                <a:spcPts val="300"/>
              </a:spcBef>
              <a:spcAft>
                <a:spcPts val="0"/>
              </a:spcAft>
              <a:buClr>
                <a:schemeClr val="dk1"/>
              </a:buClr>
              <a:buSzPts val="1100"/>
              <a:buFont typeface="Arial"/>
              <a:buNone/>
            </a:pPr>
            <a:r>
              <a:t/>
            </a:r>
            <a:endParaRPr b="1" sz="1100">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sz="11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Calibri"/>
              <a:buNone/>
            </a:pPr>
            <a:r>
              <a:rPr b="0" lang="en-AU" sz="1100">
                <a:latin typeface="Calibri"/>
                <a:ea typeface="Calibri"/>
                <a:cs typeface="Calibri"/>
                <a:sym typeface="Calibri"/>
              </a:rPr>
              <a:t>The Convention</a:t>
            </a:r>
            <a:endParaRPr sz="1300"/>
          </a:p>
          <a:p>
            <a:pPr indent="0" lvl="0" marL="0" marR="0" rtl="0" algn="l">
              <a:lnSpc>
                <a:spcPct val="100000"/>
              </a:lnSpc>
              <a:spcBef>
                <a:spcPts val="0"/>
              </a:spcBef>
              <a:spcAft>
                <a:spcPts val="0"/>
              </a:spcAft>
              <a:buClr>
                <a:schemeClr val="dk1"/>
              </a:buClr>
              <a:buSzPts val="1100"/>
              <a:buFont typeface="Arial"/>
              <a:buNone/>
            </a:pPr>
            <a:r>
              <a:rPr b="1" lang="en-AU" sz="1100"/>
              <a:t>Article 4 Commitments</a:t>
            </a:r>
            <a:endParaRPr sz="1300"/>
          </a:p>
          <a:p>
            <a:pPr indent="-177800" lvl="0" marL="254000" rtl="0" algn="l">
              <a:spcBef>
                <a:spcPts val="300"/>
              </a:spcBef>
              <a:spcAft>
                <a:spcPts val="0"/>
              </a:spcAft>
              <a:buClr>
                <a:schemeClr val="dk1"/>
              </a:buClr>
              <a:buSzPts val="1100"/>
              <a:buFont typeface="Calibri"/>
              <a:buNone/>
            </a:pPr>
            <a:r>
              <a:rPr lang="en-AU" sz="1100">
                <a:solidFill>
                  <a:schemeClr val="dk1"/>
                </a:solidFill>
                <a:latin typeface="Calibri"/>
                <a:ea typeface="Calibri"/>
                <a:cs typeface="Calibri"/>
                <a:sym typeface="Calibri"/>
              </a:rPr>
              <a:t>Promote and cooperate in scientific, technological, technical, socio-economic and other research, systematic observation and development of data archives related to the climate system and intended to further the understanding and to reduce or eliminate the remaining uncertainties regarding the causes, effects, magnitude and timing of climate change and the economic and social consequences of various response strategies</a:t>
            </a:r>
            <a:endParaRPr sz="1300"/>
          </a:p>
          <a:p>
            <a:pPr indent="0" lvl="0" marL="0" marR="0" rtl="0" algn="l">
              <a:lnSpc>
                <a:spcPct val="100000"/>
              </a:lnSpc>
              <a:spcBef>
                <a:spcPts val="0"/>
              </a:spcBef>
              <a:spcAft>
                <a:spcPts val="0"/>
              </a:spcAft>
              <a:buClr>
                <a:schemeClr val="dk1"/>
              </a:buClr>
              <a:buSzPts val="1100"/>
              <a:buFont typeface="Arial"/>
              <a:buNone/>
            </a:pPr>
            <a:r>
              <a:t/>
            </a:r>
            <a:endParaRPr b="1" sz="1100"/>
          </a:p>
          <a:p>
            <a:pPr indent="-177800" lvl="0" marL="254000" marR="0" rtl="0" algn="l">
              <a:lnSpc>
                <a:spcPct val="100000"/>
              </a:lnSpc>
              <a:spcBef>
                <a:spcPts val="0"/>
              </a:spcBef>
              <a:spcAft>
                <a:spcPts val="0"/>
              </a:spcAft>
              <a:buClr>
                <a:schemeClr val="dk1"/>
              </a:buClr>
              <a:buSzPts val="1100"/>
              <a:buFont typeface="Arial"/>
              <a:buNone/>
            </a:pPr>
            <a:r>
              <a:rPr b="1" lang="en-AU" sz="1100"/>
              <a:t>Article 5 RSO</a:t>
            </a:r>
            <a:endParaRPr sz="1300"/>
          </a:p>
          <a:p>
            <a:pPr indent="-190500" lvl="0" marL="266700" marR="0" rtl="0" algn="l">
              <a:lnSpc>
                <a:spcPct val="100000"/>
              </a:lnSpc>
              <a:spcBef>
                <a:spcPts val="0"/>
              </a:spcBef>
              <a:spcAft>
                <a:spcPts val="0"/>
              </a:spcAft>
              <a:buClr>
                <a:schemeClr val="dk1"/>
              </a:buClr>
              <a:buSzPts val="1100"/>
              <a:buFont typeface="Arial"/>
              <a:buNone/>
            </a:pPr>
            <a:r>
              <a:rPr lang="en-AU" sz="1100"/>
              <a:t>Promote and cooperate in SO of the climate system and exchange of information</a:t>
            </a:r>
            <a:endParaRPr sz="1300"/>
          </a:p>
          <a:p>
            <a:pPr indent="-190500" lvl="0" marL="266700" marR="0" rtl="0" algn="l">
              <a:lnSpc>
                <a:spcPct val="100000"/>
              </a:lnSpc>
              <a:spcBef>
                <a:spcPts val="0"/>
              </a:spcBef>
              <a:spcAft>
                <a:spcPts val="0"/>
              </a:spcAft>
              <a:buClr>
                <a:schemeClr val="dk1"/>
              </a:buClr>
              <a:buSzPts val="1100"/>
              <a:buFont typeface="Arial"/>
              <a:buNone/>
            </a:pPr>
            <a:r>
              <a:rPr lang="en-AU" sz="1100"/>
              <a:t>Support and strengthen SO</a:t>
            </a:r>
            <a:endParaRPr sz="1300"/>
          </a:p>
          <a:p>
            <a:pPr indent="-190500" lvl="0" marL="266700" marR="0" rtl="0" algn="l">
              <a:lnSpc>
                <a:spcPct val="100000"/>
              </a:lnSpc>
              <a:spcBef>
                <a:spcPts val="0"/>
              </a:spcBef>
              <a:spcAft>
                <a:spcPts val="0"/>
              </a:spcAft>
              <a:buClr>
                <a:schemeClr val="dk1"/>
              </a:buClr>
              <a:buSzPts val="1100"/>
              <a:buFont typeface="Arial"/>
              <a:buNone/>
            </a:pPr>
            <a:r>
              <a:rPr lang="en-AU" sz="1100"/>
              <a:t>Improve capacity for SO</a:t>
            </a:r>
            <a:endParaRPr sz="1300"/>
          </a:p>
          <a:p>
            <a:pPr indent="0" lvl="0" marL="0" marR="0" rtl="0" algn="l">
              <a:lnSpc>
                <a:spcPct val="100000"/>
              </a:lnSpc>
              <a:spcBef>
                <a:spcPts val="0"/>
              </a:spcBef>
              <a:spcAft>
                <a:spcPts val="0"/>
              </a:spcAft>
              <a:buClr>
                <a:schemeClr val="dk1"/>
              </a:buClr>
              <a:buSzPts val="1100"/>
              <a:buFont typeface="Arial"/>
              <a:buNone/>
            </a:pPr>
            <a:r>
              <a:rPr lang="en-AU" sz="1100"/>
              <a:t>…particularly in developing countries</a:t>
            </a:r>
            <a:endParaRPr sz="1300"/>
          </a:p>
          <a:p>
            <a:pPr indent="-190500" lvl="0" marL="266700" marR="0" rtl="0" algn="l">
              <a:lnSpc>
                <a:spcPct val="100000"/>
              </a:lnSpc>
              <a:spcBef>
                <a:spcPts val="0"/>
              </a:spcBef>
              <a:spcAft>
                <a:spcPts val="0"/>
              </a:spcAft>
              <a:buClr>
                <a:schemeClr val="dk1"/>
              </a:buClr>
              <a:buSzPts val="1100"/>
              <a:buFont typeface="Arial"/>
              <a:buNone/>
            </a:pPr>
            <a:r>
              <a:t/>
            </a:r>
            <a:endParaRPr sz="1100"/>
          </a:p>
          <a:p>
            <a:pPr indent="0" lvl="0" marL="0" marR="0" rtl="0" algn="l">
              <a:lnSpc>
                <a:spcPct val="100000"/>
              </a:lnSpc>
              <a:spcBef>
                <a:spcPts val="0"/>
              </a:spcBef>
              <a:spcAft>
                <a:spcPts val="0"/>
              </a:spcAft>
              <a:buClr>
                <a:schemeClr val="dk1"/>
              </a:buClr>
              <a:buSzPts val="1100"/>
              <a:buFont typeface="Arial"/>
              <a:buNone/>
            </a:pPr>
            <a:r>
              <a:t/>
            </a:r>
            <a:endParaRPr b="0" sz="13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Calibri"/>
              <a:buNone/>
            </a:pPr>
            <a:r>
              <a:rPr b="0" lang="en-AU" sz="1300">
                <a:latin typeface="Calibri"/>
                <a:ea typeface="Calibri"/>
                <a:cs typeface="Calibri"/>
                <a:sym typeface="Calibri"/>
              </a:rPr>
              <a:t>Earth Observation plays a key role in addressing climate change and as a foundation to the work of the UNFCCC through a value chain which includes observations, research and the IPCC assessments</a:t>
            </a:r>
            <a:endParaRPr sz="1300"/>
          </a:p>
          <a:p>
            <a:pPr indent="0" lvl="0" marL="0" marR="0" rtl="0" algn="l">
              <a:lnSpc>
                <a:spcPct val="100000"/>
              </a:lnSpc>
              <a:spcBef>
                <a:spcPts val="0"/>
              </a:spcBef>
              <a:spcAft>
                <a:spcPts val="0"/>
              </a:spcAft>
              <a:buClr>
                <a:schemeClr val="dk1"/>
              </a:buClr>
              <a:buSzPts val="1100"/>
              <a:buFont typeface="Arial"/>
              <a:buNone/>
            </a:pPr>
            <a:r>
              <a:t/>
            </a:r>
            <a:endParaRPr b="0" sz="13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Calibri"/>
              <a:buNone/>
            </a:pPr>
            <a:r>
              <a:rPr b="0" lang="en-AU" sz="1300">
                <a:latin typeface="Calibri"/>
                <a:ea typeface="Calibri"/>
                <a:cs typeface="Calibri"/>
                <a:sym typeface="Calibri"/>
              </a:rPr>
              <a:t>The products of this value chain support action taken under the Convention by Parties as well as for direct inputs into decision making under the Convention. The data and information for action including, on adaptation and mitigation and on reporting can be better optimized through applied climate services</a:t>
            </a:r>
            <a:endParaRPr sz="1300"/>
          </a:p>
          <a:p>
            <a:pPr indent="0" lvl="0" marL="0" marR="0" rtl="0" algn="l">
              <a:lnSpc>
                <a:spcPct val="100000"/>
              </a:lnSpc>
              <a:spcBef>
                <a:spcPts val="0"/>
              </a:spcBef>
              <a:spcAft>
                <a:spcPts val="0"/>
              </a:spcAft>
              <a:buClr>
                <a:schemeClr val="dk1"/>
              </a:buClr>
              <a:buSzPts val="1100"/>
              <a:buFont typeface="Arial"/>
              <a:buNone/>
            </a:pPr>
            <a:r>
              <a:t/>
            </a:r>
            <a:endParaRPr b="0" sz="1100">
              <a:latin typeface="Calibri"/>
              <a:ea typeface="Calibri"/>
              <a:cs typeface="Calibri"/>
              <a:sym typeface="Calibri"/>
            </a:endParaRPr>
          </a:p>
          <a:p>
            <a:pPr indent="-177800" lvl="0" marL="254000" rtl="0" algn="l">
              <a:spcBef>
                <a:spcPts val="300"/>
              </a:spcBef>
              <a:spcAft>
                <a:spcPts val="0"/>
              </a:spcAft>
              <a:buClr>
                <a:schemeClr val="dk1"/>
              </a:buClr>
              <a:buSzPts val="1100"/>
              <a:buFont typeface="Arial"/>
              <a:buNone/>
            </a:pPr>
            <a:r>
              <a:t/>
            </a:r>
            <a:endParaRPr sz="1300"/>
          </a:p>
        </p:txBody>
      </p:sp>
      <p:sp>
        <p:nvSpPr>
          <p:cNvPr id="552" name="Google Shape;552;g98f5c7f9ee_3_59:notes"/>
          <p:cNvSpPr txBox="1"/>
          <p:nvPr>
            <p:ph idx="3" type="hdr"/>
          </p:nvPr>
        </p:nvSpPr>
        <p:spPr>
          <a:xfrm>
            <a:off x="473865" y="137579"/>
            <a:ext cx="5896468" cy="160272"/>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AU" sz="1300"/>
              <a:t>Presentation title</a:t>
            </a:r>
            <a:endParaRPr sz="13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98f5c7f9ee_3_89:notes"/>
          <p:cNvSpPr/>
          <p:nvPr>
            <p:ph idx="2" type="sldImg"/>
          </p:nvPr>
        </p:nvSpPr>
        <p:spPr>
          <a:xfrm>
            <a:off x="956930" y="686475"/>
            <a:ext cx="4944140" cy="3429536"/>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82" name="Google Shape;582;g98f5c7f9ee_3_89:notes"/>
          <p:cNvSpPr txBox="1"/>
          <p:nvPr>
            <p:ph idx="1" type="body"/>
          </p:nvPr>
        </p:nvSpPr>
        <p:spPr>
          <a:xfrm>
            <a:off x="742822" y="4204876"/>
            <a:ext cx="5354012" cy="3981108"/>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0"/>
              </a:spcBef>
              <a:spcAft>
                <a:spcPts val="0"/>
              </a:spcAft>
              <a:buClr>
                <a:schemeClr val="dk1"/>
              </a:buClr>
              <a:buSzPts val="1100"/>
              <a:buFont typeface="Calibri"/>
              <a:buNone/>
            </a:pPr>
            <a:r>
              <a:rPr b="0" lang="en-AU" sz="1300">
                <a:latin typeface="Calibri"/>
                <a:ea typeface="Calibri"/>
                <a:cs typeface="Calibri"/>
                <a:sym typeface="Calibri"/>
              </a:rPr>
              <a:t>The Paris Agreement provided a new paradigm for the role of the scientific community dealing with climate change.</a:t>
            </a:r>
            <a:endParaRPr sz="1300"/>
          </a:p>
          <a:p>
            <a:pPr indent="0" lvl="0" marL="0" rtl="0" algn="l">
              <a:lnSpc>
                <a:spcPct val="100000"/>
              </a:lnSpc>
              <a:spcBef>
                <a:spcPts val="300"/>
              </a:spcBef>
              <a:spcAft>
                <a:spcPts val="0"/>
              </a:spcAft>
              <a:buClr>
                <a:schemeClr val="dk1"/>
              </a:buClr>
              <a:buSzPts val="1100"/>
              <a:buFont typeface="Calibri"/>
              <a:buNone/>
            </a:pPr>
            <a:r>
              <a:rPr b="0" lang="en-AU" sz="1300">
                <a:latin typeface="Calibri"/>
                <a:ea typeface="Calibri"/>
                <a:cs typeface="Calibri"/>
                <a:sym typeface="Calibri"/>
              </a:rPr>
              <a:t>This brings both challenges and opportunities.</a:t>
            </a:r>
            <a:endParaRPr sz="1300"/>
          </a:p>
          <a:p>
            <a:pPr indent="0" lvl="0" marL="0" rtl="0" algn="l">
              <a:lnSpc>
                <a:spcPct val="100000"/>
              </a:lnSpc>
              <a:spcBef>
                <a:spcPts val="300"/>
              </a:spcBef>
              <a:spcAft>
                <a:spcPts val="0"/>
              </a:spcAft>
              <a:buClr>
                <a:schemeClr val="dk1"/>
              </a:buClr>
              <a:buSzPts val="1100"/>
              <a:buFont typeface="Calibri"/>
              <a:buNone/>
            </a:pPr>
            <a:r>
              <a:rPr b="0" lang="en-AU" sz="1300">
                <a:latin typeface="Calibri"/>
                <a:ea typeface="Calibri"/>
                <a:cs typeface="Calibri"/>
                <a:sym typeface="Calibri"/>
              </a:rPr>
              <a:t>It is worth emphasizing that action under the Paris Agreement, as stated in its pre-ambular, – must be carried out based on the best available science.</a:t>
            </a:r>
            <a:endParaRPr b="0" sz="1300">
              <a:latin typeface="Calibri"/>
              <a:ea typeface="Calibri"/>
              <a:cs typeface="Calibri"/>
              <a:sym typeface="Calibri"/>
            </a:endParaRPr>
          </a:p>
          <a:p>
            <a:pPr indent="0" lvl="0" marL="0" rtl="0" algn="l">
              <a:lnSpc>
                <a:spcPct val="100000"/>
              </a:lnSpc>
              <a:spcBef>
                <a:spcPts val="300"/>
              </a:spcBef>
              <a:spcAft>
                <a:spcPts val="0"/>
              </a:spcAft>
              <a:buClr>
                <a:schemeClr val="dk1"/>
              </a:buClr>
              <a:buSzPts val="1100"/>
              <a:buFont typeface="Calibri"/>
              <a:buNone/>
            </a:pPr>
            <a:r>
              <a:rPr b="0" lang="en-AU" sz="1300">
                <a:latin typeface="Calibri"/>
                <a:ea typeface="Calibri"/>
                <a:cs typeface="Calibri"/>
                <a:sym typeface="Calibri"/>
              </a:rPr>
              <a:t>We need to think in the paradigm of how to build connections, support, communication, opportunities so that science can drive policy and in turn policy can drive science. We need connection and circularity.</a:t>
            </a:r>
            <a:endParaRPr b="0" sz="1300">
              <a:latin typeface="Calibri"/>
              <a:ea typeface="Calibri"/>
              <a:cs typeface="Calibri"/>
              <a:sym typeface="Calibri"/>
            </a:endParaRPr>
          </a:p>
          <a:p>
            <a:pPr indent="0" lvl="0" marL="0" rtl="0" algn="l">
              <a:lnSpc>
                <a:spcPct val="100000"/>
              </a:lnSpc>
              <a:spcBef>
                <a:spcPts val="300"/>
              </a:spcBef>
              <a:spcAft>
                <a:spcPts val="0"/>
              </a:spcAft>
              <a:buClr>
                <a:schemeClr val="dk1"/>
              </a:buClr>
              <a:buSzPts val="1100"/>
              <a:buFont typeface="Calibri"/>
              <a:buNone/>
            </a:pPr>
            <a:r>
              <a:rPr b="1" lang="en-AU" sz="1300">
                <a:latin typeface="Calibri"/>
                <a:ea typeface="Calibri"/>
                <a:cs typeface="Calibri"/>
                <a:sym typeface="Calibri"/>
              </a:rPr>
              <a:t>Policy relies on the excellent value chain already in existence. </a:t>
            </a:r>
            <a:endParaRPr sz="1300"/>
          </a:p>
          <a:p>
            <a:pPr indent="0" lvl="0" marL="0" rtl="0" algn="l">
              <a:lnSpc>
                <a:spcPct val="100000"/>
              </a:lnSpc>
              <a:spcBef>
                <a:spcPts val="300"/>
              </a:spcBef>
              <a:spcAft>
                <a:spcPts val="0"/>
              </a:spcAft>
              <a:buClr>
                <a:schemeClr val="dk1"/>
              </a:buClr>
              <a:buSzPts val="1100"/>
              <a:buFont typeface="Arial"/>
              <a:buNone/>
            </a:pPr>
            <a:r>
              <a:t/>
            </a:r>
            <a:endParaRPr b="0" sz="1300">
              <a:latin typeface="Calibri"/>
              <a:ea typeface="Calibri"/>
              <a:cs typeface="Calibri"/>
              <a:sym typeface="Calibri"/>
            </a:endParaRPr>
          </a:p>
          <a:p>
            <a:pPr indent="0" lvl="0" marL="0" rtl="0" algn="l">
              <a:lnSpc>
                <a:spcPct val="100000"/>
              </a:lnSpc>
              <a:spcBef>
                <a:spcPts val="300"/>
              </a:spcBef>
              <a:spcAft>
                <a:spcPts val="0"/>
              </a:spcAft>
              <a:buClr>
                <a:schemeClr val="dk1"/>
              </a:buClr>
              <a:buSzPts val="1100"/>
              <a:buFont typeface="Calibri"/>
              <a:buNone/>
            </a:pPr>
            <a:r>
              <a:rPr b="0" lang="en-AU" sz="1300">
                <a:latin typeface="Calibri"/>
                <a:ea typeface="Calibri"/>
                <a:cs typeface="Calibri"/>
                <a:sym typeface="Calibri"/>
              </a:rPr>
              <a:t>Earth Observation play a key role in addressing climate change and supporting the work of the UNFCCC:  We work closely with the observation community, particularly GCOS, CEOS and WMO. </a:t>
            </a:r>
            <a:endParaRPr sz="1300"/>
          </a:p>
          <a:p>
            <a:pPr indent="0" lvl="0" marL="0" marR="0" rtl="0" algn="l">
              <a:lnSpc>
                <a:spcPct val="100000"/>
              </a:lnSpc>
              <a:spcBef>
                <a:spcPts val="300"/>
              </a:spcBef>
              <a:spcAft>
                <a:spcPts val="0"/>
              </a:spcAft>
              <a:buClr>
                <a:schemeClr val="dk1"/>
              </a:buClr>
              <a:buSzPts val="1100"/>
              <a:buFont typeface="Calibri"/>
              <a:buNone/>
            </a:pPr>
            <a:r>
              <a:rPr b="0" lang="en-AU" sz="1300">
                <a:solidFill>
                  <a:schemeClr val="dk1"/>
                </a:solidFill>
                <a:latin typeface="Calibri"/>
                <a:ea typeface="Calibri"/>
                <a:cs typeface="Calibri"/>
                <a:sym typeface="Calibri"/>
              </a:rPr>
              <a:t>Research helps understand and predict changes - </a:t>
            </a:r>
            <a:r>
              <a:rPr b="0" lang="en-AU" sz="1300">
                <a:latin typeface="Calibri"/>
                <a:ea typeface="Calibri"/>
                <a:cs typeface="Calibri"/>
                <a:sym typeface="Calibri"/>
              </a:rPr>
              <a:t>and we work closely with WCRP and others. </a:t>
            </a:r>
            <a:endParaRPr sz="1300"/>
          </a:p>
          <a:p>
            <a:pPr indent="0" lvl="0" marL="0" rtl="0" algn="l">
              <a:lnSpc>
                <a:spcPct val="100000"/>
              </a:lnSpc>
              <a:spcBef>
                <a:spcPts val="300"/>
              </a:spcBef>
              <a:spcAft>
                <a:spcPts val="0"/>
              </a:spcAft>
              <a:buClr>
                <a:schemeClr val="dk1"/>
              </a:buClr>
              <a:buSzPts val="1100"/>
              <a:buFont typeface="Calibri"/>
              <a:buNone/>
            </a:pPr>
            <a:r>
              <a:rPr b="0" lang="en-AU" sz="1300">
                <a:latin typeface="Calibri"/>
                <a:ea typeface="Calibri"/>
                <a:cs typeface="Calibri"/>
                <a:sym typeface="Calibri"/>
              </a:rPr>
              <a:t>The IPCC plays an important role in the UNFCCC providing an assessment of the scientific research.</a:t>
            </a:r>
            <a:endParaRPr sz="1300"/>
          </a:p>
          <a:p>
            <a:pPr indent="0" lvl="0" marL="0" rtl="0" algn="l">
              <a:lnSpc>
                <a:spcPct val="100000"/>
              </a:lnSpc>
              <a:spcBef>
                <a:spcPts val="300"/>
              </a:spcBef>
              <a:spcAft>
                <a:spcPts val="0"/>
              </a:spcAft>
              <a:buClr>
                <a:schemeClr val="dk1"/>
              </a:buClr>
              <a:buSzPts val="1100"/>
              <a:buFont typeface="Calibri"/>
              <a:buNone/>
            </a:pPr>
            <a:r>
              <a:rPr b="0" lang="en-AU" sz="1300">
                <a:latin typeface="Calibri"/>
                <a:ea typeface="Calibri"/>
                <a:cs typeface="Calibri"/>
                <a:sym typeface="Calibri"/>
              </a:rPr>
              <a:t>Climate services are also invaluable to support Parties. </a:t>
            </a:r>
            <a:endParaRPr sz="1300"/>
          </a:p>
          <a:p>
            <a:pPr indent="0" lvl="0" marL="0" rtl="0" algn="l">
              <a:lnSpc>
                <a:spcPct val="100000"/>
              </a:lnSpc>
              <a:spcBef>
                <a:spcPts val="300"/>
              </a:spcBef>
              <a:spcAft>
                <a:spcPts val="0"/>
              </a:spcAft>
              <a:buClr>
                <a:schemeClr val="dk1"/>
              </a:buClr>
              <a:buSzPts val="1100"/>
              <a:buFont typeface="Arial"/>
              <a:buNone/>
            </a:pPr>
            <a:r>
              <a:t/>
            </a:r>
            <a:endParaRPr b="0" sz="1300">
              <a:latin typeface="Calibri"/>
              <a:ea typeface="Calibri"/>
              <a:cs typeface="Calibri"/>
              <a:sym typeface="Calibri"/>
            </a:endParaRPr>
          </a:p>
          <a:p>
            <a:pPr indent="0" lvl="0" marL="0" rtl="0" algn="l">
              <a:lnSpc>
                <a:spcPct val="100000"/>
              </a:lnSpc>
              <a:spcBef>
                <a:spcPts val="300"/>
              </a:spcBef>
              <a:spcAft>
                <a:spcPts val="0"/>
              </a:spcAft>
              <a:buClr>
                <a:schemeClr val="dk1"/>
              </a:buClr>
              <a:buSzPts val="1100"/>
              <a:buFont typeface="Calibri"/>
              <a:buNone/>
            </a:pPr>
            <a:r>
              <a:rPr b="0" lang="en-AU" sz="1300">
                <a:latin typeface="Calibri"/>
                <a:ea typeface="Calibri"/>
                <a:cs typeface="Calibri"/>
                <a:sym typeface="Calibri"/>
              </a:rPr>
              <a:t>The products of all this value chain all feed into the policy – the point of entry for negotiations is under the Subsidiary Body for Scientific and Technological Advice (SBSTA).</a:t>
            </a:r>
            <a:endParaRPr sz="1300"/>
          </a:p>
          <a:p>
            <a:pPr indent="0" lvl="0" marL="0" rtl="0" algn="l">
              <a:lnSpc>
                <a:spcPct val="100000"/>
              </a:lnSpc>
              <a:spcBef>
                <a:spcPts val="300"/>
              </a:spcBef>
              <a:spcAft>
                <a:spcPts val="0"/>
              </a:spcAft>
              <a:buClr>
                <a:schemeClr val="dk1"/>
              </a:buClr>
              <a:buSzPts val="1100"/>
              <a:buFont typeface="Calibri"/>
              <a:buNone/>
            </a:pPr>
            <a:r>
              <a:rPr b="0" lang="en-AU" sz="1300">
                <a:latin typeface="Calibri"/>
                <a:ea typeface="Calibri"/>
                <a:cs typeface="Calibri"/>
                <a:sym typeface="Calibri"/>
              </a:rPr>
              <a:t>As many of you know, I lead the work on RSO – research and systematic observation.</a:t>
            </a:r>
            <a:endParaRPr sz="1300"/>
          </a:p>
          <a:p>
            <a:pPr indent="0" lvl="0" marL="0" rtl="0" algn="l">
              <a:lnSpc>
                <a:spcPct val="100000"/>
              </a:lnSpc>
              <a:spcBef>
                <a:spcPts val="300"/>
              </a:spcBef>
              <a:spcAft>
                <a:spcPts val="0"/>
              </a:spcAft>
              <a:buClr>
                <a:schemeClr val="dk1"/>
              </a:buClr>
              <a:buSzPts val="1100"/>
              <a:buFont typeface="Calibri"/>
              <a:buNone/>
            </a:pPr>
            <a:r>
              <a:rPr b="0" lang="en-AU" sz="1300">
                <a:latin typeface="Calibri"/>
                <a:ea typeface="Calibri"/>
                <a:cs typeface="Calibri"/>
                <a:sym typeface="Calibri"/>
              </a:rPr>
              <a:t>Other important agenda items this year at SBSTA 50 will be the restart of negotiations on the adequacy of the long-term global goal as well as discussions to increase understanding of the SR1.5 report (as mandated in the COP decision from Katowice) </a:t>
            </a:r>
            <a:endParaRPr sz="1300"/>
          </a:p>
          <a:p>
            <a:pPr indent="0" lvl="0" marL="0" rtl="0" algn="l">
              <a:lnSpc>
                <a:spcPct val="100000"/>
              </a:lnSpc>
              <a:spcBef>
                <a:spcPts val="300"/>
              </a:spcBef>
              <a:spcAft>
                <a:spcPts val="0"/>
              </a:spcAft>
              <a:buClr>
                <a:schemeClr val="dk1"/>
              </a:buClr>
              <a:buSzPts val="1100"/>
              <a:buFont typeface="Arial"/>
              <a:buNone/>
            </a:pPr>
            <a:r>
              <a:t/>
            </a:r>
            <a:endParaRPr b="0" sz="1300">
              <a:latin typeface="Calibri"/>
              <a:ea typeface="Calibri"/>
              <a:cs typeface="Calibri"/>
              <a:sym typeface="Calibri"/>
            </a:endParaRPr>
          </a:p>
          <a:p>
            <a:pPr indent="0" lvl="0" marL="0" rtl="0" algn="l">
              <a:lnSpc>
                <a:spcPct val="100000"/>
              </a:lnSpc>
              <a:spcBef>
                <a:spcPts val="300"/>
              </a:spcBef>
              <a:spcAft>
                <a:spcPts val="0"/>
              </a:spcAft>
              <a:buClr>
                <a:schemeClr val="dk1"/>
              </a:buClr>
              <a:buSzPts val="1100"/>
              <a:buFont typeface="Calibri"/>
              <a:buNone/>
            </a:pPr>
            <a:r>
              <a:rPr b="0" lang="en-AU" sz="1300">
                <a:latin typeface="Calibri"/>
                <a:ea typeface="Calibri"/>
                <a:cs typeface="Calibri"/>
                <a:sym typeface="Calibri"/>
              </a:rPr>
              <a:t>Normally under the RSO negotiations – systematic observation is discussed during COP, and research is discussed in the Summer subsidiary body session.</a:t>
            </a:r>
            <a:endParaRPr sz="1300"/>
          </a:p>
          <a:p>
            <a:pPr indent="0" lvl="0" marL="0" rtl="0" algn="l">
              <a:lnSpc>
                <a:spcPct val="100000"/>
              </a:lnSpc>
              <a:spcBef>
                <a:spcPts val="300"/>
              </a:spcBef>
              <a:spcAft>
                <a:spcPts val="0"/>
              </a:spcAft>
              <a:buClr>
                <a:schemeClr val="dk1"/>
              </a:buClr>
              <a:buSzPts val="1100"/>
              <a:buFont typeface="Calibri"/>
              <a:buNone/>
            </a:pPr>
            <a:r>
              <a:rPr b="0" lang="en-AU" sz="1300">
                <a:latin typeface="Calibri"/>
                <a:ea typeface="Calibri"/>
                <a:cs typeface="Calibri"/>
                <a:sym typeface="Calibri"/>
              </a:rPr>
              <a:t>This year, both research and systematic observation will be discussed at SBSTA50 in June</a:t>
            </a:r>
            <a:endParaRPr sz="1300"/>
          </a:p>
          <a:p>
            <a:pPr indent="0" lvl="0" marL="0" rtl="0" algn="l">
              <a:lnSpc>
                <a:spcPct val="100000"/>
              </a:lnSpc>
              <a:spcBef>
                <a:spcPts val="300"/>
              </a:spcBef>
              <a:spcAft>
                <a:spcPts val="0"/>
              </a:spcAft>
              <a:buClr>
                <a:schemeClr val="dk1"/>
              </a:buClr>
              <a:buSzPts val="1100"/>
              <a:buFont typeface="Arial"/>
              <a:buNone/>
            </a:pPr>
            <a:r>
              <a:t/>
            </a:r>
            <a:endParaRPr b="0" sz="1300">
              <a:latin typeface="Calibri"/>
              <a:ea typeface="Calibri"/>
              <a:cs typeface="Calibri"/>
              <a:sym typeface="Calibri"/>
            </a:endParaRPr>
          </a:p>
          <a:p>
            <a:pPr indent="0" lvl="0" marL="0" rtl="0" algn="l">
              <a:lnSpc>
                <a:spcPct val="100000"/>
              </a:lnSpc>
              <a:spcBef>
                <a:spcPts val="300"/>
              </a:spcBef>
              <a:spcAft>
                <a:spcPts val="0"/>
              </a:spcAft>
              <a:buClr>
                <a:schemeClr val="dk1"/>
              </a:buClr>
              <a:buSzPts val="1100"/>
              <a:buFont typeface="Calibri"/>
              <a:buNone/>
            </a:pPr>
            <a:r>
              <a:rPr b="0" lang="en-AU" sz="1300">
                <a:latin typeface="Calibri"/>
                <a:ea typeface="Calibri"/>
                <a:cs typeface="Calibri"/>
                <a:sym typeface="Calibri"/>
              </a:rPr>
              <a:t>Under RSO – the r</a:t>
            </a:r>
            <a:r>
              <a:rPr b="0" lang="en-AU" sz="1300">
                <a:solidFill>
                  <a:schemeClr val="dk1"/>
                </a:solidFill>
                <a:latin typeface="Calibri"/>
                <a:ea typeface="Calibri"/>
                <a:cs typeface="Calibri"/>
                <a:sym typeface="Calibri"/>
              </a:rPr>
              <a:t>esearch Dialogue provides updates and guidance on priority research (e.g., for implementing the Paris Agreement, for filling in the gap on 1.5°C)</a:t>
            </a:r>
            <a:endParaRPr sz="1300"/>
          </a:p>
          <a:p>
            <a:pPr indent="0" lvl="0" marL="0" rtl="0" algn="l">
              <a:lnSpc>
                <a:spcPct val="100000"/>
              </a:lnSpc>
              <a:spcBef>
                <a:spcPts val="300"/>
              </a:spcBef>
              <a:spcAft>
                <a:spcPts val="0"/>
              </a:spcAft>
              <a:buClr>
                <a:schemeClr val="dk1"/>
              </a:buClr>
              <a:buSzPts val="1100"/>
              <a:buFont typeface="Calibri"/>
              <a:buNone/>
            </a:pPr>
            <a:r>
              <a:rPr b="0" lang="en-AU" sz="1300">
                <a:solidFill>
                  <a:schemeClr val="dk1"/>
                </a:solidFill>
                <a:latin typeface="Calibri"/>
                <a:ea typeface="Calibri"/>
                <a:cs typeface="Calibri"/>
                <a:sym typeface="Calibri"/>
              </a:rPr>
              <a:t>We also planning, depending on the outcomes of SBSTA 50, for an Earth Information Day at COP this year – but more on that later.</a:t>
            </a:r>
            <a:endParaRPr b="0" sz="1300">
              <a:solidFill>
                <a:schemeClr val="dk1"/>
              </a:solidFill>
              <a:latin typeface="Calibri"/>
              <a:ea typeface="Calibri"/>
              <a:cs typeface="Calibri"/>
              <a:sym typeface="Calibri"/>
            </a:endParaRPr>
          </a:p>
          <a:p>
            <a:pPr indent="-177800" lvl="0" marL="254000" rtl="0" algn="l">
              <a:lnSpc>
                <a:spcPct val="100000"/>
              </a:lnSpc>
              <a:spcBef>
                <a:spcPts val="300"/>
              </a:spcBef>
              <a:spcAft>
                <a:spcPts val="0"/>
              </a:spcAft>
              <a:buClr>
                <a:schemeClr val="dk1"/>
              </a:buClr>
              <a:buSzPts val="1100"/>
              <a:buFont typeface="Arial"/>
              <a:buNone/>
            </a:pPr>
            <a:r>
              <a:t/>
            </a:r>
            <a:endParaRPr sz="1300">
              <a:latin typeface="Calibri"/>
              <a:ea typeface="Calibri"/>
              <a:cs typeface="Calibri"/>
              <a:sym typeface="Calibri"/>
            </a:endParaRPr>
          </a:p>
        </p:txBody>
      </p:sp>
      <p:sp>
        <p:nvSpPr>
          <p:cNvPr id="583" name="Google Shape;583;g98f5c7f9ee_3_89:notes"/>
          <p:cNvSpPr txBox="1"/>
          <p:nvPr>
            <p:ph idx="3" type="hdr"/>
          </p:nvPr>
        </p:nvSpPr>
        <p:spPr>
          <a:xfrm>
            <a:off x="473865" y="137579"/>
            <a:ext cx="5896468" cy="160272"/>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AU" sz="1300"/>
              <a:t>Presentation title</a:t>
            </a:r>
            <a:endParaRPr sz="13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98f5c7f9ee_3_134:notes"/>
          <p:cNvSpPr/>
          <p:nvPr>
            <p:ph idx="2" type="sldImg"/>
          </p:nvPr>
        </p:nvSpPr>
        <p:spPr>
          <a:xfrm>
            <a:off x="956930" y="686475"/>
            <a:ext cx="4944140" cy="3429536"/>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28" name="Google Shape;628;g98f5c7f9ee_3_134:notes"/>
          <p:cNvSpPr txBox="1"/>
          <p:nvPr>
            <p:ph idx="1" type="body"/>
          </p:nvPr>
        </p:nvSpPr>
        <p:spPr>
          <a:xfrm>
            <a:off x="913991" y="4344363"/>
            <a:ext cx="5030018" cy="4113174"/>
          </a:xfrm>
          <a:prstGeom prst="rect">
            <a:avLst/>
          </a:prstGeom>
          <a:noFill/>
          <a:ln>
            <a:noFill/>
          </a:ln>
        </p:spPr>
        <p:txBody>
          <a:bodyPr anchorCtr="0" anchor="t" bIns="46625" lIns="93275" spcFirstLastPara="1" rIns="93275" wrap="square" tIns="46625">
            <a:noAutofit/>
          </a:bodyPr>
          <a:lstStyle/>
          <a:p>
            <a:pPr indent="-177800" lvl="0" marL="254000" rtl="0" algn="l">
              <a:spcBef>
                <a:spcPts val="0"/>
              </a:spcBef>
              <a:spcAft>
                <a:spcPts val="0"/>
              </a:spcAft>
              <a:buClr>
                <a:schemeClr val="dk1"/>
              </a:buClr>
              <a:buSzPts val="1100"/>
              <a:buFont typeface="Arial"/>
              <a:buNone/>
            </a:pPr>
            <a:r>
              <a:t/>
            </a:r>
            <a:endParaRPr sz="1300"/>
          </a:p>
        </p:txBody>
      </p:sp>
      <p:sp>
        <p:nvSpPr>
          <p:cNvPr id="629" name="Google Shape;629;g98f5c7f9ee_3_134:notes"/>
          <p:cNvSpPr txBox="1"/>
          <p:nvPr>
            <p:ph idx="3" type="hdr"/>
          </p:nvPr>
        </p:nvSpPr>
        <p:spPr>
          <a:xfrm>
            <a:off x="473865" y="137579"/>
            <a:ext cx="5896468" cy="160272"/>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AU" sz="1300"/>
              <a:t>Presentation title</a:t>
            </a:r>
            <a:endParaRPr sz="13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98f5c7f9ee_3_158:notes"/>
          <p:cNvSpPr txBox="1"/>
          <p:nvPr>
            <p:ph idx="1" type="body"/>
          </p:nvPr>
        </p:nvSpPr>
        <p:spPr>
          <a:xfrm>
            <a:off x="913991" y="4344363"/>
            <a:ext cx="5030018" cy="4113174"/>
          </a:xfrm>
          <a:prstGeom prst="rect">
            <a:avLst/>
          </a:prstGeom>
        </p:spPr>
        <p:txBody>
          <a:bodyPr anchorCtr="0" anchor="t" bIns="86100" lIns="86100" spcFirstLastPara="1" rIns="86100" wrap="square" tIns="86100">
            <a:noAutofit/>
          </a:bodyPr>
          <a:lstStyle/>
          <a:p>
            <a:pPr indent="0" lvl="0" marL="0" rtl="0" algn="l">
              <a:spcBef>
                <a:spcPts val="0"/>
              </a:spcBef>
              <a:spcAft>
                <a:spcPts val="0"/>
              </a:spcAft>
              <a:buNone/>
            </a:pPr>
            <a:r>
              <a:t/>
            </a:r>
            <a:endParaRPr/>
          </a:p>
        </p:txBody>
      </p:sp>
      <p:sp>
        <p:nvSpPr>
          <p:cNvPr id="653" name="Google Shape;653;g98f5c7f9ee_3_158:notes"/>
          <p:cNvSpPr/>
          <p:nvPr>
            <p:ph idx="2" type="sldImg"/>
          </p:nvPr>
        </p:nvSpPr>
        <p:spPr>
          <a:xfrm>
            <a:off x="956930" y="686475"/>
            <a:ext cx="4944140" cy="3429536"/>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98f5c7f9ee_3_164:notes"/>
          <p:cNvSpPr/>
          <p:nvPr>
            <p:ph idx="2" type="sldImg"/>
          </p:nvPr>
        </p:nvSpPr>
        <p:spPr>
          <a:xfrm>
            <a:off x="887921" y="663781"/>
            <a:ext cx="4787718" cy="33203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60" name="Google Shape;660;g98f5c7f9ee_3_164:notes"/>
          <p:cNvSpPr txBox="1"/>
          <p:nvPr>
            <p:ph idx="1" type="body"/>
          </p:nvPr>
        </p:nvSpPr>
        <p:spPr>
          <a:xfrm>
            <a:off x="913991" y="4344363"/>
            <a:ext cx="5030018" cy="4113174"/>
          </a:xfrm>
          <a:prstGeom prst="rect">
            <a:avLst/>
          </a:prstGeom>
          <a:noFill/>
          <a:ln>
            <a:noFill/>
          </a:ln>
        </p:spPr>
        <p:txBody>
          <a:bodyPr anchorCtr="0" anchor="t" bIns="46625" lIns="93275" spcFirstLastPara="1" rIns="93275" wrap="square" tIns="46625">
            <a:noAutofit/>
          </a:bodyPr>
          <a:lstStyle/>
          <a:p>
            <a:pPr indent="0" lvl="0" marL="0" rtl="0" algn="l">
              <a:spcBef>
                <a:spcPts val="0"/>
              </a:spcBef>
              <a:spcAft>
                <a:spcPts val="0"/>
              </a:spcAft>
              <a:buClr>
                <a:schemeClr val="dk1"/>
              </a:buClr>
              <a:buSzPts val="1100"/>
              <a:buFont typeface="Arial"/>
              <a:buNone/>
            </a:pPr>
            <a:r>
              <a:rPr lang="en-AU" sz="1100">
                <a:solidFill>
                  <a:schemeClr val="dk1"/>
                </a:solidFill>
                <a:latin typeface="Calibri"/>
                <a:ea typeface="Calibri"/>
                <a:cs typeface="Calibri"/>
                <a:sym typeface="Calibri"/>
              </a:rPr>
              <a:t>2020 marks the start of the Paris Agreement and reporting under the Convention is now being streamlined in response.</a:t>
            </a:r>
            <a:endParaRPr sz="1300"/>
          </a:p>
          <a:p>
            <a:pPr indent="0" lvl="0" marL="0" rtl="0" algn="l">
              <a:spcBef>
                <a:spcPts val="300"/>
              </a:spcBef>
              <a:spcAft>
                <a:spcPts val="0"/>
              </a:spcAft>
              <a:buClr>
                <a:schemeClr val="dk1"/>
              </a:buClr>
              <a:buSzPts val="1100"/>
              <a:buFont typeface="Arial"/>
              <a:buNone/>
            </a:pPr>
            <a:r>
              <a:rPr lang="en-AU" sz="1100">
                <a:solidFill>
                  <a:schemeClr val="dk1"/>
                </a:solidFill>
                <a:latin typeface="Calibri"/>
                <a:ea typeface="Calibri"/>
                <a:cs typeface="Calibri"/>
                <a:sym typeface="Calibri"/>
              </a:rPr>
              <a:t>The ETF is an enhanced reporting process; it builds on the existing systems but offers a common sets of modalities, procedures and guidelines.</a:t>
            </a:r>
            <a:endParaRPr sz="1300"/>
          </a:p>
          <a:p>
            <a:pPr indent="-158750" lvl="0" marL="165100" rtl="0" algn="l">
              <a:spcBef>
                <a:spcPts val="300"/>
              </a:spcBef>
              <a:spcAft>
                <a:spcPts val="0"/>
              </a:spcAft>
              <a:buClr>
                <a:schemeClr val="dk1"/>
              </a:buClr>
              <a:buSzPts val="1100"/>
              <a:buFont typeface="Arial"/>
              <a:buChar char="•"/>
            </a:pPr>
            <a:r>
              <a:rPr lang="en-AU" sz="1100">
                <a:solidFill>
                  <a:schemeClr val="dk1"/>
                </a:solidFill>
                <a:latin typeface="Calibri"/>
                <a:ea typeface="Calibri"/>
                <a:cs typeface="Calibri"/>
                <a:sym typeface="Calibri"/>
              </a:rPr>
              <a:t>It introduces flexibilities to take into account that countries are at different starting points and have different capacities.</a:t>
            </a:r>
            <a:endParaRPr sz="1300"/>
          </a:p>
          <a:p>
            <a:pPr indent="-158750" lvl="0" marL="165100" rtl="0" algn="l">
              <a:spcBef>
                <a:spcPts val="300"/>
              </a:spcBef>
              <a:spcAft>
                <a:spcPts val="0"/>
              </a:spcAft>
              <a:buClr>
                <a:schemeClr val="dk1"/>
              </a:buClr>
              <a:buSzPts val="1100"/>
              <a:buFont typeface="Arial"/>
              <a:buChar char="•"/>
            </a:pPr>
            <a:r>
              <a:rPr lang="en-AU" sz="1100">
                <a:solidFill>
                  <a:schemeClr val="dk1"/>
                </a:solidFill>
                <a:latin typeface="Calibri"/>
                <a:ea typeface="Calibri"/>
                <a:cs typeface="Calibri"/>
                <a:sym typeface="Calibri"/>
              </a:rPr>
              <a:t>But it also treats all Parties as equal (with some flexibility for SIDS and LDCs)</a:t>
            </a:r>
            <a:endParaRPr sz="1300"/>
          </a:p>
          <a:p>
            <a:pPr indent="-158750" lvl="0" marL="165100" rtl="0" algn="l">
              <a:spcBef>
                <a:spcPts val="300"/>
              </a:spcBef>
              <a:spcAft>
                <a:spcPts val="0"/>
              </a:spcAft>
              <a:buClr>
                <a:schemeClr val="dk1"/>
              </a:buClr>
              <a:buSzPts val="1100"/>
              <a:buFont typeface="Arial"/>
              <a:buChar char="•"/>
            </a:pPr>
            <a:r>
              <a:rPr lang="en-AU" sz="1100">
                <a:solidFill>
                  <a:schemeClr val="dk1"/>
                </a:solidFill>
                <a:latin typeface="Calibri"/>
                <a:ea typeface="Calibri"/>
                <a:cs typeface="Calibri"/>
                <a:sym typeface="Calibri"/>
              </a:rPr>
              <a:t>So, what are we building on?  </a:t>
            </a:r>
            <a:endParaRPr sz="1300"/>
          </a:p>
          <a:p>
            <a:pPr indent="0" lvl="0" marL="0" rtl="0" algn="l">
              <a:spcBef>
                <a:spcPts val="300"/>
              </a:spcBef>
              <a:spcAft>
                <a:spcPts val="0"/>
              </a:spcAft>
              <a:buClr>
                <a:schemeClr val="dk1"/>
              </a:buClr>
              <a:buSzPts val="900"/>
              <a:buFont typeface="Arial"/>
              <a:buNone/>
            </a:pPr>
            <a:r>
              <a:t/>
            </a:r>
            <a:endParaRPr b="1" sz="900">
              <a:solidFill>
                <a:schemeClr val="dk1"/>
              </a:solidFill>
              <a:latin typeface="Arial"/>
              <a:ea typeface="Arial"/>
              <a:cs typeface="Arial"/>
              <a:sym typeface="Arial"/>
            </a:endParaRPr>
          </a:p>
          <a:p>
            <a:pPr indent="-247650" lvl="0" marL="254000" rtl="0" algn="l">
              <a:spcBef>
                <a:spcPts val="300"/>
              </a:spcBef>
              <a:spcAft>
                <a:spcPts val="0"/>
              </a:spcAft>
              <a:buClr>
                <a:srgbClr val="FF0000"/>
              </a:buClr>
              <a:buSzPts val="900"/>
              <a:buFont typeface="Arial"/>
              <a:buChar char="•"/>
            </a:pPr>
            <a:r>
              <a:rPr lang="en-AU" sz="900">
                <a:solidFill>
                  <a:srgbClr val="FF0000"/>
                </a:solidFill>
              </a:rPr>
              <a:t>Shall</a:t>
            </a:r>
            <a:r>
              <a:rPr lang="en-AU" sz="900"/>
              <a:t>: CO</a:t>
            </a:r>
            <a:r>
              <a:rPr baseline="-25000" lang="en-AU" sz="900"/>
              <a:t>2</a:t>
            </a:r>
            <a:r>
              <a:rPr lang="en-AU" sz="900"/>
              <a:t>, CH</a:t>
            </a:r>
            <a:r>
              <a:rPr baseline="-25000" lang="en-AU" sz="900"/>
              <a:t>4</a:t>
            </a:r>
            <a:r>
              <a:rPr lang="en-AU" sz="900"/>
              <a:t>, N</a:t>
            </a:r>
            <a:r>
              <a:rPr baseline="-25000" lang="en-AU" sz="900"/>
              <a:t>2</a:t>
            </a:r>
            <a:r>
              <a:rPr lang="en-AU" sz="900"/>
              <a:t>O, HFCs, PFCs, SF</a:t>
            </a:r>
            <a:r>
              <a:rPr baseline="-25000" lang="en-AU" sz="900"/>
              <a:t>6</a:t>
            </a:r>
            <a:r>
              <a:rPr lang="en-AU" sz="900"/>
              <a:t>, NF3 </a:t>
            </a:r>
            <a:r>
              <a:rPr lang="en-AU" sz="900">
                <a:solidFill>
                  <a:srgbClr val="FF0000"/>
                </a:solidFill>
              </a:rPr>
              <a:t>(with flexibility) </a:t>
            </a:r>
            <a:endParaRPr sz="1300"/>
          </a:p>
          <a:p>
            <a:pPr indent="-247650" lvl="0" marL="254000" rtl="0" algn="l">
              <a:spcBef>
                <a:spcPts val="300"/>
              </a:spcBef>
              <a:spcAft>
                <a:spcPts val="0"/>
              </a:spcAft>
              <a:buClr>
                <a:srgbClr val="FF0000"/>
              </a:buClr>
              <a:buSzPts val="900"/>
              <a:buFont typeface="Arial"/>
              <a:buChar char="•"/>
            </a:pPr>
            <a:r>
              <a:rPr lang="en-AU" sz="900">
                <a:solidFill>
                  <a:srgbClr val="FF0000"/>
                </a:solidFill>
              </a:rPr>
              <a:t>Should</a:t>
            </a:r>
            <a:r>
              <a:rPr lang="en-AU" sz="900"/>
              <a:t>: pre-cursor gases (CO, NOx, NMVOCs and SO</a:t>
            </a:r>
            <a:r>
              <a:rPr baseline="-25000" lang="en-AU" sz="900"/>
              <a:t>2</a:t>
            </a:r>
            <a:r>
              <a:rPr lang="en-AU" sz="900"/>
              <a:t>)</a:t>
            </a:r>
            <a:endParaRPr sz="1300"/>
          </a:p>
          <a:p>
            <a:pPr indent="-247650" lvl="0" marL="254000" rtl="0" algn="l">
              <a:spcBef>
                <a:spcPts val="300"/>
              </a:spcBef>
              <a:spcAft>
                <a:spcPts val="0"/>
              </a:spcAft>
              <a:buClr>
                <a:srgbClr val="FF0000"/>
              </a:buClr>
              <a:buSzPts val="900"/>
              <a:buFont typeface="Arial"/>
              <a:buChar char="•"/>
            </a:pPr>
            <a:r>
              <a:rPr lang="en-AU" sz="900">
                <a:solidFill>
                  <a:srgbClr val="FF0000"/>
                </a:solidFill>
              </a:rPr>
              <a:t>May</a:t>
            </a:r>
            <a:r>
              <a:rPr lang="en-AU" sz="900"/>
              <a:t> report indirect CO2 from atmospheric oxidation of CH</a:t>
            </a:r>
            <a:r>
              <a:rPr baseline="-25000" lang="en-AU" sz="900"/>
              <a:t>4</a:t>
            </a:r>
            <a:r>
              <a:rPr lang="en-AU" sz="900"/>
              <a:t>, CO and NMVOCs; if choose to, report total GHG emissions with and without indirect CO</a:t>
            </a:r>
            <a:r>
              <a:rPr baseline="-25000" lang="en-AU" sz="900"/>
              <a:t>2</a:t>
            </a:r>
            <a:endParaRPr sz="1300"/>
          </a:p>
          <a:p>
            <a:pPr indent="-247650" lvl="0" marL="254000" rtl="0" algn="l">
              <a:spcBef>
                <a:spcPts val="300"/>
              </a:spcBef>
              <a:spcAft>
                <a:spcPts val="0"/>
              </a:spcAft>
              <a:buClr>
                <a:srgbClr val="FF0000"/>
              </a:buClr>
              <a:buSzPts val="900"/>
              <a:buFont typeface="Arial"/>
              <a:buChar char="•"/>
            </a:pPr>
            <a:r>
              <a:rPr lang="en-AU" sz="900">
                <a:solidFill>
                  <a:srgbClr val="FF0000"/>
                </a:solidFill>
              </a:rPr>
              <a:t>Should</a:t>
            </a:r>
            <a:r>
              <a:rPr lang="en-AU" sz="900"/>
              <a:t> report indirect N</a:t>
            </a:r>
            <a:r>
              <a:rPr baseline="-25000" lang="en-AU" sz="900"/>
              <a:t>2</a:t>
            </a:r>
            <a:r>
              <a:rPr lang="en-AU" sz="900"/>
              <a:t>O other than ag/LULUCF as a memo item (not included in national totals)</a:t>
            </a:r>
            <a:endParaRPr sz="1300"/>
          </a:p>
          <a:p>
            <a:pPr indent="-247650" lvl="0" marL="254000" rtl="0" algn="l">
              <a:spcBef>
                <a:spcPts val="300"/>
              </a:spcBef>
              <a:spcAft>
                <a:spcPts val="0"/>
              </a:spcAft>
              <a:buClr>
                <a:srgbClr val="FF0000"/>
              </a:buClr>
              <a:buSzPts val="900"/>
              <a:buFont typeface="Arial"/>
              <a:buChar char="•"/>
            </a:pPr>
            <a:r>
              <a:rPr lang="en-AU" sz="900">
                <a:solidFill>
                  <a:srgbClr val="FF0000"/>
                </a:solidFill>
              </a:rPr>
              <a:t>May</a:t>
            </a:r>
            <a:r>
              <a:rPr lang="en-AU" sz="900"/>
              <a:t> report other substances that have an impact on climate</a:t>
            </a:r>
            <a:endParaRPr sz="1300"/>
          </a:p>
          <a:p>
            <a:pPr indent="0" lvl="0" marL="0" rtl="0" algn="l">
              <a:spcBef>
                <a:spcPts val="300"/>
              </a:spcBef>
              <a:spcAft>
                <a:spcPts val="0"/>
              </a:spcAft>
              <a:buClr>
                <a:schemeClr val="dk1"/>
              </a:buClr>
              <a:buSzPts val="900"/>
              <a:buFont typeface="Arial"/>
              <a:buNone/>
            </a:pPr>
            <a:r>
              <a:t/>
            </a:r>
            <a:endParaRPr b="1" sz="900">
              <a:solidFill>
                <a:schemeClr val="dk1"/>
              </a:solidFill>
              <a:latin typeface="Arial"/>
              <a:ea typeface="Arial"/>
              <a:cs typeface="Arial"/>
              <a:sym typeface="Arial"/>
            </a:endParaRPr>
          </a:p>
          <a:p>
            <a:pPr indent="0" lvl="0" marL="0" rtl="0" algn="l">
              <a:spcBef>
                <a:spcPts val="300"/>
              </a:spcBef>
              <a:spcAft>
                <a:spcPts val="0"/>
              </a:spcAft>
              <a:buClr>
                <a:schemeClr val="dk1"/>
              </a:buClr>
              <a:buSzPts val="900"/>
              <a:buFont typeface="Arial"/>
              <a:buNone/>
            </a:pPr>
            <a:r>
              <a:rPr lang="en-AU" sz="900"/>
              <a:t>IPCC Guidelines</a:t>
            </a:r>
            <a:endParaRPr sz="1300"/>
          </a:p>
          <a:p>
            <a:pPr indent="-247650" lvl="0" marL="254000" rtl="0" algn="l">
              <a:spcBef>
                <a:spcPts val="800"/>
              </a:spcBef>
              <a:spcAft>
                <a:spcPts val="0"/>
              </a:spcAft>
              <a:buClr>
                <a:schemeClr val="dk1"/>
              </a:buClr>
              <a:buSzPts val="900"/>
              <a:buFont typeface="Arial"/>
              <a:buChar char="•"/>
            </a:pPr>
            <a:r>
              <a:rPr lang="en-AU" sz="900"/>
              <a:t>In May 2019, the IPCC Plenary approved a Refinement to the Guidelines, which outlines the important role of atmospheric observations and analysis to improve estimations of national GHG emissions</a:t>
            </a:r>
            <a:endParaRPr sz="900">
              <a:solidFill>
                <a:srgbClr val="FF0000"/>
              </a:solidFill>
            </a:endParaRPr>
          </a:p>
          <a:p>
            <a:pPr indent="-247650" lvl="0" marL="254000" rtl="0" algn="l">
              <a:spcBef>
                <a:spcPts val="800"/>
              </a:spcBef>
              <a:spcAft>
                <a:spcPts val="0"/>
              </a:spcAft>
              <a:buClr>
                <a:schemeClr val="dk1"/>
              </a:buClr>
              <a:buSzPts val="900"/>
              <a:buFont typeface="Arial"/>
              <a:buChar char="•"/>
            </a:pPr>
            <a:r>
              <a:rPr lang="en-AU" sz="900"/>
              <a:t>The 2019 Refinement describes key components and steps to be applied when using atmospheric measurements and inverse models for comparison with inventory estimates (Chapter 6, Quality Assurance/Quality Control and Verification)</a:t>
            </a:r>
            <a:endParaRPr sz="1300"/>
          </a:p>
          <a:p>
            <a:pPr indent="-247650" lvl="0" marL="254000" rtl="0" algn="l">
              <a:spcBef>
                <a:spcPts val="800"/>
              </a:spcBef>
              <a:spcAft>
                <a:spcPts val="0"/>
              </a:spcAft>
              <a:buClr>
                <a:schemeClr val="dk1"/>
              </a:buClr>
              <a:buSzPts val="900"/>
              <a:buFont typeface="Arial"/>
              <a:buChar char="•"/>
            </a:pPr>
            <a:r>
              <a:rPr lang="en-AU" sz="900"/>
              <a:t>BUT – although refinement noted in SBSTA conclusions it is not (yet) acknowledged by Parties as the resource to use for inventories</a:t>
            </a:r>
            <a:endParaRPr sz="1300"/>
          </a:p>
          <a:p>
            <a:pPr indent="0" lvl="0" marL="0" rtl="0" algn="l">
              <a:spcBef>
                <a:spcPts val="800"/>
              </a:spcBef>
              <a:spcAft>
                <a:spcPts val="0"/>
              </a:spcAft>
              <a:buClr>
                <a:schemeClr val="dk1"/>
              </a:buClr>
              <a:buSzPts val="900"/>
              <a:buFont typeface="Arial"/>
              <a:buNone/>
            </a:pPr>
            <a:r>
              <a:t/>
            </a:r>
            <a:endParaRPr b="1" sz="900">
              <a:solidFill>
                <a:schemeClr val="dk1"/>
              </a:solidFill>
              <a:latin typeface="Arial"/>
              <a:ea typeface="Arial"/>
              <a:cs typeface="Arial"/>
              <a:sym typeface="Arial"/>
            </a:endParaRPr>
          </a:p>
        </p:txBody>
      </p:sp>
      <p:sp>
        <p:nvSpPr>
          <p:cNvPr id="661" name="Google Shape;661;g98f5c7f9ee_3_164:notes"/>
          <p:cNvSpPr txBox="1"/>
          <p:nvPr>
            <p:ph idx="3" type="hdr"/>
          </p:nvPr>
        </p:nvSpPr>
        <p:spPr>
          <a:xfrm>
            <a:off x="473865" y="137579"/>
            <a:ext cx="5896468" cy="160272"/>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b="0" i="0" lang="en-AU" sz="1100" u="none" cap="none" strike="noStrike">
                <a:solidFill>
                  <a:srgbClr val="000000"/>
                </a:solidFill>
                <a:latin typeface="Arial"/>
                <a:ea typeface="Arial"/>
                <a:cs typeface="Arial"/>
                <a:sym typeface="Arial"/>
              </a:rPr>
              <a:t>Presentation title</a:t>
            </a:r>
            <a:endParaRPr sz="13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98f5c7f9ee_3_184:notes"/>
          <p:cNvSpPr/>
          <p:nvPr>
            <p:ph idx="2" type="sldImg"/>
          </p:nvPr>
        </p:nvSpPr>
        <p:spPr>
          <a:xfrm>
            <a:off x="956930" y="686475"/>
            <a:ext cx="4944140" cy="3429536"/>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81" name="Google Shape;681;g98f5c7f9ee_3_184:notes"/>
          <p:cNvSpPr txBox="1"/>
          <p:nvPr>
            <p:ph idx="1" type="body"/>
          </p:nvPr>
        </p:nvSpPr>
        <p:spPr>
          <a:xfrm>
            <a:off x="913991" y="4344363"/>
            <a:ext cx="5030018" cy="4113174"/>
          </a:xfrm>
          <a:prstGeom prst="rect">
            <a:avLst/>
          </a:prstGeom>
          <a:noFill/>
          <a:ln>
            <a:noFill/>
          </a:ln>
        </p:spPr>
        <p:txBody>
          <a:bodyPr anchorCtr="0" anchor="t" bIns="46625" lIns="93275" spcFirstLastPara="1" rIns="93275" wrap="square" tIns="46625">
            <a:noAutofit/>
          </a:bodyPr>
          <a:lstStyle/>
          <a:p>
            <a:pPr indent="0" lvl="0" marL="0" rtl="0" algn="l">
              <a:lnSpc>
                <a:spcPct val="150000"/>
              </a:lnSpc>
              <a:spcBef>
                <a:spcPts val="0"/>
              </a:spcBef>
              <a:spcAft>
                <a:spcPts val="0"/>
              </a:spcAft>
              <a:buClr>
                <a:srgbClr val="79C5B8"/>
              </a:buClr>
              <a:buSzPts val="1100"/>
              <a:buFont typeface="Calibri"/>
              <a:buNone/>
            </a:pPr>
            <a:r>
              <a:rPr b="1" lang="en-AU" sz="1100">
                <a:solidFill>
                  <a:srgbClr val="79C5B8"/>
                </a:solidFill>
                <a:latin typeface="Calibri"/>
                <a:ea typeface="Calibri"/>
                <a:cs typeface="Calibri"/>
                <a:sym typeface="Calibri"/>
              </a:rPr>
              <a:t>Requirements for non-PA Parties</a:t>
            </a:r>
            <a:endParaRPr sz="1300"/>
          </a:p>
          <a:p>
            <a:pPr indent="0" lvl="0" marL="0" rtl="0" algn="l">
              <a:lnSpc>
                <a:spcPct val="150000"/>
              </a:lnSpc>
              <a:spcBef>
                <a:spcPts val="300"/>
              </a:spcBef>
              <a:spcAft>
                <a:spcPts val="0"/>
              </a:spcAft>
              <a:buClr>
                <a:srgbClr val="79C5B8"/>
              </a:buClr>
              <a:buSzPts val="1100"/>
              <a:buFont typeface="Calibri"/>
              <a:buNone/>
            </a:pPr>
            <a:r>
              <a:rPr b="1" lang="en-AU" sz="1100">
                <a:solidFill>
                  <a:srgbClr val="79C5B8"/>
                </a:solidFill>
                <a:latin typeface="Calibri"/>
                <a:ea typeface="Calibri"/>
                <a:cs typeface="Calibri"/>
                <a:sym typeface="Calibri"/>
              </a:rPr>
              <a:t>(1/CP.24, para. 44)</a:t>
            </a:r>
            <a:endParaRPr sz="1300"/>
          </a:p>
          <a:p>
            <a:pPr indent="0" lvl="0" marL="0" rtl="0" algn="l">
              <a:lnSpc>
                <a:spcPct val="150000"/>
              </a:lnSpc>
              <a:spcBef>
                <a:spcPts val="300"/>
              </a:spcBef>
              <a:spcAft>
                <a:spcPts val="0"/>
              </a:spcAft>
              <a:buClr>
                <a:schemeClr val="dk1"/>
              </a:buClr>
              <a:buSzPts val="1100"/>
              <a:buFont typeface="Arial"/>
              <a:buNone/>
            </a:pPr>
            <a:r>
              <a:t/>
            </a:r>
            <a:endParaRPr b="1" sz="1100">
              <a:solidFill>
                <a:srgbClr val="79C5B8"/>
              </a:solidFill>
              <a:latin typeface="Calibri"/>
              <a:ea typeface="Calibri"/>
              <a:cs typeface="Calibri"/>
              <a:sym typeface="Calibri"/>
            </a:endParaRPr>
          </a:p>
          <a:p>
            <a:pPr indent="-177800" lvl="0" marL="254000" rtl="0" algn="l">
              <a:lnSpc>
                <a:spcPct val="150000"/>
              </a:lnSpc>
              <a:spcBef>
                <a:spcPts val="300"/>
              </a:spcBef>
              <a:spcAft>
                <a:spcPts val="0"/>
              </a:spcAft>
              <a:buClr>
                <a:schemeClr val="lt1"/>
              </a:buClr>
              <a:buSzPts val="1100"/>
              <a:buFont typeface="Calibri"/>
              <a:buNone/>
            </a:pPr>
            <a:r>
              <a:rPr lang="en-AU" sz="1100">
                <a:solidFill>
                  <a:schemeClr val="lt1"/>
                </a:solidFill>
                <a:latin typeface="Calibri"/>
                <a:ea typeface="Calibri"/>
                <a:cs typeface="Calibri"/>
                <a:sym typeface="Calibri"/>
              </a:rPr>
              <a:t>Must continue meeting</a:t>
            </a:r>
            <a:r>
              <a:rPr b="1" lang="en-AU" sz="1100">
                <a:solidFill>
                  <a:schemeClr val="lt1"/>
                </a:solidFill>
                <a:latin typeface="Calibri"/>
                <a:ea typeface="Calibri"/>
                <a:cs typeface="Calibri"/>
                <a:sym typeface="Calibri"/>
              </a:rPr>
              <a:t> </a:t>
            </a:r>
            <a:r>
              <a:rPr lang="en-AU" sz="1100">
                <a:solidFill>
                  <a:schemeClr val="lt1"/>
                </a:solidFill>
                <a:latin typeface="Calibri"/>
                <a:ea typeface="Calibri"/>
                <a:cs typeface="Calibri"/>
                <a:sym typeface="Calibri"/>
              </a:rPr>
              <a:t>reporting obligations under Articles 4 and 12 of the Convention </a:t>
            </a:r>
            <a:br>
              <a:rPr lang="en-AU" sz="1100">
                <a:solidFill>
                  <a:schemeClr val="lt1"/>
                </a:solidFill>
                <a:latin typeface="Calibri"/>
                <a:ea typeface="Calibri"/>
                <a:cs typeface="Calibri"/>
                <a:sym typeface="Calibri"/>
              </a:rPr>
            </a:br>
            <a:r>
              <a:rPr b="1" lang="en-AU" sz="1100">
                <a:solidFill>
                  <a:schemeClr val="lt1"/>
                </a:solidFill>
                <a:latin typeface="Calibri"/>
                <a:ea typeface="Calibri"/>
                <a:cs typeface="Calibri"/>
                <a:sym typeface="Calibri"/>
              </a:rPr>
              <a:t>(i.e. NC, GHG, BR/BUR)</a:t>
            </a:r>
            <a:endParaRPr sz="1300"/>
          </a:p>
          <a:p>
            <a:pPr indent="-177800" lvl="0" marL="254000" rtl="0" algn="l">
              <a:lnSpc>
                <a:spcPct val="150000"/>
              </a:lnSpc>
              <a:spcBef>
                <a:spcPts val="300"/>
              </a:spcBef>
              <a:spcAft>
                <a:spcPts val="0"/>
              </a:spcAft>
              <a:buClr>
                <a:schemeClr val="dk1"/>
              </a:buClr>
              <a:buSzPts val="1100"/>
              <a:buFont typeface="Arial"/>
              <a:buNone/>
            </a:pPr>
            <a:r>
              <a:t/>
            </a:r>
            <a:endParaRPr b="1" sz="1100">
              <a:solidFill>
                <a:schemeClr val="lt1"/>
              </a:solidFill>
              <a:latin typeface="Calibri"/>
              <a:ea typeface="Calibri"/>
              <a:cs typeface="Calibri"/>
              <a:sym typeface="Calibri"/>
            </a:endParaRPr>
          </a:p>
          <a:p>
            <a:pPr indent="-177800" lvl="0" marL="254000" rtl="0" algn="l">
              <a:lnSpc>
                <a:spcPct val="150000"/>
              </a:lnSpc>
              <a:spcBef>
                <a:spcPts val="300"/>
              </a:spcBef>
              <a:spcAft>
                <a:spcPts val="0"/>
              </a:spcAft>
              <a:buClr>
                <a:schemeClr val="lt1"/>
              </a:buClr>
              <a:buSzPts val="1100"/>
              <a:buFont typeface="Calibri"/>
              <a:buNone/>
            </a:pPr>
            <a:r>
              <a:rPr lang="en-AU" sz="1100">
                <a:solidFill>
                  <a:schemeClr val="lt1"/>
                </a:solidFill>
                <a:latin typeface="Calibri"/>
                <a:ea typeface="Calibri"/>
                <a:cs typeface="Calibri"/>
                <a:sym typeface="Calibri"/>
              </a:rPr>
              <a:t>May choose to use MPGs to enhance comparability; if not, apply the latest guidelines under the Convention (e.g. currently 17/CP.18, 24/CP.19, 6/CP.25)</a:t>
            </a:r>
            <a:endParaRPr sz="1300"/>
          </a:p>
          <a:p>
            <a:pPr indent="-177800" lvl="0" marL="254000" rtl="0" algn="l">
              <a:spcBef>
                <a:spcPts val="300"/>
              </a:spcBef>
              <a:spcAft>
                <a:spcPts val="0"/>
              </a:spcAft>
              <a:buClr>
                <a:schemeClr val="dk1"/>
              </a:buClr>
              <a:buSzPts val="1100"/>
              <a:buFont typeface="Arial"/>
              <a:buNone/>
            </a:pPr>
            <a:r>
              <a:t/>
            </a:r>
            <a:endParaRPr sz="1300"/>
          </a:p>
        </p:txBody>
      </p:sp>
      <p:sp>
        <p:nvSpPr>
          <p:cNvPr id="682" name="Google Shape;682;g98f5c7f9ee_3_184:notes"/>
          <p:cNvSpPr txBox="1"/>
          <p:nvPr>
            <p:ph idx="3" type="hdr"/>
          </p:nvPr>
        </p:nvSpPr>
        <p:spPr>
          <a:xfrm>
            <a:off x="473865" y="137579"/>
            <a:ext cx="5896468" cy="160272"/>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b="0" i="0" lang="en-AU" sz="1100" u="none" cap="none" strike="noStrike">
                <a:solidFill>
                  <a:srgbClr val="000000"/>
                </a:solidFill>
                <a:latin typeface="Arial"/>
                <a:ea typeface="Arial"/>
                <a:cs typeface="Arial"/>
                <a:sym typeface="Arial"/>
              </a:rPr>
              <a:t>Presentation title</a:t>
            </a:r>
            <a:endParaRPr sz="13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98f5c7f9ee_3_234:notes"/>
          <p:cNvSpPr/>
          <p:nvPr>
            <p:ph idx="2" type="sldImg"/>
          </p:nvPr>
        </p:nvSpPr>
        <p:spPr>
          <a:xfrm>
            <a:off x="956930" y="686475"/>
            <a:ext cx="4944140" cy="3429536"/>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88" name="Google Shape;688;g98f5c7f9ee_3_234:notes"/>
          <p:cNvSpPr txBox="1"/>
          <p:nvPr>
            <p:ph idx="1" type="body"/>
          </p:nvPr>
        </p:nvSpPr>
        <p:spPr>
          <a:xfrm>
            <a:off x="913991" y="4344363"/>
            <a:ext cx="5030018" cy="4113174"/>
          </a:xfrm>
          <a:prstGeom prst="rect">
            <a:avLst/>
          </a:prstGeom>
          <a:noFill/>
          <a:ln>
            <a:noFill/>
          </a:ln>
        </p:spPr>
        <p:txBody>
          <a:bodyPr anchorCtr="0" anchor="t" bIns="46625" lIns="93275" spcFirstLastPara="1" rIns="93275" wrap="square" tIns="46625">
            <a:noAutofit/>
          </a:bodyPr>
          <a:lstStyle/>
          <a:p>
            <a:pPr indent="-152400" lvl="0" marL="254000" rtl="0" algn="l">
              <a:spcBef>
                <a:spcPts val="0"/>
              </a:spcBef>
              <a:spcAft>
                <a:spcPts val="0"/>
              </a:spcAft>
              <a:buClr>
                <a:schemeClr val="dk1"/>
              </a:buClr>
              <a:buSzPts val="1700"/>
              <a:buFont typeface="Arial"/>
              <a:buNone/>
            </a:pPr>
            <a:r>
              <a:rPr lang="en-AU" sz="1700"/>
              <a:t>Information for the GST to be </a:t>
            </a:r>
            <a:r>
              <a:rPr b="1" lang="en-AU" sz="1700"/>
              <a:t>collective/aggregate (synthesis reports) </a:t>
            </a:r>
            <a:r>
              <a:rPr lang="en-AU" sz="1700"/>
              <a:t>– no individual/group of Parties information</a:t>
            </a:r>
            <a:endParaRPr sz="1300"/>
          </a:p>
          <a:p>
            <a:pPr indent="-152400" lvl="0" marL="254000" rtl="0" algn="l">
              <a:spcBef>
                <a:spcPts val="500"/>
              </a:spcBef>
              <a:spcAft>
                <a:spcPts val="0"/>
              </a:spcAft>
              <a:buClr>
                <a:schemeClr val="dk1"/>
              </a:buClr>
              <a:buSzPts val="1700"/>
              <a:buFont typeface="Arial"/>
              <a:buNone/>
            </a:pPr>
            <a:r>
              <a:rPr lang="en-AU" sz="1700"/>
              <a:t>Both </a:t>
            </a:r>
            <a:r>
              <a:rPr b="1" lang="en-AU" sz="1500">
                <a:solidFill>
                  <a:srgbClr val="3333FF"/>
                </a:solidFill>
              </a:rPr>
              <a:t>backward </a:t>
            </a:r>
            <a:r>
              <a:rPr lang="en-AU" sz="1500">
                <a:solidFill>
                  <a:srgbClr val="3333FF"/>
                </a:solidFill>
              </a:rPr>
              <a:t>(reported) </a:t>
            </a:r>
            <a:r>
              <a:rPr lang="en-AU" sz="1700"/>
              <a:t>and </a:t>
            </a:r>
            <a:r>
              <a:rPr b="1" lang="en-AU" sz="1700"/>
              <a:t>forward</a:t>
            </a:r>
            <a:r>
              <a:rPr lang="en-AU" sz="1700"/>
              <a:t> (communicated) looking</a:t>
            </a:r>
            <a:endParaRPr sz="1300"/>
          </a:p>
          <a:p>
            <a:pPr indent="-152400" lvl="0" marL="254000" rtl="0" algn="l">
              <a:spcBef>
                <a:spcPts val="500"/>
              </a:spcBef>
              <a:spcAft>
                <a:spcPts val="0"/>
              </a:spcAft>
              <a:buClr>
                <a:schemeClr val="dk1"/>
              </a:buClr>
              <a:buSzPts val="1700"/>
              <a:buFont typeface="Arial"/>
              <a:buNone/>
            </a:pPr>
            <a:r>
              <a:rPr lang="en-AU" sz="1700"/>
              <a:t>Tied to the GST thematic areas:</a:t>
            </a:r>
            <a:endParaRPr sz="1300"/>
          </a:p>
          <a:p>
            <a:pPr indent="-247650" lvl="1" marL="508000" rtl="0" algn="l">
              <a:spcBef>
                <a:spcPts val="500"/>
              </a:spcBef>
              <a:spcAft>
                <a:spcPts val="0"/>
              </a:spcAft>
              <a:buClr>
                <a:schemeClr val="dk1"/>
              </a:buClr>
              <a:buSzPts val="1500"/>
              <a:buFont typeface="Noto Sans Symbols"/>
              <a:buChar char="❑"/>
            </a:pPr>
            <a:r>
              <a:rPr lang="en-AU" sz="1500"/>
              <a:t>36a: State of </a:t>
            </a:r>
            <a:r>
              <a:rPr b="1" lang="en-AU" sz="1500"/>
              <a:t>GHGs</a:t>
            </a:r>
            <a:r>
              <a:rPr lang="en-AU" sz="1500"/>
              <a:t> incl. </a:t>
            </a:r>
            <a:r>
              <a:rPr lang="en-AU" sz="1500">
                <a:solidFill>
                  <a:srgbClr val="3333FF"/>
                </a:solidFill>
              </a:rPr>
              <a:t>Art 13. 7a </a:t>
            </a:r>
            <a:r>
              <a:rPr lang="en-AU" sz="1500"/>
              <a:t>and Art 4.7, 15 and 19</a:t>
            </a:r>
            <a:endParaRPr sz="1300"/>
          </a:p>
          <a:p>
            <a:pPr indent="-247650" lvl="1" marL="508000" rtl="0" algn="l">
              <a:spcBef>
                <a:spcPts val="500"/>
              </a:spcBef>
              <a:spcAft>
                <a:spcPts val="0"/>
              </a:spcAft>
              <a:buClr>
                <a:schemeClr val="dk1"/>
              </a:buClr>
              <a:buSzPts val="1500"/>
              <a:buFont typeface="Noto Sans Symbols"/>
              <a:buChar char="❑"/>
            </a:pPr>
            <a:r>
              <a:rPr lang="en-AU" sz="1500"/>
              <a:t>36b: Overall effect of NDCs and </a:t>
            </a:r>
            <a:r>
              <a:rPr lang="en-AU" sz="1500">
                <a:solidFill>
                  <a:srgbClr val="3333FF"/>
                </a:solidFill>
              </a:rPr>
              <a:t>progress made towards achieving them (Art 13.7b) </a:t>
            </a:r>
            <a:endParaRPr sz="1300"/>
          </a:p>
          <a:p>
            <a:pPr indent="-247650" lvl="1" marL="508000" rtl="0" algn="l">
              <a:spcBef>
                <a:spcPts val="500"/>
              </a:spcBef>
              <a:spcAft>
                <a:spcPts val="0"/>
              </a:spcAft>
              <a:buClr>
                <a:schemeClr val="dk1"/>
              </a:buClr>
              <a:buSzPts val="1500"/>
              <a:buFont typeface="Noto Sans Symbols"/>
              <a:buChar char="❑"/>
            </a:pPr>
            <a:r>
              <a:rPr lang="en-AU" sz="1500"/>
              <a:t>36c: State of adaptation efforts …</a:t>
            </a:r>
            <a:r>
              <a:rPr lang="en-AU" sz="1500">
                <a:solidFill>
                  <a:srgbClr val="3333FF"/>
                </a:solidFill>
              </a:rPr>
              <a:t>info of climate impacts (Art 13.8)</a:t>
            </a:r>
            <a:endParaRPr sz="1300"/>
          </a:p>
          <a:p>
            <a:pPr indent="-247650" lvl="1" marL="508000" rtl="0" algn="l">
              <a:spcBef>
                <a:spcPts val="500"/>
              </a:spcBef>
              <a:spcAft>
                <a:spcPts val="0"/>
              </a:spcAft>
              <a:buClr>
                <a:schemeClr val="dk1"/>
              </a:buClr>
              <a:buSzPts val="1500"/>
              <a:buFont typeface="Noto Sans Symbols"/>
              <a:buChar char="❑"/>
            </a:pPr>
            <a:r>
              <a:rPr lang="en-AU" sz="1500"/>
              <a:t>36d: Finance flows, … and </a:t>
            </a:r>
            <a:r>
              <a:rPr lang="en-AU" sz="1500">
                <a:solidFill>
                  <a:srgbClr val="3333FF"/>
                </a:solidFill>
              </a:rPr>
              <a:t>info on MOI provided by dev’d C. (Art. 13.9) &amp; Dev’g C. MOI needs (13.10)</a:t>
            </a:r>
            <a:endParaRPr sz="1500"/>
          </a:p>
          <a:p>
            <a:pPr indent="-247650" lvl="1" marL="508000" rtl="0" algn="l">
              <a:spcBef>
                <a:spcPts val="500"/>
              </a:spcBef>
              <a:spcAft>
                <a:spcPts val="0"/>
              </a:spcAft>
              <a:buClr>
                <a:schemeClr val="dk1"/>
              </a:buClr>
              <a:buSzPts val="1500"/>
              <a:buFont typeface="Noto Sans Symbols"/>
              <a:buChar char="❑"/>
            </a:pPr>
            <a:r>
              <a:rPr lang="en-AU" sz="1500"/>
              <a:t>36e: Efforts to enhance action and support on loss and damage</a:t>
            </a:r>
            <a:r>
              <a:rPr lang="en-AU" sz="1500">
                <a:solidFill>
                  <a:srgbClr val="3333FF"/>
                </a:solidFill>
              </a:rPr>
              <a:t> </a:t>
            </a:r>
            <a:r>
              <a:rPr lang="en-AU" sz="1500"/>
              <a:t>🡪 </a:t>
            </a:r>
            <a:r>
              <a:rPr lang="en-AU" sz="1500">
                <a:solidFill>
                  <a:srgbClr val="3333FF"/>
                </a:solidFill>
              </a:rPr>
              <a:t>BTRs</a:t>
            </a:r>
            <a:endParaRPr sz="1500">
              <a:solidFill>
                <a:srgbClr val="3333FF"/>
              </a:solidFill>
            </a:endParaRPr>
          </a:p>
          <a:p>
            <a:pPr indent="-247650" lvl="1" marL="508000" rtl="0" algn="l">
              <a:spcBef>
                <a:spcPts val="500"/>
              </a:spcBef>
              <a:spcAft>
                <a:spcPts val="0"/>
              </a:spcAft>
              <a:buClr>
                <a:schemeClr val="dk1"/>
              </a:buClr>
              <a:buSzPts val="1500"/>
              <a:buFont typeface="Noto Sans Symbols"/>
              <a:buChar char="❑"/>
            </a:pPr>
            <a:r>
              <a:rPr lang="en-AU" sz="1500"/>
              <a:t>36f: Barriers and challenges, incl. CF, Tech and</a:t>
            </a:r>
            <a:r>
              <a:rPr lang="en-AU" sz="1500">
                <a:solidFill>
                  <a:srgbClr val="3333FF"/>
                </a:solidFill>
              </a:rPr>
              <a:t> </a:t>
            </a:r>
            <a:r>
              <a:rPr lang="en-AU" sz="1500"/>
              <a:t>C.B. gaps faced by developing countries 🡪 </a:t>
            </a:r>
            <a:r>
              <a:rPr lang="en-AU" sz="1500">
                <a:solidFill>
                  <a:srgbClr val="3333FF"/>
                </a:solidFill>
              </a:rPr>
              <a:t>BTRs</a:t>
            </a:r>
            <a:endParaRPr sz="1500"/>
          </a:p>
          <a:p>
            <a:pPr indent="-247650" lvl="1" marL="508000" rtl="0" algn="l">
              <a:spcBef>
                <a:spcPts val="500"/>
              </a:spcBef>
              <a:spcAft>
                <a:spcPts val="0"/>
              </a:spcAft>
              <a:buClr>
                <a:schemeClr val="dk1"/>
              </a:buClr>
              <a:buSzPts val="1500"/>
              <a:buFont typeface="Noto Sans Symbols"/>
              <a:buChar char="❑"/>
            </a:pPr>
            <a:r>
              <a:rPr lang="en-AU" sz="1500"/>
              <a:t>36g: Good practices, experiences, opportunities to enhance action and support, int’l cooperation  on Mit and Adp …</a:t>
            </a:r>
            <a:r>
              <a:rPr lang="en-AU" sz="1500">
                <a:solidFill>
                  <a:srgbClr val="3333FF"/>
                </a:solidFill>
              </a:rPr>
              <a:t>Purpose of ETF (13.5)</a:t>
            </a:r>
            <a:endParaRPr sz="1300"/>
          </a:p>
          <a:p>
            <a:pPr indent="-247650" lvl="1" marL="508000" rtl="0" algn="l">
              <a:spcBef>
                <a:spcPts val="500"/>
              </a:spcBef>
              <a:spcAft>
                <a:spcPts val="0"/>
              </a:spcAft>
              <a:buClr>
                <a:schemeClr val="dk1"/>
              </a:buClr>
              <a:buSzPts val="1500"/>
              <a:buFont typeface="Noto Sans Symbols"/>
              <a:buChar char="❑"/>
            </a:pPr>
            <a:r>
              <a:rPr lang="en-AU" sz="1500"/>
              <a:t>36h: Fairness considerations 🡪 </a:t>
            </a:r>
            <a:r>
              <a:rPr lang="en-AU" sz="1500">
                <a:solidFill>
                  <a:srgbClr val="3333FF"/>
                </a:solidFill>
              </a:rPr>
              <a:t>BTRs based on 13.7b (progress on NDCs)</a:t>
            </a:r>
            <a:endParaRPr sz="1500">
              <a:solidFill>
                <a:srgbClr val="3333FF"/>
              </a:solidFill>
            </a:endParaRPr>
          </a:p>
          <a:p>
            <a:pPr indent="0" lvl="0" marL="0" rtl="0" algn="l">
              <a:spcBef>
                <a:spcPts val="600"/>
              </a:spcBef>
              <a:spcAft>
                <a:spcPts val="0"/>
              </a:spcAft>
              <a:buClr>
                <a:schemeClr val="dk1"/>
              </a:buClr>
              <a:buSzPts val="1900"/>
              <a:buFont typeface="Arial"/>
              <a:buNone/>
            </a:pPr>
            <a:r>
              <a:t/>
            </a:r>
            <a:endParaRPr sz="1900"/>
          </a:p>
          <a:p>
            <a:pPr indent="0" lvl="0" marL="0" rtl="0" algn="l">
              <a:spcBef>
                <a:spcPts val="600"/>
              </a:spcBef>
              <a:spcAft>
                <a:spcPts val="0"/>
              </a:spcAft>
              <a:buClr>
                <a:schemeClr val="dk1"/>
              </a:buClr>
              <a:buSzPts val="1900"/>
              <a:buFont typeface="Arial"/>
              <a:buNone/>
            </a:pPr>
            <a:r>
              <a:rPr lang="en-AU" sz="1900"/>
              <a:t>Info </a:t>
            </a:r>
            <a:r>
              <a:rPr b="1" lang="en-AU" sz="1900"/>
              <a:t>providers </a:t>
            </a:r>
            <a:r>
              <a:rPr lang="en-AU" sz="1900"/>
              <a:t>to include: </a:t>
            </a:r>
            <a:endParaRPr sz="1300"/>
          </a:p>
          <a:p>
            <a:pPr indent="-323850" lvl="1" marL="749300" rtl="0" algn="l">
              <a:spcBef>
                <a:spcPts val="500"/>
              </a:spcBef>
              <a:spcAft>
                <a:spcPts val="0"/>
              </a:spcAft>
              <a:buClr>
                <a:schemeClr val="dk1"/>
              </a:buClr>
              <a:buSzPts val="1500"/>
              <a:buFont typeface="Calibri"/>
              <a:buAutoNum type="arabicPeriod"/>
            </a:pPr>
            <a:r>
              <a:rPr lang="en-AU" sz="1500"/>
              <a:t>Reports and communications from Parties (voluntary and mandated)</a:t>
            </a:r>
            <a:endParaRPr sz="1300"/>
          </a:p>
          <a:p>
            <a:pPr indent="-323850" lvl="1" marL="749300" rtl="0" algn="l">
              <a:spcBef>
                <a:spcPts val="500"/>
              </a:spcBef>
              <a:spcAft>
                <a:spcPts val="0"/>
              </a:spcAft>
              <a:buClr>
                <a:schemeClr val="dk1"/>
              </a:buClr>
              <a:buSzPts val="1500"/>
              <a:buFont typeface="Calibri"/>
              <a:buAutoNum type="arabicPeriod"/>
            </a:pPr>
            <a:r>
              <a:rPr lang="en-AU" sz="1500"/>
              <a:t>IPCC</a:t>
            </a:r>
            <a:endParaRPr sz="1300"/>
          </a:p>
          <a:p>
            <a:pPr indent="-323850" lvl="1" marL="749300" rtl="0" algn="l">
              <a:spcBef>
                <a:spcPts val="500"/>
              </a:spcBef>
              <a:spcAft>
                <a:spcPts val="0"/>
              </a:spcAft>
              <a:buClr>
                <a:schemeClr val="dk1"/>
              </a:buClr>
              <a:buSzPts val="1500"/>
              <a:buFont typeface="Calibri"/>
              <a:buAutoNum type="arabicPeriod"/>
            </a:pPr>
            <a:r>
              <a:rPr lang="en-AU" sz="1500"/>
              <a:t>SB reports</a:t>
            </a:r>
            <a:endParaRPr sz="1300"/>
          </a:p>
          <a:p>
            <a:pPr indent="-323850" lvl="1" marL="749300" rtl="0" algn="l">
              <a:spcBef>
                <a:spcPts val="500"/>
              </a:spcBef>
              <a:spcAft>
                <a:spcPts val="0"/>
              </a:spcAft>
              <a:buClr>
                <a:schemeClr val="dk1"/>
              </a:buClr>
              <a:buSzPts val="1500"/>
              <a:buFont typeface="Calibri"/>
              <a:buAutoNum type="arabicPeriod"/>
            </a:pPr>
            <a:r>
              <a:rPr lang="en-AU" sz="1500"/>
              <a:t>CBs/forums SYRs (10 reports)</a:t>
            </a:r>
            <a:endParaRPr sz="1300"/>
          </a:p>
          <a:p>
            <a:pPr indent="-323850" lvl="1" marL="749300" rtl="0" algn="l">
              <a:spcBef>
                <a:spcPts val="500"/>
              </a:spcBef>
              <a:spcAft>
                <a:spcPts val="0"/>
              </a:spcAft>
              <a:buClr>
                <a:schemeClr val="dk1"/>
              </a:buClr>
              <a:buSzPts val="1500"/>
              <a:buFont typeface="Calibri"/>
              <a:buAutoNum type="arabicPeriod"/>
            </a:pPr>
            <a:r>
              <a:rPr lang="en-AU" sz="1500"/>
              <a:t>Synthesis reports by sec (4 reports)</a:t>
            </a:r>
            <a:endParaRPr sz="1300"/>
          </a:p>
          <a:p>
            <a:pPr indent="-323850" lvl="1" marL="749300" rtl="0" algn="l">
              <a:spcBef>
                <a:spcPts val="500"/>
              </a:spcBef>
              <a:spcAft>
                <a:spcPts val="0"/>
              </a:spcAft>
              <a:buClr>
                <a:schemeClr val="dk1"/>
              </a:buClr>
              <a:buSzPts val="1500"/>
              <a:buFont typeface="Calibri"/>
              <a:buAutoNum type="arabicPeriod"/>
            </a:pPr>
            <a:r>
              <a:rPr lang="en-AU" sz="1500"/>
              <a:t>UN agencies and other int’l orgs</a:t>
            </a:r>
            <a:endParaRPr sz="1300"/>
          </a:p>
          <a:p>
            <a:pPr indent="-323850" lvl="1" marL="749300" rtl="0" algn="l">
              <a:spcBef>
                <a:spcPts val="500"/>
              </a:spcBef>
              <a:spcAft>
                <a:spcPts val="0"/>
              </a:spcAft>
              <a:buClr>
                <a:schemeClr val="dk1"/>
              </a:buClr>
              <a:buSzPts val="1500"/>
              <a:buFont typeface="Calibri"/>
              <a:buAutoNum type="arabicPeriod"/>
            </a:pPr>
            <a:r>
              <a:rPr lang="en-AU" sz="1500"/>
              <a:t>NPS and other UNFCCC observers organizations</a:t>
            </a:r>
            <a:endParaRPr sz="1300"/>
          </a:p>
          <a:p>
            <a:pPr indent="-323850" lvl="1" marL="749300" rtl="0" algn="l">
              <a:spcBef>
                <a:spcPts val="500"/>
              </a:spcBef>
              <a:spcAft>
                <a:spcPts val="0"/>
              </a:spcAft>
              <a:buClr>
                <a:schemeClr val="dk1"/>
              </a:buClr>
              <a:buSzPts val="1500"/>
              <a:buFont typeface="Calibri"/>
              <a:buAutoNum type="arabicPeriod"/>
            </a:pPr>
            <a:r>
              <a:rPr lang="en-AU" sz="1500"/>
              <a:t>Regional groups and institutions</a:t>
            </a:r>
            <a:endParaRPr sz="1300"/>
          </a:p>
          <a:p>
            <a:pPr indent="-177800" lvl="0" marL="254000" rtl="0" algn="l">
              <a:spcBef>
                <a:spcPts val="300"/>
              </a:spcBef>
              <a:spcAft>
                <a:spcPts val="0"/>
              </a:spcAft>
              <a:buClr>
                <a:schemeClr val="dk1"/>
              </a:buClr>
              <a:buSzPts val="1100"/>
              <a:buFont typeface="Arial"/>
              <a:buNone/>
            </a:pPr>
            <a:r>
              <a:t/>
            </a:r>
            <a:endParaRPr sz="1300"/>
          </a:p>
        </p:txBody>
      </p:sp>
      <p:sp>
        <p:nvSpPr>
          <p:cNvPr id="689" name="Google Shape;689;g98f5c7f9ee_3_234:notes"/>
          <p:cNvSpPr txBox="1"/>
          <p:nvPr>
            <p:ph idx="3" type="hdr"/>
          </p:nvPr>
        </p:nvSpPr>
        <p:spPr>
          <a:xfrm>
            <a:off x="473865" y="137579"/>
            <a:ext cx="5896468" cy="160272"/>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AU" sz="1300"/>
              <a:t>Presentation title</a:t>
            </a:r>
            <a:endParaRPr sz="13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98f5c7f9ee_3_240:notes"/>
          <p:cNvSpPr/>
          <p:nvPr>
            <p:ph idx="2" type="sldImg"/>
          </p:nvPr>
        </p:nvSpPr>
        <p:spPr>
          <a:xfrm>
            <a:off x="956930" y="686475"/>
            <a:ext cx="4944140" cy="3429536"/>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95" name="Google Shape;695;g98f5c7f9ee_3_240:notes"/>
          <p:cNvSpPr txBox="1"/>
          <p:nvPr>
            <p:ph idx="1" type="body"/>
          </p:nvPr>
        </p:nvSpPr>
        <p:spPr>
          <a:xfrm>
            <a:off x="913991" y="4344363"/>
            <a:ext cx="5030018" cy="4113174"/>
          </a:xfrm>
          <a:prstGeom prst="rect">
            <a:avLst/>
          </a:prstGeom>
          <a:noFill/>
          <a:ln>
            <a:noFill/>
          </a:ln>
        </p:spPr>
        <p:txBody>
          <a:bodyPr anchorCtr="0" anchor="t" bIns="46625" lIns="93275" spcFirstLastPara="1" rIns="93275" wrap="square" tIns="46625">
            <a:noAutofit/>
          </a:bodyPr>
          <a:lstStyle/>
          <a:p>
            <a:pPr indent="-177800" lvl="0" marL="254000" rtl="0" algn="l">
              <a:spcBef>
                <a:spcPts val="0"/>
              </a:spcBef>
              <a:spcAft>
                <a:spcPts val="0"/>
              </a:spcAft>
              <a:buClr>
                <a:schemeClr val="dk1"/>
              </a:buClr>
              <a:buSzPts val="1100"/>
              <a:buFont typeface="Arial"/>
              <a:buNone/>
            </a:pPr>
            <a:r>
              <a:t/>
            </a:r>
            <a:endParaRPr sz="1300"/>
          </a:p>
        </p:txBody>
      </p:sp>
      <p:sp>
        <p:nvSpPr>
          <p:cNvPr id="696" name="Google Shape;696;g98f5c7f9ee_3_240:notes"/>
          <p:cNvSpPr txBox="1"/>
          <p:nvPr>
            <p:ph idx="3" type="hdr"/>
          </p:nvPr>
        </p:nvSpPr>
        <p:spPr>
          <a:xfrm>
            <a:off x="473865" y="137579"/>
            <a:ext cx="5896468" cy="160272"/>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AU" sz="1300"/>
              <a:t>Presentation title</a:t>
            </a:r>
            <a:endParaRPr sz="13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98f5c7f9ee_3_267:notes"/>
          <p:cNvSpPr/>
          <p:nvPr>
            <p:ph idx="2" type="sldImg"/>
          </p:nvPr>
        </p:nvSpPr>
        <p:spPr>
          <a:xfrm>
            <a:off x="956930" y="686475"/>
            <a:ext cx="4944140" cy="3429536"/>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23" name="Google Shape;723;g98f5c7f9ee_3_267:notes"/>
          <p:cNvSpPr txBox="1"/>
          <p:nvPr>
            <p:ph idx="1" type="body"/>
          </p:nvPr>
        </p:nvSpPr>
        <p:spPr>
          <a:xfrm>
            <a:off x="913991" y="4344363"/>
            <a:ext cx="5030018" cy="4113174"/>
          </a:xfrm>
          <a:prstGeom prst="rect">
            <a:avLst/>
          </a:prstGeom>
          <a:noFill/>
          <a:ln>
            <a:noFill/>
          </a:ln>
        </p:spPr>
        <p:txBody>
          <a:bodyPr anchorCtr="0" anchor="t" bIns="46625" lIns="93275" spcFirstLastPara="1" rIns="93275" wrap="square" tIns="46625">
            <a:noAutofit/>
          </a:bodyPr>
          <a:lstStyle/>
          <a:p>
            <a:pPr indent="0" lvl="0" marL="0" rtl="0" algn="l">
              <a:spcBef>
                <a:spcPts val="0"/>
              </a:spcBef>
              <a:spcAft>
                <a:spcPts val="0"/>
              </a:spcAft>
              <a:buClr>
                <a:schemeClr val="dk1"/>
              </a:buClr>
              <a:buSzPts val="1100"/>
              <a:buFont typeface="Arial"/>
              <a:buNone/>
            </a:pPr>
            <a:r>
              <a:rPr lang="en-AU" sz="1100">
                <a:solidFill>
                  <a:schemeClr val="dk1"/>
                </a:solidFill>
                <a:latin typeface="Arial"/>
                <a:ea typeface="Arial"/>
                <a:cs typeface="Arial"/>
                <a:sym typeface="Arial"/>
              </a:rPr>
              <a:t>Sec reports </a:t>
            </a:r>
            <a:endParaRPr sz="1300"/>
          </a:p>
          <a:p>
            <a:pPr indent="-177800" lvl="0" marL="254000" rtl="0" algn="l">
              <a:spcBef>
                <a:spcPts val="300"/>
              </a:spcBef>
              <a:spcAft>
                <a:spcPts val="0"/>
              </a:spcAft>
              <a:buClr>
                <a:schemeClr val="dk1"/>
              </a:buClr>
              <a:buSzPts val="1100"/>
              <a:buFont typeface="Arial"/>
              <a:buNone/>
            </a:pPr>
            <a:r>
              <a:rPr lang="en-AU" sz="1100">
                <a:solidFill>
                  <a:schemeClr val="dk1"/>
                </a:solidFill>
                <a:latin typeface="Arial"/>
                <a:ea typeface="Arial"/>
                <a:cs typeface="Arial"/>
                <a:sym typeface="Arial"/>
              </a:rPr>
              <a:t>The state of greenhouse gas emissions by sources and removals by sinks and mitigation efforts undertaken by Parties, including the information referred to in Article 13, paragraph 7(a), and Article 4, paragraphs 7, 15 and 19, of the Paris Agreement; </a:t>
            </a:r>
            <a:endParaRPr sz="1300"/>
          </a:p>
          <a:p>
            <a:pPr indent="-177800" lvl="0" marL="254000" rtl="0" algn="l">
              <a:spcBef>
                <a:spcPts val="300"/>
              </a:spcBef>
              <a:spcAft>
                <a:spcPts val="0"/>
              </a:spcAft>
              <a:buClr>
                <a:schemeClr val="dk1"/>
              </a:buClr>
              <a:buSzPts val="1100"/>
              <a:buFont typeface="Arial"/>
              <a:buNone/>
            </a:pPr>
            <a:r>
              <a:rPr lang="en-AU" sz="1100">
                <a:solidFill>
                  <a:schemeClr val="dk1"/>
                </a:solidFill>
                <a:latin typeface="Arial"/>
                <a:ea typeface="Arial"/>
                <a:cs typeface="Arial"/>
                <a:sym typeface="Arial"/>
              </a:rPr>
              <a:t>The overall effect of Parties’ nationally determined contributions and overall progress made by Parties towards the implementation of their nationally determined contributions, including the information referred to in Article 13, paragraph 7(b), of the Paris Agreement ; </a:t>
            </a:r>
            <a:endParaRPr sz="1300"/>
          </a:p>
          <a:p>
            <a:pPr indent="-177800" lvl="0" marL="254000" rtl="0" algn="l">
              <a:spcBef>
                <a:spcPts val="300"/>
              </a:spcBef>
              <a:spcAft>
                <a:spcPts val="0"/>
              </a:spcAft>
              <a:buClr>
                <a:schemeClr val="dk1"/>
              </a:buClr>
              <a:buSzPts val="1100"/>
              <a:buFont typeface="Arial"/>
              <a:buNone/>
            </a:pPr>
            <a:r>
              <a:rPr lang="en-AU" sz="1100">
                <a:solidFill>
                  <a:schemeClr val="dk1"/>
                </a:solidFill>
                <a:latin typeface="Arial"/>
                <a:ea typeface="Arial"/>
                <a:cs typeface="Arial"/>
                <a:sym typeface="Arial"/>
              </a:rPr>
              <a:t>The state of adaptation efforts, support, experience and priorities, including the information referred to in Article 7, paragraphs 2, 10, 11 and 14, of the Paris Agreement, and the reports referred to in Article 13, paragraph 8, of the Paris Agreement;</a:t>
            </a:r>
            <a:endParaRPr sz="1300"/>
          </a:p>
          <a:p>
            <a:pPr indent="-177800" lvl="0" marL="254000" rtl="0" algn="l">
              <a:spcBef>
                <a:spcPts val="300"/>
              </a:spcBef>
              <a:spcAft>
                <a:spcPts val="0"/>
              </a:spcAft>
              <a:buClr>
                <a:schemeClr val="dk1"/>
              </a:buClr>
              <a:buSzPts val="1100"/>
              <a:buFont typeface="Arial"/>
              <a:buNone/>
            </a:pPr>
            <a:r>
              <a:rPr lang="en-AU" sz="1100">
                <a:solidFill>
                  <a:schemeClr val="dk1"/>
                </a:solidFill>
                <a:latin typeface="Arial"/>
                <a:ea typeface="Arial"/>
                <a:cs typeface="Arial"/>
                <a:sym typeface="Arial"/>
              </a:rPr>
              <a:t>The finance flows, including the information referred to in Article 2, paragraph 1(c), and means of implementation and support and mobilization and provision of support , including the information referred to in Article 9, paragraphs 4 and 6, Article 10, paragraph 6, Arti cle 11, paragraph 3, and Article 13, in particular paragraphs 9 and 10, of the Paris Agreement . This should include information from the latest biennial assessment and overview of climate finance flows of the Standing Committee on Finance </a:t>
            </a:r>
            <a:endParaRPr sz="1300"/>
          </a:p>
          <a:p>
            <a:pPr indent="0" lvl="0" marL="0" rtl="0" algn="l">
              <a:spcBef>
                <a:spcPts val="300"/>
              </a:spcBef>
              <a:spcAft>
                <a:spcPts val="0"/>
              </a:spcAft>
              <a:buClr>
                <a:schemeClr val="dk1"/>
              </a:buClr>
              <a:buSzPts val="1100"/>
              <a:buFont typeface="Arial"/>
              <a:buNone/>
            </a:pPr>
            <a:r>
              <a:rPr lang="en-AU" sz="1100">
                <a:solidFill>
                  <a:schemeClr val="dk1"/>
                </a:solidFill>
                <a:latin typeface="Arial"/>
                <a:ea typeface="Arial"/>
                <a:cs typeface="Arial"/>
                <a:sym typeface="Arial"/>
              </a:rPr>
              <a:t> </a:t>
            </a:r>
            <a:endParaRPr sz="1300"/>
          </a:p>
          <a:p>
            <a:pPr indent="0" lvl="0" marL="0" rtl="0" algn="l">
              <a:spcBef>
                <a:spcPts val="300"/>
              </a:spcBef>
              <a:spcAft>
                <a:spcPts val="0"/>
              </a:spcAft>
              <a:buClr>
                <a:schemeClr val="dk1"/>
              </a:buClr>
              <a:buSzPts val="1100"/>
              <a:buFont typeface="Arial"/>
              <a:buNone/>
            </a:pPr>
            <a:r>
              <a:rPr lang="en-AU" sz="1100">
                <a:solidFill>
                  <a:schemeClr val="dk1"/>
                </a:solidFill>
                <a:latin typeface="Arial"/>
                <a:ea typeface="Arial"/>
                <a:cs typeface="Arial"/>
                <a:sym typeface="Arial"/>
              </a:rPr>
              <a:t>Currently, the constituted bodies and forums are the </a:t>
            </a:r>
            <a:endParaRPr sz="1300"/>
          </a:p>
          <a:p>
            <a:pPr indent="-177800" lvl="0" marL="254000" rtl="0" algn="l">
              <a:spcBef>
                <a:spcPts val="300"/>
              </a:spcBef>
              <a:spcAft>
                <a:spcPts val="0"/>
              </a:spcAft>
              <a:buClr>
                <a:schemeClr val="dk1"/>
              </a:buClr>
              <a:buSzPts val="1100"/>
              <a:buFont typeface="Arial"/>
              <a:buNone/>
            </a:pPr>
            <a:r>
              <a:rPr lang="en-AU" sz="1100">
                <a:solidFill>
                  <a:schemeClr val="dk1"/>
                </a:solidFill>
                <a:latin typeface="Arial"/>
                <a:ea typeface="Arial"/>
                <a:cs typeface="Arial"/>
                <a:sym typeface="Arial"/>
              </a:rPr>
              <a:t>Adaptation Committee, </a:t>
            </a:r>
            <a:endParaRPr sz="1300"/>
          </a:p>
          <a:p>
            <a:pPr indent="-177800" lvl="0" marL="254000" rtl="0" algn="l">
              <a:spcBef>
                <a:spcPts val="300"/>
              </a:spcBef>
              <a:spcAft>
                <a:spcPts val="0"/>
              </a:spcAft>
              <a:buClr>
                <a:schemeClr val="dk1"/>
              </a:buClr>
              <a:buSzPts val="1100"/>
              <a:buFont typeface="Arial"/>
              <a:buNone/>
            </a:pPr>
            <a:r>
              <a:rPr lang="en-AU" sz="1100">
                <a:solidFill>
                  <a:schemeClr val="dk1"/>
                </a:solidFill>
                <a:latin typeface="Arial"/>
                <a:ea typeface="Arial"/>
                <a:cs typeface="Arial"/>
                <a:sym typeface="Arial"/>
              </a:rPr>
              <a:t>Least Developed Country Expert Group, </a:t>
            </a:r>
            <a:endParaRPr sz="1300"/>
          </a:p>
          <a:p>
            <a:pPr indent="-177800" lvl="0" marL="254000" rtl="0" algn="l">
              <a:spcBef>
                <a:spcPts val="300"/>
              </a:spcBef>
              <a:spcAft>
                <a:spcPts val="0"/>
              </a:spcAft>
              <a:buClr>
                <a:schemeClr val="dk1"/>
              </a:buClr>
              <a:buSzPts val="1100"/>
              <a:buFont typeface="Arial"/>
              <a:buNone/>
            </a:pPr>
            <a:r>
              <a:rPr lang="en-AU" sz="1100">
                <a:solidFill>
                  <a:schemeClr val="dk1"/>
                </a:solidFill>
                <a:latin typeface="Arial"/>
                <a:ea typeface="Arial"/>
                <a:cs typeface="Arial"/>
                <a:sym typeface="Arial"/>
              </a:rPr>
              <a:t>Technology Executive Committee,</a:t>
            </a:r>
            <a:endParaRPr sz="1300"/>
          </a:p>
          <a:p>
            <a:pPr indent="-177800" lvl="0" marL="254000" rtl="0" algn="l">
              <a:spcBef>
                <a:spcPts val="300"/>
              </a:spcBef>
              <a:spcAft>
                <a:spcPts val="0"/>
              </a:spcAft>
              <a:buClr>
                <a:schemeClr val="dk1"/>
              </a:buClr>
              <a:buSzPts val="1100"/>
              <a:buFont typeface="Arial"/>
              <a:buNone/>
            </a:pPr>
            <a:r>
              <a:rPr lang="en-AU" sz="1100">
                <a:solidFill>
                  <a:schemeClr val="dk1"/>
                </a:solidFill>
                <a:latin typeface="Arial"/>
                <a:ea typeface="Arial"/>
                <a:cs typeface="Arial"/>
                <a:sym typeface="Arial"/>
              </a:rPr>
              <a:t>Standing Committee on Finance, </a:t>
            </a:r>
            <a:endParaRPr sz="1300"/>
          </a:p>
          <a:p>
            <a:pPr indent="-177800" lvl="0" marL="254000" rtl="0" algn="l">
              <a:spcBef>
                <a:spcPts val="300"/>
              </a:spcBef>
              <a:spcAft>
                <a:spcPts val="0"/>
              </a:spcAft>
              <a:buClr>
                <a:schemeClr val="dk1"/>
              </a:buClr>
              <a:buSzPts val="1100"/>
              <a:buFont typeface="Arial"/>
              <a:buNone/>
            </a:pPr>
            <a:r>
              <a:rPr lang="en-AU" sz="1100">
                <a:solidFill>
                  <a:schemeClr val="dk1"/>
                </a:solidFill>
                <a:latin typeface="Arial"/>
                <a:ea typeface="Arial"/>
                <a:cs typeface="Arial"/>
                <a:sym typeface="Arial"/>
              </a:rPr>
              <a:t>Paris Committee on Capacity - building , </a:t>
            </a:r>
            <a:endParaRPr sz="1300"/>
          </a:p>
          <a:p>
            <a:pPr indent="-177800" lvl="0" marL="254000" rtl="0" algn="l">
              <a:spcBef>
                <a:spcPts val="300"/>
              </a:spcBef>
              <a:spcAft>
                <a:spcPts val="0"/>
              </a:spcAft>
              <a:buClr>
                <a:schemeClr val="dk1"/>
              </a:buClr>
              <a:buSzPts val="1100"/>
              <a:buFont typeface="Arial"/>
              <a:buNone/>
            </a:pPr>
            <a:r>
              <a:rPr lang="en-AU" sz="1100">
                <a:solidFill>
                  <a:schemeClr val="dk1"/>
                </a:solidFill>
                <a:latin typeface="Arial"/>
                <a:ea typeface="Arial"/>
                <a:cs typeface="Arial"/>
                <a:sym typeface="Arial"/>
              </a:rPr>
              <a:t>Executive Committee of the Warsaw International Mechanism for Loss a nd Damage associated with Climate Change Impacts , </a:t>
            </a:r>
            <a:endParaRPr sz="1300"/>
          </a:p>
          <a:p>
            <a:pPr indent="-177800" lvl="0" marL="254000" rtl="0" algn="l">
              <a:spcBef>
                <a:spcPts val="300"/>
              </a:spcBef>
              <a:spcAft>
                <a:spcPts val="0"/>
              </a:spcAft>
              <a:buClr>
                <a:schemeClr val="dk1"/>
              </a:buClr>
              <a:buSzPts val="1100"/>
              <a:buFont typeface="Arial"/>
              <a:buNone/>
            </a:pPr>
            <a:r>
              <a:rPr lang="en-AU" sz="1100">
                <a:solidFill>
                  <a:schemeClr val="dk1"/>
                </a:solidFill>
                <a:latin typeface="Arial"/>
                <a:ea typeface="Arial"/>
                <a:cs typeface="Arial"/>
                <a:sym typeface="Arial"/>
              </a:rPr>
              <a:t>Consultative Group of Experts, </a:t>
            </a:r>
            <a:endParaRPr sz="1300"/>
          </a:p>
          <a:p>
            <a:pPr indent="-177800" lvl="0" marL="254000" rtl="0" algn="l">
              <a:spcBef>
                <a:spcPts val="300"/>
              </a:spcBef>
              <a:spcAft>
                <a:spcPts val="0"/>
              </a:spcAft>
              <a:buClr>
                <a:schemeClr val="dk1"/>
              </a:buClr>
              <a:buSzPts val="1100"/>
              <a:buFont typeface="Arial"/>
              <a:buNone/>
            </a:pPr>
            <a:r>
              <a:rPr lang="en-AU" sz="1100">
                <a:solidFill>
                  <a:schemeClr val="dk1"/>
                </a:solidFill>
                <a:latin typeface="Arial"/>
                <a:ea typeface="Arial"/>
                <a:cs typeface="Arial"/>
                <a:sym typeface="Arial"/>
              </a:rPr>
              <a:t>Forum on the impact of the implementation of response measures , </a:t>
            </a:r>
            <a:endParaRPr sz="1300"/>
          </a:p>
          <a:p>
            <a:pPr indent="-177800" lvl="0" marL="254000" rtl="0" algn="l">
              <a:spcBef>
                <a:spcPts val="300"/>
              </a:spcBef>
              <a:spcAft>
                <a:spcPts val="0"/>
              </a:spcAft>
              <a:buClr>
                <a:schemeClr val="dk1"/>
              </a:buClr>
              <a:buSzPts val="1100"/>
              <a:buFont typeface="Arial"/>
              <a:buNone/>
            </a:pPr>
            <a:r>
              <a:rPr lang="en-AU" sz="1100">
                <a:solidFill>
                  <a:schemeClr val="dk1"/>
                </a:solidFill>
                <a:latin typeface="Arial"/>
                <a:ea typeface="Arial"/>
                <a:cs typeface="Arial"/>
                <a:sym typeface="Arial"/>
              </a:rPr>
              <a:t>Local Communities and Indigenous Peoples Platform Facilitative Working Group. </a:t>
            </a:r>
            <a:endParaRPr sz="1300"/>
          </a:p>
          <a:p>
            <a:pPr indent="-177800" lvl="0" marL="254000" rtl="0" algn="l">
              <a:spcBef>
                <a:spcPts val="300"/>
              </a:spcBef>
              <a:spcAft>
                <a:spcPts val="0"/>
              </a:spcAft>
              <a:buClr>
                <a:schemeClr val="dk1"/>
              </a:buClr>
              <a:buSzPts val="1100"/>
              <a:buFont typeface="Arial"/>
              <a:buNone/>
            </a:pPr>
            <a:r>
              <a:t/>
            </a:r>
            <a:endParaRPr sz="1300"/>
          </a:p>
        </p:txBody>
      </p:sp>
      <p:sp>
        <p:nvSpPr>
          <p:cNvPr id="724" name="Google Shape;724;g98f5c7f9ee_3_267:notes"/>
          <p:cNvSpPr txBox="1"/>
          <p:nvPr>
            <p:ph idx="3" type="hdr"/>
          </p:nvPr>
        </p:nvSpPr>
        <p:spPr>
          <a:xfrm>
            <a:off x="473865" y="137579"/>
            <a:ext cx="5896468" cy="160272"/>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AU" sz="1300"/>
              <a:t>Presentation title</a:t>
            </a:r>
            <a:endParaRPr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Clr>
                <a:schemeClr val="dk1"/>
              </a:buClr>
              <a:buSzPts val="1400"/>
              <a:buFont typeface="Arial"/>
              <a:buNone/>
            </a:pPr>
            <a:r>
              <a:rPr lang="en-AU">
                <a:solidFill>
                  <a:schemeClr val="dk1"/>
                </a:solidFill>
              </a:rPr>
              <a:t>Welcome to the Carbon and Biomass session. This was intended to be the largest of our sessions in Hobart auss how CEOS might consider strengthening the policy relevance of our datasets with </a:t>
            </a:r>
            <a:r>
              <a:rPr lang="en-AU" sz="1800">
                <a:solidFill>
                  <a:schemeClr val="dk1"/>
                </a:solidFill>
                <a:latin typeface="Calibri"/>
                <a:ea typeface="Calibri"/>
                <a:cs typeface="Calibri"/>
                <a:sym typeface="Calibri"/>
              </a:rPr>
              <a:t>the main UN and national stakeholders that use our data to make and manage policy. We still have a substantial agenda with significant points for discussion by Principals.</a:t>
            </a:r>
            <a:endParaRPr sz="1800">
              <a:solidFill>
                <a:schemeClr val="dk1"/>
              </a:solidFill>
              <a:latin typeface="Calibri"/>
              <a:ea typeface="Calibri"/>
              <a:cs typeface="Calibri"/>
              <a:sym typeface="Calibri"/>
            </a:endParaRPr>
          </a:p>
          <a:p>
            <a:pPr indent="0" lvl="0" marL="0" rtl="0" algn="l">
              <a:lnSpc>
                <a:spcPct val="125000"/>
              </a:lnSpc>
              <a:spcBef>
                <a:spcPts val="0"/>
              </a:spcBef>
              <a:spcAft>
                <a:spcPts val="0"/>
              </a:spcAft>
              <a:buClr>
                <a:srgbClr val="000000"/>
              </a:buClr>
              <a:buSzPts val="1400"/>
              <a:buFont typeface="Arial"/>
              <a:buNone/>
            </a:pPr>
            <a:r>
              <a:t/>
            </a:r>
            <a:endParaRPr/>
          </a:p>
          <a:p>
            <a:pPr indent="0" lvl="0" marL="0" rtl="0" algn="l">
              <a:lnSpc>
                <a:spcPct val="125000"/>
              </a:lnSpc>
              <a:spcBef>
                <a:spcPts val="0"/>
              </a:spcBef>
              <a:spcAft>
                <a:spcPts val="0"/>
              </a:spcAft>
              <a:buClr>
                <a:schemeClr val="dk1"/>
              </a:buClr>
              <a:buSzPts val="1400"/>
              <a:buFont typeface="Arial"/>
              <a:buNone/>
            </a:pPr>
            <a:r>
              <a:rPr lang="en-AU">
                <a:solidFill>
                  <a:schemeClr val="dk1"/>
                </a:solidFill>
              </a:rPr>
              <a:t>nd featured a number of external speakers to bring some alternative perspectives to our work and to equip us to disc</a:t>
            </a:r>
            <a:endParaRPr/>
          </a:p>
        </p:txBody>
      </p:sp>
      <p:sp>
        <p:nvSpPr>
          <p:cNvPr id="318" name="Google Shape;318;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98f5c7f9ee_3_322:notes"/>
          <p:cNvSpPr/>
          <p:nvPr>
            <p:ph idx="2" type="sldImg"/>
          </p:nvPr>
        </p:nvSpPr>
        <p:spPr>
          <a:xfrm>
            <a:off x="956930" y="686475"/>
            <a:ext cx="4944140" cy="3429536"/>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79" name="Google Shape;779;g98f5c7f9ee_3_322:notes"/>
          <p:cNvSpPr txBox="1"/>
          <p:nvPr>
            <p:ph idx="1" type="body"/>
          </p:nvPr>
        </p:nvSpPr>
        <p:spPr>
          <a:xfrm>
            <a:off x="913991" y="4344363"/>
            <a:ext cx="5030018" cy="4113174"/>
          </a:xfrm>
          <a:prstGeom prst="rect">
            <a:avLst/>
          </a:prstGeom>
          <a:noFill/>
          <a:ln>
            <a:noFill/>
          </a:ln>
        </p:spPr>
        <p:txBody>
          <a:bodyPr anchorCtr="0" anchor="t" bIns="46625" lIns="93275" spcFirstLastPara="1" rIns="93275" wrap="square" tIns="46625">
            <a:noAutofit/>
          </a:bodyPr>
          <a:lstStyle/>
          <a:p>
            <a:pPr indent="0" lvl="0" marL="0" rtl="0" algn="l">
              <a:spcBef>
                <a:spcPts val="0"/>
              </a:spcBef>
              <a:spcAft>
                <a:spcPts val="0"/>
              </a:spcAft>
              <a:buClr>
                <a:schemeClr val="dk1"/>
              </a:buClr>
              <a:buSzPts val="1100"/>
              <a:buFont typeface="Arial"/>
              <a:buNone/>
            </a:pPr>
            <a:r>
              <a:rPr lang="en-AU" sz="1300"/>
              <a:t>Some possible examples…</a:t>
            </a:r>
            <a:endParaRPr sz="1300"/>
          </a:p>
          <a:p>
            <a:pPr indent="-177800" lvl="0" marL="254000" rtl="0" algn="l">
              <a:spcBef>
                <a:spcPts val="300"/>
              </a:spcBef>
              <a:spcAft>
                <a:spcPts val="0"/>
              </a:spcAft>
              <a:buClr>
                <a:schemeClr val="dk1"/>
              </a:buClr>
              <a:buSzPts val="1100"/>
              <a:buFont typeface="Arial"/>
              <a:buNone/>
            </a:pPr>
            <a:r>
              <a:rPr lang="en-AU" sz="1300"/>
              <a:t>Where are we?</a:t>
            </a:r>
            <a:endParaRPr sz="1300"/>
          </a:p>
          <a:p>
            <a:pPr indent="-177800" lvl="1" marL="508000" rtl="0" algn="l">
              <a:spcBef>
                <a:spcPts val="300"/>
              </a:spcBef>
              <a:spcAft>
                <a:spcPts val="0"/>
              </a:spcAft>
              <a:buClr>
                <a:schemeClr val="dk1"/>
              </a:buClr>
              <a:buSzPts val="1100"/>
              <a:buFont typeface="Arial"/>
              <a:buNone/>
            </a:pPr>
            <a:r>
              <a:rPr lang="en-AU" sz="1300"/>
              <a:t>Which countries are using EO for GHG inventories and in which way?</a:t>
            </a:r>
            <a:endParaRPr sz="1300"/>
          </a:p>
          <a:p>
            <a:pPr indent="-177800" lvl="1" marL="508000" rtl="0" algn="l">
              <a:spcBef>
                <a:spcPts val="300"/>
              </a:spcBef>
              <a:spcAft>
                <a:spcPts val="0"/>
              </a:spcAft>
              <a:buClr>
                <a:schemeClr val="dk1"/>
              </a:buClr>
              <a:buSzPts val="1100"/>
              <a:buFont typeface="Arial"/>
              <a:buNone/>
            </a:pPr>
            <a:r>
              <a:rPr lang="en-AU" sz="1300"/>
              <a:t>Which countries are using EO for adaptation and in which way?</a:t>
            </a:r>
            <a:endParaRPr sz="1300"/>
          </a:p>
          <a:p>
            <a:pPr indent="-177800" lvl="1" marL="508000" rtl="0" algn="l">
              <a:spcBef>
                <a:spcPts val="300"/>
              </a:spcBef>
              <a:spcAft>
                <a:spcPts val="0"/>
              </a:spcAft>
              <a:buClr>
                <a:schemeClr val="dk1"/>
              </a:buClr>
              <a:buSzPts val="1100"/>
              <a:buFont typeface="Arial"/>
              <a:buNone/>
            </a:pPr>
            <a:r>
              <a:rPr lang="en-AU" sz="1300"/>
              <a:t>Which EO agencies/ communities are providing capacity building, technology, finance?</a:t>
            </a:r>
            <a:endParaRPr sz="1300"/>
          </a:p>
          <a:p>
            <a:pPr indent="-177800" lvl="1" marL="508000" rtl="0" algn="l">
              <a:spcBef>
                <a:spcPts val="300"/>
              </a:spcBef>
              <a:spcAft>
                <a:spcPts val="0"/>
              </a:spcAft>
              <a:buClr>
                <a:schemeClr val="dk1"/>
              </a:buClr>
              <a:buSzPts val="1100"/>
              <a:buFont typeface="Calibri"/>
              <a:buNone/>
            </a:pPr>
            <a:r>
              <a:rPr lang="en-AU" sz="1100">
                <a:solidFill>
                  <a:schemeClr val="dk1"/>
                </a:solidFill>
                <a:latin typeface="Calibri"/>
                <a:ea typeface="Calibri"/>
                <a:cs typeface="Calibri"/>
                <a:sym typeface="Calibri"/>
              </a:rPr>
              <a:t>Where can Parties access key data / information / services? What can be provided?</a:t>
            </a:r>
            <a:endParaRPr sz="1300"/>
          </a:p>
          <a:p>
            <a:pPr indent="-177800" lvl="0" marL="254000" rtl="0" algn="l">
              <a:spcBef>
                <a:spcPts val="300"/>
              </a:spcBef>
              <a:spcAft>
                <a:spcPts val="0"/>
              </a:spcAft>
              <a:buClr>
                <a:schemeClr val="dk1"/>
              </a:buClr>
              <a:buSzPts val="1100"/>
              <a:buFont typeface="Arial"/>
              <a:buNone/>
            </a:pPr>
            <a:r>
              <a:rPr lang="en-AU" sz="1300"/>
              <a:t>Where do we want to go? The EO community aims to support:</a:t>
            </a:r>
            <a:endParaRPr sz="1300"/>
          </a:p>
          <a:p>
            <a:pPr indent="-177800" lvl="1" marL="508000" rtl="0" algn="l">
              <a:spcBef>
                <a:spcPts val="300"/>
              </a:spcBef>
              <a:spcAft>
                <a:spcPts val="0"/>
              </a:spcAft>
              <a:buClr>
                <a:schemeClr val="dk1"/>
              </a:buClr>
              <a:buSzPts val="1100"/>
              <a:buFont typeface="Arial"/>
              <a:buNone/>
            </a:pPr>
            <a:r>
              <a:rPr lang="en-AU" sz="1300"/>
              <a:t>All countries with open access (FAIR) data and knowledge products</a:t>
            </a:r>
            <a:endParaRPr sz="1300"/>
          </a:p>
          <a:p>
            <a:pPr indent="-177800" lvl="1" marL="508000" rtl="0" algn="l">
              <a:spcBef>
                <a:spcPts val="300"/>
              </a:spcBef>
              <a:spcAft>
                <a:spcPts val="0"/>
              </a:spcAft>
              <a:buClr>
                <a:schemeClr val="dk1"/>
              </a:buClr>
              <a:buSzPts val="1100"/>
              <a:buFont typeface="Arial"/>
              <a:buNone/>
            </a:pPr>
            <a:r>
              <a:rPr lang="en-AU" sz="1300"/>
              <a:t>All/ a certain number of Party GHG inventories under the UNFCCC</a:t>
            </a:r>
            <a:endParaRPr sz="1300"/>
          </a:p>
          <a:p>
            <a:pPr indent="-177800" lvl="1" marL="508000" rtl="0" algn="l">
              <a:spcBef>
                <a:spcPts val="300"/>
              </a:spcBef>
              <a:spcAft>
                <a:spcPts val="0"/>
              </a:spcAft>
              <a:buClr>
                <a:schemeClr val="dk1"/>
              </a:buClr>
              <a:buSzPts val="1100"/>
              <a:buFont typeface="Arial"/>
              <a:buNone/>
            </a:pPr>
            <a:r>
              <a:rPr lang="en-AU" sz="1300"/>
              <a:t>Track adaptation</a:t>
            </a:r>
            <a:endParaRPr sz="1300"/>
          </a:p>
          <a:p>
            <a:pPr indent="-177800" lvl="1" marL="508000" rtl="0" algn="l">
              <a:spcBef>
                <a:spcPts val="300"/>
              </a:spcBef>
              <a:spcAft>
                <a:spcPts val="0"/>
              </a:spcAft>
              <a:buClr>
                <a:schemeClr val="dk1"/>
              </a:buClr>
              <a:buSzPts val="1100"/>
              <a:buFont typeface="Arial"/>
              <a:buNone/>
            </a:pPr>
            <a:r>
              <a:rPr lang="en-AU" sz="1300"/>
              <a:t>Track biomass including afforestation/ reforestation, bioenergy</a:t>
            </a:r>
            <a:endParaRPr sz="1300"/>
          </a:p>
          <a:p>
            <a:pPr indent="-177800" lvl="1" marL="508000" rtl="0" algn="l">
              <a:spcBef>
                <a:spcPts val="300"/>
              </a:spcBef>
              <a:spcAft>
                <a:spcPts val="0"/>
              </a:spcAft>
              <a:buClr>
                <a:schemeClr val="dk1"/>
              </a:buClr>
              <a:buSzPts val="1100"/>
              <a:buFont typeface="Calibri"/>
              <a:buNone/>
            </a:pPr>
            <a:r>
              <a:rPr lang="en-AU" sz="1100">
                <a:solidFill>
                  <a:schemeClr val="dk1"/>
                </a:solidFill>
                <a:latin typeface="Calibri"/>
                <a:ea typeface="Calibri"/>
                <a:cs typeface="Calibri"/>
                <a:sym typeface="Calibri"/>
              </a:rPr>
              <a:t>Fully implement GCOS IP</a:t>
            </a:r>
            <a:endParaRPr sz="1300"/>
          </a:p>
          <a:p>
            <a:pPr indent="-177800" lvl="0" marL="254000" rtl="0" algn="l">
              <a:spcBef>
                <a:spcPts val="300"/>
              </a:spcBef>
              <a:spcAft>
                <a:spcPts val="0"/>
              </a:spcAft>
              <a:buClr>
                <a:schemeClr val="dk1"/>
              </a:buClr>
              <a:buSzPts val="1100"/>
              <a:buFont typeface="Arial"/>
              <a:buNone/>
            </a:pPr>
            <a:r>
              <a:rPr lang="en-AU" sz="1300"/>
              <a:t>How to we get there?</a:t>
            </a:r>
            <a:endParaRPr sz="1300"/>
          </a:p>
          <a:p>
            <a:pPr indent="-177800" lvl="1" marL="508000" rtl="0" algn="l">
              <a:spcBef>
                <a:spcPts val="300"/>
              </a:spcBef>
              <a:spcAft>
                <a:spcPts val="0"/>
              </a:spcAft>
              <a:buClr>
                <a:schemeClr val="dk1"/>
              </a:buClr>
              <a:buSzPts val="1100"/>
              <a:buFont typeface="Arial"/>
              <a:buNone/>
            </a:pPr>
            <a:r>
              <a:rPr lang="en-AU" sz="1300"/>
              <a:t>FAIR data access via…</a:t>
            </a:r>
            <a:endParaRPr sz="1300"/>
          </a:p>
          <a:p>
            <a:pPr indent="-177800" lvl="1" marL="508000" rtl="0" algn="l">
              <a:spcBef>
                <a:spcPts val="300"/>
              </a:spcBef>
              <a:spcAft>
                <a:spcPts val="0"/>
              </a:spcAft>
              <a:buClr>
                <a:schemeClr val="dk1"/>
              </a:buClr>
              <a:buSzPts val="1100"/>
              <a:buFont typeface="Arial"/>
              <a:buNone/>
            </a:pPr>
            <a:r>
              <a:rPr lang="en-AU" sz="1300"/>
              <a:t>Capacity building </a:t>
            </a:r>
            <a:endParaRPr sz="1300"/>
          </a:p>
          <a:p>
            <a:pPr indent="-177800" lvl="1" marL="508000" rtl="0" algn="l">
              <a:spcBef>
                <a:spcPts val="300"/>
              </a:spcBef>
              <a:spcAft>
                <a:spcPts val="0"/>
              </a:spcAft>
              <a:buClr>
                <a:schemeClr val="dk1"/>
              </a:buClr>
              <a:buSzPts val="1100"/>
              <a:buFont typeface="Calibri"/>
              <a:buNone/>
            </a:pPr>
            <a:r>
              <a:rPr lang="en-AU" sz="1100">
                <a:solidFill>
                  <a:schemeClr val="dk1"/>
                </a:solidFill>
                <a:latin typeface="Calibri"/>
                <a:ea typeface="Calibri"/>
                <a:cs typeface="Calibri"/>
                <a:sym typeface="Calibri"/>
              </a:rPr>
              <a:t>Case studies can be shown to highlight the work above giving examples of options/opportunities</a:t>
            </a:r>
            <a:endParaRPr sz="1300"/>
          </a:p>
          <a:p>
            <a:pPr indent="-177800" lvl="0" marL="254000" rtl="0" algn="l">
              <a:spcBef>
                <a:spcPts val="300"/>
              </a:spcBef>
              <a:spcAft>
                <a:spcPts val="0"/>
              </a:spcAft>
              <a:buClr>
                <a:schemeClr val="dk1"/>
              </a:buClr>
              <a:buSzPts val="1100"/>
              <a:buFont typeface="Arial"/>
              <a:buNone/>
            </a:pPr>
            <a:r>
              <a:t/>
            </a:r>
            <a:endParaRPr sz="1300"/>
          </a:p>
        </p:txBody>
      </p:sp>
      <p:sp>
        <p:nvSpPr>
          <p:cNvPr id="780" name="Google Shape;780;g98f5c7f9ee_3_322:notes"/>
          <p:cNvSpPr txBox="1"/>
          <p:nvPr>
            <p:ph idx="12" type="sldNum"/>
          </p:nvPr>
        </p:nvSpPr>
        <p:spPr>
          <a:xfrm>
            <a:off x="0" y="0"/>
            <a:ext cx="2898032" cy="2680320"/>
          </a:xfrm>
          <a:prstGeom prst="rect">
            <a:avLst/>
          </a:prstGeom>
          <a:noFill/>
          <a:ln>
            <a:noFill/>
          </a:ln>
        </p:spPr>
        <p:txBody>
          <a:bodyPr anchorCtr="0" anchor="t" bIns="43050" lIns="86100" spcFirstLastPara="1" rIns="86100" wrap="square" tIns="43050">
            <a:noAutofit/>
          </a:bodyPr>
          <a:lstStyle/>
          <a:p>
            <a:pPr indent="0" lvl="0" marL="0" marR="0" rtl="0" algn="l">
              <a:spcBef>
                <a:spcPts val="0"/>
              </a:spcBef>
              <a:spcAft>
                <a:spcPts val="0"/>
              </a:spcAft>
              <a:buNone/>
            </a:pPr>
            <a:fld id="{00000000-1234-1234-1234-123412341234}" type="slidenum">
              <a:rPr lang="en-AU" sz="1400">
                <a:solidFill>
                  <a:schemeClr val="dk1"/>
                </a:solidFill>
                <a:latin typeface="Arial"/>
                <a:ea typeface="Arial"/>
                <a:cs typeface="Arial"/>
                <a:sym typeface="Arial"/>
              </a:rPr>
              <a:t>‹#›</a:t>
            </a:fld>
            <a:endParaRPr sz="1400">
              <a:solidFill>
                <a:schemeClr val="dk1"/>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98f5c7f9ee_3_329:notes"/>
          <p:cNvSpPr txBox="1"/>
          <p:nvPr>
            <p:ph idx="1" type="body"/>
          </p:nvPr>
        </p:nvSpPr>
        <p:spPr>
          <a:xfrm>
            <a:off x="913991" y="4344363"/>
            <a:ext cx="5030018" cy="4113174"/>
          </a:xfrm>
          <a:prstGeom prst="rect">
            <a:avLst/>
          </a:prstGeom>
        </p:spPr>
        <p:txBody>
          <a:bodyPr anchorCtr="0" anchor="t" bIns="86100" lIns="86100" spcFirstLastPara="1" rIns="86100" wrap="square" tIns="86100">
            <a:noAutofit/>
          </a:bodyPr>
          <a:lstStyle/>
          <a:p>
            <a:pPr indent="0" lvl="0" marL="0" rtl="0" algn="l">
              <a:spcBef>
                <a:spcPts val="0"/>
              </a:spcBef>
              <a:spcAft>
                <a:spcPts val="0"/>
              </a:spcAft>
              <a:buNone/>
            </a:pPr>
            <a:r>
              <a:t/>
            </a:r>
            <a:endParaRPr/>
          </a:p>
        </p:txBody>
      </p:sp>
      <p:sp>
        <p:nvSpPr>
          <p:cNvPr id="787" name="Google Shape;787;g98f5c7f9ee_3_329:notes"/>
          <p:cNvSpPr/>
          <p:nvPr>
            <p:ph idx="2" type="sldImg"/>
          </p:nvPr>
        </p:nvSpPr>
        <p:spPr>
          <a:xfrm>
            <a:off x="956930" y="686475"/>
            <a:ext cx="4944140" cy="3429536"/>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98f5c7f9ee_3_335:notes"/>
          <p:cNvSpPr txBox="1"/>
          <p:nvPr>
            <p:ph idx="1" type="body"/>
          </p:nvPr>
        </p:nvSpPr>
        <p:spPr>
          <a:xfrm>
            <a:off x="913991" y="4344363"/>
            <a:ext cx="5030018" cy="4113174"/>
          </a:xfrm>
          <a:prstGeom prst="rect">
            <a:avLst/>
          </a:prstGeom>
        </p:spPr>
        <p:txBody>
          <a:bodyPr anchorCtr="0" anchor="t" bIns="86100" lIns="86100" spcFirstLastPara="1" rIns="86100" wrap="square" tIns="86100">
            <a:noAutofit/>
          </a:bodyPr>
          <a:lstStyle/>
          <a:p>
            <a:pPr indent="0" lvl="0" marL="0" rtl="0" algn="l">
              <a:spcBef>
                <a:spcPts val="0"/>
              </a:spcBef>
              <a:spcAft>
                <a:spcPts val="0"/>
              </a:spcAft>
              <a:buNone/>
            </a:pPr>
            <a:r>
              <a:t/>
            </a:r>
            <a:endParaRPr/>
          </a:p>
        </p:txBody>
      </p:sp>
      <p:sp>
        <p:nvSpPr>
          <p:cNvPr id="794" name="Google Shape;794;g98f5c7f9ee_3_335:notes"/>
          <p:cNvSpPr/>
          <p:nvPr>
            <p:ph idx="2" type="sldImg"/>
          </p:nvPr>
        </p:nvSpPr>
        <p:spPr>
          <a:xfrm>
            <a:off x="956930" y="686475"/>
            <a:ext cx="4944140" cy="3429536"/>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g916e58ef88_0_4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Clr>
                <a:schemeClr val="dk1"/>
              </a:buClr>
              <a:buSzPts val="1400"/>
              <a:buFont typeface="Arial"/>
              <a:buNone/>
            </a:pPr>
            <a:r>
              <a:rPr lang="en-AU">
                <a:solidFill>
                  <a:schemeClr val="dk1"/>
                </a:solidFill>
              </a:rPr>
              <a:t>Welcome to the Carbon and Biomass session. This was intended to be the largest of our sessions in Hobart auss how CEOS might consider strengthening the policy relevance of our datasets with </a:t>
            </a:r>
            <a:r>
              <a:rPr lang="en-AU" sz="1800">
                <a:solidFill>
                  <a:schemeClr val="dk1"/>
                </a:solidFill>
                <a:latin typeface="Calibri"/>
                <a:ea typeface="Calibri"/>
                <a:cs typeface="Calibri"/>
                <a:sym typeface="Calibri"/>
              </a:rPr>
              <a:t>the main UN and national stakeholders that use our data to make and manage policy. We still have a substantial agenda with significant points for discussion by Principals.</a:t>
            </a:r>
            <a:endParaRPr sz="1800">
              <a:solidFill>
                <a:schemeClr val="dk1"/>
              </a:solidFill>
              <a:latin typeface="Calibri"/>
              <a:ea typeface="Calibri"/>
              <a:cs typeface="Calibri"/>
              <a:sym typeface="Calibri"/>
            </a:endParaRPr>
          </a:p>
          <a:p>
            <a:pPr indent="0" lvl="0" marL="0" rtl="0" algn="l">
              <a:lnSpc>
                <a:spcPct val="125000"/>
              </a:lnSpc>
              <a:spcBef>
                <a:spcPts val="0"/>
              </a:spcBef>
              <a:spcAft>
                <a:spcPts val="0"/>
              </a:spcAft>
              <a:buClr>
                <a:srgbClr val="000000"/>
              </a:buClr>
              <a:buSzPts val="1400"/>
              <a:buFont typeface="Arial"/>
              <a:buNone/>
            </a:pPr>
            <a:r>
              <a:t/>
            </a:r>
            <a:endParaRPr/>
          </a:p>
          <a:p>
            <a:pPr indent="0" lvl="0" marL="0" rtl="0" algn="l">
              <a:lnSpc>
                <a:spcPct val="125000"/>
              </a:lnSpc>
              <a:spcBef>
                <a:spcPts val="0"/>
              </a:spcBef>
              <a:spcAft>
                <a:spcPts val="0"/>
              </a:spcAft>
              <a:buClr>
                <a:schemeClr val="dk1"/>
              </a:buClr>
              <a:buSzPts val="1400"/>
              <a:buFont typeface="Arial"/>
              <a:buNone/>
            </a:pPr>
            <a:r>
              <a:rPr lang="en-AU">
                <a:solidFill>
                  <a:schemeClr val="dk1"/>
                </a:solidFill>
              </a:rPr>
              <a:t>nd featured a number of external speakers to bring some alternative perspectives to our work and to equip us to disc</a:t>
            </a:r>
            <a:endParaRPr/>
          </a:p>
        </p:txBody>
      </p:sp>
      <p:sp>
        <p:nvSpPr>
          <p:cNvPr id="800" name="Google Shape;800;g916e58ef88_0_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95d8cbd466_1_4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9" name="Google Shape;809;g95d8cbd466_1_49:notes"/>
          <p:cNvSpPr txBox="1"/>
          <p:nvPr>
            <p:ph idx="1" type="body"/>
          </p:nvPr>
        </p:nvSpPr>
        <p:spPr>
          <a:xfrm>
            <a:off x="685801" y="4400555"/>
            <a:ext cx="5486400" cy="3600455"/>
          </a:xfrm>
          <a:prstGeom prst="rect">
            <a:avLst/>
          </a:prstGeom>
          <a:noFill/>
          <a:ln>
            <a:noFill/>
          </a:ln>
        </p:spPr>
        <p:txBody>
          <a:bodyPr anchorCtr="0" anchor="t" bIns="45700" lIns="91425" spcFirstLastPara="1" rIns="91425" wrap="square" tIns="45700">
            <a:noAutofit/>
          </a:bodyPr>
          <a:lstStyle/>
          <a:p>
            <a:pPr indent="0" lvl="0" marL="0" rtl="0" algn="ctr">
              <a:lnSpc>
                <a:spcPct val="125000"/>
              </a:lnSpc>
              <a:spcBef>
                <a:spcPts val="0"/>
              </a:spcBef>
              <a:spcAft>
                <a:spcPts val="0"/>
              </a:spcAft>
              <a:buSzPts val="1400"/>
              <a:buNone/>
            </a:pPr>
            <a:r>
              <a:rPr b="1" lang="en-AU" sz="2000"/>
              <a:t>4</a:t>
            </a:r>
            <a:r>
              <a:rPr b="1" baseline="30000" lang="en-AU" sz="2000"/>
              <a:t>th </a:t>
            </a:r>
            <a:r>
              <a:rPr b="1" lang="en-AU" sz="2000"/>
              <a:t>GCOS Review Cycle</a:t>
            </a:r>
            <a:endParaRPr/>
          </a:p>
          <a:p>
            <a:pPr indent="0" lvl="0" marL="0" rtl="0" algn="l">
              <a:lnSpc>
                <a:spcPct val="125000"/>
              </a:lnSpc>
              <a:spcBef>
                <a:spcPts val="0"/>
              </a:spcBef>
              <a:spcAft>
                <a:spcPts val="0"/>
              </a:spcAft>
              <a:buSzPts val="1400"/>
              <a:buNone/>
            </a:pPr>
            <a:r>
              <a:t/>
            </a:r>
            <a:endParaRPr sz="2000"/>
          </a:p>
          <a:p>
            <a:pPr indent="0" lvl="0" marL="0" rtl="0" algn="l">
              <a:lnSpc>
                <a:spcPct val="125000"/>
              </a:lnSpc>
              <a:spcBef>
                <a:spcPts val="0"/>
              </a:spcBef>
              <a:spcAft>
                <a:spcPts val="0"/>
              </a:spcAft>
              <a:buSzPts val="1400"/>
              <a:buNone/>
            </a:pPr>
            <a:r>
              <a:rPr lang="en-AU" sz="1200"/>
              <a:t>GCOS regularly reviews the status of monitoring of Essential Climate Variables (ECV) and  user needs. It produces a series of Status Reports and Implementation Plans that describe the observations that are needed and actions required to improve the observational systems and networks. </a:t>
            </a:r>
            <a:endParaRPr/>
          </a:p>
          <a:p>
            <a:pPr indent="0" lvl="0" marL="0" rtl="0" algn="l">
              <a:lnSpc>
                <a:spcPct val="125000"/>
              </a:lnSpc>
              <a:spcBef>
                <a:spcPts val="0"/>
              </a:spcBef>
              <a:spcAft>
                <a:spcPts val="0"/>
              </a:spcAft>
              <a:buSzPts val="1400"/>
              <a:buNone/>
            </a:pPr>
            <a:r>
              <a:t/>
            </a:r>
            <a:endParaRPr sz="1200"/>
          </a:p>
          <a:p>
            <a:pPr indent="0" lvl="0" marL="0" rtl="0" algn="l">
              <a:lnSpc>
                <a:spcPct val="125000"/>
              </a:lnSpc>
              <a:spcBef>
                <a:spcPts val="0"/>
              </a:spcBef>
              <a:spcAft>
                <a:spcPts val="0"/>
              </a:spcAft>
              <a:buSzPts val="1400"/>
              <a:buNone/>
            </a:pPr>
            <a:r>
              <a:rPr lang="en-AU" sz="1200"/>
              <a:t>GCOS is now starting its 4</a:t>
            </a:r>
            <a:r>
              <a:rPr baseline="30000" lang="en-AU" sz="1200"/>
              <a:t>th</a:t>
            </a:r>
            <a:r>
              <a:rPr lang="en-AU" sz="1200"/>
              <a:t> cycle by launching a public consultation on the ECV requirements in January 2020 followed by a Status Report in 2021 and Implementation Plan in 2022. All these outputs will be publicly reviewed to ensure that they capture as many views and needs as possible. The time line is shown below.</a:t>
            </a:r>
            <a:endParaRPr/>
          </a:p>
          <a:p>
            <a:pPr indent="0" lvl="0" marL="0" rtl="0" algn="l">
              <a:lnSpc>
                <a:spcPct val="125000"/>
              </a:lnSpc>
              <a:spcBef>
                <a:spcPts val="0"/>
              </a:spcBef>
              <a:spcAft>
                <a:spcPts val="0"/>
              </a:spcAft>
              <a:buSzPts val="1400"/>
              <a:buNone/>
            </a:pPr>
            <a:r>
              <a:t/>
            </a:r>
            <a:endParaRPr sz="1200"/>
          </a:p>
          <a:p>
            <a:pPr indent="0" lvl="0" marL="0" rtl="0" algn="l">
              <a:lnSpc>
                <a:spcPct val="125000"/>
              </a:lnSpc>
              <a:spcBef>
                <a:spcPts val="0"/>
              </a:spcBef>
              <a:spcAft>
                <a:spcPts val="0"/>
              </a:spcAft>
              <a:buSzPts val="1400"/>
              <a:buNone/>
            </a:pPr>
            <a:r>
              <a:rPr lang="en-AU" sz="1200"/>
              <a:t>The revision will not aim to make radical changes, most will be minor, but in some areas clarification of the definitions and feedback form monitoring systems on what is feasible will need to be accounted for. Rather than a single value to be met this revision will present a range form the minimum needed to be useful for climate issues to the maximum resolution beyond which no benefits are expected. Intermediate values may also be presented which may be useful for specific applications.</a:t>
            </a:r>
            <a:endParaRPr sz="2000"/>
          </a:p>
          <a:p>
            <a:pPr indent="0" lvl="0" marL="0" rtl="0" algn="l">
              <a:lnSpc>
                <a:spcPct val="125000"/>
              </a:lnSpc>
              <a:spcBef>
                <a:spcPts val="0"/>
              </a:spcBef>
              <a:spcAft>
                <a:spcPts val="0"/>
              </a:spcAft>
              <a:buSzPts val="1400"/>
              <a:buNone/>
            </a:pPr>
            <a:r>
              <a:t/>
            </a:r>
            <a:endParaRPr/>
          </a:p>
        </p:txBody>
      </p:sp>
      <p:sp>
        <p:nvSpPr>
          <p:cNvPr id="810" name="Google Shape;810;g95d8cbd466_1_49:notes"/>
          <p:cNvSpPr txBox="1"/>
          <p:nvPr>
            <p:ph idx="12" type="sldNum"/>
          </p:nvPr>
        </p:nvSpPr>
        <p:spPr>
          <a:xfrm>
            <a:off x="3884613" y="8685225"/>
            <a:ext cx="2971800" cy="458788"/>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A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95d8cbd466_1_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16" name="Google Shape;816;g95d8cbd466_1_10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25000"/>
              </a:lnSpc>
              <a:spcBef>
                <a:spcPts val="0"/>
              </a:spcBef>
              <a:spcAft>
                <a:spcPts val="0"/>
              </a:spcAft>
              <a:buClr>
                <a:srgbClr val="000000"/>
              </a:buClr>
              <a:buSzPts val="1400"/>
              <a:buFont typeface="Arial"/>
              <a:buNone/>
            </a:pPr>
            <a:r>
              <a:t/>
            </a:r>
            <a:endParaRPr/>
          </a:p>
        </p:txBody>
      </p:sp>
      <p:sp>
        <p:nvSpPr>
          <p:cNvPr id="817" name="Google Shape;817;g95d8cbd466_1_10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AU"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g95d8cbd466_1_1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59" name="Google Shape;859;g95d8cbd466_1_15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25000"/>
              </a:lnSpc>
              <a:spcBef>
                <a:spcPts val="0"/>
              </a:spcBef>
              <a:spcAft>
                <a:spcPts val="0"/>
              </a:spcAft>
              <a:buClr>
                <a:srgbClr val="000000"/>
              </a:buClr>
              <a:buSzPts val="1400"/>
              <a:buFont typeface="Arial"/>
              <a:buNone/>
            </a:pPr>
            <a:r>
              <a:t/>
            </a:r>
            <a:endParaRPr/>
          </a:p>
        </p:txBody>
      </p:sp>
      <p:sp>
        <p:nvSpPr>
          <p:cNvPr id="860" name="Google Shape;860;g95d8cbd466_1_15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AU"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g95d8cbd466_1_16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870" name="Google Shape;870;g95d8cbd466_1_1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95d8cbd466_1_1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78" name="Google Shape;878;g95d8cbd466_1_16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25000"/>
              </a:lnSpc>
              <a:spcBef>
                <a:spcPts val="0"/>
              </a:spcBef>
              <a:spcAft>
                <a:spcPts val="0"/>
              </a:spcAft>
              <a:buClr>
                <a:srgbClr val="000000"/>
              </a:buClr>
              <a:buSzPts val="1400"/>
              <a:buFont typeface="Arial"/>
              <a:buNone/>
            </a:pPr>
            <a:r>
              <a:t/>
            </a:r>
            <a:endParaRPr/>
          </a:p>
        </p:txBody>
      </p:sp>
      <p:sp>
        <p:nvSpPr>
          <p:cNvPr id="879" name="Google Shape;879;g95d8cbd466_1_16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A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95d8cbd466_1_17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886" name="Google Shape;886;g95d8cbd466_1_1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7" name="Google Shape;327;p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rPr lang="en-AU"/>
              <a:t>You all know that Carbon and Biomass was identified as one of our 3 priority themes. We felt this was important given the scale of investment by the largest of our agencies in this area and given the important technical work underway across the CEOS structure - such as in the GHG Roadmap team and in the WGCV on the Biomass Protocol, as well as activities such as our GFOI engagement. This is our prospectus chart you are all familiar with - updated to reflect some schedule changes and with our goals identified.</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95d8cbd466_1_18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893" name="Google Shape;893;g95d8cbd466_1_1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g95d8cbd466_1_18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901" name="Google Shape;901;g95d8cbd466_1_1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g95d8cbd466_1_19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908" name="Google Shape;908;g95d8cbd466_1_1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g95d8cbd466_1_21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926" name="Google Shape;926;g95d8cbd466_1_2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g95d8cbd466_1_21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934" name="Google Shape;934;g95d8cbd466_1_2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g916e58ef88_0_4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Clr>
                <a:schemeClr val="dk1"/>
              </a:buClr>
              <a:buSzPts val="1400"/>
              <a:buFont typeface="Arial"/>
              <a:buNone/>
            </a:pPr>
            <a:r>
              <a:rPr lang="en-AU">
                <a:solidFill>
                  <a:schemeClr val="dk1"/>
                </a:solidFill>
              </a:rPr>
              <a:t>Welcome to the Carbon and Biomass session. This was intended to be the largest of our sessions in Hobart auss how CEOS might consider strengthening the policy relevance of our datasets with </a:t>
            </a:r>
            <a:r>
              <a:rPr lang="en-AU" sz="1800">
                <a:solidFill>
                  <a:schemeClr val="dk1"/>
                </a:solidFill>
                <a:latin typeface="Calibri"/>
                <a:ea typeface="Calibri"/>
                <a:cs typeface="Calibri"/>
                <a:sym typeface="Calibri"/>
              </a:rPr>
              <a:t>the main UN and national stakeholders that use our data to make and manage policy. We still have a substantial agenda with significant points for discussion by Principals.</a:t>
            </a:r>
            <a:endParaRPr sz="1800">
              <a:solidFill>
                <a:schemeClr val="dk1"/>
              </a:solidFill>
              <a:latin typeface="Calibri"/>
              <a:ea typeface="Calibri"/>
              <a:cs typeface="Calibri"/>
              <a:sym typeface="Calibri"/>
            </a:endParaRPr>
          </a:p>
          <a:p>
            <a:pPr indent="0" lvl="0" marL="0" rtl="0" algn="l">
              <a:lnSpc>
                <a:spcPct val="125000"/>
              </a:lnSpc>
              <a:spcBef>
                <a:spcPts val="0"/>
              </a:spcBef>
              <a:spcAft>
                <a:spcPts val="0"/>
              </a:spcAft>
              <a:buClr>
                <a:srgbClr val="000000"/>
              </a:buClr>
              <a:buSzPts val="1400"/>
              <a:buFont typeface="Arial"/>
              <a:buNone/>
            </a:pPr>
            <a:r>
              <a:t/>
            </a:r>
            <a:endParaRPr/>
          </a:p>
          <a:p>
            <a:pPr indent="0" lvl="0" marL="0" rtl="0" algn="l">
              <a:lnSpc>
                <a:spcPct val="125000"/>
              </a:lnSpc>
              <a:spcBef>
                <a:spcPts val="0"/>
              </a:spcBef>
              <a:spcAft>
                <a:spcPts val="0"/>
              </a:spcAft>
              <a:buClr>
                <a:schemeClr val="dk1"/>
              </a:buClr>
              <a:buSzPts val="1400"/>
              <a:buFont typeface="Arial"/>
              <a:buNone/>
            </a:pPr>
            <a:r>
              <a:rPr lang="en-AU">
                <a:solidFill>
                  <a:schemeClr val="dk1"/>
                </a:solidFill>
              </a:rPr>
              <a:t>nd featured a number of external speakers to bring some alternative perspectives to our work and to equip us to disc</a:t>
            </a:r>
            <a:endParaRPr/>
          </a:p>
        </p:txBody>
      </p:sp>
      <p:sp>
        <p:nvSpPr>
          <p:cNvPr id="942" name="Google Shape;942;g916e58ef88_0_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g93b9a23176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51" name="Google Shape;951;g93b9a23176_1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g93b9a23176_1_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58" name="Google Shape;958;g93b9a23176_1_1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g93b9a23176_1_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67" name="Google Shape;967;g93b9a23176_1_2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g93b9a23176_1_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74" name="Google Shape;974;g93b9a23176_1_3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5" name="Google Shape;335;p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rPr lang="en-AU"/>
              <a:t>Despite not being together in Hobart we still hope to address 3 of the 4 objectives for the session we originally planned. We will not feature the user voices segment which had a national inventory user and the Global Carbon Project both explain their perspectives on the use of EO satellite data and how CEOS agencies might seek to optimise its future relevance to their work.</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g93b9a23176_2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81" name="Google Shape;981;g93b9a23176_2_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g96615e665e_34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91" name="Google Shape;991;g96615e665e_34_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g93b9a23176_0_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00" name="Google Shape;1000;g93b9a23176_0_3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rPr lang="en-AU"/>
              <a:t>Despite not being together in Hobart we still hope to address 3 of the 4 objectives for the session we originally planned. We will not feature the user voices segment which had a national inventory user and the Global Carbon Project both explain their perspectives on the use of EO satellite data and how CEOS agencies might seek to optimise its future relevance to their work.</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5" name="Shape 1005"/>
        <p:cNvGrpSpPr/>
        <p:nvPr/>
      </p:nvGrpSpPr>
      <p:grpSpPr>
        <a:xfrm>
          <a:off x="0" y="0"/>
          <a:ext cx="0" cy="0"/>
          <a:chOff x="0" y="0"/>
          <a:chExt cx="0" cy="0"/>
        </a:xfrm>
      </p:grpSpPr>
      <p:sp>
        <p:nvSpPr>
          <p:cNvPr id="1006" name="Google Shape;1006;g93b9a23176_0_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07" name="Google Shape;1007;g93b9a23176_0_4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rPr lang="en-AU"/>
              <a:t>Despite not being together in Hobart we still hope to address 3 of the 4 objectives for the session we originally planned. We will not feature the user voices segment which had a national inventory user and the Global Carbon Project both explain their perspectives on the use of EO satellite data and how CEOS agencies might seek to optimise its future relevance to their work.</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2" name="Shape 1012"/>
        <p:cNvGrpSpPr/>
        <p:nvPr/>
      </p:nvGrpSpPr>
      <p:grpSpPr>
        <a:xfrm>
          <a:off x="0" y="0"/>
          <a:ext cx="0" cy="0"/>
          <a:chOff x="0" y="0"/>
          <a:chExt cx="0" cy="0"/>
        </a:xfrm>
      </p:grpSpPr>
      <p:sp>
        <p:nvSpPr>
          <p:cNvPr id="1013" name="Google Shape;1013;g916e58ef88_0_5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Clr>
                <a:schemeClr val="dk1"/>
              </a:buClr>
              <a:buSzPts val="1400"/>
              <a:buFont typeface="Arial"/>
              <a:buNone/>
            </a:pPr>
            <a:r>
              <a:rPr lang="en-AU">
                <a:solidFill>
                  <a:schemeClr val="dk1"/>
                </a:solidFill>
              </a:rPr>
              <a:t>Welcome to the Carbon and Biomass session. This was intended to be the largest of our sessions in Hobart auss how CEOS might consider strengthening the policy relevance of our datasets with </a:t>
            </a:r>
            <a:r>
              <a:rPr lang="en-AU" sz="1800">
                <a:solidFill>
                  <a:schemeClr val="dk1"/>
                </a:solidFill>
                <a:latin typeface="Calibri"/>
                <a:ea typeface="Calibri"/>
                <a:cs typeface="Calibri"/>
                <a:sym typeface="Calibri"/>
              </a:rPr>
              <a:t>the main UN and national stakeholders that use our data to make and manage policy. We still have a substantial agenda with significant points for discussion by Principals.</a:t>
            </a:r>
            <a:endParaRPr sz="1800">
              <a:solidFill>
                <a:schemeClr val="dk1"/>
              </a:solidFill>
              <a:latin typeface="Calibri"/>
              <a:ea typeface="Calibri"/>
              <a:cs typeface="Calibri"/>
              <a:sym typeface="Calibri"/>
            </a:endParaRPr>
          </a:p>
          <a:p>
            <a:pPr indent="0" lvl="0" marL="0" rtl="0" algn="l">
              <a:lnSpc>
                <a:spcPct val="125000"/>
              </a:lnSpc>
              <a:spcBef>
                <a:spcPts val="0"/>
              </a:spcBef>
              <a:spcAft>
                <a:spcPts val="0"/>
              </a:spcAft>
              <a:buClr>
                <a:srgbClr val="000000"/>
              </a:buClr>
              <a:buSzPts val="1400"/>
              <a:buFont typeface="Arial"/>
              <a:buNone/>
            </a:pPr>
            <a:r>
              <a:t/>
            </a:r>
            <a:endParaRPr/>
          </a:p>
          <a:p>
            <a:pPr indent="0" lvl="0" marL="0" rtl="0" algn="l">
              <a:lnSpc>
                <a:spcPct val="125000"/>
              </a:lnSpc>
              <a:spcBef>
                <a:spcPts val="0"/>
              </a:spcBef>
              <a:spcAft>
                <a:spcPts val="0"/>
              </a:spcAft>
              <a:buClr>
                <a:schemeClr val="dk1"/>
              </a:buClr>
              <a:buSzPts val="1400"/>
              <a:buFont typeface="Arial"/>
              <a:buNone/>
            </a:pPr>
            <a:r>
              <a:rPr lang="en-AU">
                <a:solidFill>
                  <a:schemeClr val="dk1"/>
                </a:solidFill>
              </a:rPr>
              <a:t>nd featured a number of external speakers to bring some alternative perspectives to our work and to equip us to disc</a:t>
            </a:r>
            <a:endParaRPr/>
          </a:p>
        </p:txBody>
      </p:sp>
      <p:sp>
        <p:nvSpPr>
          <p:cNvPr id="1014" name="Google Shape;1014;g916e58ef88_0_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g96615e665e_13_1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023" name="Google Shape;1023;g96615e665e_13_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g96615e665e_13_2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034" name="Google Shape;1034;g96615e665e_13_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8" name="Shape 1048"/>
        <p:cNvGrpSpPr/>
        <p:nvPr/>
      </p:nvGrpSpPr>
      <p:grpSpPr>
        <a:xfrm>
          <a:off x="0" y="0"/>
          <a:ext cx="0" cy="0"/>
          <a:chOff x="0" y="0"/>
          <a:chExt cx="0" cy="0"/>
        </a:xfrm>
      </p:grpSpPr>
      <p:sp>
        <p:nvSpPr>
          <p:cNvPr id="1049" name="Google Shape;1049;g96615e665e_13_4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050" name="Google Shape;1050;g96615e665e_13_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5" name="Shape 1055"/>
        <p:cNvGrpSpPr/>
        <p:nvPr/>
      </p:nvGrpSpPr>
      <p:grpSpPr>
        <a:xfrm>
          <a:off x="0" y="0"/>
          <a:ext cx="0" cy="0"/>
          <a:chOff x="0" y="0"/>
          <a:chExt cx="0" cy="0"/>
        </a:xfrm>
      </p:grpSpPr>
      <p:sp>
        <p:nvSpPr>
          <p:cNvPr id="1056" name="Google Shape;1056;g96615e665e_13_4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057" name="Google Shape;1057;g96615e665e_13_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g96615e665e_13_5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064" name="Google Shape;1064;g96615e665e_13_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42" name="Google Shape;342;p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rPr lang="en-AU"/>
              <a:t>Here are our specific objectives and the supporting agenda items. Talk through briefly… </a:t>
            </a:r>
            <a:endParaRPr/>
          </a:p>
          <a:p>
            <a:pPr indent="0" lvl="0" marL="0" rtl="0" algn="l">
              <a:lnSpc>
                <a:spcPct val="125000"/>
              </a:lnSpc>
              <a:spcBef>
                <a:spcPts val="0"/>
              </a:spcBef>
              <a:spcAft>
                <a:spcPts val="0"/>
              </a:spcAft>
              <a:buSzPts val="1400"/>
              <a:buNone/>
            </a:pPr>
            <a:r>
              <a:rPr lang="en-AU"/>
              <a:t>Q&amp;A break after Biomass on any topics that featured prior. And again after the UNFCCC/policy discussion. Please keep to time. We wish to cover all ground even if this format is more of a preliminary discussion than we would have liked. Use sli.do to input comments and questions that arise and we will moderate those for an efficient Q&amp;A.</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1" name="Shape 1111"/>
        <p:cNvGrpSpPr/>
        <p:nvPr/>
      </p:nvGrpSpPr>
      <p:grpSpPr>
        <a:xfrm>
          <a:off x="0" y="0"/>
          <a:ext cx="0" cy="0"/>
          <a:chOff x="0" y="0"/>
          <a:chExt cx="0" cy="0"/>
        </a:xfrm>
      </p:grpSpPr>
      <p:sp>
        <p:nvSpPr>
          <p:cNvPr id="1112" name="Google Shape;1112;g96615e665e_13_10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113" name="Google Shape;1113;g96615e665e_13_1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8" name="Shape 1118"/>
        <p:cNvGrpSpPr/>
        <p:nvPr/>
      </p:nvGrpSpPr>
      <p:grpSpPr>
        <a:xfrm>
          <a:off x="0" y="0"/>
          <a:ext cx="0" cy="0"/>
          <a:chOff x="0" y="0"/>
          <a:chExt cx="0" cy="0"/>
        </a:xfrm>
      </p:grpSpPr>
      <p:sp>
        <p:nvSpPr>
          <p:cNvPr id="1119" name="Google Shape;1119;g96615e665e_13_10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120" name="Google Shape;1120;g96615e665e_13_1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9" name="Shape 1129"/>
        <p:cNvGrpSpPr/>
        <p:nvPr/>
      </p:nvGrpSpPr>
      <p:grpSpPr>
        <a:xfrm>
          <a:off x="0" y="0"/>
          <a:ext cx="0" cy="0"/>
          <a:chOff x="0" y="0"/>
          <a:chExt cx="0" cy="0"/>
        </a:xfrm>
      </p:grpSpPr>
      <p:sp>
        <p:nvSpPr>
          <p:cNvPr id="1130" name="Google Shape;1130;g96615e665e_13_11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131" name="Google Shape;1131;g96615e665e_13_1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6" name="Shape 1136"/>
        <p:cNvGrpSpPr/>
        <p:nvPr/>
      </p:nvGrpSpPr>
      <p:grpSpPr>
        <a:xfrm>
          <a:off x="0" y="0"/>
          <a:ext cx="0" cy="0"/>
          <a:chOff x="0" y="0"/>
          <a:chExt cx="0" cy="0"/>
        </a:xfrm>
      </p:grpSpPr>
      <p:sp>
        <p:nvSpPr>
          <p:cNvPr id="1137" name="Google Shape;1137;g96615e665e_18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138" name="Google Shape;1138;g96615e665e_18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4" name="Shape 1184"/>
        <p:cNvGrpSpPr/>
        <p:nvPr/>
      </p:nvGrpSpPr>
      <p:grpSpPr>
        <a:xfrm>
          <a:off x="0" y="0"/>
          <a:ext cx="0" cy="0"/>
          <a:chOff x="0" y="0"/>
          <a:chExt cx="0" cy="0"/>
        </a:xfrm>
      </p:grpSpPr>
      <p:sp>
        <p:nvSpPr>
          <p:cNvPr id="1185" name="Google Shape;1185;g96615e665e_18_4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186" name="Google Shape;1186;g96615e665e_18_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5" name="Shape 1195"/>
        <p:cNvGrpSpPr/>
        <p:nvPr/>
      </p:nvGrpSpPr>
      <p:grpSpPr>
        <a:xfrm>
          <a:off x="0" y="0"/>
          <a:ext cx="0" cy="0"/>
          <a:chOff x="0" y="0"/>
          <a:chExt cx="0" cy="0"/>
        </a:xfrm>
      </p:grpSpPr>
      <p:sp>
        <p:nvSpPr>
          <p:cNvPr id="1196" name="Google Shape;1196;g96615e665e_18_6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197" name="Google Shape;1197;g96615e665e_18_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4" name="Shape 1204"/>
        <p:cNvGrpSpPr/>
        <p:nvPr/>
      </p:nvGrpSpPr>
      <p:grpSpPr>
        <a:xfrm>
          <a:off x="0" y="0"/>
          <a:ext cx="0" cy="0"/>
          <a:chOff x="0" y="0"/>
          <a:chExt cx="0" cy="0"/>
        </a:xfrm>
      </p:grpSpPr>
      <p:sp>
        <p:nvSpPr>
          <p:cNvPr id="1205" name="Google Shape;1205;g96615e665e_18_7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206" name="Google Shape;1206;g96615e665e_18_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1" name="Shape 1211"/>
        <p:cNvGrpSpPr/>
        <p:nvPr/>
      </p:nvGrpSpPr>
      <p:grpSpPr>
        <a:xfrm>
          <a:off x="0" y="0"/>
          <a:ext cx="0" cy="0"/>
          <a:chOff x="0" y="0"/>
          <a:chExt cx="0" cy="0"/>
        </a:xfrm>
      </p:grpSpPr>
      <p:sp>
        <p:nvSpPr>
          <p:cNvPr id="1212" name="Google Shape;1212;g96615e665e_18_5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213" name="Google Shape;1213;g96615e665e_18_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8" name="Shape 1218"/>
        <p:cNvGrpSpPr/>
        <p:nvPr/>
      </p:nvGrpSpPr>
      <p:grpSpPr>
        <a:xfrm>
          <a:off x="0" y="0"/>
          <a:ext cx="0" cy="0"/>
          <a:chOff x="0" y="0"/>
          <a:chExt cx="0" cy="0"/>
        </a:xfrm>
      </p:grpSpPr>
      <p:sp>
        <p:nvSpPr>
          <p:cNvPr id="1219" name="Google Shape;1219;g916e58ef88_0_6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Clr>
                <a:schemeClr val="dk1"/>
              </a:buClr>
              <a:buSzPts val="1400"/>
              <a:buFont typeface="Arial"/>
              <a:buNone/>
            </a:pPr>
            <a:r>
              <a:rPr lang="en-AU">
                <a:solidFill>
                  <a:schemeClr val="dk1"/>
                </a:solidFill>
              </a:rPr>
              <a:t>Welcome to the Carbon and Biomass session. This was intended to be the largest of our sessions in Hobart auss how CEOS might consider strengthening the policy relevance of our datasets with </a:t>
            </a:r>
            <a:r>
              <a:rPr lang="en-AU" sz="1800">
                <a:solidFill>
                  <a:schemeClr val="dk1"/>
                </a:solidFill>
                <a:latin typeface="Calibri"/>
                <a:ea typeface="Calibri"/>
                <a:cs typeface="Calibri"/>
                <a:sym typeface="Calibri"/>
              </a:rPr>
              <a:t>the main UN and national stakeholders that use our data to make and manage policy. We still have a substantial agenda with significant points for discussion by Principals.</a:t>
            </a:r>
            <a:endParaRPr sz="1800">
              <a:solidFill>
                <a:schemeClr val="dk1"/>
              </a:solidFill>
              <a:latin typeface="Calibri"/>
              <a:ea typeface="Calibri"/>
              <a:cs typeface="Calibri"/>
              <a:sym typeface="Calibri"/>
            </a:endParaRPr>
          </a:p>
          <a:p>
            <a:pPr indent="0" lvl="0" marL="0" rtl="0" algn="l">
              <a:lnSpc>
                <a:spcPct val="125000"/>
              </a:lnSpc>
              <a:spcBef>
                <a:spcPts val="0"/>
              </a:spcBef>
              <a:spcAft>
                <a:spcPts val="0"/>
              </a:spcAft>
              <a:buClr>
                <a:srgbClr val="000000"/>
              </a:buClr>
              <a:buSzPts val="1400"/>
              <a:buFont typeface="Arial"/>
              <a:buNone/>
            </a:pPr>
            <a:r>
              <a:t/>
            </a:r>
            <a:endParaRPr/>
          </a:p>
          <a:p>
            <a:pPr indent="0" lvl="0" marL="0" rtl="0" algn="l">
              <a:lnSpc>
                <a:spcPct val="125000"/>
              </a:lnSpc>
              <a:spcBef>
                <a:spcPts val="0"/>
              </a:spcBef>
              <a:spcAft>
                <a:spcPts val="0"/>
              </a:spcAft>
              <a:buClr>
                <a:schemeClr val="dk1"/>
              </a:buClr>
              <a:buSzPts val="1400"/>
              <a:buFont typeface="Arial"/>
              <a:buNone/>
            </a:pPr>
            <a:r>
              <a:rPr lang="en-AU">
                <a:solidFill>
                  <a:schemeClr val="dk1"/>
                </a:solidFill>
              </a:rPr>
              <a:t>nd featured a number of external speakers to bring some alternative perspectives to our work and to equip us to disc</a:t>
            </a:r>
            <a:endParaRPr/>
          </a:p>
        </p:txBody>
      </p:sp>
      <p:sp>
        <p:nvSpPr>
          <p:cNvPr id="1220" name="Google Shape;1220;g916e58ef88_0_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6" name="Shape 1226"/>
        <p:cNvGrpSpPr/>
        <p:nvPr/>
      </p:nvGrpSpPr>
      <p:grpSpPr>
        <a:xfrm>
          <a:off x="0" y="0"/>
          <a:ext cx="0" cy="0"/>
          <a:chOff x="0" y="0"/>
          <a:chExt cx="0" cy="0"/>
        </a:xfrm>
      </p:grpSpPr>
      <p:sp>
        <p:nvSpPr>
          <p:cNvPr id="1227" name="Google Shape;1227;g955fb182be_2_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28" name="Google Shape;1228;g955fb182be_2_3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916e58ef88_0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3" name="Google Shape;353;g916e58ef88_0_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rPr lang="en-AU"/>
              <a:t>Here are our specific objectives and the supporting agenda items. Talk through briefly… </a:t>
            </a:r>
            <a:endParaRPr/>
          </a:p>
          <a:p>
            <a:pPr indent="0" lvl="0" marL="0" rtl="0" algn="l">
              <a:lnSpc>
                <a:spcPct val="125000"/>
              </a:lnSpc>
              <a:spcBef>
                <a:spcPts val="0"/>
              </a:spcBef>
              <a:spcAft>
                <a:spcPts val="0"/>
              </a:spcAft>
              <a:buSzPts val="1400"/>
              <a:buNone/>
            </a:pPr>
            <a:r>
              <a:rPr lang="en-AU"/>
              <a:t>Q&amp;A break after Biomass on any topics that featured prior. And again after the UNFCCC/policy discussion. Please keep to time. We wish to cover all ground even if this format is more of a preliminary discussion than we would have liked. Use sli.do to input comments and questions that arise and we will moderate those for an efficient Q&amp;A.</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3" name="Shape 1233"/>
        <p:cNvGrpSpPr/>
        <p:nvPr/>
      </p:nvGrpSpPr>
      <p:grpSpPr>
        <a:xfrm>
          <a:off x="0" y="0"/>
          <a:ext cx="0" cy="0"/>
          <a:chOff x="0" y="0"/>
          <a:chExt cx="0" cy="0"/>
        </a:xfrm>
      </p:grpSpPr>
      <p:sp>
        <p:nvSpPr>
          <p:cNvPr id="1234" name="Google Shape;1234;g955fb182be_2_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35" name="Google Shape;1235;g955fb182be_2_2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0" name="Shape 1240"/>
        <p:cNvGrpSpPr/>
        <p:nvPr/>
      </p:nvGrpSpPr>
      <p:grpSpPr>
        <a:xfrm>
          <a:off x="0" y="0"/>
          <a:ext cx="0" cy="0"/>
          <a:chOff x="0" y="0"/>
          <a:chExt cx="0" cy="0"/>
        </a:xfrm>
      </p:grpSpPr>
      <p:sp>
        <p:nvSpPr>
          <p:cNvPr id="1241" name="Google Shape;1241;g955fb182be_2_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42" name="Google Shape;1242;g955fb182be_2_2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7" name="Shape 1247"/>
        <p:cNvGrpSpPr/>
        <p:nvPr/>
      </p:nvGrpSpPr>
      <p:grpSpPr>
        <a:xfrm>
          <a:off x="0" y="0"/>
          <a:ext cx="0" cy="0"/>
          <a:chOff x="0" y="0"/>
          <a:chExt cx="0" cy="0"/>
        </a:xfrm>
      </p:grpSpPr>
      <p:sp>
        <p:nvSpPr>
          <p:cNvPr id="1248" name="Google Shape;1248;g955fb182be_2_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49" name="Google Shape;1249;g955fb182be_2_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4" name="Shape 1254"/>
        <p:cNvGrpSpPr/>
        <p:nvPr/>
      </p:nvGrpSpPr>
      <p:grpSpPr>
        <a:xfrm>
          <a:off x="0" y="0"/>
          <a:ext cx="0" cy="0"/>
          <a:chOff x="0" y="0"/>
          <a:chExt cx="0" cy="0"/>
        </a:xfrm>
      </p:grpSpPr>
      <p:sp>
        <p:nvSpPr>
          <p:cNvPr id="1255" name="Google Shape;1255;g955fb182be_2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56" name="Google Shape;1256;g955fb182be_2_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1" name="Shape 1261"/>
        <p:cNvGrpSpPr/>
        <p:nvPr/>
      </p:nvGrpSpPr>
      <p:grpSpPr>
        <a:xfrm>
          <a:off x="0" y="0"/>
          <a:ext cx="0" cy="0"/>
          <a:chOff x="0" y="0"/>
          <a:chExt cx="0" cy="0"/>
        </a:xfrm>
      </p:grpSpPr>
      <p:sp>
        <p:nvSpPr>
          <p:cNvPr id="1262" name="Google Shape;1262;g916e58ef88_0_8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Clr>
                <a:schemeClr val="dk1"/>
              </a:buClr>
              <a:buSzPts val="1400"/>
              <a:buFont typeface="Arial"/>
              <a:buNone/>
            </a:pPr>
            <a:r>
              <a:rPr lang="en-AU">
                <a:solidFill>
                  <a:schemeClr val="dk1"/>
                </a:solidFill>
              </a:rPr>
              <a:t>Welcome to the Carbon and Biomass session. This was intended to be the largest of our sessions in Hobart auss how CEOS might consider strengthening the policy relevance of our datasets with </a:t>
            </a:r>
            <a:r>
              <a:rPr lang="en-AU" sz="1800">
                <a:solidFill>
                  <a:schemeClr val="dk1"/>
                </a:solidFill>
                <a:latin typeface="Calibri"/>
                <a:ea typeface="Calibri"/>
                <a:cs typeface="Calibri"/>
                <a:sym typeface="Calibri"/>
              </a:rPr>
              <a:t>the main UN and national stakeholders that use our data to make and manage policy. We still have a substantial agenda with significant points for discussion by Principals.</a:t>
            </a:r>
            <a:endParaRPr sz="1800">
              <a:solidFill>
                <a:schemeClr val="dk1"/>
              </a:solidFill>
              <a:latin typeface="Calibri"/>
              <a:ea typeface="Calibri"/>
              <a:cs typeface="Calibri"/>
              <a:sym typeface="Calibri"/>
            </a:endParaRPr>
          </a:p>
          <a:p>
            <a:pPr indent="0" lvl="0" marL="0" rtl="0" algn="l">
              <a:lnSpc>
                <a:spcPct val="125000"/>
              </a:lnSpc>
              <a:spcBef>
                <a:spcPts val="0"/>
              </a:spcBef>
              <a:spcAft>
                <a:spcPts val="0"/>
              </a:spcAft>
              <a:buClr>
                <a:srgbClr val="000000"/>
              </a:buClr>
              <a:buSzPts val="1400"/>
              <a:buFont typeface="Arial"/>
              <a:buNone/>
            </a:pPr>
            <a:r>
              <a:t/>
            </a:r>
            <a:endParaRPr/>
          </a:p>
          <a:p>
            <a:pPr indent="0" lvl="0" marL="0" rtl="0" algn="l">
              <a:lnSpc>
                <a:spcPct val="125000"/>
              </a:lnSpc>
              <a:spcBef>
                <a:spcPts val="0"/>
              </a:spcBef>
              <a:spcAft>
                <a:spcPts val="0"/>
              </a:spcAft>
              <a:buClr>
                <a:schemeClr val="dk1"/>
              </a:buClr>
              <a:buSzPts val="1400"/>
              <a:buFont typeface="Arial"/>
              <a:buNone/>
            </a:pPr>
            <a:r>
              <a:rPr lang="en-AU">
                <a:solidFill>
                  <a:schemeClr val="dk1"/>
                </a:solidFill>
              </a:rPr>
              <a:t>nd featured a number of external speakers to bring some alternative perspectives to our work and to equip us to disc</a:t>
            </a:r>
            <a:endParaRPr/>
          </a:p>
        </p:txBody>
      </p:sp>
      <p:sp>
        <p:nvSpPr>
          <p:cNvPr id="1263" name="Google Shape;1263;g916e58ef88_0_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9" name="Shape 1269"/>
        <p:cNvGrpSpPr/>
        <p:nvPr/>
      </p:nvGrpSpPr>
      <p:grpSpPr>
        <a:xfrm>
          <a:off x="0" y="0"/>
          <a:ext cx="0" cy="0"/>
          <a:chOff x="0" y="0"/>
          <a:chExt cx="0" cy="0"/>
        </a:xfrm>
      </p:grpSpPr>
      <p:sp>
        <p:nvSpPr>
          <p:cNvPr id="1270" name="Google Shape;1270;g97a3ab8db5_0_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Clr>
                <a:schemeClr val="dk1"/>
              </a:buClr>
              <a:buSzPts val="1400"/>
              <a:buFont typeface="Arial"/>
              <a:buNone/>
            </a:pPr>
            <a:r>
              <a:rPr lang="en-AU">
                <a:solidFill>
                  <a:schemeClr val="dk1"/>
                </a:solidFill>
              </a:rPr>
              <a:t>Welcome to the Carbon and Biomass session. This was intended to be the largest of our sessions in Hobart auss how CEOS might consider strengthening the policy relevance of our datasets with </a:t>
            </a:r>
            <a:r>
              <a:rPr lang="en-AU" sz="1800">
                <a:solidFill>
                  <a:schemeClr val="dk1"/>
                </a:solidFill>
                <a:latin typeface="Calibri"/>
                <a:ea typeface="Calibri"/>
                <a:cs typeface="Calibri"/>
                <a:sym typeface="Calibri"/>
              </a:rPr>
              <a:t>the main UN and national stakeholders that use our data to make and manage policy. We still have a substantial agenda with significant points for discussion by Principals.</a:t>
            </a:r>
            <a:endParaRPr sz="1800">
              <a:solidFill>
                <a:schemeClr val="dk1"/>
              </a:solidFill>
              <a:latin typeface="Calibri"/>
              <a:ea typeface="Calibri"/>
              <a:cs typeface="Calibri"/>
              <a:sym typeface="Calibri"/>
            </a:endParaRPr>
          </a:p>
          <a:p>
            <a:pPr indent="0" lvl="0" marL="0" rtl="0" algn="l">
              <a:lnSpc>
                <a:spcPct val="125000"/>
              </a:lnSpc>
              <a:spcBef>
                <a:spcPts val="0"/>
              </a:spcBef>
              <a:spcAft>
                <a:spcPts val="0"/>
              </a:spcAft>
              <a:buClr>
                <a:srgbClr val="000000"/>
              </a:buClr>
              <a:buSzPts val="1400"/>
              <a:buFont typeface="Arial"/>
              <a:buNone/>
            </a:pPr>
            <a:r>
              <a:t/>
            </a:r>
            <a:endParaRPr/>
          </a:p>
          <a:p>
            <a:pPr indent="0" lvl="0" marL="0" rtl="0" algn="l">
              <a:lnSpc>
                <a:spcPct val="125000"/>
              </a:lnSpc>
              <a:spcBef>
                <a:spcPts val="0"/>
              </a:spcBef>
              <a:spcAft>
                <a:spcPts val="0"/>
              </a:spcAft>
              <a:buClr>
                <a:schemeClr val="dk1"/>
              </a:buClr>
              <a:buSzPts val="1400"/>
              <a:buFont typeface="Arial"/>
              <a:buNone/>
            </a:pPr>
            <a:r>
              <a:rPr lang="en-AU">
                <a:solidFill>
                  <a:schemeClr val="dk1"/>
                </a:solidFill>
              </a:rPr>
              <a:t>nd featured a number of external speakers to bring some alternative perspectives to our work and to equip us to disc</a:t>
            </a:r>
            <a:endParaRPr/>
          </a:p>
        </p:txBody>
      </p:sp>
      <p:sp>
        <p:nvSpPr>
          <p:cNvPr id="1271" name="Google Shape;1271;g97a3ab8db5_0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7" name="Shape 1277"/>
        <p:cNvGrpSpPr/>
        <p:nvPr/>
      </p:nvGrpSpPr>
      <p:grpSpPr>
        <a:xfrm>
          <a:off x="0" y="0"/>
          <a:ext cx="0" cy="0"/>
          <a:chOff x="0" y="0"/>
          <a:chExt cx="0" cy="0"/>
        </a:xfrm>
      </p:grpSpPr>
      <p:sp>
        <p:nvSpPr>
          <p:cNvPr id="1278" name="Google Shape;1278;g916e58ef88_0_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79" name="Google Shape;1279;g916e58ef88_0_8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rPr lang="en-AU"/>
              <a:t>You all know that Carbon and Biomass was identified as one of our 3 priority themes. We felt this was important given the scale of investment by the largest of our agencies in this area and given the important technical work underway across the CEOS structure - such as in the GHG Roadmap team and in the WGCV on the Biomass Protocol, as well as activities such as our GFOI engagement. This is our prospectus chart you are all familiar with - updated to reflect some schedule changes and with our goals identified.</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5" name="Shape 1285"/>
        <p:cNvGrpSpPr/>
        <p:nvPr/>
      </p:nvGrpSpPr>
      <p:grpSpPr>
        <a:xfrm>
          <a:off x="0" y="0"/>
          <a:ext cx="0" cy="0"/>
          <a:chOff x="0" y="0"/>
          <a:chExt cx="0" cy="0"/>
        </a:xfrm>
      </p:grpSpPr>
      <p:sp>
        <p:nvSpPr>
          <p:cNvPr id="1286" name="Google Shape;1286;g95b6e651c6_1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87" name="Google Shape;1287;g95b6e651c6_1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0" name="Shape 1330"/>
        <p:cNvGrpSpPr/>
        <p:nvPr/>
      </p:nvGrpSpPr>
      <p:grpSpPr>
        <a:xfrm>
          <a:off x="0" y="0"/>
          <a:ext cx="0" cy="0"/>
          <a:chOff x="0" y="0"/>
          <a:chExt cx="0" cy="0"/>
        </a:xfrm>
      </p:grpSpPr>
      <p:sp>
        <p:nvSpPr>
          <p:cNvPr id="1331" name="Google Shape;1331;g916e58ef88_0_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32" name="Google Shape;1332;g916e58ef88_0_9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rPr lang="en-AU"/>
              <a:t>Here are our specific objectives and the supporting agenda items. Talk through briefly… </a:t>
            </a:r>
            <a:endParaRPr/>
          </a:p>
          <a:p>
            <a:pPr indent="0" lvl="0" marL="0" rtl="0" algn="l">
              <a:lnSpc>
                <a:spcPct val="125000"/>
              </a:lnSpc>
              <a:spcBef>
                <a:spcPts val="0"/>
              </a:spcBef>
              <a:spcAft>
                <a:spcPts val="0"/>
              </a:spcAft>
              <a:buSzPts val="1400"/>
              <a:buNone/>
            </a:pPr>
            <a:r>
              <a:rPr lang="en-AU"/>
              <a:t>Q&amp;A break after Biomass on any topics that featured prior. And again after the UNFCCC/policy discussion. Please keep to time. We wish to cover all ground even if this format is more of a preliminary discussion than we would have liked. Use sli.do to input comments and questions that arise and we will moderate those for an efficient Q&amp;A.</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0" name="Shape 1340"/>
        <p:cNvGrpSpPr/>
        <p:nvPr/>
      </p:nvGrpSpPr>
      <p:grpSpPr>
        <a:xfrm>
          <a:off x="0" y="0"/>
          <a:ext cx="0" cy="0"/>
          <a:chOff x="0" y="0"/>
          <a:chExt cx="0" cy="0"/>
        </a:xfrm>
      </p:grpSpPr>
      <p:sp>
        <p:nvSpPr>
          <p:cNvPr id="1341" name="Google Shape;1341;g916e58ef88_0_10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Clr>
                <a:schemeClr val="dk1"/>
              </a:buClr>
              <a:buSzPts val="1400"/>
              <a:buFont typeface="Arial"/>
              <a:buNone/>
            </a:pPr>
            <a:r>
              <a:rPr lang="en-AU">
                <a:solidFill>
                  <a:schemeClr val="dk1"/>
                </a:solidFill>
              </a:rPr>
              <a:t>Welcome to the Carbon and Biomass session. This was intended to be the largest of our sessions in Hobart auss how CEOS might consider strengthening the policy relevance of our datasets with </a:t>
            </a:r>
            <a:r>
              <a:rPr lang="en-AU" sz="1800">
                <a:solidFill>
                  <a:schemeClr val="dk1"/>
                </a:solidFill>
                <a:latin typeface="Calibri"/>
                <a:ea typeface="Calibri"/>
                <a:cs typeface="Calibri"/>
                <a:sym typeface="Calibri"/>
              </a:rPr>
              <a:t>the main UN and national stakeholders that use our data to make and manage policy. We still have a substantial agenda with significant points for discussion by Principals.</a:t>
            </a:r>
            <a:endParaRPr sz="1800">
              <a:solidFill>
                <a:schemeClr val="dk1"/>
              </a:solidFill>
              <a:latin typeface="Calibri"/>
              <a:ea typeface="Calibri"/>
              <a:cs typeface="Calibri"/>
              <a:sym typeface="Calibri"/>
            </a:endParaRPr>
          </a:p>
          <a:p>
            <a:pPr indent="0" lvl="0" marL="0" rtl="0" algn="l">
              <a:lnSpc>
                <a:spcPct val="125000"/>
              </a:lnSpc>
              <a:spcBef>
                <a:spcPts val="0"/>
              </a:spcBef>
              <a:spcAft>
                <a:spcPts val="0"/>
              </a:spcAft>
              <a:buClr>
                <a:srgbClr val="000000"/>
              </a:buClr>
              <a:buSzPts val="1400"/>
              <a:buFont typeface="Arial"/>
              <a:buNone/>
            </a:pPr>
            <a:r>
              <a:t/>
            </a:r>
            <a:endParaRPr/>
          </a:p>
          <a:p>
            <a:pPr indent="0" lvl="0" marL="0" rtl="0" algn="l">
              <a:lnSpc>
                <a:spcPct val="125000"/>
              </a:lnSpc>
              <a:spcBef>
                <a:spcPts val="0"/>
              </a:spcBef>
              <a:spcAft>
                <a:spcPts val="0"/>
              </a:spcAft>
              <a:buClr>
                <a:schemeClr val="dk1"/>
              </a:buClr>
              <a:buSzPts val="1400"/>
              <a:buFont typeface="Arial"/>
              <a:buNone/>
            </a:pPr>
            <a:r>
              <a:rPr lang="en-AU">
                <a:solidFill>
                  <a:schemeClr val="dk1"/>
                </a:solidFill>
              </a:rPr>
              <a:t>nd featured a number of external speakers to bring some alternative perspectives to our work and to equip us to disc</a:t>
            </a:r>
            <a:endParaRPr/>
          </a:p>
        </p:txBody>
      </p:sp>
      <p:sp>
        <p:nvSpPr>
          <p:cNvPr id="1342" name="Google Shape;1342;g916e58ef88_0_10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71443198d4_0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3" name="Google Shape;363;g71443198d4_0_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rPr lang="en-AU"/>
              <a:t>First we will hear from GCOS. Many of you will have heard that WMO has been doing major cost-cutting and reorganisation and that GCOS has been impacted by that. Anthony Rea from WMO is here to provide an update and explain the outlook.</a:t>
            </a:r>
            <a:endParaRPr/>
          </a:p>
          <a:p>
            <a:pPr indent="0" lvl="0" marL="0" rtl="0" algn="l">
              <a:lnSpc>
                <a:spcPct val="125000"/>
              </a:lnSpc>
              <a:spcBef>
                <a:spcPts val="0"/>
              </a:spcBef>
              <a:spcAft>
                <a:spcPts val="0"/>
              </a:spcAft>
              <a:buSzPts val="1400"/>
              <a:buNone/>
            </a:pPr>
            <a:r>
              <a:rPr lang="en-AU"/>
              <a:t>Mark Dowell will update us on the GHG Task Team and Roadmap.</a:t>
            </a:r>
            <a:endParaRPr/>
          </a:p>
          <a:p>
            <a:pPr indent="0" lvl="0" marL="0" rtl="0" algn="l">
              <a:lnSpc>
                <a:spcPct val="125000"/>
              </a:lnSpc>
              <a:spcBef>
                <a:spcPts val="0"/>
              </a:spcBef>
              <a:spcAft>
                <a:spcPts val="0"/>
              </a:spcAft>
              <a:buSzPts val="1400"/>
              <a:buNone/>
            </a:pPr>
            <a:r>
              <a:rPr lang="en-AU"/>
              <a:t>And Jorg will provide a brief report on CEOS-CGMS WGClimate efforts since Plenary, including COP</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9" name="Shape 1349"/>
        <p:cNvGrpSpPr/>
        <p:nvPr/>
      </p:nvGrpSpPr>
      <p:grpSpPr>
        <a:xfrm>
          <a:off x="0" y="0"/>
          <a:ext cx="0" cy="0"/>
          <a:chOff x="0" y="0"/>
          <a:chExt cx="0" cy="0"/>
        </a:xfrm>
      </p:grpSpPr>
      <p:sp>
        <p:nvSpPr>
          <p:cNvPr id="1350" name="Google Shape;1350;g916e58ef88_0_1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51" name="Google Shape;1351;g916e58ef88_0_13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rPr lang="en-AU"/>
              <a:t>Despite not being together in Hobart we still hope to address 3 of the 4 objectives for the session we originally planned. We will not feature the user voices segment which had a national inventory user and the Global Carbon Project both explain their perspectives on the use of EO satellite data and how CEOS agencies might seek to optimise its future relevance to their work.</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6" name="Shape 1356"/>
        <p:cNvGrpSpPr/>
        <p:nvPr/>
      </p:nvGrpSpPr>
      <p:grpSpPr>
        <a:xfrm>
          <a:off x="0" y="0"/>
          <a:ext cx="0" cy="0"/>
          <a:chOff x="0" y="0"/>
          <a:chExt cx="0" cy="0"/>
        </a:xfrm>
      </p:grpSpPr>
      <p:sp>
        <p:nvSpPr>
          <p:cNvPr id="1357" name="Google Shape;1357;g95b6e651c6_1_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58" name="Google Shape;1358;g95b6e651c6_1_8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rPr lang="en-AU"/>
              <a:t>Despite not being together in Hobart we still hope to address 3 of the 4 objectives for the session we originally planned. We will not feature the user voices segment which had a national inventory user and the Global Carbon Project both explain their perspectives on the use of EO satellite data and how CEOS agencies might seek to optimise its future relevance to their work.</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3" name="Shape 1363"/>
        <p:cNvGrpSpPr/>
        <p:nvPr/>
      </p:nvGrpSpPr>
      <p:grpSpPr>
        <a:xfrm>
          <a:off x="0" y="0"/>
          <a:ext cx="0" cy="0"/>
          <a:chOff x="0" y="0"/>
          <a:chExt cx="0" cy="0"/>
        </a:xfrm>
      </p:grpSpPr>
      <p:sp>
        <p:nvSpPr>
          <p:cNvPr id="1364" name="Google Shape;1364;g97a3ab8db5_0_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65" name="Google Shape;1365;g97a3ab8db5_0_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rPr lang="en-AU"/>
              <a:t>Despite not being together in Hobart we still hope to address 3 of the 4 objectives for the session we originally planned. We will not feature the user voices segment which had a national inventory user and the Global Carbon Project both explain their perspectives on the use of EO satellite data and how CEOS agencies might seek to optimise its future relevance to their work.</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0" name="Shape 1370"/>
        <p:cNvGrpSpPr/>
        <p:nvPr/>
      </p:nvGrpSpPr>
      <p:grpSpPr>
        <a:xfrm>
          <a:off x="0" y="0"/>
          <a:ext cx="0" cy="0"/>
          <a:chOff x="0" y="0"/>
          <a:chExt cx="0" cy="0"/>
        </a:xfrm>
      </p:grpSpPr>
      <p:sp>
        <p:nvSpPr>
          <p:cNvPr id="1371" name="Google Shape;1371;g916e58ef88_0_1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Clr>
                <a:schemeClr val="dk1"/>
              </a:buClr>
              <a:buSzPts val="1400"/>
              <a:buFont typeface="Arial"/>
              <a:buNone/>
            </a:pPr>
            <a:r>
              <a:rPr lang="en-AU">
                <a:solidFill>
                  <a:schemeClr val="dk1"/>
                </a:solidFill>
              </a:rPr>
              <a:t>Welcome to the Carbon and Biomass session. This was intended to be the largest of our sessions in Hobart auss how CEOS might consider strengthening the policy relevance of our datasets with </a:t>
            </a:r>
            <a:r>
              <a:rPr lang="en-AU" sz="1800">
                <a:solidFill>
                  <a:schemeClr val="dk1"/>
                </a:solidFill>
                <a:latin typeface="Calibri"/>
                <a:ea typeface="Calibri"/>
                <a:cs typeface="Calibri"/>
                <a:sym typeface="Calibri"/>
              </a:rPr>
              <a:t>the main UN and national stakeholders that use our data to make and manage policy. We still have a substantial agenda with significant points for discussion by Principals.</a:t>
            </a:r>
            <a:endParaRPr sz="1800">
              <a:solidFill>
                <a:schemeClr val="dk1"/>
              </a:solidFill>
              <a:latin typeface="Calibri"/>
              <a:ea typeface="Calibri"/>
              <a:cs typeface="Calibri"/>
              <a:sym typeface="Calibri"/>
            </a:endParaRPr>
          </a:p>
          <a:p>
            <a:pPr indent="0" lvl="0" marL="0" rtl="0" algn="l">
              <a:lnSpc>
                <a:spcPct val="125000"/>
              </a:lnSpc>
              <a:spcBef>
                <a:spcPts val="0"/>
              </a:spcBef>
              <a:spcAft>
                <a:spcPts val="0"/>
              </a:spcAft>
              <a:buClr>
                <a:srgbClr val="000000"/>
              </a:buClr>
              <a:buSzPts val="1400"/>
              <a:buFont typeface="Arial"/>
              <a:buNone/>
            </a:pPr>
            <a:r>
              <a:t/>
            </a:r>
            <a:endParaRPr/>
          </a:p>
          <a:p>
            <a:pPr indent="0" lvl="0" marL="0" rtl="0" algn="l">
              <a:lnSpc>
                <a:spcPct val="125000"/>
              </a:lnSpc>
              <a:spcBef>
                <a:spcPts val="0"/>
              </a:spcBef>
              <a:spcAft>
                <a:spcPts val="0"/>
              </a:spcAft>
              <a:buClr>
                <a:schemeClr val="dk1"/>
              </a:buClr>
              <a:buSzPts val="1400"/>
              <a:buFont typeface="Arial"/>
              <a:buNone/>
            </a:pPr>
            <a:r>
              <a:rPr lang="en-AU">
                <a:solidFill>
                  <a:schemeClr val="dk1"/>
                </a:solidFill>
              </a:rPr>
              <a:t>nd featured a number of external speakers to bring some alternative perspectives to our work and to equip us to disc</a:t>
            </a:r>
            <a:endParaRPr/>
          </a:p>
        </p:txBody>
      </p:sp>
      <p:sp>
        <p:nvSpPr>
          <p:cNvPr id="1372" name="Google Shape;1372;g916e58ef88_0_1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9" name="Shape 1379"/>
        <p:cNvGrpSpPr/>
        <p:nvPr/>
      </p:nvGrpSpPr>
      <p:grpSpPr>
        <a:xfrm>
          <a:off x="0" y="0"/>
          <a:ext cx="0" cy="0"/>
          <a:chOff x="0" y="0"/>
          <a:chExt cx="0" cy="0"/>
        </a:xfrm>
      </p:grpSpPr>
      <p:sp>
        <p:nvSpPr>
          <p:cNvPr id="1380" name="Google Shape;1380;g9771213e26_0_3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381" name="Google Shape;1381;g9771213e26_0_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8" name="Shape 1388"/>
        <p:cNvGrpSpPr/>
        <p:nvPr/>
      </p:nvGrpSpPr>
      <p:grpSpPr>
        <a:xfrm>
          <a:off x="0" y="0"/>
          <a:ext cx="0" cy="0"/>
          <a:chOff x="0" y="0"/>
          <a:chExt cx="0" cy="0"/>
        </a:xfrm>
      </p:grpSpPr>
      <p:sp>
        <p:nvSpPr>
          <p:cNvPr id="1389" name="Google Shape;1389;g9771213e26_0_3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390" name="Google Shape;1390;g9771213e26_0_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4" name="Shape 1394"/>
        <p:cNvGrpSpPr/>
        <p:nvPr/>
      </p:nvGrpSpPr>
      <p:grpSpPr>
        <a:xfrm>
          <a:off x="0" y="0"/>
          <a:ext cx="0" cy="0"/>
          <a:chOff x="0" y="0"/>
          <a:chExt cx="0" cy="0"/>
        </a:xfrm>
      </p:grpSpPr>
      <p:sp>
        <p:nvSpPr>
          <p:cNvPr id="1395" name="Google Shape;1395;g9771213e26_0_4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396" name="Google Shape;1396;g9771213e26_0_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0" name="Shape 1400"/>
        <p:cNvGrpSpPr/>
        <p:nvPr/>
      </p:nvGrpSpPr>
      <p:grpSpPr>
        <a:xfrm>
          <a:off x="0" y="0"/>
          <a:ext cx="0" cy="0"/>
          <a:chOff x="0" y="0"/>
          <a:chExt cx="0" cy="0"/>
        </a:xfrm>
      </p:grpSpPr>
      <p:sp>
        <p:nvSpPr>
          <p:cNvPr id="1401" name="Google Shape;1401;g95998b9f1e_1_2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402" name="Google Shape;1402;g95998b9f1e_1_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7" name="Shape 1407"/>
        <p:cNvGrpSpPr/>
        <p:nvPr/>
      </p:nvGrpSpPr>
      <p:grpSpPr>
        <a:xfrm>
          <a:off x="0" y="0"/>
          <a:ext cx="0" cy="0"/>
          <a:chOff x="0" y="0"/>
          <a:chExt cx="0" cy="0"/>
        </a:xfrm>
      </p:grpSpPr>
      <p:sp>
        <p:nvSpPr>
          <p:cNvPr id="1408" name="Google Shape;1408;g95998b9f1e_1_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09" name="Google Shape;1409;g95998b9f1e_1_3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357188" lvl="0" marL="357188" marR="0" rtl="0" algn="l">
              <a:lnSpc>
                <a:spcPct val="100000"/>
              </a:lnSpc>
              <a:spcBef>
                <a:spcPts val="0"/>
              </a:spcBef>
              <a:spcAft>
                <a:spcPts val="0"/>
              </a:spcAft>
              <a:buClr>
                <a:schemeClr val="dk1"/>
              </a:buClr>
              <a:buSzPts val="1200"/>
              <a:buFont typeface="Arial"/>
              <a:buChar char="•"/>
            </a:pPr>
            <a:r>
              <a:rPr b="0" i="0" lang="en-AU" sz="1200" u="none" cap="none" strike="noStrike">
                <a:solidFill>
                  <a:schemeClr val="dk1"/>
                </a:solidFill>
                <a:latin typeface="Arial"/>
                <a:ea typeface="Arial"/>
                <a:cs typeface="Arial"/>
                <a:sym typeface="Arial"/>
              </a:rPr>
              <a:t>An assessment of ECVs and their ECV Products where no data records exist or are not planned. ECV Products provide further detail of specific geophysical quantities that can be derived from satellite measurements;</a:t>
            </a:r>
            <a:endParaRPr b="0" i="0" sz="1200" u="none" cap="none" strike="noStrike">
              <a:solidFill>
                <a:schemeClr val="dk1"/>
              </a:solidFill>
              <a:latin typeface="Arial"/>
              <a:ea typeface="Arial"/>
              <a:cs typeface="Arial"/>
              <a:sym typeface="Arial"/>
            </a:endParaRPr>
          </a:p>
          <a:p>
            <a:pPr indent="-357188" lvl="0" marL="357188" marR="0" rtl="0" algn="l">
              <a:lnSpc>
                <a:spcPct val="100000"/>
              </a:lnSpc>
              <a:spcBef>
                <a:spcPts val="0"/>
              </a:spcBef>
              <a:spcAft>
                <a:spcPts val="0"/>
              </a:spcAft>
              <a:buClr>
                <a:schemeClr val="dk1"/>
              </a:buClr>
              <a:buSzPts val="1200"/>
              <a:buFont typeface="Arial"/>
              <a:buChar char="•"/>
            </a:pPr>
            <a:r>
              <a:rPr b="0" i="0" lang="en-AU" sz="1200" u="none" cap="none" strike="noStrike">
                <a:solidFill>
                  <a:schemeClr val="dk1"/>
                </a:solidFill>
                <a:latin typeface="Arial"/>
                <a:ea typeface="Arial"/>
                <a:cs typeface="Arial"/>
                <a:sym typeface="Arial"/>
              </a:rPr>
              <a:t>An assessment of the existing and planned climate data records with respect to the fulfilment of that criteria, published by GCOS, that provides guidance to climate data record providers on the sustainable process to generate CDRs, and on the quality required to be able to serve known climate applications. The analysis has been performed for all GCOS ECVs and their ECV Products. The ECV Inventory was designed to assess against GCOS criteria in [RD-1], [RD-2] and [RD-8], but not systematically against [RD-7];</a:t>
            </a:r>
            <a:endParaRPr b="0" i="0" sz="1200" u="none" cap="none" strike="noStrike">
              <a:solidFill>
                <a:schemeClr val="dk1"/>
              </a:solidFill>
              <a:latin typeface="Arial"/>
              <a:ea typeface="Arial"/>
              <a:cs typeface="Arial"/>
              <a:sym typeface="Arial"/>
            </a:endParaRPr>
          </a:p>
          <a:p>
            <a:pPr indent="-357188" lvl="0" marL="357188" marR="0" rtl="0" algn="l">
              <a:lnSpc>
                <a:spcPct val="100000"/>
              </a:lnSpc>
              <a:spcBef>
                <a:spcPts val="0"/>
              </a:spcBef>
              <a:spcAft>
                <a:spcPts val="0"/>
              </a:spcAft>
              <a:buClr>
                <a:schemeClr val="dk1"/>
              </a:buClr>
              <a:buSzPts val="1200"/>
              <a:buFont typeface="Arial"/>
              <a:buChar char="•"/>
            </a:pPr>
            <a:r>
              <a:rPr b="0" i="0" lang="en-AU" sz="1200" u="none" cap="none" strike="noStrike">
                <a:solidFill>
                  <a:schemeClr val="dk1"/>
                </a:solidFill>
                <a:latin typeface="Arial"/>
                <a:ea typeface="Arial"/>
                <a:cs typeface="Arial"/>
                <a:sym typeface="Arial"/>
              </a:rPr>
              <a:t>An assessment of 8 ECVs (Carbon Dioxide, Methane, Precipitation, Sea Surface Temperature, Sea Surface Salinity, Land Surface Temperature, Leaf Area Index, and Above-ground Biomass) and their associated ECV Products with respect to a more optimised use of past and current satellite measurements and an analysis of missing measurements in the future, which would prevent the generation of CDRs for specific ECV Products</a:t>
            </a:r>
            <a:r>
              <a:rPr b="0" i="0" lang="en-AU" sz="800" u="none" cap="none" strike="noStrike">
                <a:solidFill>
                  <a:schemeClr val="dk1"/>
                </a:solidFill>
                <a:latin typeface="Arial"/>
                <a:ea typeface="Arial"/>
                <a:cs typeface="Arial"/>
                <a:sym typeface="Arial"/>
              </a:rPr>
              <a:t>.</a:t>
            </a:r>
            <a:endParaRPr b="0" i="0" sz="1100" u="none" cap="none" strike="noStrike">
              <a:solidFill>
                <a:schemeClr val="dk1"/>
              </a:solidFill>
              <a:latin typeface="Arial"/>
              <a:ea typeface="Arial"/>
              <a:cs typeface="Arial"/>
              <a:sym typeface="Arial"/>
            </a:endParaRPr>
          </a:p>
          <a:p>
            <a:pPr indent="-228600" lvl="0" marL="457200" marR="0" rtl="0" algn="l">
              <a:lnSpc>
                <a:spcPct val="125000"/>
              </a:lnSpc>
              <a:spcBef>
                <a:spcPts val="0"/>
              </a:spcBef>
              <a:spcAft>
                <a:spcPts val="0"/>
              </a:spcAft>
              <a:buSzPts val="1400"/>
              <a:buNone/>
            </a:pPr>
            <a:r>
              <a:t/>
            </a:r>
            <a:endParaRPr/>
          </a:p>
        </p:txBody>
      </p:sp>
      <p:sp>
        <p:nvSpPr>
          <p:cNvPr id="1410" name="Google Shape;1410;g95998b9f1e_1_3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A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5" name="Shape 1415"/>
        <p:cNvGrpSpPr/>
        <p:nvPr/>
      </p:nvGrpSpPr>
      <p:grpSpPr>
        <a:xfrm>
          <a:off x="0" y="0"/>
          <a:ext cx="0" cy="0"/>
          <a:chOff x="0" y="0"/>
          <a:chExt cx="0" cy="0"/>
        </a:xfrm>
      </p:grpSpPr>
      <p:sp>
        <p:nvSpPr>
          <p:cNvPr id="1416" name="Google Shape;1416;g95998b9f1e_1_3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417" name="Google Shape;1417;g95998b9f1e_1_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916e58ef88_0_2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Clr>
                <a:schemeClr val="dk1"/>
              </a:buClr>
              <a:buSzPts val="1400"/>
              <a:buFont typeface="Arial"/>
              <a:buNone/>
            </a:pPr>
            <a:r>
              <a:rPr lang="en-AU">
                <a:solidFill>
                  <a:schemeClr val="dk1"/>
                </a:solidFill>
              </a:rPr>
              <a:t>Welcome to the Carbon and Biomass session. This was intended to be the largest of our sessions in Hobart auss how CEOS might consider strengthening the policy relevance of our datasets with </a:t>
            </a:r>
            <a:r>
              <a:rPr lang="en-AU" sz="1800">
                <a:solidFill>
                  <a:schemeClr val="dk1"/>
                </a:solidFill>
                <a:latin typeface="Calibri"/>
                <a:ea typeface="Calibri"/>
                <a:cs typeface="Calibri"/>
                <a:sym typeface="Calibri"/>
              </a:rPr>
              <a:t>the main UN and national stakeholders that use our data to make and manage policy. We still have a substantial agenda with significant points for discussion by Principals.</a:t>
            </a:r>
            <a:endParaRPr sz="1800">
              <a:solidFill>
                <a:schemeClr val="dk1"/>
              </a:solidFill>
              <a:latin typeface="Calibri"/>
              <a:ea typeface="Calibri"/>
              <a:cs typeface="Calibri"/>
              <a:sym typeface="Calibri"/>
            </a:endParaRPr>
          </a:p>
          <a:p>
            <a:pPr indent="0" lvl="0" marL="0" rtl="0" algn="l">
              <a:lnSpc>
                <a:spcPct val="125000"/>
              </a:lnSpc>
              <a:spcBef>
                <a:spcPts val="0"/>
              </a:spcBef>
              <a:spcAft>
                <a:spcPts val="0"/>
              </a:spcAft>
              <a:buClr>
                <a:srgbClr val="000000"/>
              </a:buClr>
              <a:buSzPts val="1400"/>
              <a:buFont typeface="Arial"/>
              <a:buNone/>
            </a:pPr>
            <a:r>
              <a:t/>
            </a:r>
            <a:endParaRPr/>
          </a:p>
          <a:p>
            <a:pPr indent="0" lvl="0" marL="0" rtl="0" algn="l">
              <a:lnSpc>
                <a:spcPct val="125000"/>
              </a:lnSpc>
              <a:spcBef>
                <a:spcPts val="0"/>
              </a:spcBef>
              <a:spcAft>
                <a:spcPts val="0"/>
              </a:spcAft>
              <a:buClr>
                <a:schemeClr val="dk1"/>
              </a:buClr>
              <a:buSzPts val="1400"/>
              <a:buFont typeface="Arial"/>
              <a:buNone/>
            </a:pPr>
            <a:r>
              <a:rPr lang="en-AU">
                <a:solidFill>
                  <a:schemeClr val="dk1"/>
                </a:solidFill>
              </a:rPr>
              <a:t>nd featured a number of external speakers to bring some alternative perspectives to our work and to equip us to disc</a:t>
            </a:r>
            <a:endParaRPr/>
          </a:p>
        </p:txBody>
      </p:sp>
      <p:sp>
        <p:nvSpPr>
          <p:cNvPr id="370" name="Google Shape;370;g916e58ef88_0_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2" name="Shape 1422"/>
        <p:cNvGrpSpPr/>
        <p:nvPr/>
      </p:nvGrpSpPr>
      <p:grpSpPr>
        <a:xfrm>
          <a:off x="0" y="0"/>
          <a:ext cx="0" cy="0"/>
          <a:chOff x="0" y="0"/>
          <a:chExt cx="0" cy="0"/>
        </a:xfrm>
      </p:grpSpPr>
      <p:sp>
        <p:nvSpPr>
          <p:cNvPr id="1423" name="Google Shape;1423;g95998b9f1e_1_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24" name="Google Shape;1424;g95998b9f1e_1_4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25000"/>
              </a:lnSpc>
              <a:spcBef>
                <a:spcPts val="0"/>
              </a:spcBef>
              <a:spcAft>
                <a:spcPts val="0"/>
              </a:spcAft>
              <a:buSzPts val="1400"/>
              <a:buNone/>
            </a:pPr>
            <a:r>
              <a:rPr lang="en-AU"/>
              <a:t>Talking points:</a:t>
            </a:r>
            <a:endParaRPr/>
          </a:p>
          <a:p>
            <a:pPr indent="-228600" lvl="0" marL="228600" rtl="0" algn="l">
              <a:lnSpc>
                <a:spcPct val="125000"/>
              </a:lnSpc>
              <a:spcBef>
                <a:spcPts val="0"/>
              </a:spcBef>
              <a:spcAft>
                <a:spcPts val="0"/>
              </a:spcAft>
              <a:buSzPts val="1400"/>
              <a:buAutoNum type="arabicPeriod"/>
            </a:pPr>
            <a:r>
              <a:rPr lang="en-AU"/>
              <a:t>ECV Inventory #2 has 913, so we have 124 more in total </a:t>
            </a:r>
            <a:endParaRPr/>
          </a:p>
          <a:p>
            <a:pPr indent="-228600" lvl="0" marL="228600" rtl="0" algn="l">
              <a:lnSpc>
                <a:spcPct val="125000"/>
              </a:lnSpc>
              <a:spcBef>
                <a:spcPts val="0"/>
              </a:spcBef>
              <a:spcAft>
                <a:spcPts val="0"/>
              </a:spcAft>
              <a:buSzPts val="1400"/>
              <a:buAutoNum type="arabicPeriod"/>
            </a:pPr>
            <a:r>
              <a:rPr lang="en-AU"/>
              <a:t>The ratio of existing to planned was changing from 1.2 to 2.0 (a fair share of this is due to a different treatment of ICDRs in the Inventory which all belong to the exisiting)</a:t>
            </a:r>
            <a:endParaRPr/>
          </a:p>
          <a:p>
            <a:pPr indent="-228600" lvl="0" marL="228600" rtl="0" algn="l">
              <a:lnSpc>
                <a:spcPct val="125000"/>
              </a:lnSpc>
              <a:spcBef>
                <a:spcPts val="0"/>
              </a:spcBef>
              <a:spcAft>
                <a:spcPts val="0"/>
              </a:spcAft>
              <a:buSzPts val="1400"/>
              <a:buAutoNum type="arabicPeriod"/>
            </a:pPr>
            <a:r>
              <a:rPr lang="en-AU"/>
              <a:t>Rest as on slide.</a:t>
            </a:r>
            <a:endParaRPr/>
          </a:p>
        </p:txBody>
      </p:sp>
      <p:sp>
        <p:nvSpPr>
          <p:cNvPr id="1425" name="Google Shape;1425;g95998b9f1e_1_4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A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1" name="Shape 1431"/>
        <p:cNvGrpSpPr/>
        <p:nvPr/>
      </p:nvGrpSpPr>
      <p:grpSpPr>
        <a:xfrm>
          <a:off x="0" y="0"/>
          <a:ext cx="0" cy="0"/>
          <a:chOff x="0" y="0"/>
          <a:chExt cx="0" cy="0"/>
        </a:xfrm>
      </p:grpSpPr>
      <p:sp>
        <p:nvSpPr>
          <p:cNvPr id="1432" name="Google Shape;1432;g95998b9f1e_1_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33" name="Google Shape;1433;g95998b9f1e_1_4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25000"/>
              </a:lnSpc>
              <a:spcBef>
                <a:spcPts val="0"/>
              </a:spcBef>
              <a:spcAft>
                <a:spcPts val="0"/>
              </a:spcAft>
              <a:buSzPts val="1400"/>
              <a:buNone/>
            </a:pPr>
            <a:r>
              <a:rPr lang="en-AU"/>
              <a:t>Talking points:</a:t>
            </a:r>
            <a:endParaRPr/>
          </a:p>
          <a:p>
            <a:pPr indent="-228600" lvl="0" marL="228600" rtl="0" algn="l">
              <a:lnSpc>
                <a:spcPct val="125000"/>
              </a:lnSpc>
              <a:spcBef>
                <a:spcPts val="0"/>
              </a:spcBef>
              <a:spcAft>
                <a:spcPts val="0"/>
              </a:spcAft>
              <a:buSzPts val="1400"/>
              <a:buAutoNum type="arabicPeriod"/>
            </a:pPr>
            <a:r>
              <a:rPr lang="en-AU"/>
              <a:t>In comparison to the ECV Inventory #2 we see:</a:t>
            </a:r>
            <a:endParaRPr/>
          </a:p>
          <a:p>
            <a:pPr indent="-228600" lvl="1" marL="685800" rtl="0" algn="l">
              <a:lnSpc>
                <a:spcPct val="125000"/>
              </a:lnSpc>
              <a:spcBef>
                <a:spcPts val="0"/>
              </a:spcBef>
              <a:spcAft>
                <a:spcPts val="0"/>
              </a:spcAft>
              <a:buSzPts val="1400"/>
              <a:buAutoNum type="arabicPeriod"/>
            </a:pPr>
            <a:r>
              <a:rPr lang="en-AU"/>
              <a:t>KMA as a new contributor</a:t>
            </a:r>
            <a:endParaRPr/>
          </a:p>
          <a:p>
            <a:pPr indent="-228600" lvl="1" marL="685800" rtl="0" algn="l">
              <a:lnSpc>
                <a:spcPct val="125000"/>
              </a:lnSpc>
              <a:spcBef>
                <a:spcPts val="0"/>
              </a:spcBef>
              <a:spcAft>
                <a:spcPts val="0"/>
              </a:spcAft>
              <a:buSzPts val="1400"/>
              <a:buAutoNum type="arabicPeriod"/>
            </a:pPr>
            <a:r>
              <a:rPr lang="en-AU"/>
              <a:t>Agencies made progress in realising their plans, e.g., EC/C3S and USGS and others</a:t>
            </a:r>
            <a:endParaRPr/>
          </a:p>
          <a:p>
            <a:pPr indent="-228600" lvl="1" marL="685800" rtl="0" algn="l">
              <a:lnSpc>
                <a:spcPct val="125000"/>
              </a:lnSpc>
              <a:spcBef>
                <a:spcPts val="0"/>
              </a:spcBef>
              <a:spcAft>
                <a:spcPts val="0"/>
              </a:spcAft>
              <a:buSzPts val="1400"/>
              <a:buAutoNum type="arabicPeriod"/>
            </a:pPr>
            <a:r>
              <a:rPr lang="en-AU"/>
              <a:t>That we have better coverage of agency plans, e.g., JAXA </a:t>
            </a:r>
            <a:endParaRPr/>
          </a:p>
        </p:txBody>
      </p:sp>
      <p:sp>
        <p:nvSpPr>
          <p:cNvPr id="1434" name="Google Shape;1434;g95998b9f1e_1_4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A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2" name="Shape 1442"/>
        <p:cNvGrpSpPr/>
        <p:nvPr/>
      </p:nvGrpSpPr>
      <p:grpSpPr>
        <a:xfrm>
          <a:off x="0" y="0"/>
          <a:ext cx="0" cy="0"/>
          <a:chOff x="0" y="0"/>
          <a:chExt cx="0" cy="0"/>
        </a:xfrm>
      </p:grpSpPr>
      <p:sp>
        <p:nvSpPr>
          <p:cNvPr id="1443" name="Google Shape;1443;g95998b9f1e_1_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44" name="Google Shape;1444;g95998b9f1e_1_5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25000"/>
              </a:lnSpc>
              <a:spcBef>
                <a:spcPts val="0"/>
              </a:spcBef>
              <a:spcAft>
                <a:spcPts val="0"/>
              </a:spcAft>
              <a:buSzPts val="1400"/>
              <a:buNone/>
            </a:pPr>
            <a:r>
              <a:rPr lang="en-AU"/>
              <a:t>Talking points:</a:t>
            </a:r>
            <a:endParaRPr/>
          </a:p>
          <a:p>
            <a:pPr indent="-228600" lvl="0" marL="228600" rtl="0" algn="l">
              <a:lnSpc>
                <a:spcPct val="125000"/>
              </a:lnSpc>
              <a:spcBef>
                <a:spcPts val="0"/>
              </a:spcBef>
              <a:spcAft>
                <a:spcPts val="0"/>
              </a:spcAft>
              <a:buSzPts val="1400"/>
              <a:buAutoNum type="arabicPeriod"/>
            </a:pPr>
            <a:r>
              <a:rPr lang="en-AU"/>
              <a:t>Assessment of GCOS criteria reveals improvements for new data records:</a:t>
            </a:r>
            <a:endParaRPr/>
          </a:p>
          <a:p>
            <a:pPr indent="-228600" lvl="1" marL="685800" rtl="0" algn="l">
              <a:lnSpc>
                <a:spcPct val="125000"/>
              </a:lnSpc>
              <a:spcBef>
                <a:spcPts val="0"/>
              </a:spcBef>
              <a:spcAft>
                <a:spcPts val="0"/>
              </a:spcAft>
              <a:buSzPts val="1400"/>
              <a:buAutoNum type="arabicPeriod"/>
            </a:pPr>
            <a:r>
              <a:rPr lang="en-AU"/>
              <a:t>Awareness of FCDR needs are increasing, with no change in FCDR availability</a:t>
            </a:r>
            <a:endParaRPr/>
          </a:p>
          <a:p>
            <a:pPr indent="-228600" lvl="1" marL="685800" rtl="0" algn="l">
              <a:lnSpc>
                <a:spcPct val="125000"/>
              </a:lnSpc>
              <a:spcBef>
                <a:spcPts val="0"/>
              </a:spcBef>
              <a:spcAft>
                <a:spcPts val="0"/>
              </a:spcAft>
              <a:buSzPts val="1400"/>
              <a:buAutoNum type="arabicPeriod"/>
            </a:pPr>
            <a:r>
              <a:rPr lang="en-AU"/>
              <a:t>The peer review of underlying science and the quality of the data records is addressed by more data providers. </a:t>
            </a:r>
            <a:endParaRPr/>
          </a:p>
        </p:txBody>
      </p:sp>
      <p:sp>
        <p:nvSpPr>
          <p:cNvPr id="1445" name="Google Shape;1445;g95998b9f1e_1_5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A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0" name="Shape 1460"/>
        <p:cNvGrpSpPr/>
        <p:nvPr/>
      </p:nvGrpSpPr>
      <p:grpSpPr>
        <a:xfrm>
          <a:off x="0" y="0"/>
          <a:ext cx="0" cy="0"/>
          <a:chOff x="0" y="0"/>
          <a:chExt cx="0" cy="0"/>
        </a:xfrm>
      </p:grpSpPr>
      <p:sp>
        <p:nvSpPr>
          <p:cNvPr id="1461" name="Google Shape;1461;g95998b9f1e_1_7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462" name="Google Shape;1462;g95998b9f1e_1_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4" name="Shape 1474"/>
        <p:cNvGrpSpPr/>
        <p:nvPr/>
      </p:nvGrpSpPr>
      <p:grpSpPr>
        <a:xfrm>
          <a:off x="0" y="0"/>
          <a:ext cx="0" cy="0"/>
          <a:chOff x="0" y="0"/>
          <a:chExt cx="0" cy="0"/>
        </a:xfrm>
      </p:grpSpPr>
      <p:sp>
        <p:nvSpPr>
          <p:cNvPr id="1475" name="Google Shape;1475;g95998b9f1e_1_8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476" name="Google Shape;1476;g95998b9f1e_1_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1" name="Shape 1481"/>
        <p:cNvGrpSpPr/>
        <p:nvPr/>
      </p:nvGrpSpPr>
      <p:grpSpPr>
        <a:xfrm>
          <a:off x="0" y="0"/>
          <a:ext cx="0" cy="0"/>
          <a:chOff x="0" y="0"/>
          <a:chExt cx="0" cy="0"/>
        </a:xfrm>
      </p:grpSpPr>
      <p:sp>
        <p:nvSpPr>
          <p:cNvPr id="1482" name="Google Shape;1482;g95998b9f1e_1_9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1483" name="Google Shape;1483;g95998b9f1e_1_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8" name="Shape 1488"/>
        <p:cNvGrpSpPr/>
        <p:nvPr/>
      </p:nvGrpSpPr>
      <p:grpSpPr>
        <a:xfrm>
          <a:off x="0" y="0"/>
          <a:ext cx="0" cy="0"/>
          <a:chOff x="0" y="0"/>
          <a:chExt cx="0" cy="0"/>
        </a:xfrm>
      </p:grpSpPr>
      <p:sp>
        <p:nvSpPr>
          <p:cNvPr id="1489" name="Google Shape;1489;g9771213e26_7_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90" name="Google Shape;1490;g9771213e26_7_2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25000"/>
              </a:lnSpc>
              <a:spcBef>
                <a:spcPts val="0"/>
              </a:spcBef>
              <a:spcAft>
                <a:spcPts val="0"/>
              </a:spcAft>
              <a:buSzPts val="1400"/>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8" name="Shape 1498"/>
        <p:cNvGrpSpPr/>
        <p:nvPr/>
      </p:nvGrpSpPr>
      <p:grpSpPr>
        <a:xfrm>
          <a:off x="0" y="0"/>
          <a:ext cx="0" cy="0"/>
          <a:chOff x="0" y="0"/>
          <a:chExt cx="0" cy="0"/>
        </a:xfrm>
      </p:grpSpPr>
      <p:sp>
        <p:nvSpPr>
          <p:cNvPr id="1499" name="Google Shape;1499;g9771213e26_7_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00" name="Google Shape;1500;g9771213e26_7_3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25000"/>
              </a:lnSpc>
              <a:spcBef>
                <a:spcPts val="0"/>
              </a:spcBef>
              <a:spcAft>
                <a:spcPts val="0"/>
              </a:spcAft>
              <a:buSzPts val="1400"/>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8" name="Shape 1518"/>
        <p:cNvGrpSpPr/>
        <p:nvPr/>
      </p:nvGrpSpPr>
      <p:grpSpPr>
        <a:xfrm>
          <a:off x="0" y="0"/>
          <a:ext cx="0" cy="0"/>
          <a:chOff x="0" y="0"/>
          <a:chExt cx="0" cy="0"/>
        </a:xfrm>
      </p:grpSpPr>
      <p:sp>
        <p:nvSpPr>
          <p:cNvPr id="1519" name="Google Shape;1519;g9771213e26_7_4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0" name="Google Shape;1520;g9771213e26_7_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5" name="Shape 1525"/>
        <p:cNvGrpSpPr/>
        <p:nvPr/>
      </p:nvGrpSpPr>
      <p:grpSpPr>
        <a:xfrm>
          <a:off x="0" y="0"/>
          <a:ext cx="0" cy="0"/>
          <a:chOff x="0" y="0"/>
          <a:chExt cx="0" cy="0"/>
        </a:xfrm>
      </p:grpSpPr>
      <p:sp>
        <p:nvSpPr>
          <p:cNvPr id="1526" name="Google Shape;1526;g95998b9f1e_1_1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27" name="Google Shape;1527;g95998b9f1e_1_1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25000"/>
              </a:lnSpc>
              <a:spcBef>
                <a:spcPts val="0"/>
              </a:spcBef>
              <a:spcAft>
                <a:spcPts val="0"/>
              </a:spcAft>
              <a:buSzPts val="1400"/>
              <a:buNone/>
            </a:pPr>
            <a:r>
              <a:rPr lang="en-AU" sz="1200">
                <a:solidFill>
                  <a:schemeClr val="dk1"/>
                </a:solidFill>
                <a:latin typeface="Arial"/>
                <a:ea typeface="Arial"/>
                <a:cs typeface="Arial"/>
                <a:sym typeface="Arial"/>
              </a:rPr>
              <a:t>Specific activities will be further codified as additional specific Action as they become better defined, but in broad terms these should address:</a:t>
            </a:r>
            <a:endParaRPr sz="1200">
              <a:solidFill>
                <a:schemeClr val="dk1"/>
              </a:solidFill>
              <a:latin typeface="Arial"/>
              <a:ea typeface="Arial"/>
              <a:cs typeface="Arial"/>
              <a:sym typeface="Arial"/>
            </a:endParaRPr>
          </a:p>
          <a:p>
            <a:pPr indent="-228600" lvl="0" marL="457200" rtl="0" algn="l">
              <a:lnSpc>
                <a:spcPct val="125000"/>
              </a:lnSpc>
              <a:spcBef>
                <a:spcPts val="0"/>
              </a:spcBef>
              <a:spcAft>
                <a:spcPts val="0"/>
              </a:spcAft>
              <a:buSzPts val="1400"/>
              <a:buNone/>
            </a:pPr>
            <a:r>
              <a:rPr lang="en-AU" sz="1200">
                <a:solidFill>
                  <a:schemeClr val="dk1"/>
                </a:solidFill>
                <a:latin typeface="Arial"/>
                <a:ea typeface="Arial"/>
                <a:cs typeface="Arial"/>
                <a:sym typeface="Arial"/>
              </a:rPr>
              <a:t>CEOS and CGMS entities (GHG TT, AC-VC, WGCV etc.) will support the secretariat in preparing the first Synthesis Report providing baseline space-based earth observation datasets for regional and global scale analysis , as well as guidance for their interpretation and comparison (Q1-Q2 2022)</a:t>
            </a:r>
            <a:endParaRPr sz="1200">
              <a:solidFill>
                <a:schemeClr val="dk1"/>
              </a:solidFill>
              <a:latin typeface="Arial"/>
              <a:ea typeface="Arial"/>
              <a:cs typeface="Arial"/>
              <a:sym typeface="Arial"/>
            </a:endParaRPr>
          </a:p>
          <a:p>
            <a:pPr indent="-228600" lvl="0" marL="457200" rtl="0" algn="l">
              <a:lnSpc>
                <a:spcPct val="125000"/>
              </a:lnSpc>
              <a:spcBef>
                <a:spcPts val="0"/>
              </a:spcBef>
              <a:spcAft>
                <a:spcPts val="0"/>
              </a:spcAft>
              <a:buSzPts val="1400"/>
              <a:buNone/>
            </a:pPr>
            <a:r>
              <a:rPr lang="en-AU" sz="1200">
                <a:solidFill>
                  <a:schemeClr val="dk1"/>
                </a:solidFill>
                <a:latin typeface="Arial"/>
                <a:ea typeface="Arial"/>
                <a:cs typeface="Arial"/>
                <a:sym typeface="Arial"/>
              </a:rPr>
              <a:t>CEOS and CGMS entities will support the Secretariat and Parties in the technical assessment of the first GST, with guidance documents, reference datasets and tools for data integration and hotspot identification as well as uncertainty assessment. (Q1-Q2 2023)</a:t>
            </a:r>
            <a:endParaRPr sz="1200">
              <a:solidFill>
                <a:schemeClr val="dk1"/>
              </a:solidFill>
              <a:latin typeface="Arial"/>
              <a:ea typeface="Arial"/>
              <a:cs typeface="Arial"/>
              <a:sym typeface="Arial"/>
            </a:endParaRPr>
          </a:p>
          <a:p>
            <a:pPr indent="-228600" lvl="0" marL="457200" marR="0" rtl="0" algn="l">
              <a:lnSpc>
                <a:spcPct val="125000"/>
              </a:lnSpc>
              <a:spcBef>
                <a:spcPts val="0"/>
              </a:spcBef>
              <a:spcAft>
                <a:spcPts val="0"/>
              </a:spcAft>
              <a:buSzPts val="1400"/>
              <a:buNone/>
            </a:pPr>
            <a:r>
              <a:rPr lang="en-AU" sz="1200">
                <a:solidFill>
                  <a:schemeClr val="dk1"/>
                </a:solidFill>
                <a:latin typeface="Arial"/>
                <a:ea typeface="Arial"/>
                <a:cs typeface="Arial"/>
                <a:sym typeface="Arial"/>
              </a:rPr>
              <a:t>Based on the lessons learned in the context of the Synthesis and Technical Assessment phases of the first GST, CEOS and CGMS will prepared adapted input to those activities in the 2nd and subsequent Global Stocktakes.</a:t>
            </a:r>
            <a:endParaRPr sz="1200">
              <a:solidFill>
                <a:schemeClr val="dk1"/>
              </a:solidFill>
              <a:latin typeface="Arial"/>
              <a:ea typeface="Arial"/>
              <a:cs typeface="Arial"/>
              <a:sym typeface="Arial"/>
            </a:endParaRPr>
          </a:p>
        </p:txBody>
      </p:sp>
      <p:sp>
        <p:nvSpPr>
          <p:cNvPr id="1528" name="Google Shape;1528;g95998b9f1e_1_11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A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8.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9.png"/><Relationship Id="rId3" Type="http://schemas.openxmlformats.org/officeDocument/2006/relationships/image" Target="../media/image5.jp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x">
  <p:cSld name="TITLE_AND_BODY">
    <p:bg>
      <p:bgPr>
        <a:blipFill>
          <a:blip r:embed="rId2">
            <a:alphaModFix/>
          </a:blip>
          <a:stretch>
            <a:fillRect/>
          </a:stretch>
        </a:blipFill>
      </p:bgPr>
    </p:bg>
    <p:spTree>
      <p:nvGrpSpPr>
        <p:cNvPr id="7" name="Shape 7"/>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6" name="Shape 46"/>
        <p:cNvGrpSpPr/>
        <p:nvPr/>
      </p:nvGrpSpPr>
      <p:grpSpPr>
        <a:xfrm>
          <a:off x="0" y="0"/>
          <a:ext cx="0" cy="0"/>
          <a:chOff x="0" y="0"/>
          <a:chExt cx="0" cy="0"/>
        </a:xfrm>
      </p:grpSpPr>
      <p:sp>
        <p:nvSpPr>
          <p:cNvPr id="47" name="Google Shape;47;g95d8cbd466_1_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g95d8cbd466_1_13"/>
          <p:cNvSpPr txBox="1"/>
          <p:nvPr>
            <p:ph idx="1" type="body"/>
          </p:nvPr>
        </p:nvSpPr>
        <p:spPr>
          <a:xfrm>
            <a:off x="457200" y="1600201"/>
            <a:ext cx="40386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9" name="Google Shape;49;g95d8cbd466_1_13"/>
          <p:cNvSpPr txBox="1"/>
          <p:nvPr>
            <p:ph idx="2" type="body"/>
          </p:nvPr>
        </p:nvSpPr>
        <p:spPr>
          <a:xfrm>
            <a:off x="4648200" y="1600201"/>
            <a:ext cx="40386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50" name="Google Shape;50;g95d8cbd466_1_13"/>
          <p:cNvSpPr txBox="1"/>
          <p:nvPr>
            <p:ph idx="12" type="sldNum"/>
          </p:nvPr>
        </p:nvSpPr>
        <p:spPr>
          <a:xfrm>
            <a:off x="6553200" y="6356351"/>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1" name="Shape 51"/>
        <p:cNvGrpSpPr/>
        <p:nvPr/>
      </p:nvGrpSpPr>
      <p:grpSpPr>
        <a:xfrm>
          <a:off x="0" y="0"/>
          <a:ext cx="0" cy="0"/>
          <a:chOff x="0" y="0"/>
          <a:chExt cx="0" cy="0"/>
        </a:xfrm>
      </p:grpSpPr>
      <p:sp>
        <p:nvSpPr>
          <p:cNvPr id="52" name="Google Shape;52;g95d8cbd466_1_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g95d8cbd466_1_1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4" name="Google Shape;54;g95d8cbd466_1_1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5" name="Google Shape;55;g95d8cbd466_1_18"/>
          <p:cNvSpPr txBox="1"/>
          <p:nvPr>
            <p:ph idx="3" type="body"/>
          </p:nvPr>
        </p:nvSpPr>
        <p:spPr>
          <a:xfrm>
            <a:off x="4645026"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6" name="Google Shape;56;g95d8cbd466_1_18"/>
          <p:cNvSpPr txBox="1"/>
          <p:nvPr>
            <p:ph idx="4" type="body"/>
          </p:nvPr>
        </p:nvSpPr>
        <p:spPr>
          <a:xfrm>
            <a:off x="4645026"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7" name="Google Shape;57;g95d8cbd466_1_18"/>
          <p:cNvSpPr txBox="1"/>
          <p:nvPr>
            <p:ph idx="12" type="sldNum"/>
          </p:nvPr>
        </p:nvSpPr>
        <p:spPr>
          <a:xfrm>
            <a:off x="6553200" y="6356351"/>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8" name="Shape 58"/>
        <p:cNvGrpSpPr/>
        <p:nvPr/>
      </p:nvGrpSpPr>
      <p:grpSpPr>
        <a:xfrm>
          <a:off x="0" y="0"/>
          <a:ext cx="0" cy="0"/>
          <a:chOff x="0" y="0"/>
          <a:chExt cx="0" cy="0"/>
        </a:xfrm>
      </p:grpSpPr>
      <p:sp>
        <p:nvSpPr>
          <p:cNvPr id="59" name="Google Shape;59;g95d8cbd466_1_2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g95d8cbd466_1_25"/>
          <p:cNvSpPr txBox="1"/>
          <p:nvPr>
            <p:ph idx="12" type="sldNum"/>
          </p:nvPr>
        </p:nvSpPr>
        <p:spPr>
          <a:xfrm>
            <a:off x="6553200" y="6356351"/>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1" name="Shape 61"/>
        <p:cNvGrpSpPr/>
        <p:nvPr/>
      </p:nvGrpSpPr>
      <p:grpSpPr>
        <a:xfrm>
          <a:off x="0" y="0"/>
          <a:ext cx="0" cy="0"/>
          <a:chOff x="0" y="0"/>
          <a:chExt cx="0" cy="0"/>
        </a:xfrm>
      </p:grpSpPr>
      <p:sp>
        <p:nvSpPr>
          <p:cNvPr id="62" name="Google Shape;62;g95d8cbd466_1_28"/>
          <p:cNvSpPr txBox="1"/>
          <p:nvPr>
            <p:ph idx="12" type="sldNum"/>
          </p:nvPr>
        </p:nvSpPr>
        <p:spPr>
          <a:xfrm>
            <a:off x="6553200" y="6356351"/>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3" name="Shape 63"/>
        <p:cNvGrpSpPr/>
        <p:nvPr/>
      </p:nvGrpSpPr>
      <p:grpSpPr>
        <a:xfrm>
          <a:off x="0" y="0"/>
          <a:ext cx="0" cy="0"/>
          <a:chOff x="0" y="0"/>
          <a:chExt cx="0" cy="0"/>
        </a:xfrm>
      </p:grpSpPr>
      <p:sp>
        <p:nvSpPr>
          <p:cNvPr id="64" name="Google Shape;64;g95d8cbd466_1_30"/>
          <p:cNvSpPr txBox="1"/>
          <p:nvPr>
            <p:ph type="title"/>
          </p:nvPr>
        </p:nvSpPr>
        <p:spPr>
          <a:xfrm>
            <a:off x="457201" y="273050"/>
            <a:ext cx="3008313" cy="116205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g95d8cbd466_1_30"/>
          <p:cNvSpPr txBox="1"/>
          <p:nvPr>
            <p:ph idx="1" type="body"/>
          </p:nvPr>
        </p:nvSpPr>
        <p:spPr>
          <a:xfrm>
            <a:off x="3575050" y="273051"/>
            <a:ext cx="5111750" cy="5853113"/>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6" name="Google Shape;66;g95d8cbd466_1_30"/>
          <p:cNvSpPr txBox="1"/>
          <p:nvPr>
            <p:ph idx="2" type="body"/>
          </p:nvPr>
        </p:nvSpPr>
        <p:spPr>
          <a:xfrm>
            <a:off x="457201" y="1435101"/>
            <a:ext cx="3008313" cy="469106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7" name="Google Shape;67;g95d8cbd466_1_30"/>
          <p:cNvSpPr txBox="1"/>
          <p:nvPr>
            <p:ph idx="12" type="sldNum"/>
          </p:nvPr>
        </p:nvSpPr>
        <p:spPr>
          <a:xfrm>
            <a:off x="6553200" y="6356351"/>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8" name="Shape 68"/>
        <p:cNvGrpSpPr/>
        <p:nvPr/>
      </p:nvGrpSpPr>
      <p:grpSpPr>
        <a:xfrm>
          <a:off x="0" y="0"/>
          <a:ext cx="0" cy="0"/>
          <a:chOff x="0" y="0"/>
          <a:chExt cx="0" cy="0"/>
        </a:xfrm>
      </p:grpSpPr>
      <p:sp>
        <p:nvSpPr>
          <p:cNvPr id="69" name="Google Shape;69;g95d8cbd466_1_35"/>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g95d8cbd466_1_35"/>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1" name="Google Shape;71;g95d8cbd466_1_35"/>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72" name="Google Shape;72;g95d8cbd466_1_35"/>
          <p:cNvSpPr txBox="1"/>
          <p:nvPr>
            <p:ph idx="12" type="sldNum"/>
          </p:nvPr>
        </p:nvSpPr>
        <p:spPr>
          <a:xfrm>
            <a:off x="6553200" y="6356351"/>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73" name="Shape 73"/>
        <p:cNvGrpSpPr/>
        <p:nvPr/>
      </p:nvGrpSpPr>
      <p:grpSpPr>
        <a:xfrm>
          <a:off x="0" y="0"/>
          <a:ext cx="0" cy="0"/>
          <a:chOff x="0" y="0"/>
          <a:chExt cx="0" cy="0"/>
        </a:xfrm>
      </p:grpSpPr>
      <p:sp>
        <p:nvSpPr>
          <p:cNvPr id="74" name="Google Shape;74;g95d8cbd466_1_40"/>
          <p:cNvSpPr txBox="1"/>
          <p:nvPr/>
        </p:nvSpPr>
        <p:spPr>
          <a:xfrm>
            <a:off x="0" y="0"/>
            <a:ext cx="9144000" cy="6858000"/>
          </a:xfrm>
          <a:prstGeom prst="rect">
            <a:avLst/>
          </a:prstGeom>
          <a:gradFill>
            <a:gsLst>
              <a:gs pos="0">
                <a:srgbClr val="0684C8"/>
              </a:gs>
              <a:gs pos="93000">
                <a:srgbClr val="273374"/>
              </a:gs>
              <a:gs pos="100000">
                <a:srgbClr val="273374"/>
              </a:gs>
            </a:gsLst>
            <a:lin ang="5400000" scaled="0"/>
          </a:gradFill>
          <a:ln>
            <a:noFill/>
          </a:ln>
        </p:spPr>
        <p:txBody>
          <a:bodyPr anchorCtr="0" anchor="ctr" bIns="44450" lIns="0" spcFirstLastPara="1" rIns="0" wrap="square" tIns="44450">
            <a:noAutofit/>
          </a:bodyPr>
          <a:lstStyle/>
          <a:p>
            <a:pPr indent="0" lvl="0" marL="0" marR="0" rtl="0" algn="ctr">
              <a:lnSpc>
                <a:spcPct val="100000"/>
              </a:lnSpc>
              <a:spcBef>
                <a:spcPts val="0"/>
              </a:spcBef>
              <a:spcAft>
                <a:spcPts val="0"/>
              </a:spcAft>
              <a:buClr>
                <a:srgbClr val="000000"/>
              </a:buClr>
              <a:buSzPts val="5400"/>
              <a:buFont typeface="Arial"/>
              <a:buNone/>
            </a:pPr>
            <a:r>
              <a:t/>
            </a:r>
            <a:endParaRPr b="1" i="0" sz="5400" u="none" cap="none" strike="noStrike">
              <a:solidFill>
                <a:srgbClr val="FFFFFF"/>
              </a:solidFill>
              <a:latin typeface="Arial"/>
              <a:ea typeface="Arial"/>
              <a:cs typeface="Arial"/>
              <a:sym typeface="Arial"/>
            </a:endParaRPr>
          </a:p>
        </p:txBody>
      </p:sp>
      <p:grpSp>
        <p:nvGrpSpPr>
          <p:cNvPr id="75" name="Google Shape;75;g95d8cbd466_1_40"/>
          <p:cNvGrpSpPr/>
          <p:nvPr/>
        </p:nvGrpSpPr>
        <p:grpSpPr>
          <a:xfrm rot="-5400000">
            <a:off x="-3190672" y="3193634"/>
            <a:ext cx="6855037" cy="473692"/>
            <a:chOff x="508738" y="3792312"/>
            <a:chExt cx="12192004" cy="631590"/>
          </a:xfrm>
        </p:grpSpPr>
        <p:sp>
          <p:nvSpPr>
            <p:cNvPr id="76" name="Google Shape;76;g95d8cbd466_1_40"/>
            <p:cNvSpPr/>
            <p:nvPr/>
          </p:nvSpPr>
          <p:spPr>
            <a:xfrm>
              <a:off x="508741" y="3792312"/>
              <a:ext cx="12192000" cy="212996"/>
            </a:xfrm>
            <a:prstGeom prst="rect">
              <a:avLst/>
            </a:prstGeom>
            <a:solidFill>
              <a:srgbClr val="F4923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7" name="Google Shape;77;g95d8cbd466_1_40"/>
            <p:cNvSpPr/>
            <p:nvPr/>
          </p:nvSpPr>
          <p:spPr>
            <a:xfrm>
              <a:off x="508743" y="3997481"/>
              <a:ext cx="12191999" cy="212996"/>
            </a:xfrm>
            <a:prstGeom prst="rect">
              <a:avLst/>
            </a:prstGeom>
            <a:solidFill>
              <a:srgbClr val="0CADE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8" name="Google Shape;78;g95d8cbd466_1_40"/>
            <p:cNvSpPr/>
            <p:nvPr/>
          </p:nvSpPr>
          <p:spPr>
            <a:xfrm>
              <a:off x="508738" y="4210906"/>
              <a:ext cx="12191999" cy="212996"/>
            </a:xfrm>
            <a:prstGeom prst="rect">
              <a:avLst/>
            </a:prstGeom>
            <a:solidFill>
              <a:srgbClr val="0A8F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sp>
        <p:nvSpPr>
          <p:cNvPr id="79" name="Google Shape;79;g95d8cbd466_1_40"/>
          <p:cNvSpPr txBox="1"/>
          <p:nvPr/>
        </p:nvSpPr>
        <p:spPr>
          <a:xfrm>
            <a:off x="480838" y="2621"/>
            <a:ext cx="8663324" cy="631363"/>
          </a:xfrm>
          <a:prstGeom prst="rect">
            <a:avLst/>
          </a:prstGeom>
          <a:solidFill>
            <a:srgbClr val="004F9F"/>
          </a:solid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2800"/>
              <a:buFont typeface="Arial"/>
              <a:buNone/>
            </a:pPr>
            <a:r>
              <a:t/>
            </a:r>
            <a:endParaRPr b="1" i="0" sz="2800" u="none" cap="none" strike="noStrike">
              <a:solidFill>
                <a:srgbClr val="FFFFFF"/>
              </a:solidFill>
              <a:latin typeface="Arial"/>
              <a:ea typeface="Arial"/>
              <a:cs typeface="Arial"/>
              <a:sym typeface="Arial"/>
            </a:endParaRPr>
          </a:p>
        </p:txBody>
      </p:sp>
      <p:sp>
        <p:nvSpPr>
          <p:cNvPr id="80" name="Google Shape;80;g95d8cbd466_1_40"/>
          <p:cNvSpPr txBox="1"/>
          <p:nvPr>
            <p:ph idx="1" type="body"/>
          </p:nvPr>
        </p:nvSpPr>
        <p:spPr>
          <a:xfrm>
            <a:off x="1133956" y="992187"/>
            <a:ext cx="4629150" cy="4873625"/>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Char char="•"/>
              <a:defRPr b="0" sz="3200">
                <a:latin typeface="Arial"/>
                <a:ea typeface="Arial"/>
                <a:cs typeface="Arial"/>
                <a:sym typeface="Arial"/>
              </a:defRPr>
            </a:lvl1pPr>
            <a:lvl2pPr indent="-406400" lvl="1" marL="914400" algn="l">
              <a:lnSpc>
                <a:spcPct val="100000"/>
              </a:lnSpc>
              <a:spcBef>
                <a:spcPts val="560"/>
              </a:spcBef>
              <a:spcAft>
                <a:spcPts val="0"/>
              </a:spcAft>
              <a:buClr>
                <a:schemeClr val="dk1"/>
              </a:buClr>
              <a:buSzPts val="2800"/>
              <a:buChar char="–"/>
              <a:defRPr b="0" sz="2800">
                <a:latin typeface="Arial"/>
                <a:ea typeface="Arial"/>
                <a:cs typeface="Arial"/>
                <a:sym typeface="Arial"/>
              </a:defRPr>
            </a:lvl2pPr>
            <a:lvl3pPr indent="-381000" lvl="2" marL="1371600" algn="l">
              <a:lnSpc>
                <a:spcPct val="100000"/>
              </a:lnSpc>
              <a:spcBef>
                <a:spcPts val="480"/>
              </a:spcBef>
              <a:spcAft>
                <a:spcPts val="0"/>
              </a:spcAft>
              <a:buClr>
                <a:schemeClr val="dk1"/>
              </a:buClr>
              <a:buSzPts val="2400"/>
              <a:buChar char="•"/>
              <a:defRPr b="0" sz="2400">
                <a:latin typeface="Arial"/>
                <a:ea typeface="Arial"/>
                <a:cs typeface="Arial"/>
                <a:sym typeface="Arial"/>
              </a:defRPr>
            </a:lvl3pPr>
            <a:lvl4pPr indent="-355600" lvl="3" marL="1828800" algn="l">
              <a:lnSpc>
                <a:spcPct val="100000"/>
              </a:lnSpc>
              <a:spcBef>
                <a:spcPts val="400"/>
              </a:spcBef>
              <a:spcAft>
                <a:spcPts val="0"/>
              </a:spcAft>
              <a:buClr>
                <a:schemeClr val="dk1"/>
              </a:buClr>
              <a:buSzPts val="2000"/>
              <a:buChar char="–"/>
              <a:defRPr b="0" sz="2000">
                <a:latin typeface="Arial"/>
                <a:ea typeface="Arial"/>
                <a:cs typeface="Arial"/>
                <a:sym typeface="Arial"/>
              </a:defRPr>
            </a:lvl4pPr>
            <a:lvl5pPr indent="-355600" lvl="4" marL="2286000" algn="l">
              <a:lnSpc>
                <a:spcPct val="100000"/>
              </a:lnSpc>
              <a:spcBef>
                <a:spcPts val="400"/>
              </a:spcBef>
              <a:spcAft>
                <a:spcPts val="0"/>
              </a:spcAft>
              <a:buClr>
                <a:schemeClr val="dk1"/>
              </a:buClr>
              <a:buSzPts val="2000"/>
              <a:buChar char="»"/>
              <a:defRPr b="0" sz="2000">
                <a:latin typeface="Arial"/>
                <a:ea typeface="Arial"/>
                <a:cs typeface="Arial"/>
                <a:sym typeface="Arial"/>
              </a:defRPr>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81" name="Google Shape;81;g95d8cbd466_1_40"/>
          <p:cNvSpPr txBox="1"/>
          <p:nvPr>
            <p:ph idx="2" type="body"/>
          </p:nvPr>
        </p:nvSpPr>
        <p:spPr>
          <a:xfrm>
            <a:off x="2569191" y="0"/>
            <a:ext cx="6574970" cy="633983"/>
          </a:xfrm>
          <a:prstGeom prst="rect">
            <a:avLst/>
          </a:prstGeom>
          <a:noFill/>
          <a:ln>
            <a:noFill/>
          </a:ln>
        </p:spPr>
        <p:txBody>
          <a:bodyPr anchorCtr="0" anchor="ctr" bIns="45700" lIns="91425" spcFirstLastPara="1" rIns="91425" wrap="square" tIns="45700">
            <a:noAutofit/>
          </a:bodyPr>
          <a:lstStyle>
            <a:lvl1pPr indent="-228600" lvl="0" marL="457200" algn="r">
              <a:lnSpc>
                <a:spcPct val="100000"/>
              </a:lnSpc>
              <a:spcBef>
                <a:spcPts val="640"/>
              </a:spcBef>
              <a:spcAft>
                <a:spcPts val="0"/>
              </a:spcAft>
              <a:buClr>
                <a:schemeClr val="lt1"/>
              </a:buClr>
              <a:buSzPts val="3200"/>
              <a:buNone/>
              <a:defRPr b="1" sz="3200">
                <a:solidFill>
                  <a:schemeClr val="lt1"/>
                </a:solidFill>
                <a:latin typeface="Arial"/>
                <a:ea typeface="Arial"/>
                <a:cs typeface="Arial"/>
                <a:sym typeface="Arial"/>
              </a:defRPr>
            </a:lvl1pPr>
            <a:lvl2pPr indent="-406400" lvl="1" marL="914400" algn="l">
              <a:lnSpc>
                <a:spcPct val="100000"/>
              </a:lnSpc>
              <a:spcBef>
                <a:spcPts val="560"/>
              </a:spcBef>
              <a:spcAft>
                <a:spcPts val="0"/>
              </a:spcAft>
              <a:buClr>
                <a:schemeClr val="dk1"/>
              </a:buClr>
              <a:buSzPts val="2800"/>
              <a:buChar char="–"/>
              <a:defRPr b="0" sz="2800">
                <a:latin typeface="Arial"/>
                <a:ea typeface="Arial"/>
                <a:cs typeface="Arial"/>
                <a:sym typeface="Arial"/>
              </a:defRPr>
            </a:lvl2pPr>
            <a:lvl3pPr indent="-381000" lvl="2" marL="1371600" algn="l">
              <a:lnSpc>
                <a:spcPct val="100000"/>
              </a:lnSpc>
              <a:spcBef>
                <a:spcPts val="480"/>
              </a:spcBef>
              <a:spcAft>
                <a:spcPts val="0"/>
              </a:spcAft>
              <a:buClr>
                <a:schemeClr val="dk1"/>
              </a:buClr>
              <a:buSzPts val="2400"/>
              <a:buChar char="•"/>
              <a:defRPr b="0" sz="2400">
                <a:latin typeface="Arial"/>
                <a:ea typeface="Arial"/>
                <a:cs typeface="Arial"/>
                <a:sym typeface="Arial"/>
              </a:defRPr>
            </a:lvl3pPr>
            <a:lvl4pPr indent="-355600" lvl="3" marL="1828800" algn="l">
              <a:lnSpc>
                <a:spcPct val="100000"/>
              </a:lnSpc>
              <a:spcBef>
                <a:spcPts val="400"/>
              </a:spcBef>
              <a:spcAft>
                <a:spcPts val="0"/>
              </a:spcAft>
              <a:buClr>
                <a:schemeClr val="dk1"/>
              </a:buClr>
              <a:buSzPts val="2000"/>
              <a:buChar char="–"/>
              <a:defRPr b="0" sz="2000">
                <a:latin typeface="Arial"/>
                <a:ea typeface="Arial"/>
                <a:cs typeface="Arial"/>
                <a:sym typeface="Arial"/>
              </a:defRPr>
            </a:lvl4pPr>
            <a:lvl5pPr indent="-355600" lvl="4" marL="2286000" algn="l">
              <a:lnSpc>
                <a:spcPct val="100000"/>
              </a:lnSpc>
              <a:spcBef>
                <a:spcPts val="400"/>
              </a:spcBef>
              <a:spcAft>
                <a:spcPts val="0"/>
              </a:spcAft>
              <a:buClr>
                <a:schemeClr val="dk1"/>
              </a:buClr>
              <a:buSzPts val="2000"/>
              <a:buChar char="»"/>
              <a:defRPr b="0" sz="2000">
                <a:latin typeface="Arial"/>
                <a:ea typeface="Arial"/>
                <a:cs typeface="Arial"/>
                <a:sym typeface="Arial"/>
              </a:defRPr>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7" name="Shape 87"/>
        <p:cNvGrpSpPr/>
        <p:nvPr/>
      </p:nvGrpSpPr>
      <p:grpSpPr>
        <a:xfrm>
          <a:off x="0" y="0"/>
          <a:ext cx="0" cy="0"/>
          <a:chOff x="0" y="0"/>
          <a:chExt cx="0" cy="0"/>
        </a:xfrm>
      </p:grpSpPr>
      <p:sp>
        <p:nvSpPr>
          <p:cNvPr id="88" name="Google Shape;88;g95d8cbd466_1_61"/>
          <p:cNvSpPr txBox="1"/>
          <p:nvPr>
            <p:ph type="title"/>
          </p:nvPr>
        </p:nvSpPr>
        <p:spPr>
          <a:xfrm>
            <a:off x="0" y="5008"/>
            <a:ext cx="9144000" cy="726829"/>
          </a:xfrm>
          <a:prstGeom prst="rect">
            <a:avLst/>
          </a:prstGeom>
          <a:solidFill>
            <a:srgbClr val="08909D"/>
          </a:solidFill>
          <a:ln>
            <a:noFill/>
          </a:ln>
        </p:spPr>
        <p:txBody>
          <a:bodyPr anchorCtr="0" anchor="ctr" bIns="45700" lIns="91425" spcFirstLastPara="1" rIns="91425" wrap="square" tIns="45700">
            <a:noAutofit/>
          </a:bodyPr>
          <a:lstStyle>
            <a:lvl1pPr lvl="0" algn="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g95d8cbd466_1_61"/>
          <p:cNvSpPr txBox="1"/>
          <p:nvPr>
            <p:ph idx="1" type="body"/>
          </p:nvPr>
        </p:nvSpPr>
        <p:spPr>
          <a:xfrm>
            <a:off x="457200" y="996463"/>
            <a:ext cx="8229600" cy="5129702"/>
          </a:xfrm>
          <a:prstGeom prst="rect">
            <a:avLst/>
          </a:prstGeom>
          <a:noFill/>
          <a:ln>
            <a:noFill/>
          </a:ln>
        </p:spPr>
        <p:txBody>
          <a:bodyPr anchorCtr="0" anchor="t" bIns="45700" lIns="91425" spcFirstLastPara="1" rIns="91425" wrap="square" tIns="45700">
            <a:noAutofit/>
          </a:bodyPr>
          <a:lstStyle>
            <a:lvl1pPr indent="-381000" lvl="0" marL="457200" algn="l">
              <a:lnSpc>
                <a:spcPct val="114000"/>
              </a:lnSpc>
              <a:spcBef>
                <a:spcPts val="0"/>
              </a:spcBef>
              <a:spcAft>
                <a:spcPts val="0"/>
              </a:spcAft>
              <a:buClr>
                <a:schemeClr val="dk1"/>
              </a:buClr>
              <a:buSzPts val="2400"/>
              <a:buChar char="•"/>
              <a:defRPr/>
            </a:lvl1pPr>
            <a:lvl2pPr indent="-361950" lvl="1" marL="914400" algn="l">
              <a:lnSpc>
                <a:spcPct val="114000"/>
              </a:lnSpc>
              <a:spcBef>
                <a:spcPts val="450"/>
              </a:spcBef>
              <a:spcAft>
                <a:spcPts val="0"/>
              </a:spcAft>
              <a:buClr>
                <a:schemeClr val="dk1"/>
              </a:buClr>
              <a:buSzPts val="2100"/>
              <a:buChar char="–"/>
              <a:defRPr/>
            </a:lvl2pPr>
            <a:lvl3pPr indent="-342900" lvl="2" marL="1371600" algn="l">
              <a:lnSpc>
                <a:spcPct val="114000"/>
              </a:lnSpc>
              <a:spcBef>
                <a:spcPts val="450"/>
              </a:spcBef>
              <a:spcAft>
                <a:spcPts val="0"/>
              </a:spcAft>
              <a:buClr>
                <a:schemeClr val="dk1"/>
              </a:buClr>
              <a:buSzPts val="1800"/>
              <a:buChar char="•"/>
              <a:defRPr/>
            </a:lvl3pPr>
            <a:lvl4pPr indent="-323850" lvl="3" marL="1828800" algn="l">
              <a:lnSpc>
                <a:spcPct val="114000"/>
              </a:lnSpc>
              <a:spcBef>
                <a:spcPts val="450"/>
              </a:spcBef>
              <a:spcAft>
                <a:spcPts val="0"/>
              </a:spcAft>
              <a:buClr>
                <a:schemeClr val="dk1"/>
              </a:buClr>
              <a:buSzPts val="1500"/>
              <a:buChar char="–"/>
              <a:defRPr/>
            </a:lvl4pPr>
            <a:lvl5pPr indent="-323850" lvl="4" marL="2286000" algn="l">
              <a:lnSpc>
                <a:spcPct val="114000"/>
              </a:lnSpc>
              <a:spcBef>
                <a:spcPts val="450"/>
              </a:spcBef>
              <a:spcAft>
                <a:spcPts val="0"/>
              </a:spcAft>
              <a:buClr>
                <a:schemeClr val="dk1"/>
              </a:buClr>
              <a:buSzPts val="1500"/>
              <a:buChar char="»"/>
              <a:defRPr/>
            </a:lvl5pPr>
            <a:lvl6pPr indent="-342900" lvl="5" marL="2743200" algn="l">
              <a:lnSpc>
                <a:spcPct val="100000"/>
              </a:lnSpc>
              <a:spcBef>
                <a:spcPts val="45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90" name="Google Shape;90;g95d8cbd466_1_61"/>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1" name="Shape 91"/>
        <p:cNvGrpSpPr/>
        <p:nvPr/>
      </p:nvGrpSpPr>
      <p:grpSpPr>
        <a:xfrm>
          <a:off x="0" y="0"/>
          <a:ext cx="0" cy="0"/>
          <a:chOff x="0" y="0"/>
          <a:chExt cx="0" cy="0"/>
        </a:xfrm>
      </p:grpSpPr>
      <p:sp>
        <p:nvSpPr>
          <p:cNvPr id="92" name="Google Shape;92;g95d8cbd466_1_65"/>
          <p:cNvSpPr txBox="1"/>
          <p:nvPr>
            <p:ph type="title"/>
          </p:nvPr>
        </p:nvSpPr>
        <p:spPr>
          <a:xfrm>
            <a:off x="0" y="5008"/>
            <a:ext cx="9144000" cy="726829"/>
          </a:xfrm>
          <a:prstGeom prst="rect">
            <a:avLst/>
          </a:prstGeom>
          <a:solidFill>
            <a:srgbClr val="08909D"/>
          </a:solidFill>
          <a:ln>
            <a:noFill/>
          </a:ln>
        </p:spPr>
        <p:txBody>
          <a:bodyPr anchorCtr="0" anchor="ctr" bIns="45700" lIns="91425" spcFirstLastPara="1" rIns="91425" wrap="square" tIns="45700">
            <a:noAutofit/>
          </a:bodyPr>
          <a:lstStyle>
            <a:lvl1pPr lvl="0" algn="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g95d8cbd466_1_65"/>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p:cSld name="Header">
    <p:spTree>
      <p:nvGrpSpPr>
        <p:cNvPr id="94" name="Shape 94"/>
        <p:cNvGrpSpPr/>
        <p:nvPr/>
      </p:nvGrpSpPr>
      <p:grpSpPr>
        <a:xfrm>
          <a:off x="0" y="0"/>
          <a:ext cx="0" cy="0"/>
          <a:chOff x="0" y="0"/>
          <a:chExt cx="0" cy="0"/>
        </a:xfrm>
      </p:grpSpPr>
      <p:sp>
        <p:nvSpPr>
          <p:cNvPr id="95" name="Google Shape;95;g95d8cbd466_1_68"/>
          <p:cNvSpPr txBox="1"/>
          <p:nvPr>
            <p:ph type="ctrTitle"/>
          </p:nvPr>
        </p:nvSpPr>
        <p:spPr>
          <a:xfrm>
            <a:off x="320979" y="325011"/>
            <a:ext cx="8593211" cy="627149"/>
          </a:xfrm>
          <a:prstGeom prst="rect">
            <a:avLst/>
          </a:prstGeom>
          <a:solidFill>
            <a:srgbClr val="08909D"/>
          </a:solidFill>
          <a:ln>
            <a:noFill/>
          </a:ln>
        </p:spPr>
        <p:txBody>
          <a:bodyPr anchorCtr="0" anchor="t" bIns="45700" lIns="91425" spcFirstLastPara="1" rIns="91425" wrap="square" tIns="45700">
            <a:noAutofit/>
          </a:bodyPr>
          <a:lstStyle>
            <a:lvl1pPr lvl="0" algn="l">
              <a:lnSpc>
                <a:spcPct val="100000"/>
              </a:lnSpc>
              <a:spcBef>
                <a:spcPts val="0"/>
              </a:spcBef>
              <a:spcAft>
                <a:spcPts val="0"/>
              </a:spcAft>
              <a:buClr>
                <a:srgbClr val="000000"/>
              </a:buClr>
              <a:buSzPts val="2400"/>
              <a:buFont typeface="Arial"/>
              <a:buNone/>
              <a:defRPr b="1" i="0" sz="2400" cap="none">
                <a:solidFill>
                  <a:srgbClr val="00000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g95d8cbd466_1_68"/>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7" name="Google Shape;97;g95d8cbd466_1_68"/>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
        <p:nvSpPr>
          <p:cNvPr id="98" name="Google Shape;98;g95d8cbd466_1_68"/>
          <p:cNvSpPr txBox="1"/>
          <p:nvPr/>
        </p:nvSpPr>
        <p:spPr>
          <a:xfrm>
            <a:off x="7515226" y="6369395"/>
            <a:ext cx="1539488" cy="41563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r>
              <a:rPr b="1" i="0" lang="en-AU" sz="1400" u="none" cap="none" strike="noStrike">
                <a:solidFill>
                  <a:schemeClr val="accent3"/>
                </a:solidFill>
                <a:latin typeface="Arial"/>
                <a:ea typeface="Arial"/>
                <a:cs typeface="Arial"/>
                <a:sym typeface="Arial"/>
              </a:rPr>
              <a:t>jpl.nasa.gov</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1_Blank">
    <p:spTree>
      <p:nvGrpSpPr>
        <p:cNvPr id="8" name="Shape 8"/>
        <p:cNvGrpSpPr/>
        <p:nvPr/>
      </p:nvGrpSpPr>
      <p:grpSpPr>
        <a:xfrm>
          <a:off x="0" y="0"/>
          <a:ext cx="0" cy="0"/>
          <a:chOff x="0" y="0"/>
          <a:chExt cx="0" cy="0"/>
        </a:xfrm>
      </p:grpSpPr>
      <p:sp>
        <p:nvSpPr>
          <p:cNvPr id="9" name="Google Shape;9;p47"/>
          <p:cNvSpPr/>
          <p:nvPr>
            <p:ph idx="12" type="sldNum"/>
          </p:nvPr>
        </p:nvSpPr>
        <p:spPr>
          <a:xfrm>
            <a:off x="8763000" y="6629400"/>
            <a:ext cx="304800" cy="187285"/>
          </a:xfrm>
          <a:prstGeom prst="roundRect">
            <a:avLst>
              <a:gd fmla="val 16667" name="adj"/>
            </a:avLst>
          </a:prstGeom>
          <a:solidFill>
            <a:schemeClr val="lt1">
              <a:alpha val="46274"/>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lvl1pPr indent="0" lvl="0"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AU"/>
              <a:t>‹#›</a:t>
            </a:fld>
            <a:endParaRPr/>
          </a:p>
        </p:txBody>
      </p:sp>
      <p:sp>
        <p:nvSpPr>
          <p:cNvPr id="10" name="Google Shape;10;p47"/>
          <p:cNvSpPr txBox="1"/>
          <p:nvPr>
            <p:ph idx="1" type="body"/>
          </p:nvPr>
        </p:nvSpPr>
        <p:spPr>
          <a:xfrm>
            <a:off x="76200" y="1219200"/>
            <a:ext cx="8991600" cy="525780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00000"/>
              </a:lnSpc>
              <a:spcBef>
                <a:spcPts val="500"/>
              </a:spcBef>
              <a:spcAft>
                <a:spcPts val="0"/>
              </a:spcAft>
              <a:buClr>
                <a:srgbClr val="002569"/>
              </a:buClr>
              <a:buSzPts val="2000"/>
              <a:buFont typeface="Arial"/>
              <a:buChar char="•"/>
              <a:defRPr b="1" i="0" sz="2000" u="none" cap="none" strike="noStrike">
                <a:solidFill>
                  <a:srgbClr val="002569"/>
                </a:solidFill>
                <a:latin typeface="Helvetica Neue"/>
                <a:ea typeface="Helvetica Neue"/>
                <a:cs typeface="Helvetica Neue"/>
                <a:sym typeface="Helvetica Neue"/>
              </a:defRPr>
            </a:lvl1pPr>
            <a:lvl2pPr indent="-355600" lvl="1" marL="914400" marR="0" rtl="0" algn="l">
              <a:lnSpc>
                <a:spcPct val="100000"/>
              </a:lnSpc>
              <a:spcBef>
                <a:spcPts val="500"/>
              </a:spcBef>
              <a:spcAft>
                <a:spcPts val="0"/>
              </a:spcAft>
              <a:buClr>
                <a:srgbClr val="002569"/>
              </a:buClr>
              <a:buSzPts val="2000"/>
              <a:buFont typeface="Courier New"/>
              <a:buChar char="o"/>
              <a:defRPr b="0" i="0" sz="2000" u="none" cap="none" strike="noStrike">
                <a:solidFill>
                  <a:srgbClr val="002569"/>
                </a:solidFill>
                <a:latin typeface="Helvetica Neue"/>
                <a:ea typeface="Helvetica Neue"/>
                <a:cs typeface="Helvetica Neue"/>
                <a:sym typeface="Helvetica Neue"/>
              </a:defRPr>
            </a:lvl2pPr>
            <a:lvl3pPr indent="-355600" lvl="2" marL="1371600" marR="0" rtl="0" algn="l">
              <a:lnSpc>
                <a:spcPct val="100000"/>
              </a:lnSpc>
              <a:spcBef>
                <a:spcPts val="500"/>
              </a:spcBef>
              <a:spcAft>
                <a:spcPts val="0"/>
              </a:spcAft>
              <a:buClr>
                <a:srgbClr val="002569"/>
              </a:buClr>
              <a:buSzPts val="2000"/>
              <a:buFont typeface="Noto Sans Symbols"/>
              <a:buChar char="▪"/>
              <a:defRPr b="0" i="0" sz="2000" u="none" cap="none" strike="noStrike">
                <a:solidFill>
                  <a:srgbClr val="002569"/>
                </a:solidFill>
                <a:latin typeface="Helvetica Neue"/>
                <a:ea typeface="Helvetica Neue"/>
                <a:cs typeface="Helvetica Neue"/>
                <a:sym typeface="Helvetica Neue"/>
              </a:defRPr>
            </a:lvl3pPr>
            <a:lvl4pPr indent="-355600" lvl="3" marL="18288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4pPr>
            <a:lvl5pPr indent="-355600" lvl="4" marL="22860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
        <p:nvSpPr>
          <p:cNvPr id="11" name="Google Shape;11;p47"/>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500"/>
              </a:spcBef>
              <a:spcAft>
                <a:spcPts val="0"/>
              </a:spcAft>
              <a:buClr>
                <a:schemeClr val="lt1"/>
              </a:buClr>
              <a:buSzPts val="2800"/>
              <a:buFont typeface="Arial"/>
              <a:buNone/>
              <a:defRPr b="1" i="0" sz="2800" u="none" cap="none" strike="noStrike">
                <a:solidFill>
                  <a:schemeClr val="lt1"/>
                </a:solidFill>
                <a:latin typeface="Helvetica Neue"/>
                <a:ea typeface="Helvetica Neue"/>
                <a:cs typeface="Helvetica Neue"/>
                <a:sym typeface="Helvetica Neue"/>
              </a:defRPr>
            </a:lvl1pPr>
            <a:lvl2pPr indent="-381000" lvl="1" marL="9144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2pPr>
            <a:lvl3pPr indent="-381000" lvl="2" marL="1371600" marR="0" rtl="0" algn="l">
              <a:lnSpc>
                <a:spcPct val="100000"/>
              </a:lnSpc>
              <a:spcBef>
                <a:spcPts val="500"/>
              </a:spcBef>
              <a:spcAft>
                <a:spcPts val="0"/>
              </a:spcAft>
              <a:buClr>
                <a:srgbClr val="002569"/>
              </a:buClr>
              <a:buSzPts val="2400"/>
              <a:buFont typeface="Arial"/>
              <a:buChar char="o"/>
              <a:defRPr b="0" i="0" sz="2400" u="none" cap="none" strike="noStrike">
                <a:solidFill>
                  <a:srgbClr val="002569"/>
                </a:solidFill>
                <a:latin typeface="Arial"/>
                <a:ea typeface="Arial"/>
                <a:cs typeface="Arial"/>
                <a:sym typeface="Arial"/>
              </a:defRPr>
            </a:lvl3pPr>
            <a:lvl4pPr indent="-381000" lvl="3" marL="18288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4pPr>
            <a:lvl5pPr indent="-381000" lvl="4" marL="22860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bg>
      <p:bgPr>
        <a:solidFill>
          <a:srgbClr val="045BAA"/>
        </a:solidFill>
      </p:bgPr>
    </p:bg>
    <p:spTree>
      <p:nvGrpSpPr>
        <p:cNvPr id="99" name="Shape 99"/>
        <p:cNvGrpSpPr/>
        <p:nvPr/>
      </p:nvGrpSpPr>
      <p:grpSpPr>
        <a:xfrm>
          <a:off x="0" y="0"/>
          <a:ext cx="0" cy="0"/>
          <a:chOff x="0" y="0"/>
          <a:chExt cx="0" cy="0"/>
        </a:xfrm>
      </p:grpSpPr>
      <p:sp>
        <p:nvSpPr>
          <p:cNvPr id="100" name="Google Shape;100;g95d8cbd466_1_73"/>
          <p:cNvSpPr txBox="1"/>
          <p:nvPr>
            <p:ph type="ctrTitle"/>
          </p:nvPr>
        </p:nvSpPr>
        <p:spPr>
          <a:xfrm>
            <a:off x="1216475" y="660856"/>
            <a:ext cx="7772400" cy="14700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Clr>
                <a:schemeClr val="lt1"/>
              </a:buClr>
              <a:buSzPts val="2700"/>
              <a:buFont typeface="Arimo"/>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g95d8cbd466_1_73"/>
          <p:cNvSpPr txBox="1"/>
          <p:nvPr>
            <p:ph idx="1" type="subTitle"/>
          </p:nvPr>
        </p:nvSpPr>
        <p:spPr>
          <a:xfrm>
            <a:off x="2588075" y="2476500"/>
            <a:ext cx="6400800" cy="1752600"/>
          </a:xfrm>
          <a:prstGeom prst="rect">
            <a:avLst/>
          </a:prstGeom>
          <a:noFill/>
          <a:ln>
            <a:noFill/>
          </a:ln>
        </p:spPr>
        <p:txBody>
          <a:bodyPr anchorCtr="0" anchor="t" bIns="45700" lIns="91425" spcFirstLastPara="1" rIns="91425" wrap="square" tIns="45700">
            <a:noAutofit/>
          </a:bodyPr>
          <a:lstStyle>
            <a:lvl1pPr lvl="0" algn="r">
              <a:lnSpc>
                <a:spcPct val="114000"/>
              </a:lnSpc>
              <a:spcBef>
                <a:spcPts val="0"/>
              </a:spcBef>
              <a:spcAft>
                <a:spcPts val="0"/>
              </a:spcAft>
              <a:buClr>
                <a:schemeClr val="lt1"/>
              </a:buClr>
              <a:buSzPts val="1800"/>
              <a:buNone/>
              <a:defRPr b="0" sz="1800">
                <a:solidFill>
                  <a:schemeClr val="lt1"/>
                </a:solidFill>
              </a:defRPr>
            </a:lvl1pPr>
            <a:lvl2pPr lvl="1" algn="ctr">
              <a:lnSpc>
                <a:spcPct val="114000"/>
              </a:lnSpc>
              <a:spcBef>
                <a:spcPts val="0"/>
              </a:spcBef>
              <a:spcAft>
                <a:spcPts val="0"/>
              </a:spcAft>
              <a:buClr>
                <a:srgbClr val="888888"/>
              </a:buClr>
              <a:buSzPts val="2100"/>
              <a:buNone/>
              <a:defRPr>
                <a:solidFill>
                  <a:srgbClr val="888888"/>
                </a:solidFill>
              </a:defRPr>
            </a:lvl2pPr>
            <a:lvl3pPr lvl="2" algn="ctr">
              <a:lnSpc>
                <a:spcPct val="114000"/>
              </a:lnSpc>
              <a:spcBef>
                <a:spcPts val="0"/>
              </a:spcBef>
              <a:spcAft>
                <a:spcPts val="0"/>
              </a:spcAft>
              <a:buClr>
                <a:srgbClr val="888888"/>
              </a:buClr>
              <a:buSzPts val="1800"/>
              <a:buNone/>
              <a:defRPr>
                <a:solidFill>
                  <a:srgbClr val="888888"/>
                </a:solidFill>
              </a:defRPr>
            </a:lvl3pPr>
            <a:lvl4pPr lvl="3" algn="ctr">
              <a:lnSpc>
                <a:spcPct val="114000"/>
              </a:lnSpc>
              <a:spcBef>
                <a:spcPts val="0"/>
              </a:spcBef>
              <a:spcAft>
                <a:spcPts val="0"/>
              </a:spcAft>
              <a:buClr>
                <a:srgbClr val="888888"/>
              </a:buClr>
              <a:buSzPts val="1500"/>
              <a:buNone/>
              <a:defRPr>
                <a:solidFill>
                  <a:srgbClr val="888888"/>
                </a:solidFill>
              </a:defRPr>
            </a:lvl4pPr>
            <a:lvl5pPr lvl="4" algn="ctr">
              <a:lnSpc>
                <a:spcPct val="114000"/>
              </a:lnSpc>
              <a:spcBef>
                <a:spcPts val="0"/>
              </a:spcBef>
              <a:spcAft>
                <a:spcPts val="0"/>
              </a:spcAft>
              <a:buClr>
                <a:srgbClr val="888888"/>
              </a:buClr>
              <a:buSzPts val="1500"/>
              <a:buNone/>
              <a:defRPr>
                <a:solidFill>
                  <a:srgbClr val="888888"/>
                </a:solidFill>
              </a:defRPr>
            </a:lvl5pPr>
            <a:lvl6pPr lvl="5" algn="ctr">
              <a:lnSpc>
                <a:spcPct val="100000"/>
              </a:lnSpc>
              <a:spcBef>
                <a:spcPts val="300"/>
              </a:spcBef>
              <a:spcAft>
                <a:spcPts val="0"/>
              </a:spcAft>
              <a:buClr>
                <a:srgbClr val="888888"/>
              </a:buClr>
              <a:buSzPts val="1500"/>
              <a:buNone/>
              <a:defRPr>
                <a:solidFill>
                  <a:srgbClr val="888888"/>
                </a:solidFill>
              </a:defRPr>
            </a:lvl6pPr>
            <a:lvl7pPr lvl="6" algn="ctr">
              <a:lnSpc>
                <a:spcPct val="100000"/>
              </a:lnSpc>
              <a:spcBef>
                <a:spcPts val="300"/>
              </a:spcBef>
              <a:spcAft>
                <a:spcPts val="0"/>
              </a:spcAft>
              <a:buClr>
                <a:srgbClr val="888888"/>
              </a:buClr>
              <a:buSzPts val="1500"/>
              <a:buNone/>
              <a:defRPr>
                <a:solidFill>
                  <a:srgbClr val="888888"/>
                </a:solidFill>
              </a:defRPr>
            </a:lvl7pPr>
            <a:lvl8pPr lvl="7" algn="ctr">
              <a:lnSpc>
                <a:spcPct val="100000"/>
              </a:lnSpc>
              <a:spcBef>
                <a:spcPts val="300"/>
              </a:spcBef>
              <a:spcAft>
                <a:spcPts val="0"/>
              </a:spcAft>
              <a:buClr>
                <a:srgbClr val="888888"/>
              </a:buClr>
              <a:buSzPts val="1500"/>
              <a:buNone/>
              <a:defRPr>
                <a:solidFill>
                  <a:srgbClr val="888888"/>
                </a:solidFill>
              </a:defRPr>
            </a:lvl8pPr>
            <a:lvl9pPr lvl="8" algn="ctr">
              <a:lnSpc>
                <a:spcPct val="100000"/>
              </a:lnSpc>
              <a:spcBef>
                <a:spcPts val="300"/>
              </a:spcBef>
              <a:spcAft>
                <a:spcPts val="0"/>
              </a:spcAft>
              <a:buClr>
                <a:srgbClr val="888888"/>
              </a:buClr>
              <a:buSzPts val="1500"/>
              <a:buNone/>
              <a:defRPr>
                <a:solidFill>
                  <a:srgbClr val="888888"/>
                </a:solidFill>
              </a:defRPr>
            </a:lvl9pPr>
          </a:lstStyle>
          <a:p/>
        </p:txBody>
      </p:sp>
      <p:pic>
        <p:nvPicPr>
          <p:cNvPr id="102" name="Google Shape;102;g95d8cbd466_1_73"/>
          <p:cNvPicPr preferRelativeResize="0"/>
          <p:nvPr/>
        </p:nvPicPr>
        <p:blipFill rotWithShape="1">
          <a:blip r:embed="rId2">
            <a:alphaModFix/>
          </a:blip>
          <a:srcRect b="0" l="0" r="0" t="0"/>
          <a:stretch/>
        </p:blipFill>
        <p:spPr>
          <a:xfrm>
            <a:off x="0" y="4229100"/>
            <a:ext cx="4648200" cy="2628900"/>
          </a:xfrm>
          <a:prstGeom prst="rect">
            <a:avLst/>
          </a:prstGeom>
          <a:solidFill>
            <a:srgbClr val="005BA9"/>
          </a:solidFill>
          <a:ln>
            <a:noFill/>
          </a:ln>
        </p:spPr>
      </p:pic>
      <p:sp>
        <p:nvSpPr>
          <p:cNvPr id="103" name="Google Shape;103;g95d8cbd466_1_73"/>
          <p:cNvSpPr/>
          <p:nvPr/>
        </p:nvSpPr>
        <p:spPr>
          <a:xfrm>
            <a:off x="6951216" y="5965794"/>
            <a:ext cx="2192785" cy="892206"/>
          </a:xfrm>
          <a:prstGeom prst="rect">
            <a:avLst/>
          </a:prstGeom>
          <a:solidFill>
            <a:schemeClr val="lt1"/>
          </a:solidFill>
          <a:ln cap="flat" cmpd="sng" w="9525">
            <a:solidFill>
              <a:srgbClr val="00DE0B"/>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104" name="Google Shape;104;g95d8cbd466_1_73"/>
          <p:cNvSpPr/>
          <p:nvPr/>
        </p:nvSpPr>
        <p:spPr>
          <a:xfrm>
            <a:off x="7034585" y="6055961"/>
            <a:ext cx="2014214" cy="726252"/>
          </a:xfrm>
          <a:prstGeom prst="rect">
            <a:avLst/>
          </a:prstGeom>
          <a:solidFill>
            <a:srgbClr val="FFFFFF"/>
          </a:solidFill>
          <a:ln>
            <a:noFill/>
          </a:ln>
        </p:spPr>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035093"/>
        </a:solidFill>
      </p:bgPr>
    </p:bg>
    <p:spTree>
      <p:nvGrpSpPr>
        <p:cNvPr id="105" name="Shape 105"/>
        <p:cNvGrpSpPr/>
        <p:nvPr/>
      </p:nvGrpSpPr>
      <p:grpSpPr>
        <a:xfrm>
          <a:off x="0" y="0"/>
          <a:ext cx="0" cy="0"/>
          <a:chOff x="0" y="0"/>
          <a:chExt cx="0" cy="0"/>
        </a:xfrm>
      </p:grpSpPr>
      <p:sp>
        <p:nvSpPr>
          <p:cNvPr id="106" name="Google Shape;106;g95d8cbd466_1_79"/>
          <p:cNvSpPr txBox="1"/>
          <p:nvPr>
            <p:ph type="title"/>
          </p:nvPr>
        </p:nvSpPr>
        <p:spPr>
          <a:xfrm>
            <a:off x="722313" y="1150940"/>
            <a:ext cx="7772400" cy="1362075"/>
          </a:xfrm>
          <a:prstGeom prst="rect">
            <a:avLst/>
          </a:prstGeom>
          <a:solidFill>
            <a:srgbClr val="005094"/>
          </a:solidFill>
          <a:ln>
            <a:noFill/>
          </a:ln>
        </p:spPr>
        <p:txBody>
          <a:bodyPr anchorCtr="0" anchor="ctr" bIns="45700" lIns="91425" spcFirstLastPara="1" rIns="91425" wrap="square" tIns="45700">
            <a:noAutofit/>
          </a:bodyPr>
          <a:lstStyle>
            <a:lvl1pPr lvl="0" algn="r">
              <a:lnSpc>
                <a:spcPct val="100000"/>
              </a:lnSpc>
              <a:spcBef>
                <a:spcPts val="0"/>
              </a:spcBef>
              <a:spcAft>
                <a:spcPts val="0"/>
              </a:spcAft>
              <a:buClr>
                <a:schemeClr val="lt1"/>
              </a:buClr>
              <a:buSzPts val="3000"/>
              <a:buFont typeface="Arimo"/>
              <a:buNone/>
              <a:defRPr b="1" sz="30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g95d8cbd466_1_79"/>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114000"/>
              </a:lnSpc>
              <a:spcBef>
                <a:spcPts val="0"/>
              </a:spcBef>
              <a:spcAft>
                <a:spcPts val="0"/>
              </a:spcAft>
              <a:buClr>
                <a:srgbClr val="888888"/>
              </a:buClr>
              <a:buSzPts val="1500"/>
              <a:buNone/>
              <a:defRPr sz="1500">
                <a:solidFill>
                  <a:srgbClr val="888888"/>
                </a:solidFill>
              </a:defRPr>
            </a:lvl1pPr>
            <a:lvl2pPr indent="-228600" lvl="1" marL="914400" algn="l">
              <a:lnSpc>
                <a:spcPct val="114000"/>
              </a:lnSpc>
              <a:spcBef>
                <a:spcPts val="0"/>
              </a:spcBef>
              <a:spcAft>
                <a:spcPts val="0"/>
              </a:spcAft>
              <a:buClr>
                <a:srgbClr val="888888"/>
              </a:buClr>
              <a:buSzPts val="1350"/>
              <a:buNone/>
              <a:defRPr sz="1350">
                <a:solidFill>
                  <a:srgbClr val="888888"/>
                </a:solidFill>
              </a:defRPr>
            </a:lvl2pPr>
            <a:lvl3pPr indent="-228600" lvl="2" marL="1371600" algn="l">
              <a:lnSpc>
                <a:spcPct val="114000"/>
              </a:lnSpc>
              <a:spcBef>
                <a:spcPts val="0"/>
              </a:spcBef>
              <a:spcAft>
                <a:spcPts val="0"/>
              </a:spcAft>
              <a:buClr>
                <a:srgbClr val="888888"/>
              </a:buClr>
              <a:buSzPts val="1200"/>
              <a:buNone/>
              <a:defRPr sz="1200">
                <a:solidFill>
                  <a:srgbClr val="888888"/>
                </a:solidFill>
              </a:defRPr>
            </a:lvl3pPr>
            <a:lvl4pPr indent="-228600" lvl="3" marL="1828800" algn="l">
              <a:lnSpc>
                <a:spcPct val="114000"/>
              </a:lnSpc>
              <a:spcBef>
                <a:spcPts val="0"/>
              </a:spcBef>
              <a:spcAft>
                <a:spcPts val="0"/>
              </a:spcAft>
              <a:buClr>
                <a:srgbClr val="888888"/>
              </a:buClr>
              <a:buSzPts val="1050"/>
              <a:buNone/>
              <a:defRPr sz="1050">
                <a:solidFill>
                  <a:srgbClr val="888888"/>
                </a:solidFill>
              </a:defRPr>
            </a:lvl4pPr>
            <a:lvl5pPr indent="-228600" lvl="4" marL="2286000" algn="l">
              <a:lnSpc>
                <a:spcPct val="114000"/>
              </a:lnSpc>
              <a:spcBef>
                <a:spcPts val="0"/>
              </a:spcBef>
              <a:spcAft>
                <a:spcPts val="0"/>
              </a:spcAft>
              <a:buClr>
                <a:srgbClr val="888888"/>
              </a:buClr>
              <a:buSzPts val="1050"/>
              <a:buNone/>
              <a:defRPr sz="1050">
                <a:solidFill>
                  <a:srgbClr val="888888"/>
                </a:solidFill>
              </a:defRPr>
            </a:lvl5pPr>
            <a:lvl6pPr indent="-228600" lvl="5" marL="2743200" algn="l">
              <a:lnSpc>
                <a:spcPct val="100000"/>
              </a:lnSpc>
              <a:spcBef>
                <a:spcPts val="210"/>
              </a:spcBef>
              <a:spcAft>
                <a:spcPts val="0"/>
              </a:spcAft>
              <a:buClr>
                <a:srgbClr val="888888"/>
              </a:buClr>
              <a:buSzPts val="1050"/>
              <a:buNone/>
              <a:defRPr sz="1050">
                <a:solidFill>
                  <a:srgbClr val="888888"/>
                </a:solidFill>
              </a:defRPr>
            </a:lvl6pPr>
            <a:lvl7pPr indent="-228600" lvl="6" marL="3200400" algn="l">
              <a:lnSpc>
                <a:spcPct val="100000"/>
              </a:lnSpc>
              <a:spcBef>
                <a:spcPts val="210"/>
              </a:spcBef>
              <a:spcAft>
                <a:spcPts val="0"/>
              </a:spcAft>
              <a:buClr>
                <a:srgbClr val="888888"/>
              </a:buClr>
              <a:buSzPts val="1050"/>
              <a:buNone/>
              <a:defRPr sz="1050">
                <a:solidFill>
                  <a:srgbClr val="888888"/>
                </a:solidFill>
              </a:defRPr>
            </a:lvl7pPr>
            <a:lvl8pPr indent="-228600" lvl="7" marL="3657600" algn="l">
              <a:lnSpc>
                <a:spcPct val="100000"/>
              </a:lnSpc>
              <a:spcBef>
                <a:spcPts val="210"/>
              </a:spcBef>
              <a:spcAft>
                <a:spcPts val="0"/>
              </a:spcAft>
              <a:buClr>
                <a:srgbClr val="888888"/>
              </a:buClr>
              <a:buSzPts val="1050"/>
              <a:buNone/>
              <a:defRPr sz="1050">
                <a:solidFill>
                  <a:srgbClr val="888888"/>
                </a:solidFill>
              </a:defRPr>
            </a:lvl8pPr>
            <a:lvl9pPr indent="-228600" lvl="8" marL="4114800" algn="l">
              <a:lnSpc>
                <a:spcPct val="100000"/>
              </a:lnSpc>
              <a:spcBef>
                <a:spcPts val="210"/>
              </a:spcBef>
              <a:spcAft>
                <a:spcPts val="0"/>
              </a:spcAft>
              <a:buClr>
                <a:srgbClr val="888888"/>
              </a:buClr>
              <a:buSzPts val="1050"/>
              <a:buNone/>
              <a:defRPr sz="1050">
                <a:solidFill>
                  <a:srgbClr val="888888"/>
                </a:solidFill>
              </a:defRPr>
            </a:lvl9pPr>
          </a:lstStyle>
          <a:p/>
        </p:txBody>
      </p:sp>
      <p:sp>
        <p:nvSpPr>
          <p:cNvPr id="108" name="Google Shape;108;g95d8cbd466_1_79"/>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pic>
        <p:nvPicPr>
          <p:cNvPr id="109" name="Google Shape;109;g95d8cbd466_1_79"/>
          <p:cNvPicPr preferRelativeResize="0"/>
          <p:nvPr/>
        </p:nvPicPr>
        <p:blipFill rotWithShape="1">
          <a:blip r:embed="rId2">
            <a:alphaModFix/>
          </a:blip>
          <a:srcRect b="33125" l="21826" r="21226" t="36874"/>
          <a:stretch/>
        </p:blipFill>
        <p:spPr>
          <a:xfrm>
            <a:off x="0" y="4800600"/>
            <a:ext cx="4145056" cy="2057401"/>
          </a:xfrm>
          <a:prstGeom prst="rect">
            <a:avLst/>
          </a:prstGeom>
          <a:noFill/>
          <a:ln>
            <a:noFill/>
          </a:ln>
        </p:spPr>
      </p:pic>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0" name="Shape 110"/>
        <p:cNvGrpSpPr/>
        <p:nvPr/>
      </p:nvGrpSpPr>
      <p:grpSpPr>
        <a:xfrm>
          <a:off x="0" y="0"/>
          <a:ext cx="0" cy="0"/>
          <a:chOff x="0" y="0"/>
          <a:chExt cx="0" cy="0"/>
        </a:xfrm>
      </p:grpSpPr>
      <p:sp>
        <p:nvSpPr>
          <p:cNvPr id="111" name="Google Shape;111;g95d8cbd466_1_84"/>
          <p:cNvSpPr txBox="1"/>
          <p:nvPr>
            <p:ph type="title"/>
          </p:nvPr>
        </p:nvSpPr>
        <p:spPr>
          <a:xfrm>
            <a:off x="0" y="5008"/>
            <a:ext cx="9144000" cy="726829"/>
          </a:xfrm>
          <a:prstGeom prst="rect">
            <a:avLst/>
          </a:prstGeom>
          <a:solidFill>
            <a:srgbClr val="08909D"/>
          </a:solidFill>
          <a:ln>
            <a:noFill/>
          </a:ln>
        </p:spPr>
        <p:txBody>
          <a:bodyPr anchorCtr="0" anchor="ctr" bIns="45700" lIns="91425" spcFirstLastPara="1" rIns="91425" wrap="square" tIns="45700">
            <a:noAutofit/>
          </a:bodyPr>
          <a:lstStyle>
            <a:lvl1pPr lvl="0" algn="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g95d8cbd466_1_84"/>
          <p:cNvSpPr txBox="1"/>
          <p:nvPr>
            <p:ph idx="1" type="body"/>
          </p:nvPr>
        </p:nvSpPr>
        <p:spPr>
          <a:xfrm>
            <a:off x="457200" y="1600202"/>
            <a:ext cx="4038600" cy="4525963"/>
          </a:xfrm>
          <a:prstGeom prst="rect">
            <a:avLst/>
          </a:prstGeom>
          <a:noFill/>
          <a:ln>
            <a:noFill/>
          </a:ln>
        </p:spPr>
        <p:txBody>
          <a:bodyPr anchorCtr="0" anchor="t" bIns="45700" lIns="91425" spcFirstLastPara="1" rIns="91425" wrap="square" tIns="45700">
            <a:noAutofit/>
          </a:bodyPr>
          <a:lstStyle>
            <a:lvl1pPr indent="-361950" lvl="0" marL="457200" algn="l">
              <a:lnSpc>
                <a:spcPct val="114000"/>
              </a:lnSpc>
              <a:spcBef>
                <a:spcPts val="0"/>
              </a:spcBef>
              <a:spcAft>
                <a:spcPts val="0"/>
              </a:spcAft>
              <a:buClr>
                <a:schemeClr val="dk1"/>
              </a:buClr>
              <a:buSzPts val="2100"/>
              <a:buChar char="•"/>
              <a:defRPr sz="2100"/>
            </a:lvl1pPr>
            <a:lvl2pPr indent="-342900" lvl="1" marL="914400" algn="l">
              <a:lnSpc>
                <a:spcPct val="114000"/>
              </a:lnSpc>
              <a:spcBef>
                <a:spcPts val="0"/>
              </a:spcBef>
              <a:spcAft>
                <a:spcPts val="0"/>
              </a:spcAft>
              <a:buClr>
                <a:schemeClr val="dk1"/>
              </a:buClr>
              <a:buSzPts val="1800"/>
              <a:buChar char="–"/>
              <a:defRPr sz="1800"/>
            </a:lvl2pPr>
            <a:lvl3pPr indent="-323850" lvl="2" marL="1371600" algn="l">
              <a:lnSpc>
                <a:spcPct val="114000"/>
              </a:lnSpc>
              <a:spcBef>
                <a:spcPts val="0"/>
              </a:spcBef>
              <a:spcAft>
                <a:spcPts val="0"/>
              </a:spcAft>
              <a:buClr>
                <a:schemeClr val="dk1"/>
              </a:buClr>
              <a:buSzPts val="1500"/>
              <a:buChar char="•"/>
              <a:defRPr sz="1500"/>
            </a:lvl3pPr>
            <a:lvl4pPr indent="-314325" lvl="3" marL="1828800" algn="l">
              <a:lnSpc>
                <a:spcPct val="114000"/>
              </a:lnSpc>
              <a:spcBef>
                <a:spcPts val="0"/>
              </a:spcBef>
              <a:spcAft>
                <a:spcPts val="0"/>
              </a:spcAft>
              <a:buClr>
                <a:schemeClr val="dk1"/>
              </a:buClr>
              <a:buSzPts val="1350"/>
              <a:buChar char="–"/>
              <a:defRPr sz="1350"/>
            </a:lvl4pPr>
            <a:lvl5pPr indent="-314325" lvl="4" marL="2286000" algn="l">
              <a:lnSpc>
                <a:spcPct val="114000"/>
              </a:lnSpc>
              <a:spcBef>
                <a:spcPts val="0"/>
              </a:spcBef>
              <a:spcAft>
                <a:spcPts val="0"/>
              </a:spcAft>
              <a:buClr>
                <a:schemeClr val="dk1"/>
              </a:buClr>
              <a:buSzPts val="1350"/>
              <a:buChar char="»"/>
              <a:defRPr sz="1350"/>
            </a:lvl5pPr>
            <a:lvl6pPr indent="-314325" lvl="5" marL="2743200" algn="l">
              <a:lnSpc>
                <a:spcPct val="100000"/>
              </a:lnSpc>
              <a:spcBef>
                <a:spcPts val="270"/>
              </a:spcBef>
              <a:spcAft>
                <a:spcPts val="0"/>
              </a:spcAft>
              <a:buClr>
                <a:schemeClr val="dk1"/>
              </a:buClr>
              <a:buSzPts val="1350"/>
              <a:buChar char="•"/>
              <a:defRPr sz="1350"/>
            </a:lvl6pPr>
            <a:lvl7pPr indent="-314325" lvl="6" marL="3200400" algn="l">
              <a:lnSpc>
                <a:spcPct val="100000"/>
              </a:lnSpc>
              <a:spcBef>
                <a:spcPts val="270"/>
              </a:spcBef>
              <a:spcAft>
                <a:spcPts val="0"/>
              </a:spcAft>
              <a:buClr>
                <a:schemeClr val="dk1"/>
              </a:buClr>
              <a:buSzPts val="1350"/>
              <a:buChar char="•"/>
              <a:defRPr sz="1350"/>
            </a:lvl7pPr>
            <a:lvl8pPr indent="-314325" lvl="7" marL="3657600" algn="l">
              <a:lnSpc>
                <a:spcPct val="100000"/>
              </a:lnSpc>
              <a:spcBef>
                <a:spcPts val="270"/>
              </a:spcBef>
              <a:spcAft>
                <a:spcPts val="0"/>
              </a:spcAft>
              <a:buClr>
                <a:schemeClr val="dk1"/>
              </a:buClr>
              <a:buSzPts val="1350"/>
              <a:buChar char="•"/>
              <a:defRPr sz="1350"/>
            </a:lvl8pPr>
            <a:lvl9pPr indent="-314325" lvl="8" marL="4114800" algn="l">
              <a:lnSpc>
                <a:spcPct val="100000"/>
              </a:lnSpc>
              <a:spcBef>
                <a:spcPts val="270"/>
              </a:spcBef>
              <a:spcAft>
                <a:spcPts val="0"/>
              </a:spcAft>
              <a:buClr>
                <a:schemeClr val="dk1"/>
              </a:buClr>
              <a:buSzPts val="1350"/>
              <a:buChar char="•"/>
              <a:defRPr sz="1350"/>
            </a:lvl9pPr>
          </a:lstStyle>
          <a:p/>
        </p:txBody>
      </p:sp>
      <p:sp>
        <p:nvSpPr>
          <p:cNvPr id="113" name="Google Shape;113;g95d8cbd466_1_84"/>
          <p:cNvSpPr txBox="1"/>
          <p:nvPr>
            <p:ph idx="2" type="body"/>
          </p:nvPr>
        </p:nvSpPr>
        <p:spPr>
          <a:xfrm>
            <a:off x="4648200" y="1600202"/>
            <a:ext cx="4038600" cy="4525963"/>
          </a:xfrm>
          <a:prstGeom prst="rect">
            <a:avLst/>
          </a:prstGeom>
          <a:noFill/>
          <a:ln>
            <a:noFill/>
          </a:ln>
        </p:spPr>
        <p:txBody>
          <a:bodyPr anchorCtr="0" anchor="t" bIns="45700" lIns="91425" spcFirstLastPara="1" rIns="91425" wrap="square" tIns="45700">
            <a:noAutofit/>
          </a:bodyPr>
          <a:lstStyle>
            <a:lvl1pPr indent="-361950" lvl="0" marL="457200" algn="l">
              <a:lnSpc>
                <a:spcPct val="114000"/>
              </a:lnSpc>
              <a:spcBef>
                <a:spcPts val="0"/>
              </a:spcBef>
              <a:spcAft>
                <a:spcPts val="0"/>
              </a:spcAft>
              <a:buClr>
                <a:schemeClr val="dk1"/>
              </a:buClr>
              <a:buSzPts val="2100"/>
              <a:buChar char="•"/>
              <a:defRPr sz="2100"/>
            </a:lvl1pPr>
            <a:lvl2pPr indent="-342900" lvl="1" marL="914400" algn="l">
              <a:lnSpc>
                <a:spcPct val="114000"/>
              </a:lnSpc>
              <a:spcBef>
                <a:spcPts val="0"/>
              </a:spcBef>
              <a:spcAft>
                <a:spcPts val="0"/>
              </a:spcAft>
              <a:buClr>
                <a:schemeClr val="dk1"/>
              </a:buClr>
              <a:buSzPts val="1800"/>
              <a:buChar char="–"/>
              <a:defRPr sz="1800"/>
            </a:lvl2pPr>
            <a:lvl3pPr indent="-323850" lvl="2" marL="1371600" algn="l">
              <a:lnSpc>
                <a:spcPct val="114000"/>
              </a:lnSpc>
              <a:spcBef>
                <a:spcPts val="0"/>
              </a:spcBef>
              <a:spcAft>
                <a:spcPts val="0"/>
              </a:spcAft>
              <a:buClr>
                <a:schemeClr val="dk1"/>
              </a:buClr>
              <a:buSzPts val="1500"/>
              <a:buChar char="•"/>
              <a:defRPr sz="1500"/>
            </a:lvl3pPr>
            <a:lvl4pPr indent="-314325" lvl="3" marL="1828800" algn="l">
              <a:lnSpc>
                <a:spcPct val="114000"/>
              </a:lnSpc>
              <a:spcBef>
                <a:spcPts val="0"/>
              </a:spcBef>
              <a:spcAft>
                <a:spcPts val="0"/>
              </a:spcAft>
              <a:buClr>
                <a:schemeClr val="dk1"/>
              </a:buClr>
              <a:buSzPts val="1350"/>
              <a:buChar char="–"/>
              <a:defRPr sz="1350"/>
            </a:lvl4pPr>
            <a:lvl5pPr indent="-314325" lvl="4" marL="2286000" algn="l">
              <a:lnSpc>
                <a:spcPct val="114000"/>
              </a:lnSpc>
              <a:spcBef>
                <a:spcPts val="0"/>
              </a:spcBef>
              <a:spcAft>
                <a:spcPts val="0"/>
              </a:spcAft>
              <a:buClr>
                <a:schemeClr val="dk1"/>
              </a:buClr>
              <a:buSzPts val="1350"/>
              <a:buChar char="»"/>
              <a:defRPr sz="1350"/>
            </a:lvl5pPr>
            <a:lvl6pPr indent="-314325" lvl="5" marL="2743200" algn="l">
              <a:lnSpc>
                <a:spcPct val="100000"/>
              </a:lnSpc>
              <a:spcBef>
                <a:spcPts val="270"/>
              </a:spcBef>
              <a:spcAft>
                <a:spcPts val="0"/>
              </a:spcAft>
              <a:buClr>
                <a:schemeClr val="dk1"/>
              </a:buClr>
              <a:buSzPts val="1350"/>
              <a:buChar char="•"/>
              <a:defRPr sz="1350"/>
            </a:lvl6pPr>
            <a:lvl7pPr indent="-314325" lvl="6" marL="3200400" algn="l">
              <a:lnSpc>
                <a:spcPct val="100000"/>
              </a:lnSpc>
              <a:spcBef>
                <a:spcPts val="270"/>
              </a:spcBef>
              <a:spcAft>
                <a:spcPts val="0"/>
              </a:spcAft>
              <a:buClr>
                <a:schemeClr val="dk1"/>
              </a:buClr>
              <a:buSzPts val="1350"/>
              <a:buChar char="•"/>
              <a:defRPr sz="1350"/>
            </a:lvl7pPr>
            <a:lvl8pPr indent="-314325" lvl="7" marL="3657600" algn="l">
              <a:lnSpc>
                <a:spcPct val="100000"/>
              </a:lnSpc>
              <a:spcBef>
                <a:spcPts val="270"/>
              </a:spcBef>
              <a:spcAft>
                <a:spcPts val="0"/>
              </a:spcAft>
              <a:buClr>
                <a:schemeClr val="dk1"/>
              </a:buClr>
              <a:buSzPts val="1350"/>
              <a:buChar char="•"/>
              <a:defRPr sz="1350"/>
            </a:lvl8pPr>
            <a:lvl9pPr indent="-314325" lvl="8" marL="4114800" algn="l">
              <a:lnSpc>
                <a:spcPct val="100000"/>
              </a:lnSpc>
              <a:spcBef>
                <a:spcPts val="270"/>
              </a:spcBef>
              <a:spcAft>
                <a:spcPts val="0"/>
              </a:spcAft>
              <a:buClr>
                <a:schemeClr val="dk1"/>
              </a:buClr>
              <a:buSzPts val="1350"/>
              <a:buChar char="•"/>
              <a:defRPr sz="1350"/>
            </a:lvl9pPr>
          </a:lstStyle>
          <a:p/>
        </p:txBody>
      </p:sp>
      <p:sp>
        <p:nvSpPr>
          <p:cNvPr id="114" name="Google Shape;114;g95d8cbd466_1_84"/>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5" name="Shape 115"/>
        <p:cNvGrpSpPr/>
        <p:nvPr/>
      </p:nvGrpSpPr>
      <p:grpSpPr>
        <a:xfrm>
          <a:off x="0" y="0"/>
          <a:ext cx="0" cy="0"/>
          <a:chOff x="0" y="0"/>
          <a:chExt cx="0" cy="0"/>
        </a:xfrm>
      </p:grpSpPr>
      <p:sp>
        <p:nvSpPr>
          <p:cNvPr id="116" name="Google Shape;116;g95d8cbd466_1_89"/>
          <p:cNvSpPr txBox="1"/>
          <p:nvPr>
            <p:ph type="title"/>
          </p:nvPr>
        </p:nvSpPr>
        <p:spPr>
          <a:xfrm>
            <a:off x="0" y="5008"/>
            <a:ext cx="9144000" cy="726829"/>
          </a:xfrm>
          <a:prstGeom prst="rect">
            <a:avLst/>
          </a:prstGeom>
          <a:solidFill>
            <a:srgbClr val="08909D"/>
          </a:solidFill>
          <a:ln>
            <a:noFill/>
          </a:ln>
        </p:spPr>
        <p:txBody>
          <a:bodyPr anchorCtr="0" anchor="ctr" bIns="45700" lIns="91425" spcFirstLastPara="1" rIns="91425" wrap="square" tIns="45700">
            <a:noAutofit/>
          </a:bodyPr>
          <a:lstStyle>
            <a:lvl1pPr lvl="0" algn="r">
              <a:lnSpc>
                <a:spcPct val="100000"/>
              </a:lnSpc>
              <a:spcBef>
                <a:spcPts val="0"/>
              </a:spcBef>
              <a:spcAft>
                <a:spcPts val="0"/>
              </a:spcAft>
              <a:buClr>
                <a:schemeClr val="lt1"/>
              </a:buClr>
              <a:buSzPts val="2700"/>
              <a:buFont typeface="Arimo"/>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g95d8cbd466_1_89"/>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lnSpc>
                <a:spcPct val="114000"/>
              </a:lnSpc>
              <a:spcBef>
                <a:spcPts val="0"/>
              </a:spcBef>
              <a:spcAft>
                <a:spcPts val="0"/>
              </a:spcAft>
              <a:buClr>
                <a:schemeClr val="dk1"/>
              </a:buClr>
              <a:buSzPts val="1800"/>
              <a:buNone/>
              <a:defRPr b="1" sz="1800"/>
            </a:lvl1pPr>
            <a:lvl2pPr indent="-228600" lvl="1" marL="914400" algn="l">
              <a:lnSpc>
                <a:spcPct val="114000"/>
              </a:lnSpc>
              <a:spcBef>
                <a:spcPts val="0"/>
              </a:spcBef>
              <a:spcAft>
                <a:spcPts val="0"/>
              </a:spcAft>
              <a:buClr>
                <a:schemeClr val="dk1"/>
              </a:buClr>
              <a:buSzPts val="1500"/>
              <a:buNone/>
              <a:defRPr b="1" sz="1500"/>
            </a:lvl2pPr>
            <a:lvl3pPr indent="-228600" lvl="2" marL="1371600" algn="l">
              <a:lnSpc>
                <a:spcPct val="114000"/>
              </a:lnSpc>
              <a:spcBef>
                <a:spcPts val="0"/>
              </a:spcBef>
              <a:spcAft>
                <a:spcPts val="0"/>
              </a:spcAft>
              <a:buClr>
                <a:schemeClr val="dk1"/>
              </a:buClr>
              <a:buSzPts val="1350"/>
              <a:buNone/>
              <a:defRPr b="1" sz="1350"/>
            </a:lvl3pPr>
            <a:lvl4pPr indent="-228600" lvl="3" marL="1828800" algn="l">
              <a:lnSpc>
                <a:spcPct val="114000"/>
              </a:lnSpc>
              <a:spcBef>
                <a:spcPts val="0"/>
              </a:spcBef>
              <a:spcAft>
                <a:spcPts val="0"/>
              </a:spcAft>
              <a:buClr>
                <a:schemeClr val="dk1"/>
              </a:buClr>
              <a:buSzPts val="1200"/>
              <a:buNone/>
              <a:defRPr b="1" sz="1200"/>
            </a:lvl4pPr>
            <a:lvl5pPr indent="-228600" lvl="4" marL="2286000" algn="l">
              <a:lnSpc>
                <a:spcPct val="114000"/>
              </a:lnSpc>
              <a:spcBef>
                <a:spcPts val="0"/>
              </a:spcBef>
              <a:spcAft>
                <a:spcPts val="0"/>
              </a:spcAft>
              <a:buClr>
                <a:schemeClr val="dk1"/>
              </a:buClr>
              <a:buSzPts val="1200"/>
              <a:buNone/>
              <a:defRPr b="1" sz="1200"/>
            </a:lvl5pPr>
            <a:lvl6pPr indent="-228600" lvl="5" marL="2743200" algn="l">
              <a:lnSpc>
                <a:spcPct val="100000"/>
              </a:lnSpc>
              <a:spcBef>
                <a:spcPts val="240"/>
              </a:spcBef>
              <a:spcAft>
                <a:spcPts val="0"/>
              </a:spcAft>
              <a:buClr>
                <a:schemeClr val="dk1"/>
              </a:buClr>
              <a:buSzPts val="1200"/>
              <a:buNone/>
              <a:defRPr b="1" sz="1200"/>
            </a:lvl6pPr>
            <a:lvl7pPr indent="-228600" lvl="6" marL="3200400" algn="l">
              <a:lnSpc>
                <a:spcPct val="100000"/>
              </a:lnSpc>
              <a:spcBef>
                <a:spcPts val="240"/>
              </a:spcBef>
              <a:spcAft>
                <a:spcPts val="0"/>
              </a:spcAft>
              <a:buClr>
                <a:schemeClr val="dk1"/>
              </a:buClr>
              <a:buSzPts val="1200"/>
              <a:buNone/>
              <a:defRPr b="1" sz="1200"/>
            </a:lvl7pPr>
            <a:lvl8pPr indent="-228600" lvl="7" marL="3657600" algn="l">
              <a:lnSpc>
                <a:spcPct val="100000"/>
              </a:lnSpc>
              <a:spcBef>
                <a:spcPts val="240"/>
              </a:spcBef>
              <a:spcAft>
                <a:spcPts val="0"/>
              </a:spcAft>
              <a:buClr>
                <a:schemeClr val="dk1"/>
              </a:buClr>
              <a:buSzPts val="1200"/>
              <a:buNone/>
              <a:defRPr b="1" sz="1200"/>
            </a:lvl8pPr>
            <a:lvl9pPr indent="-228600" lvl="8" marL="4114800" algn="l">
              <a:lnSpc>
                <a:spcPct val="100000"/>
              </a:lnSpc>
              <a:spcBef>
                <a:spcPts val="240"/>
              </a:spcBef>
              <a:spcAft>
                <a:spcPts val="0"/>
              </a:spcAft>
              <a:buClr>
                <a:schemeClr val="dk1"/>
              </a:buClr>
              <a:buSzPts val="1200"/>
              <a:buNone/>
              <a:defRPr b="1" sz="1200"/>
            </a:lvl9pPr>
          </a:lstStyle>
          <a:p/>
        </p:txBody>
      </p:sp>
      <p:sp>
        <p:nvSpPr>
          <p:cNvPr id="118" name="Google Shape;118;g95d8cbd466_1_89"/>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42900" lvl="0" marL="457200" algn="l">
              <a:lnSpc>
                <a:spcPct val="114000"/>
              </a:lnSpc>
              <a:spcBef>
                <a:spcPts val="0"/>
              </a:spcBef>
              <a:spcAft>
                <a:spcPts val="0"/>
              </a:spcAft>
              <a:buClr>
                <a:schemeClr val="dk1"/>
              </a:buClr>
              <a:buSzPts val="1800"/>
              <a:buChar char="•"/>
              <a:defRPr sz="1800"/>
            </a:lvl1pPr>
            <a:lvl2pPr indent="-323850" lvl="1" marL="914400" algn="l">
              <a:lnSpc>
                <a:spcPct val="114000"/>
              </a:lnSpc>
              <a:spcBef>
                <a:spcPts val="0"/>
              </a:spcBef>
              <a:spcAft>
                <a:spcPts val="0"/>
              </a:spcAft>
              <a:buClr>
                <a:schemeClr val="dk1"/>
              </a:buClr>
              <a:buSzPts val="1500"/>
              <a:buChar char="–"/>
              <a:defRPr sz="1500"/>
            </a:lvl2pPr>
            <a:lvl3pPr indent="-314325" lvl="2" marL="1371600" algn="l">
              <a:lnSpc>
                <a:spcPct val="114000"/>
              </a:lnSpc>
              <a:spcBef>
                <a:spcPts val="0"/>
              </a:spcBef>
              <a:spcAft>
                <a:spcPts val="0"/>
              </a:spcAft>
              <a:buClr>
                <a:schemeClr val="dk1"/>
              </a:buClr>
              <a:buSzPts val="1350"/>
              <a:buChar char="•"/>
              <a:defRPr sz="1350"/>
            </a:lvl3pPr>
            <a:lvl4pPr indent="-304800" lvl="3" marL="1828800" algn="l">
              <a:lnSpc>
                <a:spcPct val="114000"/>
              </a:lnSpc>
              <a:spcBef>
                <a:spcPts val="0"/>
              </a:spcBef>
              <a:spcAft>
                <a:spcPts val="0"/>
              </a:spcAft>
              <a:buClr>
                <a:schemeClr val="dk1"/>
              </a:buClr>
              <a:buSzPts val="1200"/>
              <a:buChar char="–"/>
              <a:defRPr sz="1200"/>
            </a:lvl4pPr>
            <a:lvl5pPr indent="-304800" lvl="4" marL="2286000" algn="l">
              <a:lnSpc>
                <a:spcPct val="114000"/>
              </a:lnSpc>
              <a:spcBef>
                <a:spcPts val="0"/>
              </a:spcBef>
              <a:spcAft>
                <a:spcPts val="0"/>
              </a:spcAft>
              <a:buClr>
                <a:schemeClr val="dk1"/>
              </a:buClr>
              <a:buSzPts val="1200"/>
              <a:buChar char="»"/>
              <a:defRPr sz="1200"/>
            </a:lvl5pPr>
            <a:lvl6pPr indent="-304800" lvl="5" marL="2743200" algn="l">
              <a:lnSpc>
                <a:spcPct val="100000"/>
              </a:lnSpc>
              <a:spcBef>
                <a:spcPts val="240"/>
              </a:spcBef>
              <a:spcAft>
                <a:spcPts val="0"/>
              </a:spcAft>
              <a:buClr>
                <a:schemeClr val="dk1"/>
              </a:buClr>
              <a:buSzPts val="1200"/>
              <a:buChar char="•"/>
              <a:defRPr sz="1200"/>
            </a:lvl6pPr>
            <a:lvl7pPr indent="-304800" lvl="6" marL="3200400" algn="l">
              <a:lnSpc>
                <a:spcPct val="100000"/>
              </a:lnSpc>
              <a:spcBef>
                <a:spcPts val="240"/>
              </a:spcBef>
              <a:spcAft>
                <a:spcPts val="0"/>
              </a:spcAft>
              <a:buClr>
                <a:schemeClr val="dk1"/>
              </a:buClr>
              <a:buSzPts val="1200"/>
              <a:buChar char="•"/>
              <a:defRPr sz="1200"/>
            </a:lvl7pPr>
            <a:lvl8pPr indent="-304800" lvl="7" marL="3657600" algn="l">
              <a:lnSpc>
                <a:spcPct val="100000"/>
              </a:lnSpc>
              <a:spcBef>
                <a:spcPts val="240"/>
              </a:spcBef>
              <a:spcAft>
                <a:spcPts val="0"/>
              </a:spcAft>
              <a:buClr>
                <a:schemeClr val="dk1"/>
              </a:buClr>
              <a:buSzPts val="1200"/>
              <a:buChar char="•"/>
              <a:defRPr sz="1200"/>
            </a:lvl8pPr>
            <a:lvl9pPr indent="-304800" lvl="8" marL="4114800" algn="l">
              <a:lnSpc>
                <a:spcPct val="100000"/>
              </a:lnSpc>
              <a:spcBef>
                <a:spcPts val="240"/>
              </a:spcBef>
              <a:spcAft>
                <a:spcPts val="0"/>
              </a:spcAft>
              <a:buClr>
                <a:schemeClr val="dk1"/>
              </a:buClr>
              <a:buSzPts val="1200"/>
              <a:buChar char="•"/>
              <a:defRPr sz="1200"/>
            </a:lvl9pPr>
          </a:lstStyle>
          <a:p/>
        </p:txBody>
      </p:sp>
      <p:sp>
        <p:nvSpPr>
          <p:cNvPr id="119" name="Google Shape;119;g95d8cbd466_1_89"/>
          <p:cNvSpPr txBox="1"/>
          <p:nvPr>
            <p:ph idx="3" type="body"/>
          </p:nvPr>
        </p:nvSpPr>
        <p:spPr>
          <a:xfrm>
            <a:off x="4645026"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lnSpc>
                <a:spcPct val="114000"/>
              </a:lnSpc>
              <a:spcBef>
                <a:spcPts val="0"/>
              </a:spcBef>
              <a:spcAft>
                <a:spcPts val="0"/>
              </a:spcAft>
              <a:buClr>
                <a:schemeClr val="dk1"/>
              </a:buClr>
              <a:buSzPts val="1800"/>
              <a:buNone/>
              <a:defRPr b="1" sz="1800"/>
            </a:lvl1pPr>
            <a:lvl2pPr indent="-228600" lvl="1" marL="914400" algn="l">
              <a:lnSpc>
                <a:spcPct val="114000"/>
              </a:lnSpc>
              <a:spcBef>
                <a:spcPts val="0"/>
              </a:spcBef>
              <a:spcAft>
                <a:spcPts val="0"/>
              </a:spcAft>
              <a:buClr>
                <a:schemeClr val="dk1"/>
              </a:buClr>
              <a:buSzPts val="1500"/>
              <a:buNone/>
              <a:defRPr b="1" sz="1500"/>
            </a:lvl2pPr>
            <a:lvl3pPr indent="-228600" lvl="2" marL="1371600" algn="l">
              <a:lnSpc>
                <a:spcPct val="114000"/>
              </a:lnSpc>
              <a:spcBef>
                <a:spcPts val="0"/>
              </a:spcBef>
              <a:spcAft>
                <a:spcPts val="0"/>
              </a:spcAft>
              <a:buClr>
                <a:schemeClr val="dk1"/>
              </a:buClr>
              <a:buSzPts val="1350"/>
              <a:buNone/>
              <a:defRPr b="1" sz="1350"/>
            </a:lvl3pPr>
            <a:lvl4pPr indent="-228600" lvl="3" marL="1828800" algn="l">
              <a:lnSpc>
                <a:spcPct val="114000"/>
              </a:lnSpc>
              <a:spcBef>
                <a:spcPts val="0"/>
              </a:spcBef>
              <a:spcAft>
                <a:spcPts val="0"/>
              </a:spcAft>
              <a:buClr>
                <a:schemeClr val="dk1"/>
              </a:buClr>
              <a:buSzPts val="1200"/>
              <a:buNone/>
              <a:defRPr b="1" sz="1200"/>
            </a:lvl4pPr>
            <a:lvl5pPr indent="-228600" lvl="4" marL="2286000" algn="l">
              <a:lnSpc>
                <a:spcPct val="114000"/>
              </a:lnSpc>
              <a:spcBef>
                <a:spcPts val="0"/>
              </a:spcBef>
              <a:spcAft>
                <a:spcPts val="0"/>
              </a:spcAft>
              <a:buClr>
                <a:schemeClr val="dk1"/>
              </a:buClr>
              <a:buSzPts val="1200"/>
              <a:buNone/>
              <a:defRPr b="1" sz="1200"/>
            </a:lvl5pPr>
            <a:lvl6pPr indent="-228600" lvl="5" marL="2743200" algn="l">
              <a:lnSpc>
                <a:spcPct val="100000"/>
              </a:lnSpc>
              <a:spcBef>
                <a:spcPts val="240"/>
              </a:spcBef>
              <a:spcAft>
                <a:spcPts val="0"/>
              </a:spcAft>
              <a:buClr>
                <a:schemeClr val="dk1"/>
              </a:buClr>
              <a:buSzPts val="1200"/>
              <a:buNone/>
              <a:defRPr b="1" sz="1200"/>
            </a:lvl6pPr>
            <a:lvl7pPr indent="-228600" lvl="6" marL="3200400" algn="l">
              <a:lnSpc>
                <a:spcPct val="100000"/>
              </a:lnSpc>
              <a:spcBef>
                <a:spcPts val="240"/>
              </a:spcBef>
              <a:spcAft>
                <a:spcPts val="0"/>
              </a:spcAft>
              <a:buClr>
                <a:schemeClr val="dk1"/>
              </a:buClr>
              <a:buSzPts val="1200"/>
              <a:buNone/>
              <a:defRPr b="1" sz="1200"/>
            </a:lvl7pPr>
            <a:lvl8pPr indent="-228600" lvl="7" marL="3657600" algn="l">
              <a:lnSpc>
                <a:spcPct val="100000"/>
              </a:lnSpc>
              <a:spcBef>
                <a:spcPts val="240"/>
              </a:spcBef>
              <a:spcAft>
                <a:spcPts val="0"/>
              </a:spcAft>
              <a:buClr>
                <a:schemeClr val="dk1"/>
              </a:buClr>
              <a:buSzPts val="1200"/>
              <a:buNone/>
              <a:defRPr b="1" sz="1200"/>
            </a:lvl8pPr>
            <a:lvl9pPr indent="-228600" lvl="8" marL="4114800" algn="l">
              <a:lnSpc>
                <a:spcPct val="100000"/>
              </a:lnSpc>
              <a:spcBef>
                <a:spcPts val="240"/>
              </a:spcBef>
              <a:spcAft>
                <a:spcPts val="0"/>
              </a:spcAft>
              <a:buClr>
                <a:schemeClr val="dk1"/>
              </a:buClr>
              <a:buSzPts val="1200"/>
              <a:buNone/>
              <a:defRPr b="1" sz="1200"/>
            </a:lvl9pPr>
          </a:lstStyle>
          <a:p/>
        </p:txBody>
      </p:sp>
      <p:sp>
        <p:nvSpPr>
          <p:cNvPr id="120" name="Google Shape;120;g95d8cbd466_1_89"/>
          <p:cNvSpPr txBox="1"/>
          <p:nvPr>
            <p:ph idx="4" type="body"/>
          </p:nvPr>
        </p:nvSpPr>
        <p:spPr>
          <a:xfrm>
            <a:off x="4645026" y="2174875"/>
            <a:ext cx="4041775" cy="3951288"/>
          </a:xfrm>
          <a:prstGeom prst="rect">
            <a:avLst/>
          </a:prstGeom>
          <a:noFill/>
          <a:ln>
            <a:noFill/>
          </a:ln>
        </p:spPr>
        <p:txBody>
          <a:bodyPr anchorCtr="0" anchor="t" bIns="45700" lIns="91425" spcFirstLastPara="1" rIns="91425" wrap="square" tIns="45700">
            <a:noAutofit/>
          </a:bodyPr>
          <a:lstStyle>
            <a:lvl1pPr indent="-342900" lvl="0" marL="457200" algn="l">
              <a:lnSpc>
                <a:spcPct val="114000"/>
              </a:lnSpc>
              <a:spcBef>
                <a:spcPts val="0"/>
              </a:spcBef>
              <a:spcAft>
                <a:spcPts val="0"/>
              </a:spcAft>
              <a:buClr>
                <a:schemeClr val="dk1"/>
              </a:buClr>
              <a:buSzPts val="1800"/>
              <a:buChar char="•"/>
              <a:defRPr sz="1800"/>
            </a:lvl1pPr>
            <a:lvl2pPr indent="-323850" lvl="1" marL="914400" algn="l">
              <a:lnSpc>
                <a:spcPct val="114000"/>
              </a:lnSpc>
              <a:spcBef>
                <a:spcPts val="0"/>
              </a:spcBef>
              <a:spcAft>
                <a:spcPts val="0"/>
              </a:spcAft>
              <a:buClr>
                <a:schemeClr val="dk1"/>
              </a:buClr>
              <a:buSzPts val="1500"/>
              <a:buChar char="–"/>
              <a:defRPr sz="1500"/>
            </a:lvl2pPr>
            <a:lvl3pPr indent="-314325" lvl="2" marL="1371600" algn="l">
              <a:lnSpc>
                <a:spcPct val="114000"/>
              </a:lnSpc>
              <a:spcBef>
                <a:spcPts val="0"/>
              </a:spcBef>
              <a:spcAft>
                <a:spcPts val="0"/>
              </a:spcAft>
              <a:buClr>
                <a:schemeClr val="dk1"/>
              </a:buClr>
              <a:buSzPts val="1350"/>
              <a:buChar char="•"/>
              <a:defRPr sz="1350"/>
            </a:lvl3pPr>
            <a:lvl4pPr indent="-304800" lvl="3" marL="1828800" algn="l">
              <a:lnSpc>
                <a:spcPct val="114000"/>
              </a:lnSpc>
              <a:spcBef>
                <a:spcPts val="0"/>
              </a:spcBef>
              <a:spcAft>
                <a:spcPts val="0"/>
              </a:spcAft>
              <a:buClr>
                <a:schemeClr val="dk1"/>
              </a:buClr>
              <a:buSzPts val="1200"/>
              <a:buChar char="–"/>
              <a:defRPr sz="1200"/>
            </a:lvl4pPr>
            <a:lvl5pPr indent="-304800" lvl="4" marL="2286000" algn="l">
              <a:lnSpc>
                <a:spcPct val="114000"/>
              </a:lnSpc>
              <a:spcBef>
                <a:spcPts val="0"/>
              </a:spcBef>
              <a:spcAft>
                <a:spcPts val="0"/>
              </a:spcAft>
              <a:buClr>
                <a:schemeClr val="dk1"/>
              </a:buClr>
              <a:buSzPts val="1200"/>
              <a:buChar char="»"/>
              <a:defRPr sz="1200"/>
            </a:lvl5pPr>
            <a:lvl6pPr indent="-304800" lvl="5" marL="2743200" algn="l">
              <a:lnSpc>
                <a:spcPct val="100000"/>
              </a:lnSpc>
              <a:spcBef>
                <a:spcPts val="240"/>
              </a:spcBef>
              <a:spcAft>
                <a:spcPts val="0"/>
              </a:spcAft>
              <a:buClr>
                <a:schemeClr val="dk1"/>
              </a:buClr>
              <a:buSzPts val="1200"/>
              <a:buChar char="•"/>
              <a:defRPr sz="1200"/>
            </a:lvl6pPr>
            <a:lvl7pPr indent="-304800" lvl="6" marL="3200400" algn="l">
              <a:lnSpc>
                <a:spcPct val="100000"/>
              </a:lnSpc>
              <a:spcBef>
                <a:spcPts val="240"/>
              </a:spcBef>
              <a:spcAft>
                <a:spcPts val="0"/>
              </a:spcAft>
              <a:buClr>
                <a:schemeClr val="dk1"/>
              </a:buClr>
              <a:buSzPts val="1200"/>
              <a:buChar char="•"/>
              <a:defRPr sz="1200"/>
            </a:lvl7pPr>
            <a:lvl8pPr indent="-304800" lvl="7" marL="3657600" algn="l">
              <a:lnSpc>
                <a:spcPct val="100000"/>
              </a:lnSpc>
              <a:spcBef>
                <a:spcPts val="240"/>
              </a:spcBef>
              <a:spcAft>
                <a:spcPts val="0"/>
              </a:spcAft>
              <a:buClr>
                <a:schemeClr val="dk1"/>
              </a:buClr>
              <a:buSzPts val="1200"/>
              <a:buChar char="•"/>
              <a:defRPr sz="1200"/>
            </a:lvl8pPr>
            <a:lvl9pPr indent="-304800" lvl="8" marL="4114800" algn="l">
              <a:lnSpc>
                <a:spcPct val="100000"/>
              </a:lnSpc>
              <a:spcBef>
                <a:spcPts val="240"/>
              </a:spcBef>
              <a:spcAft>
                <a:spcPts val="0"/>
              </a:spcAft>
              <a:buClr>
                <a:schemeClr val="dk1"/>
              </a:buClr>
              <a:buSzPts val="1200"/>
              <a:buChar char="•"/>
              <a:defRPr sz="1200"/>
            </a:lvl9pPr>
          </a:lstStyle>
          <a:p/>
        </p:txBody>
      </p:sp>
      <p:sp>
        <p:nvSpPr>
          <p:cNvPr id="121" name="Google Shape;121;g95d8cbd466_1_89"/>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2" name="Shape 122"/>
        <p:cNvGrpSpPr/>
        <p:nvPr/>
      </p:nvGrpSpPr>
      <p:grpSpPr>
        <a:xfrm>
          <a:off x="0" y="0"/>
          <a:ext cx="0" cy="0"/>
          <a:chOff x="0" y="0"/>
          <a:chExt cx="0" cy="0"/>
        </a:xfrm>
      </p:grpSpPr>
      <p:sp>
        <p:nvSpPr>
          <p:cNvPr id="123" name="Google Shape;123;g95d8cbd466_1_96"/>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4" name="Shape 124"/>
        <p:cNvGrpSpPr/>
        <p:nvPr/>
      </p:nvGrpSpPr>
      <p:grpSpPr>
        <a:xfrm>
          <a:off x="0" y="0"/>
          <a:ext cx="0" cy="0"/>
          <a:chOff x="0" y="0"/>
          <a:chExt cx="0" cy="0"/>
        </a:xfrm>
      </p:grpSpPr>
      <p:sp>
        <p:nvSpPr>
          <p:cNvPr id="125" name="Google Shape;125;g95d8cbd466_1_98"/>
          <p:cNvSpPr txBox="1"/>
          <p:nvPr>
            <p:ph type="title"/>
          </p:nvPr>
        </p:nvSpPr>
        <p:spPr>
          <a:xfrm>
            <a:off x="457201" y="273050"/>
            <a:ext cx="3008313" cy="1162050"/>
          </a:xfrm>
          <a:prstGeom prst="rect">
            <a:avLst/>
          </a:prstGeom>
          <a:solidFill>
            <a:srgbClr val="08909D"/>
          </a:solid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1500"/>
              <a:buFont typeface="Arimo"/>
              <a:buNone/>
              <a:defRPr b="1" sz="1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g95d8cbd466_1_98"/>
          <p:cNvSpPr txBox="1"/>
          <p:nvPr>
            <p:ph idx="1" type="body"/>
          </p:nvPr>
        </p:nvSpPr>
        <p:spPr>
          <a:xfrm>
            <a:off x="3575050" y="273052"/>
            <a:ext cx="5111750" cy="5853113"/>
          </a:xfrm>
          <a:prstGeom prst="rect">
            <a:avLst/>
          </a:prstGeom>
          <a:noFill/>
          <a:ln>
            <a:noFill/>
          </a:ln>
        </p:spPr>
        <p:txBody>
          <a:bodyPr anchorCtr="0" anchor="t" bIns="45700" lIns="91425" spcFirstLastPara="1" rIns="91425" wrap="square" tIns="45700">
            <a:noAutofit/>
          </a:bodyPr>
          <a:lstStyle>
            <a:lvl1pPr indent="-381000" lvl="0" marL="457200" algn="l">
              <a:lnSpc>
                <a:spcPct val="114000"/>
              </a:lnSpc>
              <a:spcBef>
                <a:spcPts val="0"/>
              </a:spcBef>
              <a:spcAft>
                <a:spcPts val="0"/>
              </a:spcAft>
              <a:buClr>
                <a:schemeClr val="dk1"/>
              </a:buClr>
              <a:buSzPts val="2400"/>
              <a:buChar char="•"/>
              <a:defRPr sz="2400"/>
            </a:lvl1pPr>
            <a:lvl2pPr indent="-361950" lvl="1" marL="914400" algn="l">
              <a:lnSpc>
                <a:spcPct val="114000"/>
              </a:lnSpc>
              <a:spcBef>
                <a:spcPts val="0"/>
              </a:spcBef>
              <a:spcAft>
                <a:spcPts val="0"/>
              </a:spcAft>
              <a:buClr>
                <a:schemeClr val="dk1"/>
              </a:buClr>
              <a:buSzPts val="2100"/>
              <a:buChar char="–"/>
              <a:defRPr sz="2100"/>
            </a:lvl2pPr>
            <a:lvl3pPr indent="-342900" lvl="2" marL="1371600" algn="l">
              <a:lnSpc>
                <a:spcPct val="114000"/>
              </a:lnSpc>
              <a:spcBef>
                <a:spcPts val="0"/>
              </a:spcBef>
              <a:spcAft>
                <a:spcPts val="0"/>
              </a:spcAft>
              <a:buClr>
                <a:schemeClr val="dk1"/>
              </a:buClr>
              <a:buSzPts val="1800"/>
              <a:buChar char="•"/>
              <a:defRPr sz="1800"/>
            </a:lvl3pPr>
            <a:lvl4pPr indent="-323850" lvl="3" marL="1828800" algn="l">
              <a:lnSpc>
                <a:spcPct val="114000"/>
              </a:lnSpc>
              <a:spcBef>
                <a:spcPts val="0"/>
              </a:spcBef>
              <a:spcAft>
                <a:spcPts val="0"/>
              </a:spcAft>
              <a:buClr>
                <a:schemeClr val="dk1"/>
              </a:buClr>
              <a:buSzPts val="1500"/>
              <a:buChar char="–"/>
              <a:defRPr sz="1500"/>
            </a:lvl4pPr>
            <a:lvl5pPr indent="-323850" lvl="4" marL="2286000" algn="l">
              <a:lnSpc>
                <a:spcPct val="114000"/>
              </a:lnSpc>
              <a:spcBef>
                <a:spcPts val="0"/>
              </a:spcBef>
              <a:spcAft>
                <a:spcPts val="0"/>
              </a:spcAft>
              <a:buClr>
                <a:schemeClr val="dk1"/>
              </a:buClr>
              <a:buSzPts val="1500"/>
              <a:buChar char="»"/>
              <a:defRPr sz="1500"/>
            </a:lvl5pPr>
            <a:lvl6pPr indent="-323850" lvl="5" marL="2743200" algn="l">
              <a:lnSpc>
                <a:spcPct val="100000"/>
              </a:lnSpc>
              <a:spcBef>
                <a:spcPts val="300"/>
              </a:spcBef>
              <a:spcAft>
                <a:spcPts val="0"/>
              </a:spcAft>
              <a:buClr>
                <a:schemeClr val="dk1"/>
              </a:buClr>
              <a:buSzPts val="1500"/>
              <a:buChar char="•"/>
              <a:defRPr sz="1500"/>
            </a:lvl6pPr>
            <a:lvl7pPr indent="-323850" lvl="6" marL="3200400" algn="l">
              <a:lnSpc>
                <a:spcPct val="100000"/>
              </a:lnSpc>
              <a:spcBef>
                <a:spcPts val="300"/>
              </a:spcBef>
              <a:spcAft>
                <a:spcPts val="0"/>
              </a:spcAft>
              <a:buClr>
                <a:schemeClr val="dk1"/>
              </a:buClr>
              <a:buSzPts val="1500"/>
              <a:buChar char="•"/>
              <a:defRPr sz="1500"/>
            </a:lvl7pPr>
            <a:lvl8pPr indent="-323850" lvl="7" marL="3657600" algn="l">
              <a:lnSpc>
                <a:spcPct val="100000"/>
              </a:lnSpc>
              <a:spcBef>
                <a:spcPts val="300"/>
              </a:spcBef>
              <a:spcAft>
                <a:spcPts val="0"/>
              </a:spcAft>
              <a:buClr>
                <a:schemeClr val="dk1"/>
              </a:buClr>
              <a:buSzPts val="1500"/>
              <a:buChar char="•"/>
              <a:defRPr sz="1500"/>
            </a:lvl8pPr>
            <a:lvl9pPr indent="-323850" lvl="8" marL="4114800" algn="l">
              <a:lnSpc>
                <a:spcPct val="100000"/>
              </a:lnSpc>
              <a:spcBef>
                <a:spcPts val="300"/>
              </a:spcBef>
              <a:spcAft>
                <a:spcPts val="0"/>
              </a:spcAft>
              <a:buClr>
                <a:schemeClr val="dk1"/>
              </a:buClr>
              <a:buSzPts val="1500"/>
              <a:buChar char="•"/>
              <a:defRPr sz="1500"/>
            </a:lvl9pPr>
          </a:lstStyle>
          <a:p/>
        </p:txBody>
      </p:sp>
      <p:sp>
        <p:nvSpPr>
          <p:cNvPr id="127" name="Google Shape;127;g95d8cbd466_1_98"/>
          <p:cNvSpPr txBox="1"/>
          <p:nvPr>
            <p:ph idx="2" type="body"/>
          </p:nvPr>
        </p:nvSpPr>
        <p:spPr>
          <a:xfrm>
            <a:off x="457201" y="1435102"/>
            <a:ext cx="3008313" cy="4691063"/>
          </a:xfrm>
          <a:prstGeom prst="rect">
            <a:avLst/>
          </a:prstGeom>
          <a:noFill/>
          <a:ln>
            <a:noFill/>
          </a:ln>
        </p:spPr>
        <p:txBody>
          <a:bodyPr anchorCtr="0" anchor="t" bIns="45700" lIns="91425" spcFirstLastPara="1" rIns="91425" wrap="square" tIns="45700">
            <a:noAutofit/>
          </a:bodyPr>
          <a:lstStyle>
            <a:lvl1pPr indent="-228600" lvl="0" marL="457200" algn="l">
              <a:lnSpc>
                <a:spcPct val="114000"/>
              </a:lnSpc>
              <a:spcBef>
                <a:spcPts val="0"/>
              </a:spcBef>
              <a:spcAft>
                <a:spcPts val="0"/>
              </a:spcAft>
              <a:buClr>
                <a:schemeClr val="dk1"/>
              </a:buClr>
              <a:buSzPts val="1050"/>
              <a:buNone/>
              <a:defRPr sz="1050"/>
            </a:lvl1pPr>
            <a:lvl2pPr indent="-228600" lvl="1" marL="914400" algn="l">
              <a:lnSpc>
                <a:spcPct val="114000"/>
              </a:lnSpc>
              <a:spcBef>
                <a:spcPts val="0"/>
              </a:spcBef>
              <a:spcAft>
                <a:spcPts val="0"/>
              </a:spcAft>
              <a:buClr>
                <a:schemeClr val="dk1"/>
              </a:buClr>
              <a:buSzPts val="900"/>
              <a:buNone/>
              <a:defRPr sz="900"/>
            </a:lvl2pPr>
            <a:lvl3pPr indent="-228600" lvl="2" marL="1371600" algn="l">
              <a:lnSpc>
                <a:spcPct val="114000"/>
              </a:lnSpc>
              <a:spcBef>
                <a:spcPts val="0"/>
              </a:spcBef>
              <a:spcAft>
                <a:spcPts val="0"/>
              </a:spcAft>
              <a:buClr>
                <a:schemeClr val="dk1"/>
              </a:buClr>
              <a:buSzPts val="750"/>
              <a:buNone/>
              <a:defRPr sz="750"/>
            </a:lvl3pPr>
            <a:lvl4pPr indent="-228600" lvl="3" marL="1828800" algn="l">
              <a:lnSpc>
                <a:spcPct val="114000"/>
              </a:lnSpc>
              <a:spcBef>
                <a:spcPts val="0"/>
              </a:spcBef>
              <a:spcAft>
                <a:spcPts val="0"/>
              </a:spcAft>
              <a:buClr>
                <a:schemeClr val="dk1"/>
              </a:buClr>
              <a:buSzPts val="675"/>
              <a:buNone/>
              <a:defRPr sz="675"/>
            </a:lvl4pPr>
            <a:lvl5pPr indent="-228600" lvl="4" marL="2286000" algn="l">
              <a:lnSpc>
                <a:spcPct val="114000"/>
              </a:lnSpc>
              <a:spcBef>
                <a:spcPts val="0"/>
              </a:spcBef>
              <a:spcAft>
                <a:spcPts val="0"/>
              </a:spcAft>
              <a:buClr>
                <a:schemeClr val="dk1"/>
              </a:buClr>
              <a:buSzPts val="675"/>
              <a:buNone/>
              <a:defRPr sz="675"/>
            </a:lvl5pPr>
            <a:lvl6pPr indent="-228600" lvl="5" marL="2743200" algn="l">
              <a:lnSpc>
                <a:spcPct val="100000"/>
              </a:lnSpc>
              <a:spcBef>
                <a:spcPts val="135"/>
              </a:spcBef>
              <a:spcAft>
                <a:spcPts val="0"/>
              </a:spcAft>
              <a:buClr>
                <a:schemeClr val="dk1"/>
              </a:buClr>
              <a:buSzPts val="675"/>
              <a:buNone/>
              <a:defRPr sz="675"/>
            </a:lvl6pPr>
            <a:lvl7pPr indent="-228600" lvl="6" marL="3200400" algn="l">
              <a:lnSpc>
                <a:spcPct val="100000"/>
              </a:lnSpc>
              <a:spcBef>
                <a:spcPts val="135"/>
              </a:spcBef>
              <a:spcAft>
                <a:spcPts val="0"/>
              </a:spcAft>
              <a:buClr>
                <a:schemeClr val="dk1"/>
              </a:buClr>
              <a:buSzPts val="675"/>
              <a:buNone/>
              <a:defRPr sz="675"/>
            </a:lvl7pPr>
            <a:lvl8pPr indent="-228600" lvl="7" marL="3657600" algn="l">
              <a:lnSpc>
                <a:spcPct val="100000"/>
              </a:lnSpc>
              <a:spcBef>
                <a:spcPts val="135"/>
              </a:spcBef>
              <a:spcAft>
                <a:spcPts val="0"/>
              </a:spcAft>
              <a:buClr>
                <a:schemeClr val="dk1"/>
              </a:buClr>
              <a:buSzPts val="675"/>
              <a:buNone/>
              <a:defRPr sz="675"/>
            </a:lvl8pPr>
            <a:lvl9pPr indent="-228600" lvl="8" marL="4114800" algn="l">
              <a:lnSpc>
                <a:spcPct val="100000"/>
              </a:lnSpc>
              <a:spcBef>
                <a:spcPts val="135"/>
              </a:spcBef>
              <a:spcAft>
                <a:spcPts val="0"/>
              </a:spcAft>
              <a:buClr>
                <a:schemeClr val="dk1"/>
              </a:buClr>
              <a:buSzPts val="675"/>
              <a:buNone/>
              <a:defRPr sz="675"/>
            </a:lvl9pPr>
          </a:lstStyle>
          <a:p/>
        </p:txBody>
      </p:sp>
      <p:sp>
        <p:nvSpPr>
          <p:cNvPr id="128" name="Google Shape;128;g95d8cbd466_1_98"/>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29" name="Shape 129"/>
        <p:cNvGrpSpPr/>
        <p:nvPr/>
      </p:nvGrpSpPr>
      <p:grpSpPr>
        <a:xfrm>
          <a:off x="0" y="0"/>
          <a:ext cx="0" cy="0"/>
          <a:chOff x="0" y="0"/>
          <a:chExt cx="0" cy="0"/>
        </a:xfrm>
      </p:grpSpPr>
      <p:sp>
        <p:nvSpPr>
          <p:cNvPr id="130" name="Google Shape;130;g95d8cbd466_1_103"/>
          <p:cNvSpPr txBox="1"/>
          <p:nvPr>
            <p:ph type="title"/>
          </p:nvPr>
        </p:nvSpPr>
        <p:spPr>
          <a:xfrm>
            <a:off x="1792288" y="4800600"/>
            <a:ext cx="5486400" cy="566738"/>
          </a:xfrm>
          <a:prstGeom prst="rect">
            <a:avLst/>
          </a:prstGeom>
          <a:solidFill>
            <a:srgbClr val="08909D"/>
          </a:solid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1500"/>
              <a:buFont typeface="Arimo"/>
              <a:buNone/>
              <a:defRPr b="1" sz="1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g95d8cbd466_1_103"/>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lnSpc>
                <a:spcPct val="114000"/>
              </a:lnSpc>
              <a:spcBef>
                <a:spcPts val="0"/>
              </a:spcBef>
              <a:spcAft>
                <a:spcPts val="0"/>
              </a:spcAft>
              <a:buClr>
                <a:schemeClr val="dk1"/>
              </a:buClr>
              <a:buSzPts val="2400"/>
              <a:buFont typeface="Arial"/>
              <a:buNone/>
              <a:defRPr b="0" i="0" sz="2400" u="none" cap="none" strike="noStrike">
                <a:solidFill>
                  <a:schemeClr val="dk1"/>
                </a:solidFill>
                <a:latin typeface="Arimo"/>
                <a:ea typeface="Arimo"/>
                <a:cs typeface="Arimo"/>
                <a:sym typeface="Arimo"/>
              </a:defRPr>
            </a:lvl1pPr>
            <a:lvl2pPr lvl="1" marR="0" rtl="0" algn="l">
              <a:lnSpc>
                <a:spcPct val="114000"/>
              </a:lnSpc>
              <a:spcBef>
                <a:spcPts val="0"/>
              </a:spcBef>
              <a:spcAft>
                <a:spcPts val="0"/>
              </a:spcAft>
              <a:buClr>
                <a:schemeClr val="dk1"/>
              </a:buClr>
              <a:buSzPts val="2100"/>
              <a:buFont typeface="Arial"/>
              <a:buNone/>
              <a:defRPr b="0" i="0" sz="2100" u="none" cap="none" strike="noStrike">
                <a:solidFill>
                  <a:schemeClr val="dk1"/>
                </a:solidFill>
                <a:latin typeface="Arimo"/>
                <a:ea typeface="Arimo"/>
                <a:cs typeface="Arimo"/>
                <a:sym typeface="Arimo"/>
              </a:defRPr>
            </a:lvl2pPr>
            <a:lvl3pPr lvl="2" marR="0" rtl="0" algn="l">
              <a:lnSpc>
                <a:spcPct val="114000"/>
              </a:lnSpc>
              <a:spcBef>
                <a:spcPts val="0"/>
              </a:spcBef>
              <a:spcAft>
                <a:spcPts val="0"/>
              </a:spcAft>
              <a:buClr>
                <a:schemeClr val="dk1"/>
              </a:buClr>
              <a:buSzPts val="1800"/>
              <a:buFont typeface="Arial"/>
              <a:buNone/>
              <a:defRPr b="0" i="0" sz="1800" u="none" cap="none" strike="noStrike">
                <a:solidFill>
                  <a:schemeClr val="dk1"/>
                </a:solidFill>
                <a:latin typeface="Arimo"/>
                <a:ea typeface="Arimo"/>
                <a:cs typeface="Arimo"/>
                <a:sym typeface="Arimo"/>
              </a:defRPr>
            </a:lvl3pPr>
            <a:lvl4pPr lvl="3" marR="0" rtl="0" algn="l">
              <a:lnSpc>
                <a:spcPct val="114000"/>
              </a:lnSpc>
              <a:spcBef>
                <a:spcPts val="0"/>
              </a:spcBef>
              <a:spcAft>
                <a:spcPts val="0"/>
              </a:spcAft>
              <a:buClr>
                <a:schemeClr val="dk1"/>
              </a:buClr>
              <a:buSzPts val="1500"/>
              <a:buFont typeface="Arial"/>
              <a:buNone/>
              <a:defRPr b="0" i="0" sz="1500" u="none" cap="none" strike="noStrike">
                <a:solidFill>
                  <a:schemeClr val="dk1"/>
                </a:solidFill>
                <a:latin typeface="Arimo"/>
                <a:ea typeface="Arimo"/>
                <a:cs typeface="Arimo"/>
                <a:sym typeface="Arimo"/>
              </a:defRPr>
            </a:lvl4pPr>
            <a:lvl5pPr lvl="4" marR="0" rtl="0" algn="l">
              <a:lnSpc>
                <a:spcPct val="114000"/>
              </a:lnSpc>
              <a:spcBef>
                <a:spcPts val="0"/>
              </a:spcBef>
              <a:spcAft>
                <a:spcPts val="0"/>
              </a:spcAft>
              <a:buClr>
                <a:schemeClr val="dk1"/>
              </a:buClr>
              <a:buSzPts val="1500"/>
              <a:buFont typeface="Arial"/>
              <a:buNone/>
              <a:defRPr b="0" i="0" sz="1500" u="none" cap="none" strike="noStrike">
                <a:solidFill>
                  <a:schemeClr val="dk1"/>
                </a:solidFill>
                <a:latin typeface="Arimo"/>
                <a:ea typeface="Arimo"/>
                <a:cs typeface="Arimo"/>
                <a:sym typeface="Arimo"/>
              </a:defRPr>
            </a:lvl5pPr>
            <a:lvl6pPr lvl="5" marR="0" rtl="0" algn="l">
              <a:lnSpc>
                <a:spcPct val="100000"/>
              </a:lnSpc>
              <a:spcBef>
                <a:spcPts val="3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100000"/>
              </a:lnSpc>
              <a:spcBef>
                <a:spcPts val="3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100000"/>
              </a:lnSpc>
              <a:spcBef>
                <a:spcPts val="3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100000"/>
              </a:lnSpc>
              <a:spcBef>
                <a:spcPts val="3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132" name="Google Shape;132;g95d8cbd466_1_10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lnSpc>
                <a:spcPct val="114000"/>
              </a:lnSpc>
              <a:spcBef>
                <a:spcPts val="0"/>
              </a:spcBef>
              <a:spcAft>
                <a:spcPts val="0"/>
              </a:spcAft>
              <a:buClr>
                <a:schemeClr val="dk1"/>
              </a:buClr>
              <a:buSzPts val="1050"/>
              <a:buNone/>
              <a:defRPr sz="1050"/>
            </a:lvl1pPr>
            <a:lvl2pPr indent="-228600" lvl="1" marL="914400" algn="l">
              <a:lnSpc>
                <a:spcPct val="114000"/>
              </a:lnSpc>
              <a:spcBef>
                <a:spcPts val="0"/>
              </a:spcBef>
              <a:spcAft>
                <a:spcPts val="0"/>
              </a:spcAft>
              <a:buClr>
                <a:schemeClr val="dk1"/>
              </a:buClr>
              <a:buSzPts val="900"/>
              <a:buNone/>
              <a:defRPr sz="900"/>
            </a:lvl2pPr>
            <a:lvl3pPr indent="-228600" lvl="2" marL="1371600" algn="l">
              <a:lnSpc>
                <a:spcPct val="114000"/>
              </a:lnSpc>
              <a:spcBef>
                <a:spcPts val="0"/>
              </a:spcBef>
              <a:spcAft>
                <a:spcPts val="0"/>
              </a:spcAft>
              <a:buClr>
                <a:schemeClr val="dk1"/>
              </a:buClr>
              <a:buSzPts val="750"/>
              <a:buNone/>
              <a:defRPr sz="750"/>
            </a:lvl3pPr>
            <a:lvl4pPr indent="-228600" lvl="3" marL="1828800" algn="l">
              <a:lnSpc>
                <a:spcPct val="114000"/>
              </a:lnSpc>
              <a:spcBef>
                <a:spcPts val="0"/>
              </a:spcBef>
              <a:spcAft>
                <a:spcPts val="0"/>
              </a:spcAft>
              <a:buClr>
                <a:schemeClr val="dk1"/>
              </a:buClr>
              <a:buSzPts val="675"/>
              <a:buNone/>
              <a:defRPr sz="675"/>
            </a:lvl4pPr>
            <a:lvl5pPr indent="-228600" lvl="4" marL="2286000" algn="l">
              <a:lnSpc>
                <a:spcPct val="114000"/>
              </a:lnSpc>
              <a:spcBef>
                <a:spcPts val="0"/>
              </a:spcBef>
              <a:spcAft>
                <a:spcPts val="0"/>
              </a:spcAft>
              <a:buClr>
                <a:schemeClr val="dk1"/>
              </a:buClr>
              <a:buSzPts val="675"/>
              <a:buNone/>
              <a:defRPr sz="675"/>
            </a:lvl5pPr>
            <a:lvl6pPr indent="-228600" lvl="5" marL="2743200" algn="l">
              <a:lnSpc>
                <a:spcPct val="100000"/>
              </a:lnSpc>
              <a:spcBef>
                <a:spcPts val="135"/>
              </a:spcBef>
              <a:spcAft>
                <a:spcPts val="0"/>
              </a:spcAft>
              <a:buClr>
                <a:schemeClr val="dk1"/>
              </a:buClr>
              <a:buSzPts val="675"/>
              <a:buNone/>
              <a:defRPr sz="675"/>
            </a:lvl6pPr>
            <a:lvl7pPr indent="-228600" lvl="6" marL="3200400" algn="l">
              <a:lnSpc>
                <a:spcPct val="100000"/>
              </a:lnSpc>
              <a:spcBef>
                <a:spcPts val="135"/>
              </a:spcBef>
              <a:spcAft>
                <a:spcPts val="0"/>
              </a:spcAft>
              <a:buClr>
                <a:schemeClr val="dk1"/>
              </a:buClr>
              <a:buSzPts val="675"/>
              <a:buNone/>
              <a:defRPr sz="675"/>
            </a:lvl7pPr>
            <a:lvl8pPr indent="-228600" lvl="7" marL="3657600" algn="l">
              <a:lnSpc>
                <a:spcPct val="100000"/>
              </a:lnSpc>
              <a:spcBef>
                <a:spcPts val="135"/>
              </a:spcBef>
              <a:spcAft>
                <a:spcPts val="0"/>
              </a:spcAft>
              <a:buClr>
                <a:schemeClr val="dk1"/>
              </a:buClr>
              <a:buSzPts val="675"/>
              <a:buNone/>
              <a:defRPr sz="675"/>
            </a:lvl8pPr>
            <a:lvl9pPr indent="-228600" lvl="8" marL="4114800" algn="l">
              <a:lnSpc>
                <a:spcPct val="100000"/>
              </a:lnSpc>
              <a:spcBef>
                <a:spcPts val="135"/>
              </a:spcBef>
              <a:spcAft>
                <a:spcPts val="0"/>
              </a:spcAft>
              <a:buClr>
                <a:schemeClr val="dk1"/>
              </a:buClr>
              <a:buSzPts val="675"/>
              <a:buNone/>
              <a:defRPr sz="675"/>
            </a:lvl9pPr>
          </a:lstStyle>
          <a:p/>
        </p:txBody>
      </p:sp>
      <p:sp>
        <p:nvSpPr>
          <p:cNvPr id="133" name="Google Shape;133;g95d8cbd466_1_103"/>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136" name="Shape 136"/>
        <p:cNvGrpSpPr/>
        <p:nvPr/>
      </p:nvGrpSpPr>
      <p:grpSpPr>
        <a:xfrm>
          <a:off x="0" y="0"/>
          <a:ext cx="0" cy="0"/>
          <a:chOff x="0" y="0"/>
          <a:chExt cx="0" cy="0"/>
        </a:xfrm>
      </p:grpSpPr>
      <p:sp>
        <p:nvSpPr>
          <p:cNvPr id="137" name="Google Shape;137;g96615e665e_13_3"/>
          <p:cNvSpPr/>
          <p:nvPr>
            <p:ph idx="12" type="sldNum"/>
          </p:nvPr>
        </p:nvSpPr>
        <p:spPr>
          <a:xfrm>
            <a:off x="8763000" y="6629400"/>
            <a:ext cx="304800" cy="187285"/>
          </a:xfrm>
          <a:prstGeom prst="roundRect">
            <a:avLst>
              <a:gd fmla="val 16667" name="adj"/>
            </a:avLst>
          </a:prstGeom>
          <a:solidFill>
            <a:schemeClr val="lt1">
              <a:alpha val="47843"/>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lvl1pPr indent="0" lvl="0"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AU"/>
              <a:t>‹#›</a:t>
            </a:fld>
            <a:endParaRPr/>
          </a:p>
        </p:txBody>
      </p:sp>
      <p:sp>
        <p:nvSpPr>
          <p:cNvPr id="138" name="Google Shape;138;g96615e665e_13_3"/>
          <p:cNvSpPr txBox="1"/>
          <p:nvPr>
            <p:ph idx="1" type="body"/>
          </p:nvPr>
        </p:nvSpPr>
        <p:spPr>
          <a:xfrm>
            <a:off x="76200" y="1219200"/>
            <a:ext cx="8991600" cy="525780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00000"/>
              </a:lnSpc>
              <a:spcBef>
                <a:spcPts val="500"/>
              </a:spcBef>
              <a:spcAft>
                <a:spcPts val="0"/>
              </a:spcAft>
              <a:buClr>
                <a:srgbClr val="002569"/>
              </a:buClr>
              <a:buSzPts val="2000"/>
              <a:buFont typeface="Arial"/>
              <a:buChar char="•"/>
              <a:defRPr b="1" i="0" sz="2000" u="none" cap="none" strike="noStrike">
                <a:solidFill>
                  <a:srgbClr val="002569"/>
                </a:solidFill>
                <a:latin typeface="Helvetica Neue"/>
                <a:ea typeface="Helvetica Neue"/>
                <a:cs typeface="Helvetica Neue"/>
                <a:sym typeface="Helvetica Neue"/>
              </a:defRPr>
            </a:lvl1pPr>
            <a:lvl2pPr indent="-355600" lvl="1" marL="914400" marR="0" rtl="0" algn="l">
              <a:lnSpc>
                <a:spcPct val="100000"/>
              </a:lnSpc>
              <a:spcBef>
                <a:spcPts val="500"/>
              </a:spcBef>
              <a:spcAft>
                <a:spcPts val="0"/>
              </a:spcAft>
              <a:buClr>
                <a:srgbClr val="002569"/>
              </a:buClr>
              <a:buSzPts val="2000"/>
              <a:buFont typeface="Courier New"/>
              <a:buChar char="o"/>
              <a:defRPr b="0" i="0" sz="2000" u="none" cap="none" strike="noStrike">
                <a:solidFill>
                  <a:srgbClr val="002569"/>
                </a:solidFill>
                <a:latin typeface="Helvetica Neue"/>
                <a:ea typeface="Helvetica Neue"/>
                <a:cs typeface="Helvetica Neue"/>
                <a:sym typeface="Helvetica Neue"/>
              </a:defRPr>
            </a:lvl2pPr>
            <a:lvl3pPr indent="-355600" lvl="2" marL="1371600" marR="0" rtl="0" algn="l">
              <a:lnSpc>
                <a:spcPct val="100000"/>
              </a:lnSpc>
              <a:spcBef>
                <a:spcPts val="500"/>
              </a:spcBef>
              <a:spcAft>
                <a:spcPts val="0"/>
              </a:spcAft>
              <a:buClr>
                <a:srgbClr val="002569"/>
              </a:buClr>
              <a:buSzPts val="2000"/>
              <a:buFont typeface="Noto Sans Symbols"/>
              <a:buChar char="▪"/>
              <a:defRPr b="0" i="0" sz="2000" u="none" cap="none" strike="noStrike">
                <a:solidFill>
                  <a:srgbClr val="002569"/>
                </a:solidFill>
                <a:latin typeface="Helvetica Neue"/>
                <a:ea typeface="Helvetica Neue"/>
                <a:cs typeface="Helvetica Neue"/>
                <a:sym typeface="Helvetica Neue"/>
              </a:defRPr>
            </a:lvl3pPr>
            <a:lvl4pPr indent="-355600" lvl="3" marL="18288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4pPr>
            <a:lvl5pPr indent="-355600" lvl="4" marL="22860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
        <p:nvSpPr>
          <p:cNvPr id="139" name="Google Shape;139;g96615e665e_13_3"/>
          <p:cNvSpPr/>
          <p:nvPr/>
        </p:nvSpPr>
        <p:spPr>
          <a:xfrm>
            <a:off x="76200" y="6629400"/>
            <a:ext cx="6781800" cy="187200"/>
          </a:xfrm>
          <a:prstGeom prst="roundRect">
            <a:avLst>
              <a:gd fmla="val 16667" name="adj"/>
            </a:avLst>
          </a:prstGeom>
          <a:solidFill>
            <a:schemeClr val="lt1">
              <a:alpha val="47843"/>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0" i="1" lang="en-AU" sz="1100" u="none" cap="none" strike="noStrike">
                <a:solidFill>
                  <a:schemeClr val="dk2"/>
                </a:solidFill>
                <a:latin typeface="Helvetica Neue"/>
                <a:ea typeface="Helvetica Neue"/>
                <a:cs typeface="Helvetica Neue"/>
                <a:sym typeface="Helvetica Neue"/>
              </a:rPr>
              <a:t>SIT TW 2020 8-10/15-17 Sept 2020	</a:t>
            </a:r>
            <a:endParaRPr b="0" i="1" sz="1100" u="none" cap="none" strike="noStrike">
              <a:solidFill>
                <a:schemeClr val="dk2"/>
              </a:solidFill>
              <a:latin typeface="Helvetica Neue"/>
              <a:ea typeface="Helvetica Neue"/>
              <a:cs typeface="Helvetica Neue"/>
              <a:sym typeface="Helvetica Neue"/>
            </a:endParaRPr>
          </a:p>
        </p:txBody>
      </p:sp>
      <p:sp>
        <p:nvSpPr>
          <p:cNvPr id="140" name="Google Shape;140;g96615e665e_13_3"/>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500"/>
              </a:spcBef>
              <a:spcAft>
                <a:spcPts val="0"/>
              </a:spcAft>
              <a:buClr>
                <a:schemeClr val="lt1"/>
              </a:buClr>
              <a:buSzPts val="2800"/>
              <a:buFont typeface="Arial"/>
              <a:buNone/>
              <a:defRPr b="1" i="0" sz="2800" u="none" cap="none" strike="noStrike">
                <a:solidFill>
                  <a:schemeClr val="lt1"/>
                </a:solidFill>
                <a:latin typeface="Helvetica Neue"/>
                <a:ea typeface="Helvetica Neue"/>
                <a:cs typeface="Helvetica Neue"/>
                <a:sym typeface="Helvetica Neue"/>
              </a:defRPr>
            </a:lvl1pPr>
            <a:lvl2pPr indent="-381000" lvl="1" marL="9144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2pPr>
            <a:lvl3pPr indent="-381000" lvl="2" marL="1371600" marR="0" rtl="0" algn="l">
              <a:lnSpc>
                <a:spcPct val="100000"/>
              </a:lnSpc>
              <a:spcBef>
                <a:spcPts val="500"/>
              </a:spcBef>
              <a:spcAft>
                <a:spcPts val="0"/>
              </a:spcAft>
              <a:buClr>
                <a:srgbClr val="002569"/>
              </a:buClr>
              <a:buSzPts val="2400"/>
              <a:buFont typeface="Arial"/>
              <a:buChar char="o"/>
              <a:defRPr b="0" i="0" sz="2400" u="none" cap="none" strike="noStrike">
                <a:solidFill>
                  <a:srgbClr val="002569"/>
                </a:solidFill>
                <a:latin typeface="Arial"/>
                <a:ea typeface="Arial"/>
                <a:cs typeface="Arial"/>
                <a:sym typeface="Arial"/>
              </a:defRPr>
            </a:lvl3pPr>
            <a:lvl4pPr indent="-381000" lvl="3" marL="18288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4pPr>
            <a:lvl5pPr indent="-381000" lvl="4" marL="22860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41" name="Shape 141"/>
        <p:cNvGrpSpPr/>
        <p:nvPr/>
      </p:nvGrpSpPr>
      <p:grpSpPr>
        <a:xfrm>
          <a:off x="0" y="0"/>
          <a:ext cx="0" cy="0"/>
          <a:chOff x="0" y="0"/>
          <a:chExt cx="0" cy="0"/>
        </a:xfrm>
      </p:grpSpPr>
      <p:sp>
        <p:nvSpPr>
          <p:cNvPr id="142" name="Google Shape;142;g96615e665e_13_8"/>
          <p:cNvSpPr txBox="1"/>
          <p:nvPr>
            <p:ph idx="12" type="sldNum"/>
          </p:nvPr>
        </p:nvSpPr>
        <p:spPr>
          <a:xfrm>
            <a:off x="7239000" y="6546850"/>
            <a:ext cx="1905000" cy="256540"/>
          </a:xfrm>
          <a:prstGeom prst="rect">
            <a:avLst/>
          </a:prstGeom>
          <a:noFill/>
          <a:ln>
            <a:noFill/>
          </a:ln>
        </p:spPr>
        <p:txBody>
          <a:bodyPr anchorCtr="0" anchor="t" bIns="45700" lIns="45700" spcFirstLastPara="1" rIns="45700"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
        <p:nvSpPr>
          <p:cNvPr id="143" name="Google Shape;143;g96615e665e_13_8"/>
          <p:cNvSpPr txBox="1"/>
          <p:nvPr>
            <p:ph type="title"/>
          </p:nvPr>
        </p:nvSpPr>
        <p:spPr>
          <a:xfrm>
            <a:off x="1792590" y="13447"/>
            <a:ext cx="5799908" cy="9906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4" name="Google Shape;144;g96615e665e_13_8"/>
          <p:cNvSpPr/>
          <p:nvPr/>
        </p:nvSpPr>
        <p:spPr>
          <a:xfrm>
            <a:off x="57150" y="6629400"/>
            <a:ext cx="1771650" cy="140464"/>
          </a:xfrm>
          <a:prstGeom prst="roundRect">
            <a:avLst>
              <a:gd fmla="val 16667" name="adj"/>
            </a:avLst>
          </a:prstGeom>
          <a:solidFill>
            <a:schemeClr val="lt1">
              <a:alpha val="48235"/>
            </a:schemeClr>
          </a:solidFill>
          <a:ln cap="flat" cmpd="sng" w="25400">
            <a:solidFill>
              <a:schemeClr val="lt2">
                <a:alpha val="60000"/>
              </a:schemeClr>
            </a:solidFill>
            <a:prstDash val="solid"/>
            <a:round/>
            <a:headEnd len="sm" w="sm" type="none"/>
            <a:tailEnd len="sm" w="sm" type="none"/>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825"/>
              <a:buFont typeface="Arial"/>
              <a:buNone/>
            </a:pPr>
            <a:r>
              <a:rPr b="0" i="1" lang="en-AU" sz="825" u="none" cap="none" strike="noStrike">
                <a:solidFill>
                  <a:schemeClr val="lt2"/>
                </a:solidFill>
                <a:latin typeface="Arial"/>
                <a:ea typeface="Arial"/>
                <a:cs typeface="Arial"/>
                <a:sym typeface="Arial"/>
              </a:rPr>
              <a:t>CEOS Plenary 2019, 14-16 October</a:t>
            </a:r>
            <a:endParaRPr b="0" i="1" sz="825" u="none" cap="none" strike="noStrike">
              <a:solidFill>
                <a:schemeClr val="lt2"/>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x">
  <p:cSld name="TITLE_AND_BODY">
    <p:bg>
      <p:bgPr>
        <a:blipFill>
          <a:blip r:embed="rId2">
            <a:alphaModFix/>
          </a:blip>
          <a:stretch>
            <a:fillRect/>
          </a:stretch>
        </a:blipFill>
      </p:bgPr>
    </p:bg>
    <p:spTree>
      <p:nvGrpSpPr>
        <p:cNvPr id="145" name="Shape 145"/>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12" name="Shape 12"/>
        <p:cNvGrpSpPr/>
        <p:nvPr/>
      </p:nvGrpSpPr>
      <p:grpSpPr>
        <a:xfrm>
          <a:off x="0" y="0"/>
          <a:ext cx="0" cy="0"/>
          <a:chOff x="0" y="0"/>
          <a:chExt cx="0" cy="0"/>
        </a:xfrm>
      </p:grpSpPr>
      <p:sp>
        <p:nvSpPr>
          <p:cNvPr id="13" name="Google Shape;13;g81d1069e7a_2_2"/>
          <p:cNvSpPr/>
          <p:nvPr>
            <p:ph idx="12" type="sldNum"/>
          </p:nvPr>
        </p:nvSpPr>
        <p:spPr>
          <a:xfrm>
            <a:off x="8763000" y="6629400"/>
            <a:ext cx="304800" cy="187285"/>
          </a:xfrm>
          <a:prstGeom prst="roundRect">
            <a:avLst>
              <a:gd fmla="val 16667" name="adj"/>
            </a:avLst>
          </a:prstGeom>
          <a:solidFill>
            <a:schemeClr val="lt1">
              <a:alpha val="4745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lvl1pPr indent="0" lvl="0"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AU"/>
              <a:t>‹#›</a:t>
            </a:fld>
            <a:endParaRPr/>
          </a:p>
        </p:txBody>
      </p:sp>
      <p:sp>
        <p:nvSpPr>
          <p:cNvPr id="14" name="Google Shape;14;g81d1069e7a_2_2"/>
          <p:cNvSpPr txBox="1"/>
          <p:nvPr>
            <p:ph idx="1" type="body"/>
          </p:nvPr>
        </p:nvSpPr>
        <p:spPr>
          <a:xfrm>
            <a:off x="76200" y="1219200"/>
            <a:ext cx="8991600" cy="525780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00000"/>
              </a:lnSpc>
              <a:spcBef>
                <a:spcPts val="500"/>
              </a:spcBef>
              <a:spcAft>
                <a:spcPts val="0"/>
              </a:spcAft>
              <a:buClr>
                <a:srgbClr val="002569"/>
              </a:buClr>
              <a:buSzPts val="2000"/>
              <a:buFont typeface="Arial"/>
              <a:buChar char="•"/>
              <a:defRPr b="1" i="0" sz="2000" u="none" cap="none" strike="noStrike">
                <a:solidFill>
                  <a:srgbClr val="002569"/>
                </a:solidFill>
                <a:latin typeface="Helvetica Neue"/>
                <a:ea typeface="Helvetica Neue"/>
                <a:cs typeface="Helvetica Neue"/>
                <a:sym typeface="Helvetica Neue"/>
              </a:defRPr>
            </a:lvl1pPr>
            <a:lvl2pPr indent="-355600" lvl="1" marL="914400" marR="0" rtl="0" algn="l">
              <a:lnSpc>
                <a:spcPct val="100000"/>
              </a:lnSpc>
              <a:spcBef>
                <a:spcPts val="500"/>
              </a:spcBef>
              <a:spcAft>
                <a:spcPts val="0"/>
              </a:spcAft>
              <a:buClr>
                <a:srgbClr val="002569"/>
              </a:buClr>
              <a:buSzPts val="2000"/>
              <a:buFont typeface="Courier New"/>
              <a:buChar char="o"/>
              <a:defRPr b="0" i="0" sz="2000" u="none" cap="none" strike="noStrike">
                <a:solidFill>
                  <a:srgbClr val="002569"/>
                </a:solidFill>
                <a:latin typeface="Helvetica Neue"/>
                <a:ea typeface="Helvetica Neue"/>
                <a:cs typeface="Helvetica Neue"/>
                <a:sym typeface="Helvetica Neue"/>
              </a:defRPr>
            </a:lvl2pPr>
            <a:lvl3pPr indent="-355600" lvl="2" marL="1371600" marR="0" rtl="0" algn="l">
              <a:lnSpc>
                <a:spcPct val="100000"/>
              </a:lnSpc>
              <a:spcBef>
                <a:spcPts val="500"/>
              </a:spcBef>
              <a:spcAft>
                <a:spcPts val="0"/>
              </a:spcAft>
              <a:buClr>
                <a:srgbClr val="002569"/>
              </a:buClr>
              <a:buSzPts val="2000"/>
              <a:buFont typeface="Noto Sans Symbols"/>
              <a:buChar char="▪"/>
              <a:defRPr b="0" i="0" sz="2000" u="none" cap="none" strike="noStrike">
                <a:solidFill>
                  <a:srgbClr val="002569"/>
                </a:solidFill>
                <a:latin typeface="Helvetica Neue"/>
                <a:ea typeface="Helvetica Neue"/>
                <a:cs typeface="Helvetica Neue"/>
                <a:sym typeface="Helvetica Neue"/>
              </a:defRPr>
            </a:lvl3pPr>
            <a:lvl4pPr indent="-355600" lvl="3" marL="18288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4pPr>
            <a:lvl5pPr indent="-355600" lvl="4" marL="22860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
        <p:nvSpPr>
          <p:cNvPr id="15" name="Google Shape;15;g81d1069e7a_2_2"/>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500"/>
              </a:spcBef>
              <a:spcAft>
                <a:spcPts val="0"/>
              </a:spcAft>
              <a:buClr>
                <a:schemeClr val="lt1"/>
              </a:buClr>
              <a:buSzPts val="2800"/>
              <a:buFont typeface="Arial"/>
              <a:buNone/>
              <a:defRPr b="1" i="0" sz="2800" u="none" cap="none" strike="noStrike">
                <a:solidFill>
                  <a:schemeClr val="lt1"/>
                </a:solidFill>
                <a:latin typeface="Helvetica Neue"/>
                <a:ea typeface="Helvetica Neue"/>
                <a:cs typeface="Helvetica Neue"/>
                <a:sym typeface="Helvetica Neue"/>
              </a:defRPr>
            </a:lvl1pPr>
            <a:lvl2pPr indent="-381000" lvl="1" marL="9144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2pPr>
            <a:lvl3pPr indent="-381000" lvl="2" marL="1371600" marR="0" rtl="0" algn="l">
              <a:lnSpc>
                <a:spcPct val="100000"/>
              </a:lnSpc>
              <a:spcBef>
                <a:spcPts val="500"/>
              </a:spcBef>
              <a:spcAft>
                <a:spcPts val="0"/>
              </a:spcAft>
              <a:buClr>
                <a:srgbClr val="002569"/>
              </a:buClr>
              <a:buSzPts val="2400"/>
              <a:buFont typeface="Arial"/>
              <a:buChar char="o"/>
              <a:defRPr b="0" i="0" sz="2400" u="none" cap="none" strike="noStrike">
                <a:solidFill>
                  <a:srgbClr val="002569"/>
                </a:solidFill>
                <a:latin typeface="Arial"/>
                <a:ea typeface="Arial"/>
                <a:cs typeface="Arial"/>
                <a:sym typeface="Arial"/>
              </a:defRPr>
            </a:lvl3pPr>
            <a:lvl4pPr indent="-381000" lvl="3" marL="18288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4pPr>
            <a:lvl5pPr indent="-381000" lvl="4" marL="22860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
        <p:nvSpPr>
          <p:cNvPr id="16" name="Google Shape;16;g81d1069e7a_2_2"/>
          <p:cNvSpPr/>
          <p:nvPr/>
        </p:nvSpPr>
        <p:spPr>
          <a:xfrm>
            <a:off x="76200" y="6629400"/>
            <a:ext cx="5777948" cy="187285"/>
          </a:xfrm>
          <a:prstGeom prst="roundRect">
            <a:avLst>
              <a:gd fmla="val 16667" name="adj"/>
            </a:avLst>
          </a:prstGeom>
          <a:solidFill>
            <a:schemeClr val="lt1">
              <a:alpha val="4745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0" i="1" lang="en-AU" sz="1100" u="none" cap="none" strike="noStrike">
                <a:solidFill>
                  <a:schemeClr val="dk2"/>
                </a:solidFill>
                <a:latin typeface="Helvetica Neue"/>
                <a:ea typeface="Helvetica Neue"/>
                <a:cs typeface="Helvetica Neue"/>
                <a:sym typeface="Helvetica Neue"/>
              </a:rPr>
              <a:t>SIT-35, 25-26 March 2020	Join at www.slido.com with the event code: #ceos-sit-35</a:t>
            </a:r>
            <a:endParaRPr b="0" i="1" sz="1100" u="none" cap="none" strike="noStrike">
              <a:solidFill>
                <a:schemeClr val="dk2"/>
              </a:solidFill>
              <a:latin typeface="Helvetica Neue"/>
              <a:ea typeface="Helvetica Neue"/>
              <a:cs typeface="Helvetica Neue"/>
              <a:sym typeface="Helvetica Neue"/>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6" name="Shape 146"/>
        <p:cNvGrpSpPr/>
        <p:nvPr/>
      </p:nvGrpSpPr>
      <p:grpSpPr>
        <a:xfrm>
          <a:off x="0" y="0"/>
          <a:ext cx="0" cy="0"/>
          <a:chOff x="0" y="0"/>
          <a:chExt cx="0" cy="0"/>
        </a:xfrm>
      </p:grpSpPr>
      <p:sp>
        <p:nvSpPr>
          <p:cNvPr id="147" name="Google Shape;147;g96615e665e_13_12"/>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8" name="Google Shape;148;g96615e665e_13_12"/>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0" name="Shape 150"/>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153" name="Shape 153"/>
        <p:cNvGrpSpPr/>
        <p:nvPr/>
      </p:nvGrpSpPr>
      <p:grpSpPr>
        <a:xfrm>
          <a:off x="0" y="0"/>
          <a:ext cx="0" cy="0"/>
          <a:chOff x="0" y="0"/>
          <a:chExt cx="0" cy="0"/>
        </a:xfrm>
      </p:grpSpPr>
      <p:sp>
        <p:nvSpPr>
          <p:cNvPr id="154" name="Google Shape;154;g955fb182be_10_3"/>
          <p:cNvSpPr/>
          <p:nvPr>
            <p:ph idx="12" type="sldNum"/>
          </p:nvPr>
        </p:nvSpPr>
        <p:spPr>
          <a:xfrm>
            <a:off x="8763000" y="6629400"/>
            <a:ext cx="304800" cy="187285"/>
          </a:xfrm>
          <a:prstGeom prst="roundRect">
            <a:avLst>
              <a:gd fmla="val 16667" name="adj"/>
            </a:avLst>
          </a:prstGeom>
          <a:solidFill>
            <a:schemeClr val="lt1">
              <a:alpha val="47843"/>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lvl1pPr indent="0" lvl="0"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AU"/>
              <a:t>‹#›</a:t>
            </a:fld>
            <a:endParaRPr/>
          </a:p>
        </p:txBody>
      </p:sp>
      <p:sp>
        <p:nvSpPr>
          <p:cNvPr id="155" name="Google Shape;155;g955fb182be_10_3"/>
          <p:cNvSpPr txBox="1"/>
          <p:nvPr>
            <p:ph idx="1" type="body"/>
          </p:nvPr>
        </p:nvSpPr>
        <p:spPr>
          <a:xfrm>
            <a:off x="76200" y="1219200"/>
            <a:ext cx="8991600" cy="525780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00000"/>
              </a:lnSpc>
              <a:spcBef>
                <a:spcPts val="500"/>
              </a:spcBef>
              <a:spcAft>
                <a:spcPts val="0"/>
              </a:spcAft>
              <a:buClr>
                <a:srgbClr val="002569"/>
              </a:buClr>
              <a:buSzPts val="2000"/>
              <a:buFont typeface="Arial"/>
              <a:buChar char="•"/>
              <a:defRPr b="1" i="0" sz="2000" u="none" cap="none" strike="noStrike">
                <a:solidFill>
                  <a:srgbClr val="002569"/>
                </a:solidFill>
                <a:latin typeface="Helvetica Neue"/>
                <a:ea typeface="Helvetica Neue"/>
                <a:cs typeface="Helvetica Neue"/>
                <a:sym typeface="Helvetica Neue"/>
              </a:defRPr>
            </a:lvl1pPr>
            <a:lvl2pPr indent="-355600" lvl="1" marL="914400" marR="0" rtl="0" algn="l">
              <a:lnSpc>
                <a:spcPct val="100000"/>
              </a:lnSpc>
              <a:spcBef>
                <a:spcPts val="500"/>
              </a:spcBef>
              <a:spcAft>
                <a:spcPts val="0"/>
              </a:spcAft>
              <a:buClr>
                <a:srgbClr val="002569"/>
              </a:buClr>
              <a:buSzPts val="2000"/>
              <a:buFont typeface="Courier New"/>
              <a:buChar char="o"/>
              <a:defRPr b="0" i="0" sz="2000" u="none" cap="none" strike="noStrike">
                <a:solidFill>
                  <a:srgbClr val="002569"/>
                </a:solidFill>
                <a:latin typeface="Helvetica Neue"/>
                <a:ea typeface="Helvetica Neue"/>
                <a:cs typeface="Helvetica Neue"/>
                <a:sym typeface="Helvetica Neue"/>
              </a:defRPr>
            </a:lvl2pPr>
            <a:lvl3pPr indent="-355600" lvl="2" marL="1371600" marR="0" rtl="0" algn="l">
              <a:lnSpc>
                <a:spcPct val="100000"/>
              </a:lnSpc>
              <a:spcBef>
                <a:spcPts val="500"/>
              </a:spcBef>
              <a:spcAft>
                <a:spcPts val="0"/>
              </a:spcAft>
              <a:buClr>
                <a:srgbClr val="002569"/>
              </a:buClr>
              <a:buSzPts val="2000"/>
              <a:buFont typeface="Noto Sans Symbols"/>
              <a:buChar char="▪"/>
              <a:defRPr b="0" i="0" sz="2000" u="none" cap="none" strike="noStrike">
                <a:solidFill>
                  <a:srgbClr val="002569"/>
                </a:solidFill>
                <a:latin typeface="Helvetica Neue"/>
                <a:ea typeface="Helvetica Neue"/>
                <a:cs typeface="Helvetica Neue"/>
                <a:sym typeface="Helvetica Neue"/>
              </a:defRPr>
            </a:lvl3pPr>
            <a:lvl4pPr indent="-355600" lvl="3" marL="18288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4pPr>
            <a:lvl5pPr indent="-355600" lvl="4" marL="22860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
        <p:nvSpPr>
          <p:cNvPr id="156" name="Google Shape;156;g955fb182be_10_3"/>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500"/>
              </a:spcBef>
              <a:spcAft>
                <a:spcPts val="0"/>
              </a:spcAft>
              <a:buClr>
                <a:schemeClr val="lt1"/>
              </a:buClr>
              <a:buSzPts val="2800"/>
              <a:buFont typeface="Arial"/>
              <a:buNone/>
              <a:defRPr b="1" i="0" sz="2800" u="none" cap="none" strike="noStrike">
                <a:solidFill>
                  <a:schemeClr val="lt1"/>
                </a:solidFill>
                <a:latin typeface="Helvetica Neue"/>
                <a:ea typeface="Helvetica Neue"/>
                <a:cs typeface="Helvetica Neue"/>
                <a:sym typeface="Helvetica Neue"/>
              </a:defRPr>
            </a:lvl1pPr>
            <a:lvl2pPr indent="-381000" lvl="1" marL="9144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2pPr>
            <a:lvl3pPr indent="-381000" lvl="2" marL="1371600" marR="0" rtl="0" algn="l">
              <a:lnSpc>
                <a:spcPct val="100000"/>
              </a:lnSpc>
              <a:spcBef>
                <a:spcPts val="500"/>
              </a:spcBef>
              <a:spcAft>
                <a:spcPts val="0"/>
              </a:spcAft>
              <a:buClr>
                <a:srgbClr val="002569"/>
              </a:buClr>
              <a:buSzPts val="2400"/>
              <a:buFont typeface="Arial"/>
              <a:buChar char="o"/>
              <a:defRPr b="0" i="0" sz="2400" u="none" cap="none" strike="noStrike">
                <a:solidFill>
                  <a:srgbClr val="002569"/>
                </a:solidFill>
                <a:latin typeface="Arial"/>
                <a:ea typeface="Arial"/>
                <a:cs typeface="Arial"/>
                <a:sym typeface="Arial"/>
              </a:defRPr>
            </a:lvl3pPr>
            <a:lvl4pPr indent="-381000" lvl="3" marL="18288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4pPr>
            <a:lvl5pPr indent="-381000" lvl="4" marL="22860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x">
  <p:cSld name="TITLE_AND_BODY">
    <p:bg>
      <p:bgPr>
        <a:blipFill>
          <a:blip r:embed="rId2">
            <a:alphaModFix/>
          </a:blip>
          <a:stretch>
            <a:fillRect/>
          </a:stretch>
        </a:blipFill>
      </p:bgPr>
    </p:bg>
    <p:spTree>
      <p:nvGrpSpPr>
        <p:cNvPr id="157" name="Shape 157"/>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showMasterSp="0">
  <p:cSld name="1_Blank">
    <p:spTree>
      <p:nvGrpSpPr>
        <p:cNvPr id="158" name="Shape 158"/>
        <p:cNvGrpSpPr/>
        <p:nvPr/>
      </p:nvGrpSpPr>
      <p:grpSpPr>
        <a:xfrm>
          <a:off x="0" y="0"/>
          <a:ext cx="0" cy="0"/>
          <a:chOff x="0" y="0"/>
          <a:chExt cx="0" cy="0"/>
        </a:xfrm>
      </p:grpSpPr>
      <p:sp>
        <p:nvSpPr>
          <p:cNvPr id="159" name="Google Shape;159;g95998b9f1e_1_7"/>
          <p:cNvSpPr/>
          <p:nvPr>
            <p:ph idx="12" type="sldNum"/>
          </p:nvPr>
        </p:nvSpPr>
        <p:spPr>
          <a:xfrm>
            <a:off x="8763000" y="6629400"/>
            <a:ext cx="304800" cy="187285"/>
          </a:xfrm>
          <a:prstGeom prst="roundRect">
            <a:avLst>
              <a:gd fmla="val 16667" name="adj"/>
            </a:avLst>
          </a:prstGeom>
          <a:solidFill>
            <a:schemeClr val="lt1">
              <a:alpha val="48235"/>
            </a:schemeClr>
          </a:solidFill>
          <a:ln cap="flat" cmpd="sng" w="25400">
            <a:solidFill>
              <a:schemeClr val="lt2">
                <a:alpha val="60000"/>
              </a:schemeClr>
            </a:solidFill>
            <a:prstDash val="solid"/>
            <a:round/>
            <a:headEnd len="sm" w="sm" type="none"/>
            <a:tailEnd len="sm" w="sm" type="none"/>
          </a:ln>
        </p:spPr>
        <p:txBody>
          <a:bodyPr anchorCtr="0" anchor="t" bIns="0" lIns="0" spcFirstLastPara="1" rIns="0" wrap="square" tIns="0">
            <a:noAutofit/>
          </a:bodyPr>
          <a:lstStyle>
            <a:lvl1pPr indent="0" lvl="0"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AU"/>
              <a:t>‹#›</a:t>
            </a:fld>
            <a:endParaRPr/>
          </a:p>
        </p:txBody>
      </p:sp>
      <p:sp>
        <p:nvSpPr>
          <p:cNvPr id="160" name="Google Shape;160;g95998b9f1e_1_7"/>
          <p:cNvSpPr txBox="1"/>
          <p:nvPr>
            <p:ph idx="1" type="body"/>
          </p:nvPr>
        </p:nvSpPr>
        <p:spPr>
          <a:xfrm>
            <a:off x="457200" y="1600200"/>
            <a:ext cx="8153400" cy="4724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2000" u="none" cap="none" strike="noStrike">
                <a:solidFill>
                  <a:srgbClr val="000000"/>
                </a:solidFill>
                <a:latin typeface="Arial"/>
                <a:ea typeface="Arial"/>
                <a:cs typeface="Arial"/>
                <a:sym typeface="Arial"/>
              </a:defRPr>
            </a:lvl1pPr>
            <a:lvl2pPr indent="-355600" lvl="1" marL="914400" marR="0" rtl="0" algn="l">
              <a:lnSpc>
                <a:spcPct val="100000"/>
              </a:lnSpc>
              <a:spcBef>
                <a:spcPts val="0"/>
              </a:spcBef>
              <a:spcAft>
                <a:spcPts val="0"/>
              </a:spcAft>
              <a:buClr>
                <a:srgbClr val="000000"/>
              </a:buClr>
              <a:buSzPts val="2000"/>
              <a:buFont typeface="Courier New"/>
              <a:buChar char="o"/>
              <a:defRPr b="0" i="0" sz="2000" u="none" cap="none" strike="noStrike">
                <a:solidFill>
                  <a:srgbClr val="000000"/>
                </a:solidFill>
                <a:latin typeface="Arial"/>
                <a:ea typeface="Arial"/>
                <a:cs typeface="Arial"/>
                <a:sym typeface="Arial"/>
              </a:defRPr>
            </a:lvl2pPr>
            <a:lvl3pPr indent="-355600" lvl="2" marL="1371600" marR="0" rtl="0" algn="l">
              <a:lnSpc>
                <a:spcPct val="100000"/>
              </a:lnSpc>
              <a:spcBef>
                <a:spcPts val="0"/>
              </a:spcBef>
              <a:spcAft>
                <a:spcPts val="0"/>
              </a:spcAft>
              <a:buClr>
                <a:srgbClr val="000000"/>
              </a:buClr>
              <a:buSzPts val="2000"/>
              <a:buFont typeface="Noto Sans Symbols"/>
              <a:buChar char="▪"/>
              <a:defRPr b="0" i="0" sz="20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20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20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1" name="Google Shape;161;g95998b9f1e_1_7"/>
          <p:cNvSpPr/>
          <p:nvPr/>
        </p:nvSpPr>
        <p:spPr>
          <a:xfrm>
            <a:off x="76200" y="6629400"/>
            <a:ext cx="2362200" cy="187285"/>
          </a:xfrm>
          <a:prstGeom prst="roundRect">
            <a:avLst>
              <a:gd fmla="val 16667" name="adj"/>
            </a:avLst>
          </a:prstGeom>
          <a:solidFill>
            <a:schemeClr val="lt1">
              <a:alpha val="48235"/>
            </a:schemeClr>
          </a:solidFill>
          <a:ln cap="flat" cmpd="sng" w="25400">
            <a:solidFill>
              <a:schemeClr val="lt2">
                <a:alpha val="60000"/>
              </a:schemeClr>
            </a:solidFill>
            <a:prstDash val="solid"/>
            <a:round/>
            <a:headEnd len="sm" w="sm" type="none"/>
            <a:tailEnd len="sm" w="sm" type="none"/>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0" i="1" lang="en-AU" sz="1100" u="none" cap="none" strike="noStrike">
                <a:solidFill>
                  <a:schemeClr val="lt2"/>
                </a:solidFill>
                <a:latin typeface="Arial"/>
                <a:ea typeface="Arial"/>
                <a:cs typeface="Arial"/>
                <a:sym typeface="Arial"/>
              </a:rPr>
              <a:t>CEOS Plenary 2019, 14-16 October</a:t>
            </a:r>
            <a:endParaRPr b="0" i="1" sz="1100" u="none" cap="none" strike="noStrike">
              <a:solidFill>
                <a:schemeClr val="lt2"/>
              </a:solidFill>
              <a:latin typeface="Arial"/>
              <a:ea typeface="Arial"/>
              <a:cs typeface="Arial"/>
              <a:sym typeface="Arial"/>
            </a:endParaRPr>
          </a:p>
        </p:txBody>
      </p:sp>
      <p:sp>
        <p:nvSpPr>
          <p:cNvPr id="162" name="Google Shape;162;g95998b9f1e_1_7"/>
          <p:cNvSpPr txBox="1"/>
          <p:nvPr>
            <p:ph idx="2" type="body"/>
          </p:nvPr>
        </p:nvSpPr>
        <p:spPr>
          <a:xfrm>
            <a:off x="2057400" y="304800"/>
            <a:ext cx="4953000" cy="533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3" name="Shape 163"/>
        <p:cNvGrpSpPr/>
        <p:nvPr/>
      </p:nvGrpSpPr>
      <p:grpSpPr>
        <a:xfrm>
          <a:off x="0" y="0"/>
          <a:ext cx="0" cy="0"/>
          <a:chOff x="0" y="0"/>
          <a:chExt cx="0" cy="0"/>
        </a:xfrm>
      </p:grpSpPr>
      <p:sp>
        <p:nvSpPr>
          <p:cNvPr id="164" name="Google Shape;164;g95998b9f1e_1_12"/>
          <p:cNvSpPr txBox="1"/>
          <p:nvPr>
            <p:ph type="title"/>
          </p:nvPr>
        </p:nvSpPr>
        <p:spPr>
          <a:xfrm>
            <a:off x="457200" y="692696"/>
            <a:ext cx="5626968" cy="724942"/>
          </a:xfrm>
          <a:prstGeom prst="rect">
            <a:avLst/>
          </a:prstGeom>
          <a:solidFill>
            <a:schemeClr val="lt2"/>
          </a:solid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1" i="0" sz="2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5" name="Google Shape;165;g95998b9f1e_1_12"/>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6" name="Google Shape;166;g95998b9f1e_1_12"/>
          <p:cNvSpPr txBox="1"/>
          <p:nvPr>
            <p:ph idx="12" type="sldNum"/>
          </p:nvPr>
        </p:nvSpPr>
        <p:spPr>
          <a:xfrm>
            <a:off x="8609459" y="6610350"/>
            <a:ext cx="571053" cy="247650"/>
          </a:xfrm>
          <a:prstGeom prst="rect">
            <a:avLst/>
          </a:prstGeom>
          <a:noFill/>
          <a:ln>
            <a:noFill/>
          </a:ln>
        </p:spPr>
        <p:txBody>
          <a:bodyPr anchorCtr="0" anchor="t" bIns="45700" lIns="45700" spcFirstLastPara="1" rIns="45700" wrap="square" tIns="4570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lt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lt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lt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lt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lt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lt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lt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lt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lt2"/>
                </a:solidFill>
                <a:latin typeface="Calibri"/>
                <a:ea typeface="Calibri"/>
                <a:cs typeface="Calibri"/>
                <a:sym typeface="Calibri"/>
              </a:defRPr>
            </a:lvl9pPr>
          </a:lstStyle>
          <a:p>
            <a:pPr indent="0" lvl="0" marL="0" rtl="0" algn="r">
              <a:spcBef>
                <a:spcPts val="0"/>
              </a:spcBef>
              <a:spcAft>
                <a:spcPts val="0"/>
              </a:spcAft>
              <a:buNone/>
            </a:pPr>
            <a:r>
              <a:rPr lang="en-AU"/>
              <a:t>Slide: </a:t>
            </a:r>
            <a:fld id="{00000000-1234-1234-1234-123412341234}" type="slidenum">
              <a:rPr lang="en-AU"/>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169" name="Shape 169"/>
        <p:cNvGrpSpPr/>
        <p:nvPr/>
      </p:nvGrpSpPr>
      <p:grpSpPr>
        <a:xfrm>
          <a:off x="0" y="0"/>
          <a:ext cx="0" cy="0"/>
          <a:chOff x="0" y="0"/>
          <a:chExt cx="0" cy="0"/>
        </a:xfrm>
      </p:grpSpPr>
      <p:sp>
        <p:nvSpPr>
          <p:cNvPr id="170" name="Google Shape;170;g96615e665e_8_3"/>
          <p:cNvSpPr/>
          <p:nvPr>
            <p:ph idx="12" type="sldNum"/>
          </p:nvPr>
        </p:nvSpPr>
        <p:spPr>
          <a:xfrm>
            <a:off x="8763000" y="6629400"/>
            <a:ext cx="304800" cy="187285"/>
          </a:xfrm>
          <a:prstGeom prst="roundRect">
            <a:avLst>
              <a:gd fmla="val 16667" name="adj"/>
            </a:avLst>
          </a:prstGeom>
          <a:solidFill>
            <a:schemeClr val="lt1">
              <a:alpha val="47843"/>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lvl1pPr indent="0" lvl="0"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AU"/>
              <a:t>‹#›</a:t>
            </a:fld>
            <a:endParaRPr/>
          </a:p>
        </p:txBody>
      </p:sp>
      <p:sp>
        <p:nvSpPr>
          <p:cNvPr id="171" name="Google Shape;171;g96615e665e_8_3"/>
          <p:cNvSpPr txBox="1"/>
          <p:nvPr>
            <p:ph idx="1" type="body"/>
          </p:nvPr>
        </p:nvSpPr>
        <p:spPr>
          <a:xfrm>
            <a:off x="76200" y="1219200"/>
            <a:ext cx="8991600" cy="525780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00000"/>
              </a:lnSpc>
              <a:spcBef>
                <a:spcPts val="500"/>
              </a:spcBef>
              <a:spcAft>
                <a:spcPts val="0"/>
              </a:spcAft>
              <a:buClr>
                <a:srgbClr val="002569"/>
              </a:buClr>
              <a:buSzPts val="2000"/>
              <a:buFont typeface="Arial"/>
              <a:buChar char="•"/>
              <a:defRPr b="1" i="0" sz="2000" u="none" cap="none" strike="noStrike">
                <a:solidFill>
                  <a:srgbClr val="002569"/>
                </a:solidFill>
                <a:latin typeface="Helvetica Neue"/>
                <a:ea typeface="Helvetica Neue"/>
                <a:cs typeface="Helvetica Neue"/>
                <a:sym typeface="Helvetica Neue"/>
              </a:defRPr>
            </a:lvl1pPr>
            <a:lvl2pPr indent="-355600" lvl="1" marL="914400" marR="0" rtl="0" algn="l">
              <a:lnSpc>
                <a:spcPct val="100000"/>
              </a:lnSpc>
              <a:spcBef>
                <a:spcPts val="500"/>
              </a:spcBef>
              <a:spcAft>
                <a:spcPts val="0"/>
              </a:spcAft>
              <a:buClr>
                <a:srgbClr val="002569"/>
              </a:buClr>
              <a:buSzPts val="2000"/>
              <a:buFont typeface="Courier New"/>
              <a:buChar char="o"/>
              <a:defRPr b="0" i="0" sz="2000" u="none" cap="none" strike="noStrike">
                <a:solidFill>
                  <a:srgbClr val="002569"/>
                </a:solidFill>
                <a:latin typeface="Helvetica Neue"/>
                <a:ea typeface="Helvetica Neue"/>
                <a:cs typeface="Helvetica Neue"/>
                <a:sym typeface="Helvetica Neue"/>
              </a:defRPr>
            </a:lvl2pPr>
            <a:lvl3pPr indent="-355600" lvl="2" marL="1371600" marR="0" rtl="0" algn="l">
              <a:lnSpc>
                <a:spcPct val="100000"/>
              </a:lnSpc>
              <a:spcBef>
                <a:spcPts val="500"/>
              </a:spcBef>
              <a:spcAft>
                <a:spcPts val="0"/>
              </a:spcAft>
              <a:buClr>
                <a:srgbClr val="002569"/>
              </a:buClr>
              <a:buSzPts val="2000"/>
              <a:buFont typeface="Noto Sans Symbols"/>
              <a:buChar char="▪"/>
              <a:defRPr b="0" i="0" sz="2000" u="none" cap="none" strike="noStrike">
                <a:solidFill>
                  <a:srgbClr val="002569"/>
                </a:solidFill>
                <a:latin typeface="Helvetica Neue"/>
                <a:ea typeface="Helvetica Neue"/>
                <a:cs typeface="Helvetica Neue"/>
                <a:sym typeface="Helvetica Neue"/>
              </a:defRPr>
            </a:lvl3pPr>
            <a:lvl4pPr indent="-355600" lvl="3" marL="18288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4pPr>
            <a:lvl5pPr indent="-355600" lvl="4" marL="22860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
        <p:nvSpPr>
          <p:cNvPr id="172" name="Google Shape;172;g96615e665e_8_3"/>
          <p:cNvSpPr/>
          <p:nvPr/>
        </p:nvSpPr>
        <p:spPr>
          <a:xfrm>
            <a:off x="76200" y="6629400"/>
            <a:ext cx="6781800" cy="187200"/>
          </a:xfrm>
          <a:prstGeom prst="roundRect">
            <a:avLst>
              <a:gd fmla="val 16667" name="adj"/>
            </a:avLst>
          </a:prstGeom>
          <a:solidFill>
            <a:schemeClr val="lt1">
              <a:alpha val="47843"/>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100"/>
              <a:buFont typeface="Arial"/>
              <a:buNone/>
            </a:pPr>
            <a:r>
              <a:rPr b="0" i="1" lang="en-AU" sz="1100" u="none" cap="none" strike="noStrike">
                <a:solidFill>
                  <a:schemeClr val="dk2"/>
                </a:solidFill>
                <a:latin typeface="Helvetica Neue"/>
                <a:ea typeface="Helvetica Neue"/>
                <a:cs typeface="Helvetica Neue"/>
                <a:sym typeface="Helvetica Neue"/>
              </a:rPr>
              <a:t>SIT TW 2020 8-10/15-17 Sept 2020</a:t>
            </a:r>
            <a:endParaRPr b="0" i="1" sz="1100" u="none" cap="none" strike="noStrike">
              <a:solidFill>
                <a:schemeClr val="dk2"/>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000000"/>
              </a:buClr>
              <a:buSzPts val="1100"/>
              <a:buFont typeface="Arial"/>
              <a:buNone/>
            </a:pPr>
            <a:r>
              <a:t/>
            </a:r>
            <a:endParaRPr b="0" i="1" sz="1100" u="none" cap="none" strike="noStrike">
              <a:solidFill>
                <a:schemeClr val="dk2"/>
              </a:solidFill>
              <a:latin typeface="Helvetica Neue"/>
              <a:ea typeface="Helvetica Neue"/>
              <a:cs typeface="Helvetica Neue"/>
              <a:sym typeface="Helvetica Neue"/>
            </a:endParaRPr>
          </a:p>
        </p:txBody>
      </p:sp>
      <p:sp>
        <p:nvSpPr>
          <p:cNvPr id="173" name="Google Shape;173;g96615e665e_8_3"/>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500"/>
              </a:spcBef>
              <a:spcAft>
                <a:spcPts val="0"/>
              </a:spcAft>
              <a:buClr>
                <a:schemeClr val="lt1"/>
              </a:buClr>
              <a:buSzPts val="2800"/>
              <a:buFont typeface="Arial"/>
              <a:buNone/>
              <a:defRPr b="1" i="0" sz="2800" u="none" cap="none" strike="noStrike">
                <a:solidFill>
                  <a:schemeClr val="lt1"/>
                </a:solidFill>
                <a:latin typeface="Helvetica Neue"/>
                <a:ea typeface="Helvetica Neue"/>
                <a:cs typeface="Helvetica Neue"/>
                <a:sym typeface="Helvetica Neue"/>
              </a:defRPr>
            </a:lvl1pPr>
            <a:lvl2pPr indent="-381000" lvl="1" marL="9144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2pPr>
            <a:lvl3pPr indent="-381000" lvl="2" marL="1371600" marR="0" rtl="0" algn="l">
              <a:lnSpc>
                <a:spcPct val="100000"/>
              </a:lnSpc>
              <a:spcBef>
                <a:spcPts val="500"/>
              </a:spcBef>
              <a:spcAft>
                <a:spcPts val="0"/>
              </a:spcAft>
              <a:buClr>
                <a:srgbClr val="002569"/>
              </a:buClr>
              <a:buSzPts val="2400"/>
              <a:buFont typeface="Arial"/>
              <a:buChar char="o"/>
              <a:defRPr b="0" i="0" sz="2400" u="none" cap="none" strike="noStrike">
                <a:solidFill>
                  <a:srgbClr val="002569"/>
                </a:solidFill>
                <a:latin typeface="Arial"/>
                <a:ea typeface="Arial"/>
                <a:cs typeface="Arial"/>
                <a:sym typeface="Arial"/>
              </a:defRPr>
            </a:lvl3pPr>
            <a:lvl4pPr indent="-381000" lvl="3" marL="18288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4pPr>
            <a:lvl5pPr indent="-381000" lvl="4" marL="22860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4" name="Shape 174"/>
        <p:cNvGrpSpPr/>
        <p:nvPr/>
      </p:nvGrpSpPr>
      <p:grpSpPr>
        <a:xfrm>
          <a:off x="0" y="0"/>
          <a:ext cx="0" cy="0"/>
          <a:chOff x="0" y="0"/>
          <a:chExt cx="0" cy="0"/>
        </a:xfrm>
      </p:grpSpPr>
      <p:sp>
        <p:nvSpPr>
          <p:cNvPr id="175" name="Google Shape;175;g96615e665e_8_8"/>
          <p:cNvSpPr txBox="1"/>
          <p:nvPr>
            <p:ph type="title"/>
          </p:nvPr>
        </p:nvSpPr>
        <p:spPr>
          <a:xfrm>
            <a:off x="457200" y="692696"/>
            <a:ext cx="5626968" cy="724942"/>
          </a:xfrm>
          <a:prstGeom prst="rect">
            <a:avLst/>
          </a:prstGeom>
          <a:solidFill>
            <a:schemeClr val="lt2"/>
          </a:solid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1" i="0" sz="2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6" name="Google Shape;176;g96615e665e_8_8"/>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7" name="Google Shape;177;g96615e665e_8_8"/>
          <p:cNvSpPr txBox="1"/>
          <p:nvPr>
            <p:ph idx="12" type="sldNum"/>
          </p:nvPr>
        </p:nvSpPr>
        <p:spPr>
          <a:xfrm>
            <a:off x="8609459" y="6610350"/>
            <a:ext cx="571053" cy="247650"/>
          </a:xfrm>
          <a:prstGeom prst="rect">
            <a:avLst/>
          </a:prstGeom>
          <a:noFill/>
          <a:ln>
            <a:noFill/>
          </a:ln>
        </p:spPr>
        <p:txBody>
          <a:bodyPr anchorCtr="0" anchor="t" bIns="45700" lIns="45700" spcFirstLastPara="1" rIns="45700" wrap="square" tIns="4570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lt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lt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lt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lt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lt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lt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lt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lt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lt2"/>
                </a:solidFill>
                <a:latin typeface="Calibri"/>
                <a:ea typeface="Calibri"/>
                <a:cs typeface="Calibri"/>
                <a:sym typeface="Calibri"/>
              </a:defRPr>
            </a:lvl9pPr>
          </a:lstStyle>
          <a:p>
            <a:pPr indent="0" lvl="0" marL="0" rtl="0" algn="r">
              <a:spcBef>
                <a:spcPts val="0"/>
              </a:spcBef>
              <a:spcAft>
                <a:spcPts val="0"/>
              </a:spcAft>
              <a:buNone/>
            </a:pPr>
            <a:r>
              <a:rPr lang="en-AU"/>
              <a:t>Slide: </a:t>
            </a:r>
            <a:fld id="{00000000-1234-1234-1234-123412341234}" type="slidenum">
              <a:rPr lang="en-AU"/>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x">
  <p:cSld name="TITLE_AND_BODY">
    <p:bg>
      <p:bgPr>
        <a:blipFill>
          <a:blip r:embed="rId2">
            <a:alphaModFix/>
          </a:blip>
          <a:stretch>
            <a:fillRect/>
          </a:stretch>
        </a:blipFill>
      </p:bgPr>
    </p:bg>
    <p:spTree>
      <p:nvGrpSpPr>
        <p:cNvPr id="178" name="Shape 178"/>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181" name="Shape 181"/>
        <p:cNvGrpSpPr/>
        <p:nvPr/>
      </p:nvGrpSpPr>
      <p:grpSpPr>
        <a:xfrm>
          <a:off x="0" y="0"/>
          <a:ext cx="0" cy="0"/>
          <a:chOff x="0" y="0"/>
          <a:chExt cx="0" cy="0"/>
        </a:xfrm>
      </p:grpSpPr>
      <p:sp>
        <p:nvSpPr>
          <p:cNvPr id="182" name="Google Shape;182;g95b6e651c6_1_76"/>
          <p:cNvSpPr/>
          <p:nvPr>
            <p:ph idx="12" type="sldNum"/>
          </p:nvPr>
        </p:nvSpPr>
        <p:spPr>
          <a:xfrm>
            <a:off x="8763000" y="6629400"/>
            <a:ext cx="304800" cy="187200"/>
          </a:xfrm>
          <a:prstGeom prst="roundRect">
            <a:avLst>
              <a:gd fmla="val 16667" name="adj"/>
            </a:avLst>
          </a:prstGeom>
          <a:solidFill>
            <a:schemeClr val="lt1">
              <a:alpha val="48627"/>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lvl1pPr indent="0" lvl="0"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AU"/>
              <a:t>‹#›</a:t>
            </a:fld>
            <a:endParaRPr/>
          </a:p>
        </p:txBody>
      </p:sp>
      <p:sp>
        <p:nvSpPr>
          <p:cNvPr id="183" name="Google Shape;183;g95b6e651c6_1_76"/>
          <p:cNvSpPr txBox="1"/>
          <p:nvPr>
            <p:ph idx="1" type="body"/>
          </p:nvPr>
        </p:nvSpPr>
        <p:spPr>
          <a:xfrm>
            <a:off x="76200" y="1219200"/>
            <a:ext cx="8991600" cy="525780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00000"/>
              </a:lnSpc>
              <a:spcBef>
                <a:spcPts val="500"/>
              </a:spcBef>
              <a:spcAft>
                <a:spcPts val="0"/>
              </a:spcAft>
              <a:buClr>
                <a:srgbClr val="002569"/>
              </a:buClr>
              <a:buSzPts val="2000"/>
              <a:buFont typeface="Arial"/>
              <a:buChar char="•"/>
              <a:defRPr b="1" i="0" sz="2000" u="none" cap="none" strike="noStrike">
                <a:solidFill>
                  <a:srgbClr val="002569"/>
                </a:solidFill>
                <a:latin typeface="Helvetica Neue"/>
                <a:ea typeface="Helvetica Neue"/>
                <a:cs typeface="Helvetica Neue"/>
                <a:sym typeface="Helvetica Neue"/>
              </a:defRPr>
            </a:lvl1pPr>
            <a:lvl2pPr indent="-355600" lvl="1" marL="914400" marR="0" rtl="0" algn="l">
              <a:lnSpc>
                <a:spcPct val="100000"/>
              </a:lnSpc>
              <a:spcBef>
                <a:spcPts val="500"/>
              </a:spcBef>
              <a:spcAft>
                <a:spcPts val="0"/>
              </a:spcAft>
              <a:buClr>
                <a:srgbClr val="002569"/>
              </a:buClr>
              <a:buSzPts val="2000"/>
              <a:buFont typeface="Courier New"/>
              <a:buChar char="o"/>
              <a:defRPr b="0" i="0" sz="2000" u="none" cap="none" strike="noStrike">
                <a:solidFill>
                  <a:srgbClr val="002569"/>
                </a:solidFill>
                <a:latin typeface="Helvetica Neue"/>
                <a:ea typeface="Helvetica Neue"/>
                <a:cs typeface="Helvetica Neue"/>
                <a:sym typeface="Helvetica Neue"/>
              </a:defRPr>
            </a:lvl2pPr>
            <a:lvl3pPr indent="-355600" lvl="2" marL="1371600" marR="0" rtl="0" algn="l">
              <a:lnSpc>
                <a:spcPct val="100000"/>
              </a:lnSpc>
              <a:spcBef>
                <a:spcPts val="500"/>
              </a:spcBef>
              <a:spcAft>
                <a:spcPts val="0"/>
              </a:spcAft>
              <a:buClr>
                <a:srgbClr val="002569"/>
              </a:buClr>
              <a:buSzPts val="2000"/>
              <a:buFont typeface="Noto Sans Symbols"/>
              <a:buChar char="▪"/>
              <a:defRPr b="0" i="0" sz="2000" u="none" cap="none" strike="noStrike">
                <a:solidFill>
                  <a:srgbClr val="002569"/>
                </a:solidFill>
                <a:latin typeface="Helvetica Neue"/>
                <a:ea typeface="Helvetica Neue"/>
                <a:cs typeface="Helvetica Neue"/>
                <a:sym typeface="Helvetica Neue"/>
              </a:defRPr>
            </a:lvl3pPr>
            <a:lvl4pPr indent="-355600" lvl="3" marL="18288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4pPr>
            <a:lvl5pPr indent="-355600" lvl="4" marL="22860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
        <p:nvSpPr>
          <p:cNvPr id="184" name="Google Shape;184;g95b6e651c6_1_76"/>
          <p:cNvSpPr/>
          <p:nvPr/>
        </p:nvSpPr>
        <p:spPr>
          <a:xfrm>
            <a:off x="76200" y="6629400"/>
            <a:ext cx="6781800" cy="187200"/>
          </a:xfrm>
          <a:prstGeom prst="roundRect">
            <a:avLst>
              <a:gd fmla="val 16667" name="adj"/>
            </a:avLst>
          </a:prstGeom>
          <a:solidFill>
            <a:schemeClr val="lt1">
              <a:alpha val="48627"/>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0" i="1" lang="en-AU" sz="1100" u="none" cap="none" strike="noStrike">
                <a:solidFill>
                  <a:schemeClr val="dk2"/>
                </a:solidFill>
                <a:latin typeface="Helvetica Neue"/>
                <a:ea typeface="Helvetica Neue"/>
                <a:cs typeface="Helvetica Neue"/>
                <a:sym typeface="Helvetica Neue"/>
              </a:rPr>
              <a:t>SIT TW 2020 8-10/15-17 Sept 2020</a:t>
            </a:r>
            <a:endParaRPr b="0" i="1" sz="1100" u="none" cap="none" strike="noStrike">
              <a:solidFill>
                <a:schemeClr val="dk2"/>
              </a:solidFill>
              <a:latin typeface="Helvetica Neue"/>
              <a:ea typeface="Helvetica Neue"/>
              <a:cs typeface="Helvetica Neue"/>
              <a:sym typeface="Helvetica Neue"/>
            </a:endParaRPr>
          </a:p>
        </p:txBody>
      </p:sp>
      <p:sp>
        <p:nvSpPr>
          <p:cNvPr id="185" name="Google Shape;185;g95b6e651c6_1_76"/>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500"/>
              </a:spcBef>
              <a:spcAft>
                <a:spcPts val="0"/>
              </a:spcAft>
              <a:buClr>
                <a:schemeClr val="lt1"/>
              </a:buClr>
              <a:buSzPts val="2800"/>
              <a:buFont typeface="Arial"/>
              <a:buNone/>
              <a:defRPr b="1" i="0" sz="2800" u="none" cap="none" strike="noStrike">
                <a:solidFill>
                  <a:schemeClr val="lt1"/>
                </a:solidFill>
                <a:latin typeface="Helvetica Neue"/>
                <a:ea typeface="Helvetica Neue"/>
                <a:cs typeface="Helvetica Neue"/>
                <a:sym typeface="Helvetica Neue"/>
              </a:defRPr>
            </a:lvl1pPr>
            <a:lvl2pPr indent="-381000" lvl="1" marL="9144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2pPr>
            <a:lvl3pPr indent="-381000" lvl="2" marL="1371600" marR="0" rtl="0" algn="l">
              <a:lnSpc>
                <a:spcPct val="100000"/>
              </a:lnSpc>
              <a:spcBef>
                <a:spcPts val="500"/>
              </a:spcBef>
              <a:spcAft>
                <a:spcPts val="0"/>
              </a:spcAft>
              <a:buClr>
                <a:srgbClr val="002569"/>
              </a:buClr>
              <a:buSzPts val="2400"/>
              <a:buFont typeface="Arial"/>
              <a:buChar char="o"/>
              <a:defRPr b="0" i="0" sz="2400" u="none" cap="none" strike="noStrike">
                <a:solidFill>
                  <a:srgbClr val="002569"/>
                </a:solidFill>
                <a:latin typeface="Arial"/>
                <a:ea typeface="Arial"/>
                <a:cs typeface="Arial"/>
                <a:sym typeface="Arial"/>
              </a:defRPr>
            </a:lvl3pPr>
            <a:lvl4pPr indent="-381000" lvl="3" marL="18288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4pPr>
            <a:lvl5pPr indent="-381000" lvl="4" marL="22860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コンテンツ" type="obj">
  <p:cSld name="OBJECT">
    <p:spTree>
      <p:nvGrpSpPr>
        <p:cNvPr id="17" name="Shape 17"/>
        <p:cNvGrpSpPr/>
        <p:nvPr/>
      </p:nvGrpSpPr>
      <p:grpSpPr>
        <a:xfrm>
          <a:off x="0" y="0"/>
          <a:ext cx="0" cy="0"/>
          <a:chOff x="0" y="0"/>
          <a:chExt cx="0" cy="0"/>
        </a:xfrm>
      </p:grpSpPr>
      <p:sp>
        <p:nvSpPr>
          <p:cNvPr id="18" name="Google Shape;18;p48"/>
          <p:cNvSpPr txBox="1"/>
          <p:nvPr>
            <p:ph type="title"/>
          </p:nvPr>
        </p:nvSpPr>
        <p:spPr>
          <a:xfrm>
            <a:off x="628650" y="365125"/>
            <a:ext cx="78867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1800"/>
              <a:buFont typeface="Arial"/>
              <a:buNone/>
              <a:defRPr b="0" i="0" sz="32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37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37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37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37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37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37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37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3700"/>
              <a:buFont typeface="Arial"/>
              <a:buNone/>
              <a:defRPr b="0" i="0" sz="1400" u="none" cap="none" strike="noStrike">
                <a:solidFill>
                  <a:srgbClr val="000000"/>
                </a:solidFill>
                <a:latin typeface="Arial"/>
                <a:ea typeface="Arial"/>
                <a:cs typeface="Arial"/>
                <a:sym typeface="Arial"/>
              </a:defRPr>
            </a:lvl9pPr>
          </a:lstStyle>
          <a:p/>
        </p:txBody>
      </p:sp>
      <p:sp>
        <p:nvSpPr>
          <p:cNvPr id="19" name="Google Shape;19;p48"/>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Autofit/>
          </a:bodyPr>
          <a:lstStyle>
            <a:lvl1pPr indent="-342900" lvl="0" marL="457200" marR="0" rtl="0" algn="l">
              <a:lnSpc>
                <a:spcPct val="90000"/>
              </a:lnSpc>
              <a:spcBef>
                <a:spcPts val="10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1pPr>
            <a:lvl2pPr indent="-342900" lvl="1" marL="914400" marR="0" rtl="0" algn="l">
              <a:lnSpc>
                <a:spcPct val="90000"/>
              </a:lnSpc>
              <a:spcBef>
                <a:spcPts val="21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rtl="0" algn="l">
              <a:lnSpc>
                <a:spcPct val="90000"/>
              </a:lnSpc>
              <a:spcBef>
                <a:spcPts val="21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rtl="0" algn="l">
              <a:lnSpc>
                <a:spcPct val="90000"/>
              </a:lnSpc>
              <a:spcBef>
                <a:spcPts val="21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90000"/>
              </a:lnSpc>
              <a:spcBef>
                <a:spcPts val="21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90000"/>
              </a:lnSpc>
              <a:spcBef>
                <a:spcPts val="21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90000"/>
              </a:lnSpc>
              <a:spcBef>
                <a:spcPts val="21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90000"/>
              </a:lnSpc>
              <a:spcBef>
                <a:spcPts val="21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90000"/>
              </a:lnSpc>
              <a:spcBef>
                <a:spcPts val="2100"/>
              </a:spcBef>
              <a:spcAft>
                <a:spcPts val="210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
        <p:nvSpPr>
          <p:cNvPr id="20" name="Google Shape;20;p48"/>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1" name="Google Shape;21;p48"/>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2" name="Google Shape;22;p48"/>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x">
  <p:cSld name="TITLE_AND_BODY">
    <p:bg>
      <p:bgPr>
        <a:blipFill>
          <a:blip r:embed="rId2">
            <a:alphaModFix/>
          </a:blip>
          <a:stretch>
            <a:fillRect/>
          </a:stretch>
        </a:blipFill>
      </p:bgPr>
    </p:bg>
    <p:spTree>
      <p:nvGrpSpPr>
        <p:cNvPr id="186" name="Shape 186"/>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190" name="Shape 190"/>
        <p:cNvGrpSpPr/>
        <p:nvPr/>
      </p:nvGrpSpPr>
      <p:grpSpPr>
        <a:xfrm>
          <a:off x="0" y="0"/>
          <a:ext cx="0" cy="0"/>
          <a:chOff x="0" y="0"/>
          <a:chExt cx="0" cy="0"/>
        </a:xfrm>
      </p:grpSpPr>
      <p:sp>
        <p:nvSpPr>
          <p:cNvPr id="191" name="Google Shape;191;g9771213e26_2_3"/>
          <p:cNvSpPr txBox="1"/>
          <p:nvPr>
            <p:ph idx="1" type="body"/>
          </p:nvPr>
        </p:nvSpPr>
        <p:spPr>
          <a:xfrm>
            <a:off x="76200" y="1219200"/>
            <a:ext cx="8991600" cy="525780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00000"/>
              </a:lnSpc>
              <a:spcBef>
                <a:spcPts val="500"/>
              </a:spcBef>
              <a:spcAft>
                <a:spcPts val="0"/>
              </a:spcAft>
              <a:buClr>
                <a:srgbClr val="002569"/>
              </a:buClr>
              <a:buSzPts val="2000"/>
              <a:buFont typeface="Arial"/>
              <a:buChar char="•"/>
              <a:defRPr b="1" i="0" sz="2000" u="none" cap="none" strike="noStrike">
                <a:solidFill>
                  <a:srgbClr val="002569"/>
                </a:solidFill>
                <a:latin typeface="Helvetica Neue"/>
                <a:ea typeface="Helvetica Neue"/>
                <a:cs typeface="Helvetica Neue"/>
                <a:sym typeface="Helvetica Neue"/>
              </a:defRPr>
            </a:lvl1pPr>
            <a:lvl2pPr indent="-355600" lvl="1" marL="914400" marR="0" rtl="0" algn="l">
              <a:lnSpc>
                <a:spcPct val="100000"/>
              </a:lnSpc>
              <a:spcBef>
                <a:spcPts val="500"/>
              </a:spcBef>
              <a:spcAft>
                <a:spcPts val="0"/>
              </a:spcAft>
              <a:buClr>
                <a:srgbClr val="002569"/>
              </a:buClr>
              <a:buSzPts val="2000"/>
              <a:buFont typeface="Courier New"/>
              <a:buChar char="o"/>
              <a:defRPr b="0" i="0" sz="2000" u="none" cap="none" strike="noStrike">
                <a:solidFill>
                  <a:srgbClr val="002569"/>
                </a:solidFill>
                <a:latin typeface="Helvetica Neue"/>
                <a:ea typeface="Helvetica Neue"/>
                <a:cs typeface="Helvetica Neue"/>
                <a:sym typeface="Helvetica Neue"/>
              </a:defRPr>
            </a:lvl2pPr>
            <a:lvl3pPr indent="-355600" lvl="2" marL="1371600" marR="0" rtl="0" algn="l">
              <a:lnSpc>
                <a:spcPct val="100000"/>
              </a:lnSpc>
              <a:spcBef>
                <a:spcPts val="500"/>
              </a:spcBef>
              <a:spcAft>
                <a:spcPts val="0"/>
              </a:spcAft>
              <a:buClr>
                <a:srgbClr val="002569"/>
              </a:buClr>
              <a:buSzPts val="2000"/>
              <a:buFont typeface="Noto Sans Symbols"/>
              <a:buChar char="▪"/>
              <a:defRPr b="0" i="0" sz="2000" u="none" cap="none" strike="noStrike">
                <a:solidFill>
                  <a:srgbClr val="002569"/>
                </a:solidFill>
                <a:latin typeface="Helvetica Neue"/>
                <a:ea typeface="Helvetica Neue"/>
                <a:cs typeface="Helvetica Neue"/>
                <a:sym typeface="Helvetica Neue"/>
              </a:defRPr>
            </a:lvl3pPr>
            <a:lvl4pPr indent="-355600" lvl="3" marL="18288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4pPr>
            <a:lvl5pPr indent="-355600" lvl="4" marL="22860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
        <p:nvSpPr>
          <p:cNvPr id="192" name="Google Shape;192;g9771213e26_2_3"/>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500"/>
              </a:spcBef>
              <a:spcAft>
                <a:spcPts val="0"/>
              </a:spcAft>
              <a:buClr>
                <a:schemeClr val="lt1"/>
              </a:buClr>
              <a:buSzPts val="2800"/>
              <a:buFont typeface="Arial"/>
              <a:buNone/>
              <a:defRPr b="1" i="0" sz="2800" u="none" cap="none" strike="noStrike">
                <a:solidFill>
                  <a:schemeClr val="lt1"/>
                </a:solidFill>
                <a:latin typeface="Helvetica Neue"/>
                <a:ea typeface="Helvetica Neue"/>
                <a:cs typeface="Helvetica Neue"/>
                <a:sym typeface="Helvetica Neue"/>
              </a:defRPr>
            </a:lvl1pPr>
            <a:lvl2pPr indent="-381000" lvl="1" marL="9144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2pPr>
            <a:lvl3pPr indent="-381000" lvl="2" marL="1371600" marR="0" rtl="0" algn="l">
              <a:lnSpc>
                <a:spcPct val="100000"/>
              </a:lnSpc>
              <a:spcBef>
                <a:spcPts val="500"/>
              </a:spcBef>
              <a:spcAft>
                <a:spcPts val="0"/>
              </a:spcAft>
              <a:buClr>
                <a:srgbClr val="002569"/>
              </a:buClr>
              <a:buSzPts val="2400"/>
              <a:buFont typeface="Arial"/>
              <a:buChar char="o"/>
              <a:defRPr b="0" i="0" sz="2400" u="none" cap="none" strike="noStrike">
                <a:solidFill>
                  <a:srgbClr val="002569"/>
                </a:solidFill>
                <a:latin typeface="Arial"/>
                <a:ea typeface="Arial"/>
                <a:cs typeface="Arial"/>
                <a:sym typeface="Arial"/>
              </a:defRPr>
            </a:lvl3pPr>
            <a:lvl4pPr indent="-381000" lvl="3" marL="18288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4pPr>
            <a:lvl5pPr indent="-381000" lvl="4" marL="22860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type="blank">
  <p:cSld name="BLANK">
    <p:spTree>
      <p:nvGrpSpPr>
        <p:cNvPr id="193" name="Shape 193"/>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x">
  <p:cSld name="TITLE_AND_BODY">
    <p:bg>
      <p:bgPr>
        <a:blipFill>
          <a:blip r:embed="rId2">
            <a:alphaModFix/>
          </a:blip>
          <a:stretch>
            <a:fillRect/>
          </a:stretch>
        </a:blipFill>
      </p:bgPr>
    </p:bg>
    <p:spTree>
      <p:nvGrpSpPr>
        <p:cNvPr id="196" name="Shape 196"/>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197" name="Shape 197"/>
        <p:cNvGrpSpPr/>
        <p:nvPr/>
      </p:nvGrpSpPr>
      <p:grpSpPr>
        <a:xfrm>
          <a:off x="0" y="0"/>
          <a:ext cx="0" cy="0"/>
          <a:chOff x="0" y="0"/>
          <a:chExt cx="0" cy="0"/>
        </a:xfrm>
      </p:grpSpPr>
      <p:sp>
        <p:nvSpPr>
          <p:cNvPr id="198" name="Google Shape;198;g9771213e26_7_3"/>
          <p:cNvSpPr/>
          <p:nvPr>
            <p:ph idx="12" type="sldNum"/>
          </p:nvPr>
        </p:nvSpPr>
        <p:spPr>
          <a:xfrm>
            <a:off x="8763000" y="6629400"/>
            <a:ext cx="304800" cy="187285"/>
          </a:xfrm>
          <a:prstGeom prst="roundRect">
            <a:avLst>
              <a:gd fmla="val 16667" name="adj"/>
            </a:avLst>
          </a:prstGeom>
          <a:solidFill>
            <a:schemeClr val="lt1">
              <a:alpha val="48235"/>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lvl1pPr indent="0" lvl="0"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AU"/>
              <a:t>‹#›</a:t>
            </a:fld>
            <a:endParaRPr/>
          </a:p>
        </p:txBody>
      </p:sp>
      <p:sp>
        <p:nvSpPr>
          <p:cNvPr id="199" name="Google Shape;199;g9771213e26_7_3"/>
          <p:cNvSpPr txBox="1"/>
          <p:nvPr>
            <p:ph idx="1" type="body"/>
          </p:nvPr>
        </p:nvSpPr>
        <p:spPr>
          <a:xfrm>
            <a:off x="76200" y="1219200"/>
            <a:ext cx="8991600" cy="525780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00000"/>
              </a:lnSpc>
              <a:spcBef>
                <a:spcPts val="500"/>
              </a:spcBef>
              <a:spcAft>
                <a:spcPts val="0"/>
              </a:spcAft>
              <a:buClr>
                <a:srgbClr val="002569"/>
              </a:buClr>
              <a:buSzPts val="2000"/>
              <a:buFont typeface="Arial"/>
              <a:buChar char="•"/>
              <a:defRPr b="1" i="0" sz="2000" u="none" cap="none" strike="noStrike">
                <a:solidFill>
                  <a:srgbClr val="002569"/>
                </a:solidFill>
                <a:latin typeface="Helvetica Neue"/>
                <a:ea typeface="Helvetica Neue"/>
                <a:cs typeface="Helvetica Neue"/>
                <a:sym typeface="Helvetica Neue"/>
              </a:defRPr>
            </a:lvl1pPr>
            <a:lvl2pPr indent="-355600" lvl="1" marL="914400" marR="0" rtl="0" algn="l">
              <a:lnSpc>
                <a:spcPct val="100000"/>
              </a:lnSpc>
              <a:spcBef>
                <a:spcPts val="500"/>
              </a:spcBef>
              <a:spcAft>
                <a:spcPts val="0"/>
              </a:spcAft>
              <a:buClr>
                <a:srgbClr val="002569"/>
              </a:buClr>
              <a:buSzPts val="2000"/>
              <a:buFont typeface="Courier New"/>
              <a:buChar char="o"/>
              <a:defRPr b="0" i="0" sz="2000" u="none" cap="none" strike="noStrike">
                <a:solidFill>
                  <a:srgbClr val="002569"/>
                </a:solidFill>
                <a:latin typeface="Helvetica Neue"/>
                <a:ea typeface="Helvetica Neue"/>
                <a:cs typeface="Helvetica Neue"/>
                <a:sym typeface="Helvetica Neue"/>
              </a:defRPr>
            </a:lvl2pPr>
            <a:lvl3pPr indent="-355600" lvl="2" marL="1371600" marR="0" rtl="0" algn="l">
              <a:lnSpc>
                <a:spcPct val="100000"/>
              </a:lnSpc>
              <a:spcBef>
                <a:spcPts val="500"/>
              </a:spcBef>
              <a:spcAft>
                <a:spcPts val="0"/>
              </a:spcAft>
              <a:buClr>
                <a:srgbClr val="002569"/>
              </a:buClr>
              <a:buSzPts val="2000"/>
              <a:buFont typeface="Noto Sans Symbols"/>
              <a:buChar char="▪"/>
              <a:defRPr b="0" i="0" sz="2000" u="none" cap="none" strike="noStrike">
                <a:solidFill>
                  <a:srgbClr val="002569"/>
                </a:solidFill>
                <a:latin typeface="Helvetica Neue"/>
                <a:ea typeface="Helvetica Neue"/>
                <a:cs typeface="Helvetica Neue"/>
                <a:sym typeface="Helvetica Neue"/>
              </a:defRPr>
            </a:lvl3pPr>
            <a:lvl4pPr indent="-355600" lvl="3" marL="18288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4pPr>
            <a:lvl5pPr indent="-355600" lvl="4" marL="22860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
        <p:nvSpPr>
          <p:cNvPr id="200" name="Google Shape;200;g9771213e26_7_3"/>
          <p:cNvSpPr/>
          <p:nvPr/>
        </p:nvSpPr>
        <p:spPr>
          <a:xfrm>
            <a:off x="76200" y="6629400"/>
            <a:ext cx="6781800" cy="187200"/>
          </a:xfrm>
          <a:prstGeom prst="roundRect">
            <a:avLst>
              <a:gd fmla="val 16667" name="adj"/>
            </a:avLst>
          </a:prstGeom>
          <a:solidFill>
            <a:schemeClr val="lt1">
              <a:alpha val="48235"/>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0" i="1" lang="en-AU" sz="1100" u="none" cap="none" strike="noStrike">
                <a:solidFill>
                  <a:schemeClr val="dk2"/>
                </a:solidFill>
                <a:latin typeface="Helvetica Neue"/>
                <a:ea typeface="Helvetica Neue"/>
                <a:cs typeface="Helvetica Neue"/>
                <a:sym typeface="Helvetica Neue"/>
              </a:rPr>
              <a:t>SIT TW 2020 7-11/14-18 Sept 2020	, join at slido.com with the event code: #ceos-sit-tw-2020</a:t>
            </a:r>
            <a:endParaRPr b="0" i="1" sz="1100" u="none" cap="none" strike="noStrike">
              <a:solidFill>
                <a:schemeClr val="dk2"/>
              </a:solidFill>
              <a:latin typeface="Helvetica Neue"/>
              <a:ea typeface="Helvetica Neue"/>
              <a:cs typeface="Helvetica Neue"/>
              <a:sym typeface="Helvetica Neue"/>
            </a:endParaRPr>
          </a:p>
        </p:txBody>
      </p:sp>
      <p:sp>
        <p:nvSpPr>
          <p:cNvPr id="201" name="Google Shape;201;g9771213e26_7_3"/>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500"/>
              </a:spcBef>
              <a:spcAft>
                <a:spcPts val="0"/>
              </a:spcAft>
              <a:buClr>
                <a:schemeClr val="lt1"/>
              </a:buClr>
              <a:buSzPts val="2800"/>
              <a:buFont typeface="Arial"/>
              <a:buNone/>
              <a:defRPr b="1" i="0" sz="2800" u="none" cap="none" strike="noStrike">
                <a:solidFill>
                  <a:schemeClr val="lt1"/>
                </a:solidFill>
                <a:latin typeface="Helvetica Neue"/>
                <a:ea typeface="Helvetica Neue"/>
                <a:cs typeface="Helvetica Neue"/>
                <a:sym typeface="Helvetica Neue"/>
              </a:defRPr>
            </a:lvl1pPr>
            <a:lvl2pPr indent="-381000" lvl="1" marL="9144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2pPr>
            <a:lvl3pPr indent="-381000" lvl="2" marL="1371600" marR="0" rtl="0" algn="l">
              <a:lnSpc>
                <a:spcPct val="100000"/>
              </a:lnSpc>
              <a:spcBef>
                <a:spcPts val="500"/>
              </a:spcBef>
              <a:spcAft>
                <a:spcPts val="0"/>
              </a:spcAft>
              <a:buClr>
                <a:srgbClr val="002569"/>
              </a:buClr>
              <a:buSzPts val="2400"/>
              <a:buFont typeface="Arial"/>
              <a:buChar char="o"/>
              <a:defRPr b="0" i="0" sz="2400" u="none" cap="none" strike="noStrike">
                <a:solidFill>
                  <a:srgbClr val="002569"/>
                </a:solidFill>
                <a:latin typeface="Arial"/>
                <a:ea typeface="Arial"/>
                <a:cs typeface="Arial"/>
                <a:sym typeface="Arial"/>
              </a:defRPr>
            </a:lvl3pPr>
            <a:lvl4pPr indent="-381000" lvl="3" marL="18288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4pPr>
            <a:lvl5pPr indent="-381000" lvl="4" marL="22860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2" name="Shape 202"/>
        <p:cNvGrpSpPr/>
        <p:nvPr/>
      </p:nvGrpSpPr>
      <p:grpSpPr>
        <a:xfrm>
          <a:off x="0" y="0"/>
          <a:ext cx="0" cy="0"/>
          <a:chOff x="0" y="0"/>
          <a:chExt cx="0" cy="0"/>
        </a:xfrm>
      </p:grpSpPr>
      <p:sp>
        <p:nvSpPr>
          <p:cNvPr id="203" name="Google Shape;203;g9771213e26_7_8"/>
          <p:cNvSpPr txBox="1"/>
          <p:nvPr>
            <p:ph type="title"/>
          </p:nvPr>
        </p:nvSpPr>
        <p:spPr>
          <a:xfrm>
            <a:off x="457200" y="692696"/>
            <a:ext cx="5626968" cy="724942"/>
          </a:xfrm>
          <a:prstGeom prst="rect">
            <a:avLst/>
          </a:prstGeom>
          <a:solidFill>
            <a:schemeClr val="lt2"/>
          </a:solid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1" i="0" sz="2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04" name="Google Shape;204;g9771213e26_7_8"/>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05" name="Google Shape;205;g9771213e26_7_8"/>
          <p:cNvSpPr txBox="1"/>
          <p:nvPr>
            <p:ph idx="12" type="sldNum"/>
          </p:nvPr>
        </p:nvSpPr>
        <p:spPr>
          <a:xfrm>
            <a:off x="8609459" y="6610350"/>
            <a:ext cx="571053" cy="247650"/>
          </a:xfrm>
          <a:prstGeom prst="rect">
            <a:avLst/>
          </a:prstGeom>
          <a:noFill/>
          <a:ln>
            <a:noFill/>
          </a:ln>
        </p:spPr>
        <p:txBody>
          <a:bodyPr anchorCtr="0" anchor="t" bIns="45700" lIns="45700" spcFirstLastPara="1" rIns="45700" wrap="square" tIns="4570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lt2"/>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lt2"/>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lt2"/>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lt2"/>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lt2"/>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lt2"/>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lt2"/>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lt2"/>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lt2"/>
                </a:solidFill>
                <a:latin typeface="Calibri"/>
                <a:ea typeface="Calibri"/>
                <a:cs typeface="Calibri"/>
                <a:sym typeface="Calibri"/>
              </a:defRPr>
            </a:lvl9pPr>
          </a:lstStyle>
          <a:p>
            <a:pPr indent="0" lvl="0" marL="0" rtl="0" algn="r">
              <a:spcBef>
                <a:spcPts val="0"/>
              </a:spcBef>
              <a:spcAft>
                <a:spcPts val="0"/>
              </a:spcAft>
              <a:buNone/>
            </a:pPr>
            <a:r>
              <a:rPr lang="en-AU"/>
              <a:t>Slide: </a:t>
            </a:r>
            <a:fld id="{00000000-1234-1234-1234-123412341234}" type="slidenum">
              <a:rPr lang="en-AU"/>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bg>
      <p:bgPr>
        <a:solidFill>
          <a:srgbClr val="FFFFFF"/>
        </a:solidFill>
      </p:bgPr>
    </p:bg>
    <p:spTree>
      <p:nvGrpSpPr>
        <p:cNvPr id="214" name="Shape 214"/>
        <p:cNvGrpSpPr/>
        <p:nvPr/>
      </p:nvGrpSpPr>
      <p:grpSpPr>
        <a:xfrm>
          <a:off x="0" y="0"/>
          <a:ext cx="0" cy="0"/>
          <a:chOff x="0" y="0"/>
          <a:chExt cx="0" cy="0"/>
        </a:xfrm>
      </p:grpSpPr>
      <p:sp>
        <p:nvSpPr>
          <p:cNvPr id="215" name="Google Shape;215;g98f5c7f9ee_3_8"/>
          <p:cNvSpPr/>
          <p:nvPr/>
        </p:nvSpPr>
        <p:spPr>
          <a:xfrm>
            <a:off x="0" y="1265238"/>
            <a:ext cx="9144000" cy="4325937"/>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500">
              <a:solidFill>
                <a:schemeClr val="dk1"/>
              </a:solidFill>
              <a:latin typeface="Arial"/>
              <a:ea typeface="Arial"/>
              <a:cs typeface="Arial"/>
              <a:sym typeface="Arial"/>
            </a:endParaRPr>
          </a:p>
        </p:txBody>
      </p:sp>
      <p:sp>
        <p:nvSpPr>
          <p:cNvPr id="216" name="Google Shape;216;g98f5c7f9ee_3_8"/>
          <p:cNvSpPr txBox="1"/>
          <p:nvPr>
            <p:ph type="ctrTitle"/>
          </p:nvPr>
        </p:nvSpPr>
        <p:spPr>
          <a:xfrm>
            <a:off x="627063" y="2205038"/>
            <a:ext cx="7881937" cy="1204912"/>
          </a:xfrm>
          <a:prstGeom prst="rect">
            <a:avLst/>
          </a:prstGeom>
          <a:noFill/>
          <a:ln>
            <a:noFill/>
          </a:ln>
        </p:spPr>
        <p:txBody>
          <a:bodyPr anchorCtr="0" anchor="b" bIns="0" lIns="0" spcFirstLastPara="1" rIns="0" wrap="square" tIns="0">
            <a:noAutofit/>
          </a:bodyPr>
          <a:lstStyle>
            <a:lvl1pPr lvl="0" algn="l">
              <a:lnSpc>
                <a:spcPct val="120000"/>
              </a:lnSpc>
              <a:spcBef>
                <a:spcPts val="0"/>
              </a:spcBef>
              <a:spcAft>
                <a:spcPts val="0"/>
              </a:spcAft>
              <a:buSzPts val="1400"/>
              <a:buNone/>
              <a:defRPr sz="3000">
                <a:solidFill>
                  <a:schemeClr val="lt1"/>
                </a:solidFill>
              </a:defRPr>
            </a:lvl1pPr>
            <a:lvl2pPr lvl="1" algn="l">
              <a:lnSpc>
                <a:spcPct val="83333"/>
              </a:lnSpc>
              <a:spcBef>
                <a:spcPts val="0"/>
              </a:spcBef>
              <a:spcAft>
                <a:spcPts val="0"/>
              </a:spcAft>
              <a:buSzPts val="1400"/>
              <a:buNone/>
              <a:defRPr/>
            </a:lvl2pPr>
            <a:lvl3pPr lvl="2" algn="l">
              <a:lnSpc>
                <a:spcPct val="83333"/>
              </a:lnSpc>
              <a:spcBef>
                <a:spcPts val="0"/>
              </a:spcBef>
              <a:spcAft>
                <a:spcPts val="0"/>
              </a:spcAft>
              <a:buSzPts val="1400"/>
              <a:buNone/>
              <a:defRPr/>
            </a:lvl3pPr>
            <a:lvl4pPr lvl="3" algn="l">
              <a:lnSpc>
                <a:spcPct val="83333"/>
              </a:lnSpc>
              <a:spcBef>
                <a:spcPts val="0"/>
              </a:spcBef>
              <a:spcAft>
                <a:spcPts val="0"/>
              </a:spcAft>
              <a:buSzPts val="1400"/>
              <a:buNone/>
              <a:defRPr/>
            </a:lvl4pPr>
            <a:lvl5pPr lvl="4" algn="l">
              <a:lnSpc>
                <a:spcPct val="83333"/>
              </a:lnSpc>
              <a:spcBef>
                <a:spcPts val="0"/>
              </a:spcBef>
              <a:spcAft>
                <a:spcPts val="0"/>
              </a:spcAft>
              <a:buSzPts val="1400"/>
              <a:buNone/>
              <a:defRPr/>
            </a:lvl5pPr>
            <a:lvl6pPr lvl="5" algn="l">
              <a:lnSpc>
                <a:spcPct val="83333"/>
              </a:lnSpc>
              <a:spcBef>
                <a:spcPts val="0"/>
              </a:spcBef>
              <a:spcAft>
                <a:spcPts val="0"/>
              </a:spcAft>
              <a:buSzPts val="1400"/>
              <a:buNone/>
              <a:defRPr/>
            </a:lvl6pPr>
            <a:lvl7pPr lvl="6" algn="l">
              <a:lnSpc>
                <a:spcPct val="83333"/>
              </a:lnSpc>
              <a:spcBef>
                <a:spcPts val="0"/>
              </a:spcBef>
              <a:spcAft>
                <a:spcPts val="0"/>
              </a:spcAft>
              <a:buSzPts val="1400"/>
              <a:buNone/>
              <a:defRPr/>
            </a:lvl7pPr>
            <a:lvl8pPr lvl="7" algn="l">
              <a:lnSpc>
                <a:spcPct val="83333"/>
              </a:lnSpc>
              <a:spcBef>
                <a:spcPts val="0"/>
              </a:spcBef>
              <a:spcAft>
                <a:spcPts val="0"/>
              </a:spcAft>
              <a:buSzPts val="1400"/>
              <a:buNone/>
              <a:defRPr/>
            </a:lvl8pPr>
            <a:lvl9pPr lvl="8" algn="l">
              <a:lnSpc>
                <a:spcPct val="83333"/>
              </a:lnSpc>
              <a:spcBef>
                <a:spcPts val="0"/>
              </a:spcBef>
              <a:spcAft>
                <a:spcPts val="0"/>
              </a:spcAft>
              <a:buSzPts val="1400"/>
              <a:buNone/>
              <a:defRPr/>
            </a:lvl9pPr>
          </a:lstStyle>
          <a:p/>
        </p:txBody>
      </p:sp>
      <p:sp>
        <p:nvSpPr>
          <p:cNvPr id="217" name="Google Shape;217;g98f5c7f9ee_3_8"/>
          <p:cNvSpPr txBox="1"/>
          <p:nvPr>
            <p:ph idx="1" type="subTitle"/>
          </p:nvPr>
        </p:nvSpPr>
        <p:spPr>
          <a:xfrm>
            <a:off x="625475" y="3922713"/>
            <a:ext cx="7881938" cy="758825"/>
          </a:xfrm>
          <a:prstGeom prst="rect">
            <a:avLst/>
          </a:prstGeom>
          <a:noFill/>
          <a:ln>
            <a:noFill/>
          </a:ln>
        </p:spPr>
        <p:txBody>
          <a:bodyPr anchorCtr="0" anchor="t" bIns="0" lIns="0" spcFirstLastPara="1" rIns="0" wrap="square" tIns="0">
            <a:noAutofit/>
          </a:bodyPr>
          <a:lstStyle>
            <a:lvl1pPr lvl="0" algn="l">
              <a:lnSpc>
                <a:spcPct val="160000"/>
              </a:lnSpc>
              <a:spcBef>
                <a:spcPts val="0"/>
              </a:spcBef>
              <a:spcAft>
                <a:spcPts val="0"/>
              </a:spcAft>
              <a:buSzPts val="1500"/>
              <a:buFont typeface="Arial"/>
              <a:buNone/>
              <a:defRPr>
                <a:solidFill>
                  <a:schemeClr val="lt1"/>
                </a:solidFill>
              </a:defRPr>
            </a:lvl1pPr>
            <a:lvl2pPr lvl="1" algn="l">
              <a:lnSpc>
                <a:spcPct val="133333"/>
              </a:lnSpc>
              <a:spcBef>
                <a:spcPts val="0"/>
              </a:spcBef>
              <a:spcAft>
                <a:spcPts val="0"/>
              </a:spcAft>
              <a:buSzPts val="1800"/>
              <a:buAutoNum type="alphaLcParenR"/>
              <a:defRPr/>
            </a:lvl2pPr>
            <a:lvl3pPr lvl="2" algn="l">
              <a:lnSpc>
                <a:spcPct val="133333"/>
              </a:lnSpc>
              <a:spcBef>
                <a:spcPts val="0"/>
              </a:spcBef>
              <a:spcAft>
                <a:spcPts val="0"/>
              </a:spcAft>
              <a:buSzPts val="1800"/>
              <a:buChar char="•"/>
              <a:defRPr/>
            </a:lvl3pPr>
            <a:lvl4pPr lvl="3" algn="l">
              <a:lnSpc>
                <a:spcPct val="133333"/>
              </a:lnSpc>
              <a:spcBef>
                <a:spcPts val="0"/>
              </a:spcBef>
              <a:spcAft>
                <a:spcPts val="0"/>
              </a:spcAft>
              <a:buSzPts val="1800"/>
              <a:buChar char="•"/>
              <a:defRPr/>
            </a:lvl4pPr>
            <a:lvl5pPr lvl="4" algn="l">
              <a:lnSpc>
                <a:spcPct val="133333"/>
              </a:lnSpc>
              <a:spcBef>
                <a:spcPts val="0"/>
              </a:spcBef>
              <a:spcAft>
                <a:spcPts val="0"/>
              </a:spcAft>
              <a:buSzPts val="1800"/>
              <a:buChar char="•"/>
              <a:defRPr/>
            </a:lvl5pPr>
            <a:lvl6pPr lvl="5" algn="l">
              <a:lnSpc>
                <a:spcPct val="133333"/>
              </a:lnSpc>
              <a:spcBef>
                <a:spcPts val="0"/>
              </a:spcBef>
              <a:spcAft>
                <a:spcPts val="0"/>
              </a:spcAft>
              <a:buSzPts val="1800"/>
              <a:buChar char="•"/>
              <a:defRPr/>
            </a:lvl6pPr>
            <a:lvl7pPr lvl="6" algn="l">
              <a:lnSpc>
                <a:spcPct val="133333"/>
              </a:lnSpc>
              <a:spcBef>
                <a:spcPts val="0"/>
              </a:spcBef>
              <a:spcAft>
                <a:spcPts val="0"/>
              </a:spcAft>
              <a:buSzPts val="1800"/>
              <a:buChar char="•"/>
              <a:defRPr/>
            </a:lvl7pPr>
            <a:lvl8pPr lvl="7" algn="l">
              <a:lnSpc>
                <a:spcPct val="133333"/>
              </a:lnSpc>
              <a:spcBef>
                <a:spcPts val="0"/>
              </a:spcBef>
              <a:spcAft>
                <a:spcPts val="0"/>
              </a:spcAft>
              <a:buSzPts val="1800"/>
              <a:buChar char="•"/>
              <a:defRPr/>
            </a:lvl8pPr>
            <a:lvl9pPr lvl="8" algn="l">
              <a:lnSpc>
                <a:spcPct val="133333"/>
              </a:lnSpc>
              <a:spcBef>
                <a:spcPts val="0"/>
              </a:spcBef>
              <a:spcAft>
                <a:spcPts val="0"/>
              </a:spcAft>
              <a:buSzPts val="1800"/>
              <a:buChar char="•"/>
              <a:defRPr/>
            </a:lvl9pPr>
          </a:lstStyle>
          <a:p/>
        </p:txBody>
      </p:sp>
      <p:sp>
        <p:nvSpPr>
          <p:cNvPr id="218" name="Google Shape;218;g98f5c7f9ee_3_8"/>
          <p:cNvSpPr txBox="1"/>
          <p:nvPr>
            <p:ph idx="10" type="dt"/>
          </p:nvPr>
        </p:nvSpPr>
        <p:spPr>
          <a:xfrm>
            <a:off x="3273425" y="6505575"/>
            <a:ext cx="5230813" cy="179388"/>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sz="1200">
                <a:solidFill>
                  <a:schemeClr val="dk1"/>
                </a:solidFill>
                <a:latin typeface="Arial"/>
                <a:ea typeface="Arial"/>
                <a:cs typeface="Arial"/>
                <a:sym typeface="Arial"/>
              </a:defRPr>
            </a:lvl1pPr>
            <a:lvl2pPr lvl="1" marR="0" rtl="0" algn="l">
              <a:spcBef>
                <a:spcPts val="750"/>
              </a:spcBef>
              <a:spcAft>
                <a:spcPts val="0"/>
              </a:spcAft>
              <a:buSzPts val="1400"/>
              <a:buNone/>
              <a:defRPr b="0" i="0" sz="1500" u="none" cap="none" strike="noStrike">
                <a:solidFill>
                  <a:schemeClr val="dk1"/>
                </a:solidFill>
                <a:latin typeface="Arial"/>
                <a:ea typeface="Arial"/>
                <a:cs typeface="Arial"/>
                <a:sym typeface="Arial"/>
              </a:defRPr>
            </a:lvl2pPr>
            <a:lvl3pPr lvl="2" marR="0" rtl="0" algn="l">
              <a:spcBef>
                <a:spcPts val="750"/>
              </a:spcBef>
              <a:spcAft>
                <a:spcPts val="0"/>
              </a:spcAft>
              <a:buSzPts val="1400"/>
              <a:buNone/>
              <a:defRPr b="0" i="0" sz="1500" u="none" cap="none" strike="noStrike">
                <a:solidFill>
                  <a:schemeClr val="dk1"/>
                </a:solidFill>
                <a:latin typeface="Arial"/>
                <a:ea typeface="Arial"/>
                <a:cs typeface="Arial"/>
                <a:sym typeface="Arial"/>
              </a:defRPr>
            </a:lvl3pPr>
            <a:lvl4pPr lvl="3" marR="0" rtl="0" algn="l">
              <a:spcBef>
                <a:spcPts val="750"/>
              </a:spcBef>
              <a:spcAft>
                <a:spcPts val="0"/>
              </a:spcAft>
              <a:buSzPts val="1400"/>
              <a:buNone/>
              <a:defRPr b="0" i="0" sz="1500" u="none" cap="none" strike="noStrike">
                <a:solidFill>
                  <a:schemeClr val="dk1"/>
                </a:solidFill>
                <a:latin typeface="Arial"/>
                <a:ea typeface="Arial"/>
                <a:cs typeface="Arial"/>
                <a:sym typeface="Arial"/>
              </a:defRPr>
            </a:lvl4pPr>
            <a:lvl5pPr lvl="4" marR="0" rtl="0" algn="l">
              <a:spcBef>
                <a:spcPts val="750"/>
              </a:spcBef>
              <a:spcAft>
                <a:spcPts val="0"/>
              </a:spcAft>
              <a:buSzPts val="1400"/>
              <a:buNone/>
              <a:defRPr b="0" i="0" sz="15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5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5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5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500" u="none" cap="none" strike="noStrike">
                <a:solidFill>
                  <a:schemeClr val="dk1"/>
                </a:solidFill>
                <a:latin typeface="Arial"/>
                <a:ea typeface="Arial"/>
                <a:cs typeface="Arial"/>
                <a:sym typeface="Arial"/>
              </a:defRPr>
            </a:lvl9pPr>
          </a:lstStyle>
          <a:p/>
        </p:txBody>
      </p:sp>
      <p:sp>
        <p:nvSpPr>
          <p:cNvPr id="219" name="Google Shape;219;g98f5c7f9ee_3_8"/>
          <p:cNvSpPr txBox="1"/>
          <p:nvPr>
            <p:ph idx="11" type="ftr"/>
          </p:nvPr>
        </p:nvSpPr>
        <p:spPr>
          <a:xfrm>
            <a:off x="3273425" y="6261100"/>
            <a:ext cx="5230813" cy="179388"/>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1" i="1" sz="1200">
                <a:solidFill>
                  <a:schemeClr val="dk1"/>
                </a:solidFill>
                <a:latin typeface="Arial"/>
                <a:ea typeface="Arial"/>
                <a:cs typeface="Arial"/>
                <a:sym typeface="Arial"/>
              </a:defRPr>
            </a:lvl1pPr>
            <a:lvl2pPr lvl="1" marR="0" rtl="0" algn="l">
              <a:spcBef>
                <a:spcPts val="750"/>
              </a:spcBef>
              <a:spcAft>
                <a:spcPts val="0"/>
              </a:spcAft>
              <a:buSzPts val="1400"/>
              <a:buNone/>
              <a:defRPr b="0" i="0" sz="1500" u="none" cap="none" strike="noStrike">
                <a:solidFill>
                  <a:schemeClr val="dk1"/>
                </a:solidFill>
                <a:latin typeface="Arial"/>
                <a:ea typeface="Arial"/>
                <a:cs typeface="Arial"/>
                <a:sym typeface="Arial"/>
              </a:defRPr>
            </a:lvl2pPr>
            <a:lvl3pPr lvl="2" marR="0" rtl="0" algn="l">
              <a:spcBef>
                <a:spcPts val="750"/>
              </a:spcBef>
              <a:spcAft>
                <a:spcPts val="0"/>
              </a:spcAft>
              <a:buSzPts val="1400"/>
              <a:buNone/>
              <a:defRPr b="0" i="0" sz="1500" u="none" cap="none" strike="noStrike">
                <a:solidFill>
                  <a:schemeClr val="dk1"/>
                </a:solidFill>
                <a:latin typeface="Arial"/>
                <a:ea typeface="Arial"/>
                <a:cs typeface="Arial"/>
                <a:sym typeface="Arial"/>
              </a:defRPr>
            </a:lvl3pPr>
            <a:lvl4pPr lvl="3" marR="0" rtl="0" algn="l">
              <a:spcBef>
                <a:spcPts val="750"/>
              </a:spcBef>
              <a:spcAft>
                <a:spcPts val="0"/>
              </a:spcAft>
              <a:buSzPts val="1400"/>
              <a:buNone/>
              <a:defRPr b="0" i="0" sz="1500" u="none" cap="none" strike="noStrike">
                <a:solidFill>
                  <a:schemeClr val="dk1"/>
                </a:solidFill>
                <a:latin typeface="Arial"/>
                <a:ea typeface="Arial"/>
                <a:cs typeface="Arial"/>
                <a:sym typeface="Arial"/>
              </a:defRPr>
            </a:lvl4pPr>
            <a:lvl5pPr lvl="4" marR="0" rtl="0" algn="l">
              <a:spcBef>
                <a:spcPts val="750"/>
              </a:spcBef>
              <a:spcAft>
                <a:spcPts val="0"/>
              </a:spcAft>
              <a:buSzPts val="1400"/>
              <a:buNone/>
              <a:defRPr b="0" i="0" sz="15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5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5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5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500" u="none" cap="none" strike="noStrike">
                <a:solidFill>
                  <a:schemeClr val="dk1"/>
                </a:solidFill>
                <a:latin typeface="Arial"/>
                <a:ea typeface="Arial"/>
                <a:cs typeface="Arial"/>
                <a:sym typeface="Arial"/>
              </a:defRPr>
            </a:lvl9pPr>
          </a:lstStyle>
          <a:p/>
        </p:txBody>
      </p:sp>
      <p:cxnSp>
        <p:nvCxnSpPr>
          <p:cNvPr id="220" name="Google Shape;220;g98f5c7f9ee_3_8"/>
          <p:cNvCxnSpPr/>
          <p:nvPr/>
        </p:nvCxnSpPr>
        <p:spPr>
          <a:xfrm>
            <a:off x="631825" y="777875"/>
            <a:ext cx="7875588" cy="1588"/>
          </a:xfrm>
          <a:prstGeom prst="straightConnector1">
            <a:avLst/>
          </a:prstGeom>
          <a:noFill/>
          <a:ln cap="flat" cmpd="sng" w="12700">
            <a:solidFill>
              <a:schemeClr val="dk2"/>
            </a:solidFill>
            <a:prstDash val="solid"/>
            <a:round/>
            <a:headEnd len="med" w="med" type="none"/>
            <a:tailEnd len="med" w="med" type="none"/>
          </a:ln>
        </p:spPr>
      </p:cxnSp>
      <p:cxnSp>
        <p:nvCxnSpPr>
          <p:cNvPr id="221" name="Google Shape;221;g98f5c7f9ee_3_8"/>
          <p:cNvCxnSpPr/>
          <p:nvPr/>
        </p:nvCxnSpPr>
        <p:spPr>
          <a:xfrm>
            <a:off x="631825" y="6078538"/>
            <a:ext cx="7875588" cy="1587"/>
          </a:xfrm>
          <a:prstGeom prst="straightConnector1">
            <a:avLst/>
          </a:prstGeom>
          <a:noFill/>
          <a:ln cap="flat" cmpd="sng" w="12700">
            <a:solidFill>
              <a:schemeClr val="dk2"/>
            </a:solidFill>
            <a:prstDash val="solid"/>
            <a:round/>
            <a:headEnd len="med" w="med" type="none"/>
            <a:tailEnd len="med" w="med" type="none"/>
          </a:ln>
        </p:spPr>
      </p:cxnSp>
      <p:pic>
        <p:nvPicPr>
          <p:cNvPr descr="unfccc_schriftzug_big" id="222" name="Google Shape;222;g98f5c7f9ee_3_8"/>
          <p:cNvPicPr preferRelativeResize="0"/>
          <p:nvPr/>
        </p:nvPicPr>
        <p:blipFill rotWithShape="1">
          <a:blip r:embed="rId2">
            <a:alphaModFix/>
          </a:blip>
          <a:srcRect b="0" l="0" r="0" t="0"/>
          <a:stretch/>
        </p:blipFill>
        <p:spPr>
          <a:xfrm>
            <a:off x="577850" y="309563"/>
            <a:ext cx="7866063" cy="314325"/>
          </a:xfrm>
          <a:prstGeom prst="rect">
            <a:avLst/>
          </a:prstGeom>
          <a:noFill/>
          <a:ln>
            <a:noFill/>
          </a:ln>
        </p:spPr>
      </p:pic>
      <p:pic>
        <p:nvPicPr>
          <p:cNvPr descr="unfccc-letter-es-e-header" id="223" name="Google Shape;223;g98f5c7f9ee_3_8"/>
          <p:cNvPicPr preferRelativeResize="0"/>
          <p:nvPr/>
        </p:nvPicPr>
        <p:blipFill rotWithShape="1">
          <a:blip r:embed="rId3">
            <a:alphaModFix/>
          </a:blip>
          <a:srcRect b="0" l="0" r="0" t="0"/>
          <a:stretch/>
        </p:blipFill>
        <p:spPr>
          <a:xfrm>
            <a:off x="619125" y="6105525"/>
            <a:ext cx="649288" cy="649288"/>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4" name="Shape 224"/>
        <p:cNvGrpSpPr/>
        <p:nvPr/>
      </p:nvGrpSpPr>
      <p:grpSpPr>
        <a:xfrm>
          <a:off x="0" y="0"/>
          <a:ext cx="0" cy="0"/>
          <a:chOff x="0" y="0"/>
          <a:chExt cx="0" cy="0"/>
        </a:xfrm>
      </p:grpSpPr>
      <p:sp>
        <p:nvSpPr>
          <p:cNvPr id="225" name="Google Shape;225;g98f5c7f9ee_3_18"/>
          <p:cNvSpPr txBox="1"/>
          <p:nvPr>
            <p:ph type="title"/>
          </p:nvPr>
        </p:nvSpPr>
        <p:spPr>
          <a:xfrm>
            <a:off x="635000" y="309563"/>
            <a:ext cx="7869238" cy="314325"/>
          </a:xfrm>
          <a:prstGeom prst="rect">
            <a:avLst/>
          </a:prstGeom>
          <a:noFill/>
          <a:ln>
            <a:noFill/>
          </a:ln>
        </p:spPr>
        <p:txBody>
          <a:bodyPr anchorCtr="0" anchor="ctr" bIns="0" lIns="0" spcFirstLastPara="1" rIns="0" wrap="square" tIns="0">
            <a:noAutofit/>
          </a:bodyPr>
          <a:lstStyle>
            <a:lvl1pPr lvl="0" algn="l">
              <a:lnSpc>
                <a:spcPct val="83333"/>
              </a:lnSpc>
              <a:spcBef>
                <a:spcPts val="0"/>
              </a:spcBef>
              <a:spcAft>
                <a:spcPts val="0"/>
              </a:spcAft>
              <a:buSzPts val="1400"/>
              <a:buNone/>
              <a:defRPr/>
            </a:lvl1pPr>
            <a:lvl2pPr lvl="1" algn="l">
              <a:lnSpc>
                <a:spcPct val="83333"/>
              </a:lnSpc>
              <a:spcBef>
                <a:spcPts val="0"/>
              </a:spcBef>
              <a:spcAft>
                <a:spcPts val="0"/>
              </a:spcAft>
              <a:buSzPts val="1400"/>
              <a:buNone/>
              <a:defRPr/>
            </a:lvl2pPr>
            <a:lvl3pPr lvl="2" algn="l">
              <a:lnSpc>
                <a:spcPct val="83333"/>
              </a:lnSpc>
              <a:spcBef>
                <a:spcPts val="0"/>
              </a:spcBef>
              <a:spcAft>
                <a:spcPts val="0"/>
              </a:spcAft>
              <a:buSzPts val="1400"/>
              <a:buNone/>
              <a:defRPr/>
            </a:lvl3pPr>
            <a:lvl4pPr lvl="3" algn="l">
              <a:lnSpc>
                <a:spcPct val="83333"/>
              </a:lnSpc>
              <a:spcBef>
                <a:spcPts val="0"/>
              </a:spcBef>
              <a:spcAft>
                <a:spcPts val="0"/>
              </a:spcAft>
              <a:buSzPts val="1400"/>
              <a:buNone/>
              <a:defRPr/>
            </a:lvl4pPr>
            <a:lvl5pPr lvl="4" algn="l">
              <a:lnSpc>
                <a:spcPct val="83333"/>
              </a:lnSpc>
              <a:spcBef>
                <a:spcPts val="0"/>
              </a:spcBef>
              <a:spcAft>
                <a:spcPts val="0"/>
              </a:spcAft>
              <a:buSzPts val="1400"/>
              <a:buNone/>
              <a:defRPr/>
            </a:lvl5pPr>
            <a:lvl6pPr lvl="5" algn="l">
              <a:lnSpc>
                <a:spcPct val="83333"/>
              </a:lnSpc>
              <a:spcBef>
                <a:spcPts val="0"/>
              </a:spcBef>
              <a:spcAft>
                <a:spcPts val="0"/>
              </a:spcAft>
              <a:buSzPts val="1400"/>
              <a:buNone/>
              <a:defRPr/>
            </a:lvl6pPr>
            <a:lvl7pPr lvl="6" algn="l">
              <a:lnSpc>
                <a:spcPct val="83333"/>
              </a:lnSpc>
              <a:spcBef>
                <a:spcPts val="0"/>
              </a:spcBef>
              <a:spcAft>
                <a:spcPts val="0"/>
              </a:spcAft>
              <a:buSzPts val="1400"/>
              <a:buNone/>
              <a:defRPr/>
            </a:lvl7pPr>
            <a:lvl8pPr lvl="7" algn="l">
              <a:lnSpc>
                <a:spcPct val="83333"/>
              </a:lnSpc>
              <a:spcBef>
                <a:spcPts val="0"/>
              </a:spcBef>
              <a:spcAft>
                <a:spcPts val="0"/>
              </a:spcAft>
              <a:buSzPts val="1400"/>
              <a:buNone/>
              <a:defRPr/>
            </a:lvl8pPr>
            <a:lvl9pPr lvl="8" algn="l">
              <a:lnSpc>
                <a:spcPct val="83333"/>
              </a:lnSpc>
              <a:spcBef>
                <a:spcPts val="0"/>
              </a:spcBef>
              <a:spcAft>
                <a:spcPts val="0"/>
              </a:spcAft>
              <a:buSzPts val="1400"/>
              <a:buNone/>
              <a:defRPr/>
            </a:lvl9pPr>
          </a:lstStyle>
          <a:p/>
        </p:txBody>
      </p:sp>
      <p:sp>
        <p:nvSpPr>
          <p:cNvPr id="226" name="Google Shape;226;g98f5c7f9ee_3_18"/>
          <p:cNvSpPr txBox="1"/>
          <p:nvPr>
            <p:ph idx="1" type="body"/>
          </p:nvPr>
        </p:nvSpPr>
        <p:spPr>
          <a:xfrm>
            <a:off x="635000" y="1263650"/>
            <a:ext cx="7867650" cy="4327525"/>
          </a:xfrm>
          <a:prstGeom prst="rect">
            <a:avLst/>
          </a:prstGeom>
          <a:noFill/>
          <a:ln>
            <a:noFill/>
          </a:ln>
        </p:spPr>
        <p:txBody>
          <a:bodyPr anchorCtr="0" anchor="t" bIns="0" lIns="0" spcFirstLastPara="1" rIns="0" wrap="square" tIns="0">
            <a:noAutofit/>
          </a:bodyPr>
          <a:lstStyle>
            <a:lvl1pPr indent="-342900" lvl="0" marL="457200" algn="l">
              <a:lnSpc>
                <a:spcPct val="133333"/>
              </a:lnSpc>
              <a:spcBef>
                <a:spcPts val="0"/>
              </a:spcBef>
              <a:spcAft>
                <a:spcPts val="0"/>
              </a:spcAft>
              <a:buSzPts val="1800"/>
              <a:buChar char="•"/>
              <a:defRPr/>
            </a:lvl1pPr>
            <a:lvl2pPr indent="-342900" lvl="1" marL="914400" algn="l">
              <a:lnSpc>
                <a:spcPct val="133333"/>
              </a:lnSpc>
              <a:spcBef>
                <a:spcPts val="0"/>
              </a:spcBef>
              <a:spcAft>
                <a:spcPts val="0"/>
              </a:spcAft>
              <a:buSzPts val="1800"/>
              <a:buAutoNum type="alphaLcParenR"/>
              <a:defRPr/>
            </a:lvl2pPr>
            <a:lvl3pPr indent="-342900" lvl="2" marL="1371600" algn="l">
              <a:lnSpc>
                <a:spcPct val="133333"/>
              </a:lnSpc>
              <a:spcBef>
                <a:spcPts val="0"/>
              </a:spcBef>
              <a:spcAft>
                <a:spcPts val="0"/>
              </a:spcAft>
              <a:buSzPts val="1800"/>
              <a:buChar char="•"/>
              <a:defRPr/>
            </a:lvl3pPr>
            <a:lvl4pPr indent="-342900" lvl="3" marL="1828800" algn="l">
              <a:lnSpc>
                <a:spcPct val="133333"/>
              </a:lnSpc>
              <a:spcBef>
                <a:spcPts val="0"/>
              </a:spcBef>
              <a:spcAft>
                <a:spcPts val="0"/>
              </a:spcAft>
              <a:buSzPts val="1800"/>
              <a:buChar char="•"/>
              <a:defRPr/>
            </a:lvl4pPr>
            <a:lvl5pPr indent="-342900" lvl="4" marL="2286000" algn="l">
              <a:lnSpc>
                <a:spcPct val="133333"/>
              </a:lnSpc>
              <a:spcBef>
                <a:spcPts val="0"/>
              </a:spcBef>
              <a:spcAft>
                <a:spcPts val="0"/>
              </a:spcAft>
              <a:buSzPts val="1800"/>
              <a:buChar char="•"/>
              <a:defRPr/>
            </a:lvl5pPr>
            <a:lvl6pPr indent="-342900" lvl="5" marL="2743200" algn="l">
              <a:lnSpc>
                <a:spcPct val="133333"/>
              </a:lnSpc>
              <a:spcBef>
                <a:spcPts val="0"/>
              </a:spcBef>
              <a:spcAft>
                <a:spcPts val="0"/>
              </a:spcAft>
              <a:buSzPts val="1800"/>
              <a:buChar char="•"/>
              <a:defRPr/>
            </a:lvl6pPr>
            <a:lvl7pPr indent="-342900" lvl="6" marL="3200400" algn="l">
              <a:lnSpc>
                <a:spcPct val="133333"/>
              </a:lnSpc>
              <a:spcBef>
                <a:spcPts val="0"/>
              </a:spcBef>
              <a:spcAft>
                <a:spcPts val="0"/>
              </a:spcAft>
              <a:buSzPts val="1800"/>
              <a:buChar char="•"/>
              <a:defRPr/>
            </a:lvl7pPr>
            <a:lvl8pPr indent="-342900" lvl="7" marL="3657600" algn="l">
              <a:lnSpc>
                <a:spcPct val="133333"/>
              </a:lnSpc>
              <a:spcBef>
                <a:spcPts val="0"/>
              </a:spcBef>
              <a:spcAft>
                <a:spcPts val="0"/>
              </a:spcAft>
              <a:buSzPts val="1800"/>
              <a:buChar char="•"/>
              <a:defRPr/>
            </a:lvl8pPr>
            <a:lvl9pPr indent="-342900" lvl="8" marL="4114800" algn="l">
              <a:lnSpc>
                <a:spcPct val="133333"/>
              </a:lnSpc>
              <a:spcBef>
                <a:spcPts val="0"/>
              </a:spcBef>
              <a:spcAft>
                <a:spcPts val="0"/>
              </a:spcAft>
              <a:buSzPts val="1800"/>
              <a:buChar char="•"/>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7" name="Shape 227"/>
        <p:cNvGrpSpPr/>
        <p:nvPr/>
      </p:nvGrpSpPr>
      <p:grpSpPr>
        <a:xfrm>
          <a:off x="0" y="0"/>
          <a:ext cx="0" cy="0"/>
          <a:chOff x="0" y="0"/>
          <a:chExt cx="0" cy="0"/>
        </a:xfrm>
      </p:grpSpPr>
      <p:sp>
        <p:nvSpPr>
          <p:cNvPr id="228" name="Google Shape;228;g98f5c7f9ee_3_21"/>
          <p:cNvSpPr txBox="1"/>
          <p:nvPr>
            <p:ph type="title"/>
          </p:nvPr>
        </p:nvSpPr>
        <p:spPr>
          <a:xfrm>
            <a:off x="722313" y="4406900"/>
            <a:ext cx="7772400" cy="1362075"/>
          </a:xfrm>
          <a:prstGeom prst="rect">
            <a:avLst/>
          </a:prstGeom>
          <a:noFill/>
          <a:ln>
            <a:noFill/>
          </a:ln>
        </p:spPr>
        <p:txBody>
          <a:bodyPr anchorCtr="0" anchor="t" bIns="0" lIns="0" spcFirstLastPara="1" rIns="0" wrap="square" tIns="0">
            <a:noAutofit/>
          </a:bodyPr>
          <a:lstStyle>
            <a:lvl1pPr lvl="0" algn="l">
              <a:lnSpc>
                <a:spcPct val="37500"/>
              </a:lnSpc>
              <a:spcBef>
                <a:spcPts val="0"/>
              </a:spcBef>
              <a:spcAft>
                <a:spcPts val="0"/>
              </a:spcAft>
              <a:buSzPts val="1400"/>
              <a:buNone/>
              <a:defRPr b="1" sz="4000" cap="none"/>
            </a:lvl1pPr>
            <a:lvl2pPr lvl="1" algn="l">
              <a:lnSpc>
                <a:spcPct val="83333"/>
              </a:lnSpc>
              <a:spcBef>
                <a:spcPts val="0"/>
              </a:spcBef>
              <a:spcAft>
                <a:spcPts val="0"/>
              </a:spcAft>
              <a:buSzPts val="1400"/>
              <a:buNone/>
              <a:defRPr/>
            </a:lvl2pPr>
            <a:lvl3pPr lvl="2" algn="l">
              <a:lnSpc>
                <a:spcPct val="83333"/>
              </a:lnSpc>
              <a:spcBef>
                <a:spcPts val="0"/>
              </a:spcBef>
              <a:spcAft>
                <a:spcPts val="0"/>
              </a:spcAft>
              <a:buSzPts val="1400"/>
              <a:buNone/>
              <a:defRPr/>
            </a:lvl3pPr>
            <a:lvl4pPr lvl="3" algn="l">
              <a:lnSpc>
                <a:spcPct val="83333"/>
              </a:lnSpc>
              <a:spcBef>
                <a:spcPts val="0"/>
              </a:spcBef>
              <a:spcAft>
                <a:spcPts val="0"/>
              </a:spcAft>
              <a:buSzPts val="1400"/>
              <a:buNone/>
              <a:defRPr/>
            </a:lvl4pPr>
            <a:lvl5pPr lvl="4" algn="l">
              <a:lnSpc>
                <a:spcPct val="83333"/>
              </a:lnSpc>
              <a:spcBef>
                <a:spcPts val="0"/>
              </a:spcBef>
              <a:spcAft>
                <a:spcPts val="0"/>
              </a:spcAft>
              <a:buSzPts val="1400"/>
              <a:buNone/>
              <a:defRPr/>
            </a:lvl5pPr>
            <a:lvl6pPr lvl="5" algn="l">
              <a:lnSpc>
                <a:spcPct val="83333"/>
              </a:lnSpc>
              <a:spcBef>
                <a:spcPts val="0"/>
              </a:spcBef>
              <a:spcAft>
                <a:spcPts val="0"/>
              </a:spcAft>
              <a:buSzPts val="1400"/>
              <a:buNone/>
              <a:defRPr/>
            </a:lvl6pPr>
            <a:lvl7pPr lvl="6" algn="l">
              <a:lnSpc>
                <a:spcPct val="83333"/>
              </a:lnSpc>
              <a:spcBef>
                <a:spcPts val="0"/>
              </a:spcBef>
              <a:spcAft>
                <a:spcPts val="0"/>
              </a:spcAft>
              <a:buSzPts val="1400"/>
              <a:buNone/>
              <a:defRPr/>
            </a:lvl7pPr>
            <a:lvl8pPr lvl="7" algn="l">
              <a:lnSpc>
                <a:spcPct val="83333"/>
              </a:lnSpc>
              <a:spcBef>
                <a:spcPts val="0"/>
              </a:spcBef>
              <a:spcAft>
                <a:spcPts val="0"/>
              </a:spcAft>
              <a:buSzPts val="1400"/>
              <a:buNone/>
              <a:defRPr/>
            </a:lvl8pPr>
            <a:lvl9pPr lvl="8" algn="l">
              <a:lnSpc>
                <a:spcPct val="83333"/>
              </a:lnSpc>
              <a:spcBef>
                <a:spcPts val="0"/>
              </a:spcBef>
              <a:spcAft>
                <a:spcPts val="0"/>
              </a:spcAft>
              <a:buSzPts val="1400"/>
              <a:buNone/>
              <a:defRPr/>
            </a:lvl9pPr>
          </a:lstStyle>
          <a:p/>
        </p:txBody>
      </p:sp>
      <p:sp>
        <p:nvSpPr>
          <p:cNvPr id="229" name="Google Shape;229;g98f5c7f9ee_3_21"/>
          <p:cNvSpPr txBox="1"/>
          <p:nvPr>
            <p:ph idx="1" type="body"/>
          </p:nvPr>
        </p:nvSpPr>
        <p:spPr>
          <a:xfrm>
            <a:off x="722313" y="2906713"/>
            <a:ext cx="7772400" cy="1500187"/>
          </a:xfrm>
          <a:prstGeom prst="rect">
            <a:avLst/>
          </a:prstGeom>
          <a:noFill/>
          <a:ln>
            <a:noFill/>
          </a:ln>
        </p:spPr>
        <p:txBody>
          <a:bodyPr anchorCtr="0" anchor="b" bIns="0" lIns="0" spcFirstLastPara="1" rIns="0" wrap="square" tIns="0">
            <a:noAutofit/>
          </a:bodyPr>
          <a:lstStyle>
            <a:lvl1pPr indent="-228600" lvl="0" marL="457200" algn="l">
              <a:lnSpc>
                <a:spcPct val="120000"/>
              </a:lnSpc>
              <a:spcBef>
                <a:spcPts val="0"/>
              </a:spcBef>
              <a:spcAft>
                <a:spcPts val="0"/>
              </a:spcAft>
              <a:buSzPts val="2000"/>
              <a:buFont typeface="Arial"/>
              <a:buNone/>
              <a:defRPr sz="2000"/>
            </a:lvl1pPr>
            <a:lvl2pPr indent="-228600" lvl="1" marL="914400" algn="l">
              <a:lnSpc>
                <a:spcPct val="133333"/>
              </a:lnSpc>
              <a:spcBef>
                <a:spcPts val="0"/>
              </a:spcBef>
              <a:spcAft>
                <a:spcPts val="0"/>
              </a:spcAft>
              <a:buSzPts val="1800"/>
              <a:buFont typeface="Arial"/>
              <a:buNone/>
              <a:defRPr sz="1800"/>
            </a:lvl2pPr>
            <a:lvl3pPr indent="-228600" lvl="2" marL="1371600" algn="l">
              <a:lnSpc>
                <a:spcPct val="150000"/>
              </a:lnSpc>
              <a:spcBef>
                <a:spcPts val="0"/>
              </a:spcBef>
              <a:spcAft>
                <a:spcPts val="0"/>
              </a:spcAft>
              <a:buSzPts val="1600"/>
              <a:buFont typeface="Arial"/>
              <a:buNone/>
              <a:defRPr sz="1600"/>
            </a:lvl3pPr>
            <a:lvl4pPr indent="-228600" lvl="3" marL="1828800" algn="l">
              <a:lnSpc>
                <a:spcPct val="171428"/>
              </a:lnSpc>
              <a:spcBef>
                <a:spcPts val="0"/>
              </a:spcBef>
              <a:spcAft>
                <a:spcPts val="0"/>
              </a:spcAft>
              <a:buSzPts val="1400"/>
              <a:buFont typeface="Arial"/>
              <a:buNone/>
              <a:defRPr sz="1400"/>
            </a:lvl4pPr>
            <a:lvl5pPr indent="-228600" lvl="4" marL="2286000" algn="l">
              <a:lnSpc>
                <a:spcPct val="171428"/>
              </a:lnSpc>
              <a:spcBef>
                <a:spcPts val="0"/>
              </a:spcBef>
              <a:spcAft>
                <a:spcPts val="0"/>
              </a:spcAft>
              <a:buSzPts val="1400"/>
              <a:buFont typeface="Arial"/>
              <a:buNone/>
              <a:defRPr sz="1400"/>
            </a:lvl5pPr>
            <a:lvl6pPr indent="-228600" lvl="5" marL="2743200" algn="l">
              <a:lnSpc>
                <a:spcPct val="171428"/>
              </a:lnSpc>
              <a:spcBef>
                <a:spcPts val="0"/>
              </a:spcBef>
              <a:spcAft>
                <a:spcPts val="0"/>
              </a:spcAft>
              <a:buSzPts val="1400"/>
              <a:buFont typeface="Arial"/>
              <a:buNone/>
              <a:defRPr sz="1400"/>
            </a:lvl6pPr>
            <a:lvl7pPr indent="-228600" lvl="6" marL="3200400" algn="l">
              <a:lnSpc>
                <a:spcPct val="171428"/>
              </a:lnSpc>
              <a:spcBef>
                <a:spcPts val="0"/>
              </a:spcBef>
              <a:spcAft>
                <a:spcPts val="0"/>
              </a:spcAft>
              <a:buSzPts val="1400"/>
              <a:buFont typeface="Arial"/>
              <a:buNone/>
              <a:defRPr sz="1400"/>
            </a:lvl7pPr>
            <a:lvl8pPr indent="-228600" lvl="7" marL="3657600" algn="l">
              <a:lnSpc>
                <a:spcPct val="171428"/>
              </a:lnSpc>
              <a:spcBef>
                <a:spcPts val="0"/>
              </a:spcBef>
              <a:spcAft>
                <a:spcPts val="0"/>
              </a:spcAft>
              <a:buSzPts val="1400"/>
              <a:buFont typeface="Arial"/>
              <a:buNone/>
              <a:defRPr sz="1400"/>
            </a:lvl8pPr>
            <a:lvl9pPr indent="-228600" lvl="8" marL="4114800" algn="l">
              <a:lnSpc>
                <a:spcPct val="171428"/>
              </a:lnSpc>
              <a:spcBef>
                <a:spcPts val="0"/>
              </a:spcBef>
              <a:spcAft>
                <a:spcPts val="0"/>
              </a:spcAft>
              <a:buSzPts val="1400"/>
              <a:buFont typeface="Arial"/>
              <a:buNone/>
              <a:defRPr sz="1400"/>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30" name="Shape 230"/>
        <p:cNvGrpSpPr/>
        <p:nvPr/>
      </p:nvGrpSpPr>
      <p:grpSpPr>
        <a:xfrm>
          <a:off x="0" y="0"/>
          <a:ext cx="0" cy="0"/>
          <a:chOff x="0" y="0"/>
          <a:chExt cx="0" cy="0"/>
        </a:xfrm>
      </p:grpSpPr>
      <p:sp>
        <p:nvSpPr>
          <p:cNvPr id="231" name="Google Shape;231;g98f5c7f9ee_3_24"/>
          <p:cNvSpPr txBox="1"/>
          <p:nvPr>
            <p:ph type="title"/>
          </p:nvPr>
        </p:nvSpPr>
        <p:spPr>
          <a:xfrm>
            <a:off x="635000" y="309563"/>
            <a:ext cx="7869238" cy="314325"/>
          </a:xfrm>
          <a:prstGeom prst="rect">
            <a:avLst/>
          </a:prstGeom>
          <a:noFill/>
          <a:ln>
            <a:noFill/>
          </a:ln>
        </p:spPr>
        <p:txBody>
          <a:bodyPr anchorCtr="0" anchor="ctr" bIns="0" lIns="0" spcFirstLastPara="1" rIns="0" wrap="square" tIns="0">
            <a:noAutofit/>
          </a:bodyPr>
          <a:lstStyle>
            <a:lvl1pPr lvl="0" algn="l">
              <a:lnSpc>
                <a:spcPct val="83333"/>
              </a:lnSpc>
              <a:spcBef>
                <a:spcPts val="0"/>
              </a:spcBef>
              <a:spcAft>
                <a:spcPts val="0"/>
              </a:spcAft>
              <a:buSzPts val="1400"/>
              <a:buNone/>
              <a:defRPr/>
            </a:lvl1pPr>
            <a:lvl2pPr lvl="1" algn="l">
              <a:lnSpc>
                <a:spcPct val="83333"/>
              </a:lnSpc>
              <a:spcBef>
                <a:spcPts val="0"/>
              </a:spcBef>
              <a:spcAft>
                <a:spcPts val="0"/>
              </a:spcAft>
              <a:buSzPts val="1400"/>
              <a:buNone/>
              <a:defRPr/>
            </a:lvl2pPr>
            <a:lvl3pPr lvl="2" algn="l">
              <a:lnSpc>
                <a:spcPct val="83333"/>
              </a:lnSpc>
              <a:spcBef>
                <a:spcPts val="0"/>
              </a:spcBef>
              <a:spcAft>
                <a:spcPts val="0"/>
              </a:spcAft>
              <a:buSzPts val="1400"/>
              <a:buNone/>
              <a:defRPr/>
            </a:lvl3pPr>
            <a:lvl4pPr lvl="3" algn="l">
              <a:lnSpc>
                <a:spcPct val="83333"/>
              </a:lnSpc>
              <a:spcBef>
                <a:spcPts val="0"/>
              </a:spcBef>
              <a:spcAft>
                <a:spcPts val="0"/>
              </a:spcAft>
              <a:buSzPts val="1400"/>
              <a:buNone/>
              <a:defRPr/>
            </a:lvl4pPr>
            <a:lvl5pPr lvl="4" algn="l">
              <a:lnSpc>
                <a:spcPct val="83333"/>
              </a:lnSpc>
              <a:spcBef>
                <a:spcPts val="0"/>
              </a:spcBef>
              <a:spcAft>
                <a:spcPts val="0"/>
              </a:spcAft>
              <a:buSzPts val="1400"/>
              <a:buNone/>
              <a:defRPr/>
            </a:lvl5pPr>
            <a:lvl6pPr lvl="5" algn="l">
              <a:lnSpc>
                <a:spcPct val="83333"/>
              </a:lnSpc>
              <a:spcBef>
                <a:spcPts val="0"/>
              </a:spcBef>
              <a:spcAft>
                <a:spcPts val="0"/>
              </a:spcAft>
              <a:buSzPts val="1400"/>
              <a:buNone/>
              <a:defRPr/>
            </a:lvl6pPr>
            <a:lvl7pPr lvl="6" algn="l">
              <a:lnSpc>
                <a:spcPct val="83333"/>
              </a:lnSpc>
              <a:spcBef>
                <a:spcPts val="0"/>
              </a:spcBef>
              <a:spcAft>
                <a:spcPts val="0"/>
              </a:spcAft>
              <a:buSzPts val="1400"/>
              <a:buNone/>
              <a:defRPr/>
            </a:lvl7pPr>
            <a:lvl8pPr lvl="7" algn="l">
              <a:lnSpc>
                <a:spcPct val="83333"/>
              </a:lnSpc>
              <a:spcBef>
                <a:spcPts val="0"/>
              </a:spcBef>
              <a:spcAft>
                <a:spcPts val="0"/>
              </a:spcAft>
              <a:buSzPts val="1400"/>
              <a:buNone/>
              <a:defRPr/>
            </a:lvl8pPr>
            <a:lvl9pPr lvl="8" algn="l">
              <a:lnSpc>
                <a:spcPct val="83333"/>
              </a:lnSpc>
              <a:spcBef>
                <a:spcPts val="0"/>
              </a:spcBef>
              <a:spcAft>
                <a:spcPts val="0"/>
              </a:spcAft>
              <a:buSzPts val="1400"/>
              <a:buNone/>
              <a:defRPr/>
            </a:lvl9pPr>
          </a:lstStyle>
          <a:p/>
        </p:txBody>
      </p:sp>
      <p:sp>
        <p:nvSpPr>
          <p:cNvPr id="232" name="Google Shape;232;g98f5c7f9ee_3_24"/>
          <p:cNvSpPr txBox="1"/>
          <p:nvPr>
            <p:ph idx="1" type="body"/>
          </p:nvPr>
        </p:nvSpPr>
        <p:spPr>
          <a:xfrm>
            <a:off x="635000" y="1263650"/>
            <a:ext cx="3857625" cy="4327525"/>
          </a:xfrm>
          <a:prstGeom prst="rect">
            <a:avLst/>
          </a:prstGeom>
          <a:noFill/>
          <a:ln>
            <a:noFill/>
          </a:ln>
        </p:spPr>
        <p:txBody>
          <a:bodyPr anchorCtr="0" anchor="t" bIns="0" lIns="0" spcFirstLastPara="1" rIns="0" wrap="square" tIns="0">
            <a:noAutofit/>
          </a:bodyPr>
          <a:lstStyle>
            <a:lvl1pPr indent="-406400" lvl="0" marL="457200" algn="l">
              <a:lnSpc>
                <a:spcPct val="85714"/>
              </a:lnSpc>
              <a:spcBef>
                <a:spcPts val="0"/>
              </a:spcBef>
              <a:spcAft>
                <a:spcPts val="0"/>
              </a:spcAft>
              <a:buSzPts val="2800"/>
              <a:buFont typeface="Arial"/>
              <a:buChar char="•"/>
              <a:defRPr sz="2800"/>
            </a:lvl1pPr>
            <a:lvl2pPr indent="-381000" lvl="1" marL="914400" algn="l">
              <a:lnSpc>
                <a:spcPct val="100000"/>
              </a:lnSpc>
              <a:spcBef>
                <a:spcPts val="0"/>
              </a:spcBef>
              <a:spcAft>
                <a:spcPts val="0"/>
              </a:spcAft>
              <a:buSzPts val="2400"/>
              <a:buFont typeface="Arial"/>
              <a:buAutoNum type="alphaLcParenR"/>
              <a:defRPr sz="2400"/>
            </a:lvl2pPr>
            <a:lvl3pPr indent="-355600" lvl="2" marL="1371600" algn="l">
              <a:lnSpc>
                <a:spcPct val="120000"/>
              </a:lnSpc>
              <a:spcBef>
                <a:spcPts val="0"/>
              </a:spcBef>
              <a:spcAft>
                <a:spcPts val="0"/>
              </a:spcAft>
              <a:buSzPts val="2000"/>
              <a:buFont typeface="Arial"/>
              <a:buChar char="•"/>
              <a:defRPr sz="2000"/>
            </a:lvl3pPr>
            <a:lvl4pPr indent="-342900" lvl="3" marL="1828800" algn="l">
              <a:lnSpc>
                <a:spcPct val="133333"/>
              </a:lnSpc>
              <a:spcBef>
                <a:spcPts val="0"/>
              </a:spcBef>
              <a:spcAft>
                <a:spcPts val="0"/>
              </a:spcAft>
              <a:buSzPts val="1800"/>
              <a:buFont typeface="Arial"/>
              <a:buChar char="•"/>
              <a:defRPr sz="1800"/>
            </a:lvl4pPr>
            <a:lvl5pPr indent="-342900" lvl="4" marL="2286000" algn="l">
              <a:lnSpc>
                <a:spcPct val="133333"/>
              </a:lnSpc>
              <a:spcBef>
                <a:spcPts val="0"/>
              </a:spcBef>
              <a:spcAft>
                <a:spcPts val="0"/>
              </a:spcAft>
              <a:buSzPts val="1800"/>
              <a:buFont typeface="Arial"/>
              <a:buChar char="•"/>
              <a:defRPr sz="1800"/>
            </a:lvl5pPr>
            <a:lvl6pPr indent="-342900" lvl="5" marL="2743200" algn="l">
              <a:lnSpc>
                <a:spcPct val="133333"/>
              </a:lnSpc>
              <a:spcBef>
                <a:spcPts val="0"/>
              </a:spcBef>
              <a:spcAft>
                <a:spcPts val="0"/>
              </a:spcAft>
              <a:buSzPts val="1800"/>
              <a:buFont typeface="Arial"/>
              <a:buChar char="•"/>
              <a:defRPr sz="1800"/>
            </a:lvl6pPr>
            <a:lvl7pPr indent="-342900" lvl="6" marL="3200400" algn="l">
              <a:lnSpc>
                <a:spcPct val="133333"/>
              </a:lnSpc>
              <a:spcBef>
                <a:spcPts val="0"/>
              </a:spcBef>
              <a:spcAft>
                <a:spcPts val="0"/>
              </a:spcAft>
              <a:buSzPts val="1800"/>
              <a:buFont typeface="Arial"/>
              <a:buChar char="•"/>
              <a:defRPr sz="1800"/>
            </a:lvl7pPr>
            <a:lvl8pPr indent="-342900" lvl="7" marL="3657600" algn="l">
              <a:lnSpc>
                <a:spcPct val="133333"/>
              </a:lnSpc>
              <a:spcBef>
                <a:spcPts val="0"/>
              </a:spcBef>
              <a:spcAft>
                <a:spcPts val="0"/>
              </a:spcAft>
              <a:buSzPts val="1800"/>
              <a:buFont typeface="Arial"/>
              <a:buChar char="•"/>
              <a:defRPr sz="1800"/>
            </a:lvl8pPr>
            <a:lvl9pPr indent="-342900" lvl="8" marL="4114800" algn="l">
              <a:lnSpc>
                <a:spcPct val="133333"/>
              </a:lnSpc>
              <a:spcBef>
                <a:spcPts val="0"/>
              </a:spcBef>
              <a:spcAft>
                <a:spcPts val="0"/>
              </a:spcAft>
              <a:buSzPts val="1800"/>
              <a:buFont typeface="Arial"/>
              <a:buChar char="•"/>
              <a:defRPr sz="1800"/>
            </a:lvl9pPr>
          </a:lstStyle>
          <a:p/>
        </p:txBody>
      </p:sp>
      <p:sp>
        <p:nvSpPr>
          <p:cNvPr id="233" name="Google Shape;233;g98f5c7f9ee_3_24"/>
          <p:cNvSpPr txBox="1"/>
          <p:nvPr>
            <p:ph idx="2" type="body"/>
          </p:nvPr>
        </p:nvSpPr>
        <p:spPr>
          <a:xfrm>
            <a:off x="4645025" y="1263650"/>
            <a:ext cx="3857625" cy="4327525"/>
          </a:xfrm>
          <a:prstGeom prst="rect">
            <a:avLst/>
          </a:prstGeom>
          <a:noFill/>
          <a:ln>
            <a:noFill/>
          </a:ln>
        </p:spPr>
        <p:txBody>
          <a:bodyPr anchorCtr="0" anchor="t" bIns="0" lIns="0" spcFirstLastPara="1" rIns="0" wrap="square" tIns="0">
            <a:noAutofit/>
          </a:bodyPr>
          <a:lstStyle>
            <a:lvl1pPr indent="-406400" lvl="0" marL="457200" algn="l">
              <a:lnSpc>
                <a:spcPct val="85714"/>
              </a:lnSpc>
              <a:spcBef>
                <a:spcPts val="0"/>
              </a:spcBef>
              <a:spcAft>
                <a:spcPts val="0"/>
              </a:spcAft>
              <a:buSzPts val="2800"/>
              <a:buFont typeface="Arial"/>
              <a:buChar char="•"/>
              <a:defRPr sz="2800"/>
            </a:lvl1pPr>
            <a:lvl2pPr indent="-381000" lvl="1" marL="914400" algn="l">
              <a:lnSpc>
                <a:spcPct val="100000"/>
              </a:lnSpc>
              <a:spcBef>
                <a:spcPts val="0"/>
              </a:spcBef>
              <a:spcAft>
                <a:spcPts val="0"/>
              </a:spcAft>
              <a:buSzPts val="2400"/>
              <a:buFont typeface="Arial"/>
              <a:buAutoNum type="alphaLcParenR"/>
              <a:defRPr sz="2400"/>
            </a:lvl2pPr>
            <a:lvl3pPr indent="-355600" lvl="2" marL="1371600" algn="l">
              <a:lnSpc>
                <a:spcPct val="120000"/>
              </a:lnSpc>
              <a:spcBef>
                <a:spcPts val="0"/>
              </a:spcBef>
              <a:spcAft>
                <a:spcPts val="0"/>
              </a:spcAft>
              <a:buSzPts val="2000"/>
              <a:buFont typeface="Arial"/>
              <a:buChar char="•"/>
              <a:defRPr sz="2000"/>
            </a:lvl3pPr>
            <a:lvl4pPr indent="-342900" lvl="3" marL="1828800" algn="l">
              <a:lnSpc>
                <a:spcPct val="133333"/>
              </a:lnSpc>
              <a:spcBef>
                <a:spcPts val="0"/>
              </a:spcBef>
              <a:spcAft>
                <a:spcPts val="0"/>
              </a:spcAft>
              <a:buSzPts val="1800"/>
              <a:buFont typeface="Arial"/>
              <a:buChar char="•"/>
              <a:defRPr sz="1800"/>
            </a:lvl4pPr>
            <a:lvl5pPr indent="-342900" lvl="4" marL="2286000" algn="l">
              <a:lnSpc>
                <a:spcPct val="133333"/>
              </a:lnSpc>
              <a:spcBef>
                <a:spcPts val="0"/>
              </a:spcBef>
              <a:spcAft>
                <a:spcPts val="0"/>
              </a:spcAft>
              <a:buSzPts val="1800"/>
              <a:buFont typeface="Arial"/>
              <a:buChar char="•"/>
              <a:defRPr sz="1800"/>
            </a:lvl5pPr>
            <a:lvl6pPr indent="-342900" lvl="5" marL="2743200" algn="l">
              <a:lnSpc>
                <a:spcPct val="133333"/>
              </a:lnSpc>
              <a:spcBef>
                <a:spcPts val="0"/>
              </a:spcBef>
              <a:spcAft>
                <a:spcPts val="0"/>
              </a:spcAft>
              <a:buSzPts val="1800"/>
              <a:buFont typeface="Arial"/>
              <a:buChar char="•"/>
              <a:defRPr sz="1800"/>
            </a:lvl6pPr>
            <a:lvl7pPr indent="-342900" lvl="6" marL="3200400" algn="l">
              <a:lnSpc>
                <a:spcPct val="133333"/>
              </a:lnSpc>
              <a:spcBef>
                <a:spcPts val="0"/>
              </a:spcBef>
              <a:spcAft>
                <a:spcPts val="0"/>
              </a:spcAft>
              <a:buSzPts val="1800"/>
              <a:buFont typeface="Arial"/>
              <a:buChar char="•"/>
              <a:defRPr sz="1800"/>
            </a:lvl7pPr>
            <a:lvl8pPr indent="-342900" lvl="7" marL="3657600" algn="l">
              <a:lnSpc>
                <a:spcPct val="133333"/>
              </a:lnSpc>
              <a:spcBef>
                <a:spcPts val="0"/>
              </a:spcBef>
              <a:spcAft>
                <a:spcPts val="0"/>
              </a:spcAft>
              <a:buSzPts val="1800"/>
              <a:buFont typeface="Arial"/>
              <a:buChar char="•"/>
              <a:defRPr sz="1800"/>
            </a:lvl8pPr>
            <a:lvl9pPr indent="-342900" lvl="8" marL="4114800" algn="l">
              <a:lnSpc>
                <a:spcPct val="133333"/>
              </a:lnSpc>
              <a:spcBef>
                <a:spcPts val="0"/>
              </a:spcBef>
              <a:spcAft>
                <a:spcPts val="0"/>
              </a:spcAft>
              <a:buSzPts val="1800"/>
              <a:buFont typeface="Arial"/>
              <a:buChar char="•"/>
              <a:defRPr sz="18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showMasterSp="0">
  <p:cSld name="1_Blank 2">
    <p:spTree>
      <p:nvGrpSpPr>
        <p:cNvPr id="23" name="Shape 23"/>
        <p:cNvGrpSpPr/>
        <p:nvPr/>
      </p:nvGrpSpPr>
      <p:grpSpPr>
        <a:xfrm>
          <a:off x="0" y="0"/>
          <a:ext cx="0" cy="0"/>
          <a:chOff x="0" y="0"/>
          <a:chExt cx="0" cy="0"/>
        </a:xfrm>
      </p:grpSpPr>
      <p:sp>
        <p:nvSpPr>
          <p:cNvPr id="24" name="Google Shape;24;p51"/>
          <p:cNvSpPr/>
          <p:nvPr>
            <p:ph idx="12" type="sldNum"/>
          </p:nvPr>
        </p:nvSpPr>
        <p:spPr>
          <a:xfrm>
            <a:off x="8763000" y="6629400"/>
            <a:ext cx="304800" cy="187285"/>
          </a:xfrm>
          <a:prstGeom prst="roundRect">
            <a:avLst>
              <a:gd fmla="val 16667" name="adj"/>
            </a:avLst>
          </a:prstGeom>
          <a:solidFill>
            <a:schemeClr val="lt1">
              <a:alpha val="47450"/>
            </a:schemeClr>
          </a:solidFill>
          <a:ln cap="flat" cmpd="sng" w="25400">
            <a:solidFill>
              <a:schemeClr val="lt2">
                <a:alpha val="60000"/>
              </a:schemeClr>
            </a:solidFill>
            <a:prstDash val="solid"/>
            <a:round/>
            <a:headEnd len="sm" w="sm" type="none"/>
            <a:tailEnd len="sm" w="sm" type="none"/>
          </a:ln>
        </p:spPr>
        <p:txBody>
          <a:bodyPr anchorCtr="0" anchor="t" bIns="0" lIns="0" spcFirstLastPara="1" rIns="0" wrap="square" tIns="0">
            <a:spAutoFit/>
          </a:bodyPr>
          <a:lstStyle>
            <a:lvl1pPr indent="0" lvl="0"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100"/>
              <a:buFont typeface="Arial"/>
              <a:buNone/>
              <a:defRPr b="0" i="1" sz="1100" u="none" cap="none" strike="noStrike">
                <a:solidFill>
                  <a:schemeClr val="lt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AU"/>
              <a:t>‹#›</a:t>
            </a:fld>
            <a:endParaRPr/>
          </a:p>
        </p:txBody>
      </p:sp>
      <p:sp>
        <p:nvSpPr>
          <p:cNvPr id="25" name="Google Shape;25;p51"/>
          <p:cNvSpPr txBox="1"/>
          <p:nvPr>
            <p:ph idx="1" type="body"/>
          </p:nvPr>
        </p:nvSpPr>
        <p:spPr>
          <a:xfrm>
            <a:off x="457200" y="1600200"/>
            <a:ext cx="8153400" cy="4724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2000" u="none" cap="none" strike="noStrike">
                <a:solidFill>
                  <a:srgbClr val="000000"/>
                </a:solidFill>
                <a:latin typeface="Arial"/>
                <a:ea typeface="Arial"/>
                <a:cs typeface="Arial"/>
                <a:sym typeface="Arial"/>
              </a:defRPr>
            </a:lvl1pPr>
            <a:lvl2pPr indent="-355600" lvl="1" marL="914400" marR="0" rtl="0" algn="l">
              <a:lnSpc>
                <a:spcPct val="100000"/>
              </a:lnSpc>
              <a:spcBef>
                <a:spcPts val="0"/>
              </a:spcBef>
              <a:spcAft>
                <a:spcPts val="0"/>
              </a:spcAft>
              <a:buClr>
                <a:srgbClr val="000000"/>
              </a:buClr>
              <a:buSzPts val="2000"/>
              <a:buFont typeface="Courier New"/>
              <a:buChar char="o"/>
              <a:defRPr b="0" i="0" sz="2000" u="none" cap="none" strike="noStrike">
                <a:solidFill>
                  <a:srgbClr val="000000"/>
                </a:solidFill>
                <a:latin typeface="Arial"/>
                <a:ea typeface="Arial"/>
                <a:cs typeface="Arial"/>
                <a:sym typeface="Arial"/>
              </a:defRPr>
            </a:lvl2pPr>
            <a:lvl3pPr indent="-355600" lvl="2" marL="1371600" marR="0" rtl="0" algn="l">
              <a:lnSpc>
                <a:spcPct val="100000"/>
              </a:lnSpc>
              <a:spcBef>
                <a:spcPts val="0"/>
              </a:spcBef>
              <a:spcAft>
                <a:spcPts val="0"/>
              </a:spcAft>
              <a:buClr>
                <a:srgbClr val="000000"/>
              </a:buClr>
              <a:buSzPts val="2000"/>
              <a:buFont typeface="Noto Sans Symbols"/>
              <a:buChar char="▪"/>
              <a:defRPr b="0" i="0" sz="20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20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20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6" name="Google Shape;26;p51"/>
          <p:cNvSpPr/>
          <p:nvPr/>
        </p:nvSpPr>
        <p:spPr>
          <a:xfrm>
            <a:off x="76200" y="6629400"/>
            <a:ext cx="2362200" cy="187285"/>
          </a:xfrm>
          <a:prstGeom prst="roundRect">
            <a:avLst>
              <a:gd fmla="val 16667" name="adj"/>
            </a:avLst>
          </a:prstGeom>
          <a:solidFill>
            <a:schemeClr val="lt1">
              <a:alpha val="47450"/>
            </a:schemeClr>
          </a:solidFill>
          <a:ln cap="flat" cmpd="sng" w="25400">
            <a:solidFill>
              <a:schemeClr val="lt2">
                <a:alpha val="60000"/>
              </a:schemeClr>
            </a:solidFill>
            <a:prstDash val="solid"/>
            <a:round/>
            <a:headEnd len="sm" w="sm" type="none"/>
            <a:tailEnd len="sm" w="sm" type="none"/>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0"/>
              <a:buFont typeface="Arial"/>
              <a:buNone/>
            </a:pPr>
            <a:r>
              <a:rPr b="0" i="1" lang="en-AU" sz="1100" u="none" cap="none" strike="noStrike">
                <a:solidFill>
                  <a:schemeClr val="lt2"/>
                </a:solidFill>
                <a:latin typeface="Arial"/>
                <a:ea typeface="Arial"/>
                <a:cs typeface="Arial"/>
                <a:sym typeface="Arial"/>
              </a:rPr>
              <a:t>CEOS Plenary 2019, 14-16 October</a:t>
            </a:r>
            <a:endParaRPr b="0" i="1" sz="1100" u="none" cap="none" strike="noStrike">
              <a:solidFill>
                <a:schemeClr val="lt2"/>
              </a:solidFill>
              <a:latin typeface="Arial"/>
              <a:ea typeface="Arial"/>
              <a:cs typeface="Arial"/>
              <a:sym typeface="Arial"/>
            </a:endParaRPr>
          </a:p>
        </p:txBody>
      </p:sp>
      <p:sp>
        <p:nvSpPr>
          <p:cNvPr id="27" name="Google Shape;27;p51"/>
          <p:cNvSpPr txBox="1"/>
          <p:nvPr>
            <p:ph idx="2" type="body"/>
          </p:nvPr>
        </p:nvSpPr>
        <p:spPr>
          <a:xfrm>
            <a:off x="2057400" y="304800"/>
            <a:ext cx="4953000" cy="533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34" name="Shape 234"/>
        <p:cNvGrpSpPr/>
        <p:nvPr/>
      </p:nvGrpSpPr>
      <p:grpSpPr>
        <a:xfrm>
          <a:off x="0" y="0"/>
          <a:ext cx="0" cy="0"/>
          <a:chOff x="0" y="0"/>
          <a:chExt cx="0" cy="0"/>
        </a:xfrm>
      </p:grpSpPr>
      <p:sp>
        <p:nvSpPr>
          <p:cNvPr id="235" name="Google Shape;235;g98f5c7f9ee_3_28"/>
          <p:cNvSpPr txBox="1"/>
          <p:nvPr>
            <p:ph type="title"/>
          </p:nvPr>
        </p:nvSpPr>
        <p:spPr>
          <a:xfrm>
            <a:off x="457200" y="274638"/>
            <a:ext cx="8229600" cy="1143000"/>
          </a:xfrm>
          <a:prstGeom prst="rect">
            <a:avLst/>
          </a:prstGeom>
          <a:noFill/>
          <a:ln>
            <a:noFill/>
          </a:ln>
        </p:spPr>
        <p:txBody>
          <a:bodyPr anchorCtr="0" anchor="ctr" bIns="0" lIns="0" spcFirstLastPara="1" rIns="0" wrap="square" tIns="0">
            <a:noAutofit/>
          </a:bodyPr>
          <a:lstStyle>
            <a:lvl1pPr lvl="0" algn="l">
              <a:lnSpc>
                <a:spcPct val="125000"/>
              </a:lnSpc>
              <a:spcBef>
                <a:spcPts val="0"/>
              </a:spcBef>
              <a:spcAft>
                <a:spcPts val="0"/>
              </a:spcAft>
              <a:buSzPts val="1400"/>
              <a:buNone/>
              <a:defRPr/>
            </a:lvl1pPr>
            <a:lvl2pPr lvl="1" algn="l">
              <a:lnSpc>
                <a:spcPct val="83333"/>
              </a:lnSpc>
              <a:spcBef>
                <a:spcPts val="0"/>
              </a:spcBef>
              <a:spcAft>
                <a:spcPts val="0"/>
              </a:spcAft>
              <a:buSzPts val="1400"/>
              <a:buNone/>
              <a:defRPr/>
            </a:lvl2pPr>
            <a:lvl3pPr lvl="2" algn="l">
              <a:lnSpc>
                <a:spcPct val="83333"/>
              </a:lnSpc>
              <a:spcBef>
                <a:spcPts val="0"/>
              </a:spcBef>
              <a:spcAft>
                <a:spcPts val="0"/>
              </a:spcAft>
              <a:buSzPts val="1400"/>
              <a:buNone/>
              <a:defRPr/>
            </a:lvl3pPr>
            <a:lvl4pPr lvl="3" algn="l">
              <a:lnSpc>
                <a:spcPct val="83333"/>
              </a:lnSpc>
              <a:spcBef>
                <a:spcPts val="0"/>
              </a:spcBef>
              <a:spcAft>
                <a:spcPts val="0"/>
              </a:spcAft>
              <a:buSzPts val="1400"/>
              <a:buNone/>
              <a:defRPr/>
            </a:lvl4pPr>
            <a:lvl5pPr lvl="4" algn="l">
              <a:lnSpc>
                <a:spcPct val="83333"/>
              </a:lnSpc>
              <a:spcBef>
                <a:spcPts val="0"/>
              </a:spcBef>
              <a:spcAft>
                <a:spcPts val="0"/>
              </a:spcAft>
              <a:buSzPts val="1400"/>
              <a:buNone/>
              <a:defRPr/>
            </a:lvl5pPr>
            <a:lvl6pPr lvl="5" algn="l">
              <a:lnSpc>
                <a:spcPct val="83333"/>
              </a:lnSpc>
              <a:spcBef>
                <a:spcPts val="0"/>
              </a:spcBef>
              <a:spcAft>
                <a:spcPts val="0"/>
              </a:spcAft>
              <a:buSzPts val="1400"/>
              <a:buNone/>
              <a:defRPr/>
            </a:lvl6pPr>
            <a:lvl7pPr lvl="6" algn="l">
              <a:lnSpc>
                <a:spcPct val="83333"/>
              </a:lnSpc>
              <a:spcBef>
                <a:spcPts val="0"/>
              </a:spcBef>
              <a:spcAft>
                <a:spcPts val="0"/>
              </a:spcAft>
              <a:buSzPts val="1400"/>
              <a:buNone/>
              <a:defRPr/>
            </a:lvl7pPr>
            <a:lvl8pPr lvl="7" algn="l">
              <a:lnSpc>
                <a:spcPct val="83333"/>
              </a:lnSpc>
              <a:spcBef>
                <a:spcPts val="0"/>
              </a:spcBef>
              <a:spcAft>
                <a:spcPts val="0"/>
              </a:spcAft>
              <a:buSzPts val="1400"/>
              <a:buNone/>
              <a:defRPr/>
            </a:lvl8pPr>
            <a:lvl9pPr lvl="8" algn="l">
              <a:lnSpc>
                <a:spcPct val="83333"/>
              </a:lnSpc>
              <a:spcBef>
                <a:spcPts val="0"/>
              </a:spcBef>
              <a:spcAft>
                <a:spcPts val="0"/>
              </a:spcAft>
              <a:buSzPts val="1400"/>
              <a:buNone/>
              <a:defRPr/>
            </a:lvl9pPr>
          </a:lstStyle>
          <a:p/>
        </p:txBody>
      </p:sp>
      <p:sp>
        <p:nvSpPr>
          <p:cNvPr id="236" name="Google Shape;236;g98f5c7f9ee_3_28"/>
          <p:cNvSpPr txBox="1"/>
          <p:nvPr>
            <p:ph idx="1" type="body"/>
          </p:nvPr>
        </p:nvSpPr>
        <p:spPr>
          <a:xfrm>
            <a:off x="457200" y="1535113"/>
            <a:ext cx="4040188" cy="639762"/>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SzPts val="2400"/>
              <a:buFont typeface="Arial"/>
              <a:buNone/>
              <a:defRPr b="1" sz="2400"/>
            </a:lvl1pPr>
            <a:lvl2pPr indent="-228600" lvl="1" marL="914400" algn="l">
              <a:lnSpc>
                <a:spcPct val="120000"/>
              </a:lnSpc>
              <a:spcBef>
                <a:spcPts val="0"/>
              </a:spcBef>
              <a:spcAft>
                <a:spcPts val="0"/>
              </a:spcAft>
              <a:buSzPts val="2000"/>
              <a:buFont typeface="Arial"/>
              <a:buNone/>
              <a:defRPr b="1" sz="2000"/>
            </a:lvl2pPr>
            <a:lvl3pPr indent="-228600" lvl="2" marL="1371600" algn="l">
              <a:lnSpc>
                <a:spcPct val="133333"/>
              </a:lnSpc>
              <a:spcBef>
                <a:spcPts val="0"/>
              </a:spcBef>
              <a:spcAft>
                <a:spcPts val="0"/>
              </a:spcAft>
              <a:buSzPts val="1800"/>
              <a:buFont typeface="Arial"/>
              <a:buNone/>
              <a:defRPr b="1" sz="1800"/>
            </a:lvl3pPr>
            <a:lvl4pPr indent="-228600" lvl="3" marL="1828800" algn="l">
              <a:lnSpc>
                <a:spcPct val="150000"/>
              </a:lnSpc>
              <a:spcBef>
                <a:spcPts val="0"/>
              </a:spcBef>
              <a:spcAft>
                <a:spcPts val="0"/>
              </a:spcAft>
              <a:buSzPts val="1600"/>
              <a:buFont typeface="Arial"/>
              <a:buNone/>
              <a:defRPr b="1" sz="1600"/>
            </a:lvl4pPr>
            <a:lvl5pPr indent="-228600" lvl="4" marL="2286000" algn="l">
              <a:lnSpc>
                <a:spcPct val="150000"/>
              </a:lnSpc>
              <a:spcBef>
                <a:spcPts val="0"/>
              </a:spcBef>
              <a:spcAft>
                <a:spcPts val="0"/>
              </a:spcAft>
              <a:buSzPts val="1600"/>
              <a:buFont typeface="Arial"/>
              <a:buNone/>
              <a:defRPr b="1" sz="1600"/>
            </a:lvl5pPr>
            <a:lvl6pPr indent="-228600" lvl="5" marL="2743200" algn="l">
              <a:lnSpc>
                <a:spcPct val="150000"/>
              </a:lnSpc>
              <a:spcBef>
                <a:spcPts val="0"/>
              </a:spcBef>
              <a:spcAft>
                <a:spcPts val="0"/>
              </a:spcAft>
              <a:buSzPts val="1600"/>
              <a:buFont typeface="Arial"/>
              <a:buNone/>
              <a:defRPr b="1" sz="1600"/>
            </a:lvl6pPr>
            <a:lvl7pPr indent="-228600" lvl="6" marL="3200400" algn="l">
              <a:lnSpc>
                <a:spcPct val="150000"/>
              </a:lnSpc>
              <a:spcBef>
                <a:spcPts val="0"/>
              </a:spcBef>
              <a:spcAft>
                <a:spcPts val="0"/>
              </a:spcAft>
              <a:buSzPts val="1600"/>
              <a:buFont typeface="Arial"/>
              <a:buNone/>
              <a:defRPr b="1" sz="1600"/>
            </a:lvl7pPr>
            <a:lvl8pPr indent="-228600" lvl="7" marL="3657600" algn="l">
              <a:lnSpc>
                <a:spcPct val="150000"/>
              </a:lnSpc>
              <a:spcBef>
                <a:spcPts val="0"/>
              </a:spcBef>
              <a:spcAft>
                <a:spcPts val="0"/>
              </a:spcAft>
              <a:buSzPts val="1600"/>
              <a:buFont typeface="Arial"/>
              <a:buNone/>
              <a:defRPr b="1" sz="1600"/>
            </a:lvl8pPr>
            <a:lvl9pPr indent="-228600" lvl="8" marL="4114800" algn="l">
              <a:lnSpc>
                <a:spcPct val="150000"/>
              </a:lnSpc>
              <a:spcBef>
                <a:spcPts val="0"/>
              </a:spcBef>
              <a:spcAft>
                <a:spcPts val="0"/>
              </a:spcAft>
              <a:buSzPts val="1600"/>
              <a:buFont typeface="Arial"/>
              <a:buNone/>
              <a:defRPr b="1" sz="1600"/>
            </a:lvl9pPr>
          </a:lstStyle>
          <a:p/>
        </p:txBody>
      </p:sp>
      <p:sp>
        <p:nvSpPr>
          <p:cNvPr id="237" name="Google Shape;237;g98f5c7f9ee_3_28"/>
          <p:cNvSpPr txBox="1"/>
          <p:nvPr>
            <p:ph idx="2" type="body"/>
          </p:nvPr>
        </p:nvSpPr>
        <p:spPr>
          <a:xfrm>
            <a:off x="457200" y="2174875"/>
            <a:ext cx="4040188" cy="3951288"/>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0"/>
              </a:spcBef>
              <a:spcAft>
                <a:spcPts val="0"/>
              </a:spcAft>
              <a:buSzPts val="2400"/>
              <a:buFont typeface="Arial"/>
              <a:buChar char="•"/>
              <a:defRPr sz="2400"/>
            </a:lvl1pPr>
            <a:lvl2pPr indent="-355600" lvl="1" marL="914400" algn="l">
              <a:lnSpc>
                <a:spcPct val="120000"/>
              </a:lnSpc>
              <a:spcBef>
                <a:spcPts val="0"/>
              </a:spcBef>
              <a:spcAft>
                <a:spcPts val="0"/>
              </a:spcAft>
              <a:buSzPts val="2000"/>
              <a:buFont typeface="Arial"/>
              <a:buAutoNum type="alphaLcParenR"/>
              <a:defRPr sz="2000"/>
            </a:lvl2pPr>
            <a:lvl3pPr indent="-342900" lvl="2" marL="1371600" algn="l">
              <a:lnSpc>
                <a:spcPct val="133333"/>
              </a:lnSpc>
              <a:spcBef>
                <a:spcPts val="0"/>
              </a:spcBef>
              <a:spcAft>
                <a:spcPts val="0"/>
              </a:spcAft>
              <a:buSzPts val="1800"/>
              <a:buFont typeface="Arial"/>
              <a:buChar char="•"/>
              <a:defRPr sz="1800"/>
            </a:lvl3pPr>
            <a:lvl4pPr indent="-330200" lvl="3" marL="1828800" algn="l">
              <a:lnSpc>
                <a:spcPct val="150000"/>
              </a:lnSpc>
              <a:spcBef>
                <a:spcPts val="0"/>
              </a:spcBef>
              <a:spcAft>
                <a:spcPts val="0"/>
              </a:spcAft>
              <a:buSzPts val="1600"/>
              <a:buFont typeface="Arial"/>
              <a:buChar char="•"/>
              <a:defRPr sz="1600"/>
            </a:lvl4pPr>
            <a:lvl5pPr indent="-330200" lvl="4" marL="2286000" algn="l">
              <a:lnSpc>
                <a:spcPct val="150000"/>
              </a:lnSpc>
              <a:spcBef>
                <a:spcPts val="0"/>
              </a:spcBef>
              <a:spcAft>
                <a:spcPts val="0"/>
              </a:spcAft>
              <a:buSzPts val="1600"/>
              <a:buFont typeface="Arial"/>
              <a:buChar char="•"/>
              <a:defRPr sz="1600"/>
            </a:lvl5pPr>
            <a:lvl6pPr indent="-330200" lvl="5" marL="2743200" algn="l">
              <a:lnSpc>
                <a:spcPct val="150000"/>
              </a:lnSpc>
              <a:spcBef>
                <a:spcPts val="0"/>
              </a:spcBef>
              <a:spcAft>
                <a:spcPts val="0"/>
              </a:spcAft>
              <a:buSzPts val="1600"/>
              <a:buFont typeface="Arial"/>
              <a:buChar char="•"/>
              <a:defRPr sz="1600"/>
            </a:lvl6pPr>
            <a:lvl7pPr indent="-330200" lvl="6" marL="3200400" algn="l">
              <a:lnSpc>
                <a:spcPct val="150000"/>
              </a:lnSpc>
              <a:spcBef>
                <a:spcPts val="0"/>
              </a:spcBef>
              <a:spcAft>
                <a:spcPts val="0"/>
              </a:spcAft>
              <a:buSzPts val="1600"/>
              <a:buFont typeface="Arial"/>
              <a:buChar char="•"/>
              <a:defRPr sz="1600"/>
            </a:lvl7pPr>
            <a:lvl8pPr indent="-330200" lvl="7" marL="3657600" algn="l">
              <a:lnSpc>
                <a:spcPct val="150000"/>
              </a:lnSpc>
              <a:spcBef>
                <a:spcPts val="0"/>
              </a:spcBef>
              <a:spcAft>
                <a:spcPts val="0"/>
              </a:spcAft>
              <a:buSzPts val="1600"/>
              <a:buFont typeface="Arial"/>
              <a:buChar char="•"/>
              <a:defRPr sz="1600"/>
            </a:lvl8pPr>
            <a:lvl9pPr indent="-330200" lvl="8" marL="4114800" algn="l">
              <a:lnSpc>
                <a:spcPct val="150000"/>
              </a:lnSpc>
              <a:spcBef>
                <a:spcPts val="0"/>
              </a:spcBef>
              <a:spcAft>
                <a:spcPts val="0"/>
              </a:spcAft>
              <a:buSzPts val="1600"/>
              <a:buFont typeface="Arial"/>
              <a:buChar char="•"/>
              <a:defRPr sz="1600"/>
            </a:lvl9pPr>
          </a:lstStyle>
          <a:p/>
        </p:txBody>
      </p:sp>
      <p:sp>
        <p:nvSpPr>
          <p:cNvPr id="238" name="Google Shape;238;g98f5c7f9ee_3_28"/>
          <p:cNvSpPr txBox="1"/>
          <p:nvPr>
            <p:ph idx="3" type="body"/>
          </p:nvPr>
        </p:nvSpPr>
        <p:spPr>
          <a:xfrm>
            <a:off x="4645025" y="1535113"/>
            <a:ext cx="4041775" cy="639762"/>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SzPts val="2400"/>
              <a:buFont typeface="Arial"/>
              <a:buNone/>
              <a:defRPr b="1" sz="2400"/>
            </a:lvl1pPr>
            <a:lvl2pPr indent="-228600" lvl="1" marL="914400" algn="l">
              <a:lnSpc>
                <a:spcPct val="120000"/>
              </a:lnSpc>
              <a:spcBef>
                <a:spcPts val="0"/>
              </a:spcBef>
              <a:spcAft>
                <a:spcPts val="0"/>
              </a:spcAft>
              <a:buSzPts val="2000"/>
              <a:buFont typeface="Arial"/>
              <a:buNone/>
              <a:defRPr b="1" sz="2000"/>
            </a:lvl2pPr>
            <a:lvl3pPr indent="-228600" lvl="2" marL="1371600" algn="l">
              <a:lnSpc>
                <a:spcPct val="133333"/>
              </a:lnSpc>
              <a:spcBef>
                <a:spcPts val="0"/>
              </a:spcBef>
              <a:spcAft>
                <a:spcPts val="0"/>
              </a:spcAft>
              <a:buSzPts val="1800"/>
              <a:buFont typeface="Arial"/>
              <a:buNone/>
              <a:defRPr b="1" sz="1800"/>
            </a:lvl3pPr>
            <a:lvl4pPr indent="-228600" lvl="3" marL="1828800" algn="l">
              <a:lnSpc>
                <a:spcPct val="150000"/>
              </a:lnSpc>
              <a:spcBef>
                <a:spcPts val="0"/>
              </a:spcBef>
              <a:spcAft>
                <a:spcPts val="0"/>
              </a:spcAft>
              <a:buSzPts val="1600"/>
              <a:buFont typeface="Arial"/>
              <a:buNone/>
              <a:defRPr b="1" sz="1600"/>
            </a:lvl4pPr>
            <a:lvl5pPr indent="-228600" lvl="4" marL="2286000" algn="l">
              <a:lnSpc>
                <a:spcPct val="150000"/>
              </a:lnSpc>
              <a:spcBef>
                <a:spcPts val="0"/>
              </a:spcBef>
              <a:spcAft>
                <a:spcPts val="0"/>
              </a:spcAft>
              <a:buSzPts val="1600"/>
              <a:buFont typeface="Arial"/>
              <a:buNone/>
              <a:defRPr b="1" sz="1600"/>
            </a:lvl5pPr>
            <a:lvl6pPr indent="-228600" lvl="5" marL="2743200" algn="l">
              <a:lnSpc>
                <a:spcPct val="150000"/>
              </a:lnSpc>
              <a:spcBef>
                <a:spcPts val="0"/>
              </a:spcBef>
              <a:spcAft>
                <a:spcPts val="0"/>
              </a:spcAft>
              <a:buSzPts val="1600"/>
              <a:buFont typeface="Arial"/>
              <a:buNone/>
              <a:defRPr b="1" sz="1600"/>
            </a:lvl6pPr>
            <a:lvl7pPr indent="-228600" lvl="6" marL="3200400" algn="l">
              <a:lnSpc>
                <a:spcPct val="150000"/>
              </a:lnSpc>
              <a:spcBef>
                <a:spcPts val="0"/>
              </a:spcBef>
              <a:spcAft>
                <a:spcPts val="0"/>
              </a:spcAft>
              <a:buSzPts val="1600"/>
              <a:buFont typeface="Arial"/>
              <a:buNone/>
              <a:defRPr b="1" sz="1600"/>
            </a:lvl7pPr>
            <a:lvl8pPr indent="-228600" lvl="7" marL="3657600" algn="l">
              <a:lnSpc>
                <a:spcPct val="150000"/>
              </a:lnSpc>
              <a:spcBef>
                <a:spcPts val="0"/>
              </a:spcBef>
              <a:spcAft>
                <a:spcPts val="0"/>
              </a:spcAft>
              <a:buSzPts val="1600"/>
              <a:buFont typeface="Arial"/>
              <a:buNone/>
              <a:defRPr b="1" sz="1600"/>
            </a:lvl8pPr>
            <a:lvl9pPr indent="-228600" lvl="8" marL="4114800" algn="l">
              <a:lnSpc>
                <a:spcPct val="150000"/>
              </a:lnSpc>
              <a:spcBef>
                <a:spcPts val="0"/>
              </a:spcBef>
              <a:spcAft>
                <a:spcPts val="0"/>
              </a:spcAft>
              <a:buSzPts val="1600"/>
              <a:buFont typeface="Arial"/>
              <a:buNone/>
              <a:defRPr b="1" sz="1600"/>
            </a:lvl9pPr>
          </a:lstStyle>
          <a:p/>
        </p:txBody>
      </p:sp>
      <p:sp>
        <p:nvSpPr>
          <p:cNvPr id="239" name="Google Shape;239;g98f5c7f9ee_3_28"/>
          <p:cNvSpPr txBox="1"/>
          <p:nvPr>
            <p:ph idx="4" type="body"/>
          </p:nvPr>
        </p:nvSpPr>
        <p:spPr>
          <a:xfrm>
            <a:off x="4645025" y="2174875"/>
            <a:ext cx="4041775" cy="3951288"/>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0"/>
              </a:spcBef>
              <a:spcAft>
                <a:spcPts val="0"/>
              </a:spcAft>
              <a:buSzPts val="2400"/>
              <a:buFont typeface="Arial"/>
              <a:buChar char="•"/>
              <a:defRPr sz="2400"/>
            </a:lvl1pPr>
            <a:lvl2pPr indent="-355600" lvl="1" marL="914400" algn="l">
              <a:lnSpc>
                <a:spcPct val="120000"/>
              </a:lnSpc>
              <a:spcBef>
                <a:spcPts val="0"/>
              </a:spcBef>
              <a:spcAft>
                <a:spcPts val="0"/>
              </a:spcAft>
              <a:buSzPts val="2000"/>
              <a:buFont typeface="Arial"/>
              <a:buAutoNum type="alphaLcParenR"/>
              <a:defRPr sz="2000"/>
            </a:lvl2pPr>
            <a:lvl3pPr indent="-342900" lvl="2" marL="1371600" algn="l">
              <a:lnSpc>
                <a:spcPct val="133333"/>
              </a:lnSpc>
              <a:spcBef>
                <a:spcPts val="0"/>
              </a:spcBef>
              <a:spcAft>
                <a:spcPts val="0"/>
              </a:spcAft>
              <a:buSzPts val="1800"/>
              <a:buFont typeface="Arial"/>
              <a:buChar char="•"/>
              <a:defRPr sz="1800"/>
            </a:lvl3pPr>
            <a:lvl4pPr indent="-330200" lvl="3" marL="1828800" algn="l">
              <a:lnSpc>
                <a:spcPct val="150000"/>
              </a:lnSpc>
              <a:spcBef>
                <a:spcPts val="0"/>
              </a:spcBef>
              <a:spcAft>
                <a:spcPts val="0"/>
              </a:spcAft>
              <a:buSzPts val="1600"/>
              <a:buFont typeface="Arial"/>
              <a:buChar char="•"/>
              <a:defRPr sz="1600"/>
            </a:lvl4pPr>
            <a:lvl5pPr indent="-330200" lvl="4" marL="2286000" algn="l">
              <a:lnSpc>
                <a:spcPct val="150000"/>
              </a:lnSpc>
              <a:spcBef>
                <a:spcPts val="0"/>
              </a:spcBef>
              <a:spcAft>
                <a:spcPts val="0"/>
              </a:spcAft>
              <a:buSzPts val="1600"/>
              <a:buFont typeface="Arial"/>
              <a:buChar char="•"/>
              <a:defRPr sz="1600"/>
            </a:lvl5pPr>
            <a:lvl6pPr indent="-330200" lvl="5" marL="2743200" algn="l">
              <a:lnSpc>
                <a:spcPct val="150000"/>
              </a:lnSpc>
              <a:spcBef>
                <a:spcPts val="0"/>
              </a:spcBef>
              <a:spcAft>
                <a:spcPts val="0"/>
              </a:spcAft>
              <a:buSzPts val="1600"/>
              <a:buFont typeface="Arial"/>
              <a:buChar char="•"/>
              <a:defRPr sz="1600"/>
            </a:lvl6pPr>
            <a:lvl7pPr indent="-330200" lvl="6" marL="3200400" algn="l">
              <a:lnSpc>
                <a:spcPct val="150000"/>
              </a:lnSpc>
              <a:spcBef>
                <a:spcPts val="0"/>
              </a:spcBef>
              <a:spcAft>
                <a:spcPts val="0"/>
              </a:spcAft>
              <a:buSzPts val="1600"/>
              <a:buFont typeface="Arial"/>
              <a:buChar char="•"/>
              <a:defRPr sz="1600"/>
            </a:lvl7pPr>
            <a:lvl8pPr indent="-330200" lvl="7" marL="3657600" algn="l">
              <a:lnSpc>
                <a:spcPct val="150000"/>
              </a:lnSpc>
              <a:spcBef>
                <a:spcPts val="0"/>
              </a:spcBef>
              <a:spcAft>
                <a:spcPts val="0"/>
              </a:spcAft>
              <a:buSzPts val="1600"/>
              <a:buFont typeface="Arial"/>
              <a:buChar char="•"/>
              <a:defRPr sz="1600"/>
            </a:lvl8pPr>
            <a:lvl9pPr indent="-330200" lvl="8" marL="4114800" algn="l">
              <a:lnSpc>
                <a:spcPct val="150000"/>
              </a:lnSpc>
              <a:spcBef>
                <a:spcPts val="0"/>
              </a:spcBef>
              <a:spcAft>
                <a:spcPts val="0"/>
              </a:spcAft>
              <a:buSzPts val="1600"/>
              <a:buFont typeface="Arial"/>
              <a:buChar char="•"/>
              <a:defRPr sz="1600"/>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40" name="Shape 240"/>
        <p:cNvGrpSpPr/>
        <p:nvPr/>
      </p:nvGrpSpPr>
      <p:grpSpPr>
        <a:xfrm>
          <a:off x="0" y="0"/>
          <a:ext cx="0" cy="0"/>
          <a:chOff x="0" y="0"/>
          <a:chExt cx="0" cy="0"/>
        </a:xfrm>
      </p:grpSpPr>
      <p:sp>
        <p:nvSpPr>
          <p:cNvPr id="241" name="Google Shape;241;g98f5c7f9ee_3_34"/>
          <p:cNvSpPr txBox="1"/>
          <p:nvPr>
            <p:ph type="title"/>
          </p:nvPr>
        </p:nvSpPr>
        <p:spPr>
          <a:xfrm>
            <a:off x="635000" y="309563"/>
            <a:ext cx="7869238" cy="314325"/>
          </a:xfrm>
          <a:prstGeom prst="rect">
            <a:avLst/>
          </a:prstGeom>
          <a:noFill/>
          <a:ln>
            <a:noFill/>
          </a:ln>
        </p:spPr>
        <p:txBody>
          <a:bodyPr anchorCtr="0" anchor="ctr" bIns="0" lIns="0" spcFirstLastPara="1" rIns="0" wrap="square" tIns="0">
            <a:noAutofit/>
          </a:bodyPr>
          <a:lstStyle>
            <a:lvl1pPr lvl="0" algn="l">
              <a:lnSpc>
                <a:spcPct val="83333"/>
              </a:lnSpc>
              <a:spcBef>
                <a:spcPts val="0"/>
              </a:spcBef>
              <a:spcAft>
                <a:spcPts val="0"/>
              </a:spcAft>
              <a:buSzPts val="1400"/>
              <a:buNone/>
              <a:defRPr/>
            </a:lvl1pPr>
            <a:lvl2pPr lvl="1" algn="l">
              <a:lnSpc>
                <a:spcPct val="83333"/>
              </a:lnSpc>
              <a:spcBef>
                <a:spcPts val="0"/>
              </a:spcBef>
              <a:spcAft>
                <a:spcPts val="0"/>
              </a:spcAft>
              <a:buSzPts val="1400"/>
              <a:buNone/>
              <a:defRPr/>
            </a:lvl2pPr>
            <a:lvl3pPr lvl="2" algn="l">
              <a:lnSpc>
                <a:spcPct val="83333"/>
              </a:lnSpc>
              <a:spcBef>
                <a:spcPts val="0"/>
              </a:spcBef>
              <a:spcAft>
                <a:spcPts val="0"/>
              </a:spcAft>
              <a:buSzPts val="1400"/>
              <a:buNone/>
              <a:defRPr/>
            </a:lvl3pPr>
            <a:lvl4pPr lvl="3" algn="l">
              <a:lnSpc>
                <a:spcPct val="83333"/>
              </a:lnSpc>
              <a:spcBef>
                <a:spcPts val="0"/>
              </a:spcBef>
              <a:spcAft>
                <a:spcPts val="0"/>
              </a:spcAft>
              <a:buSzPts val="1400"/>
              <a:buNone/>
              <a:defRPr/>
            </a:lvl4pPr>
            <a:lvl5pPr lvl="4" algn="l">
              <a:lnSpc>
                <a:spcPct val="83333"/>
              </a:lnSpc>
              <a:spcBef>
                <a:spcPts val="0"/>
              </a:spcBef>
              <a:spcAft>
                <a:spcPts val="0"/>
              </a:spcAft>
              <a:buSzPts val="1400"/>
              <a:buNone/>
              <a:defRPr/>
            </a:lvl5pPr>
            <a:lvl6pPr lvl="5" algn="l">
              <a:lnSpc>
                <a:spcPct val="83333"/>
              </a:lnSpc>
              <a:spcBef>
                <a:spcPts val="0"/>
              </a:spcBef>
              <a:spcAft>
                <a:spcPts val="0"/>
              </a:spcAft>
              <a:buSzPts val="1400"/>
              <a:buNone/>
              <a:defRPr/>
            </a:lvl6pPr>
            <a:lvl7pPr lvl="6" algn="l">
              <a:lnSpc>
                <a:spcPct val="83333"/>
              </a:lnSpc>
              <a:spcBef>
                <a:spcPts val="0"/>
              </a:spcBef>
              <a:spcAft>
                <a:spcPts val="0"/>
              </a:spcAft>
              <a:buSzPts val="1400"/>
              <a:buNone/>
              <a:defRPr/>
            </a:lvl7pPr>
            <a:lvl8pPr lvl="7" algn="l">
              <a:lnSpc>
                <a:spcPct val="83333"/>
              </a:lnSpc>
              <a:spcBef>
                <a:spcPts val="0"/>
              </a:spcBef>
              <a:spcAft>
                <a:spcPts val="0"/>
              </a:spcAft>
              <a:buSzPts val="1400"/>
              <a:buNone/>
              <a:defRPr/>
            </a:lvl8pPr>
            <a:lvl9pPr lvl="8" algn="l">
              <a:lnSpc>
                <a:spcPct val="83333"/>
              </a:lnSpc>
              <a:spcBef>
                <a:spcPts val="0"/>
              </a:spcBef>
              <a:spcAft>
                <a:spcPts val="0"/>
              </a:spcAft>
              <a:buSzPts val="14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42" name="Shape 242"/>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43" name="Shape 243"/>
        <p:cNvGrpSpPr/>
        <p:nvPr/>
      </p:nvGrpSpPr>
      <p:grpSpPr>
        <a:xfrm>
          <a:off x="0" y="0"/>
          <a:ext cx="0" cy="0"/>
          <a:chOff x="0" y="0"/>
          <a:chExt cx="0" cy="0"/>
        </a:xfrm>
      </p:grpSpPr>
      <p:sp>
        <p:nvSpPr>
          <p:cNvPr id="244" name="Google Shape;244;g98f5c7f9ee_3_37"/>
          <p:cNvSpPr txBox="1"/>
          <p:nvPr>
            <p:ph type="title"/>
          </p:nvPr>
        </p:nvSpPr>
        <p:spPr>
          <a:xfrm>
            <a:off x="457200" y="273050"/>
            <a:ext cx="3008313" cy="1162050"/>
          </a:xfrm>
          <a:prstGeom prst="rect">
            <a:avLst/>
          </a:prstGeom>
          <a:noFill/>
          <a:ln>
            <a:noFill/>
          </a:ln>
        </p:spPr>
        <p:txBody>
          <a:bodyPr anchorCtr="0" anchor="b" bIns="0" lIns="0" spcFirstLastPara="1" rIns="0" wrap="square" tIns="0">
            <a:noAutofit/>
          </a:bodyPr>
          <a:lstStyle>
            <a:lvl1pPr lvl="0" algn="l">
              <a:lnSpc>
                <a:spcPct val="75000"/>
              </a:lnSpc>
              <a:spcBef>
                <a:spcPts val="0"/>
              </a:spcBef>
              <a:spcAft>
                <a:spcPts val="0"/>
              </a:spcAft>
              <a:buSzPts val="1400"/>
              <a:buNone/>
              <a:defRPr b="1" sz="2000"/>
            </a:lvl1pPr>
            <a:lvl2pPr lvl="1" algn="l">
              <a:lnSpc>
                <a:spcPct val="83333"/>
              </a:lnSpc>
              <a:spcBef>
                <a:spcPts val="0"/>
              </a:spcBef>
              <a:spcAft>
                <a:spcPts val="0"/>
              </a:spcAft>
              <a:buSzPts val="1400"/>
              <a:buNone/>
              <a:defRPr/>
            </a:lvl2pPr>
            <a:lvl3pPr lvl="2" algn="l">
              <a:lnSpc>
                <a:spcPct val="83333"/>
              </a:lnSpc>
              <a:spcBef>
                <a:spcPts val="0"/>
              </a:spcBef>
              <a:spcAft>
                <a:spcPts val="0"/>
              </a:spcAft>
              <a:buSzPts val="1400"/>
              <a:buNone/>
              <a:defRPr/>
            </a:lvl3pPr>
            <a:lvl4pPr lvl="3" algn="l">
              <a:lnSpc>
                <a:spcPct val="83333"/>
              </a:lnSpc>
              <a:spcBef>
                <a:spcPts val="0"/>
              </a:spcBef>
              <a:spcAft>
                <a:spcPts val="0"/>
              </a:spcAft>
              <a:buSzPts val="1400"/>
              <a:buNone/>
              <a:defRPr/>
            </a:lvl4pPr>
            <a:lvl5pPr lvl="4" algn="l">
              <a:lnSpc>
                <a:spcPct val="83333"/>
              </a:lnSpc>
              <a:spcBef>
                <a:spcPts val="0"/>
              </a:spcBef>
              <a:spcAft>
                <a:spcPts val="0"/>
              </a:spcAft>
              <a:buSzPts val="1400"/>
              <a:buNone/>
              <a:defRPr/>
            </a:lvl5pPr>
            <a:lvl6pPr lvl="5" algn="l">
              <a:lnSpc>
                <a:spcPct val="83333"/>
              </a:lnSpc>
              <a:spcBef>
                <a:spcPts val="0"/>
              </a:spcBef>
              <a:spcAft>
                <a:spcPts val="0"/>
              </a:spcAft>
              <a:buSzPts val="1400"/>
              <a:buNone/>
              <a:defRPr/>
            </a:lvl6pPr>
            <a:lvl7pPr lvl="6" algn="l">
              <a:lnSpc>
                <a:spcPct val="83333"/>
              </a:lnSpc>
              <a:spcBef>
                <a:spcPts val="0"/>
              </a:spcBef>
              <a:spcAft>
                <a:spcPts val="0"/>
              </a:spcAft>
              <a:buSzPts val="1400"/>
              <a:buNone/>
              <a:defRPr/>
            </a:lvl7pPr>
            <a:lvl8pPr lvl="7" algn="l">
              <a:lnSpc>
                <a:spcPct val="83333"/>
              </a:lnSpc>
              <a:spcBef>
                <a:spcPts val="0"/>
              </a:spcBef>
              <a:spcAft>
                <a:spcPts val="0"/>
              </a:spcAft>
              <a:buSzPts val="1400"/>
              <a:buNone/>
              <a:defRPr/>
            </a:lvl8pPr>
            <a:lvl9pPr lvl="8" algn="l">
              <a:lnSpc>
                <a:spcPct val="83333"/>
              </a:lnSpc>
              <a:spcBef>
                <a:spcPts val="0"/>
              </a:spcBef>
              <a:spcAft>
                <a:spcPts val="0"/>
              </a:spcAft>
              <a:buSzPts val="1400"/>
              <a:buNone/>
              <a:defRPr/>
            </a:lvl9pPr>
          </a:lstStyle>
          <a:p/>
        </p:txBody>
      </p:sp>
      <p:sp>
        <p:nvSpPr>
          <p:cNvPr id="245" name="Google Shape;245;g98f5c7f9ee_3_37"/>
          <p:cNvSpPr txBox="1"/>
          <p:nvPr>
            <p:ph idx="1" type="body"/>
          </p:nvPr>
        </p:nvSpPr>
        <p:spPr>
          <a:xfrm>
            <a:off x="3575050" y="273050"/>
            <a:ext cx="5111750" cy="5853113"/>
          </a:xfrm>
          <a:prstGeom prst="rect">
            <a:avLst/>
          </a:prstGeom>
          <a:noFill/>
          <a:ln>
            <a:noFill/>
          </a:ln>
        </p:spPr>
        <p:txBody>
          <a:bodyPr anchorCtr="0" anchor="t" bIns="0" lIns="0" spcFirstLastPara="1" rIns="0" wrap="square" tIns="0">
            <a:noAutofit/>
          </a:bodyPr>
          <a:lstStyle>
            <a:lvl1pPr indent="-431800" lvl="0" marL="457200" algn="l">
              <a:lnSpc>
                <a:spcPct val="75000"/>
              </a:lnSpc>
              <a:spcBef>
                <a:spcPts val="0"/>
              </a:spcBef>
              <a:spcAft>
                <a:spcPts val="0"/>
              </a:spcAft>
              <a:buSzPts val="3200"/>
              <a:buFont typeface="Arial"/>
              <a:buChar char="•"/>
              <a:defRPr sz="3200"/>
            </a:lvl1pPr>
            <a:lvl2pPr indent="-406400" lvl="1" marL="914400" algn="l">
              <a:lnSpc>
                <a:spcPct val="85714"/>
              </a:lnSpc>
              <a:spcBef>
                <a:spcPts val="0"/>
              </a:spcBef>
              <a:spcAft>
                <a:spcPts val="0"/>
              </a:spcAft>
              <a:buSzPts val="2800"/>
              <a:buFont typeface="Arial"/>
              <a:buAutoNum type="alphaLcParenR"/>
              <a:defRPr sz="2800"/>
            </a:lvl2pPr>
            <a:lvl3pPr indent="-381000" lvl="2" marL="1371600" algn="l">
              <a:lnSpc>
                <a:spcPct val="100000"/>
              </a:lnSpc>
              <a:spcBef>
                <a:spcPts val="0"/>
              </a:spcBef>
              <a:spcAft>
                <a:spcPts val="0"/>
              </a:spcAft>
              <a:buSzPts val="2400"/>
              <a:buFont typeface="Arial"/>
              <a:buChar char="•"/>
              <a:defRPr sz="2400"/>
            </a:lvl3pPr>
            <a:lvl4pPr indent="-355600" lvl="3" marL="1828800" algn="l">
              <a:lnSpc>
                <a:spcPct val="120000"/>
              </a:lnSpc>
              <a:spcBef>
                <a:spcPts val="0"/>
              </a:spcBef>
              <a:spcAft>
                <a:spcPts val="0"/>
              </a:spcAft>
              <a:buSzPts val="2000"/>
              <a:buFont typeface="Arial"/>
              <a:buChar char="•"/>
              <a:defRPr sz="2000"/>
            </a:lvl4pPr>
            <a:lvl5pPr indent="-355600" lvl="4" marL="2286000" algn="l">
              <a:lnSpc>
                <a:spcPct val="120000"/>
              </a:lnSpc>
              <a:spcBef>
                <a:spcPts val="0"/>
              </a:spcBef>
              <a:spcAft>
                <a:spcPts val="0"/>
              </a:spcAft>
              <a:buSzPts val="2000"/>
              <a:buFont typeface="Arial"/>
              <a:buChar char="•"/>
              <a:defRPr sz="2000"/>
            </a:lvl5pPr>
            <a:lvl6pPr indent="-355600" lvl="5" marL="2743200" algn="l">
              <a:lnSpc>
                <a:spcPct val="120000"/>
              </a:lnSpc>
              <a:spcBef>
                <a:spcPts val="0"/>
              </a:spcBef>
              <a:spcAft>
                <a:spcPts val="0"/>
              </a:spcAft>
              <a:buSzPts val="2000"/>
              <a:buFont typeface="Arial"/>
              <a:buChar char="•"/>
              <a:defRPr sz="2000"/>
            </a:lvl6pPr>
            <a:lvl7pPr indent="-355600" lvl="6" marL="3200400" algn="l">
              <a:lnSpc>
                <a:spcPct val="120000"/>
              </a:lnSpc>
              <a:spcBef>
                <a:spcPts val="0"/>
              </a:spcBef>
              <a:spcAft>
                <a:spcPts val="0"/>
              </a:spcAft>
              <a:buSzPts val="2000"/>
              <a:buFont typeface="Arial"/>
              <a:buChar char="•"/>
              <a:defRPr sz="2000"/>
            </a:lvl7pPr>
            <a:lvl8pPr indent="-355600" lvl="7" marL="3657600" algn="l">
              <a:lnSpc>
                <a:spcPct val="120000"/>
              </a:lnSpc>
              <a:spcBef>
                <a:spcPts val="0"/>
              </a:spcBef>
              <a:spcAft>
                <a:spcPts val="0"/>
              </a:spcAft>
              <a:buSzPts val="2000"/>
              <a:buFont typeface="Arial"/>
              <a:buChar char="•"/>
              <a:defRPr sz="2000"/>
            </a:lvl8pPr>
            <a:lvl9pPr indent="-355600" lvl="8" marL="4114800" algn="l">
              <a:lnSpc>
                <a:spcPct val="120000"/>
              </a:lnSpc>
              <a:spcBef>
                <a:spcPts val="0"/>
              </a:spcBef>
              <a:spcAft>
                <a:spcPts val="0"/>
              </a:spcAft>
              <a:buSzPts val="2000"/>
              <a:buFont typeface="Arial"/>
              <a:buChar char="•"/>
              <a:defRPr sz="2000"/>
            </a:lvl9pPr>
          </a:lstStyle>
          <a:p/>
        </p:txBody>
      </p:sp>
      <p:sp>
        <p:nvSpPr>
          <p:cNvPr id="246" name="Google Shape;246;g98f5c7f9ee_3_37"/>
          <p:cNvSpPr txBox="1"/>
          <p:nvPr>
            <p:ph idx="2" type="body"/>
          </p:nvPr>
        </p:nvSpPr>
        <p:spPr>
          <a:xfrm>
            <a:off x="457200" y="1435100"/>
            <a:ext cx="3008313" cy="4691063"/>
          </a:xfrm>
          <a:prstGeom prst="rect">
            <a:avLst/>
          </a:prstGeom>
          <a:noFill/>
          <a:ln>
            <a:noFill/>
          </a:ln>
        </p:spPr>
        <p:txBody>
          <a:bodyPr anchorCtr="0" anchor="t" bIns="0" lIns="0" spcFirstLastPara="1" rIns="0" wrap="square" tIns="0">
            <a:noAutofit/>
          </a:bodyPr>
          <a:lstStyle>
            <a:lvl1pPr indent="-228600" lvl="0" marL="457200" algn="l">
              <a:lnSpc>
                <a:spcPct val="171428"/>
              </a:lnSpc>
              <a:spcBef>
                <a:spcPts val="0"/>
              </a:spcBef>
              <a:spcAft>
                <a:spcPts val="0"/>
              </a:spcAft>
              <a:buSzPts val="1400"/>
              <a:buFont typeface="Arial"/>
              <a:buNone/>
              <a:defRPr sz="1400"/>
            </a:lvl1pPr>
            <a:lvl2pPr indent="-228600" lvl="1" marL="914400" algn="l">
              <a:lnSpc>
                <a:spcPct val="200000"/>
              </a:lnSpc>
              <a:spcBef>
                <a:spcPts val="0"/>
              </a:spcBef>
              <a:spcAft>
                <a:spcPts val="0"/>
              </a:spcAft>
              <a:buSzPts val="1200"/>
              <a:buFont typeface="Arial"/>
              <a:buNone/>
              <a:defRPr sz="1200"/>
            </a:lvl2pPr>
            <a:lvl3pPr indent="-228600" lvl="2" marL="1371600" algn="l">
              <a:lnSpc>
                <a:spcPct val="240000"/>
              </a:lnSpc>
              <a:spcBef>
                <a:spcPts val="0"/>
              </a:spcBef>
              <a:spcAft>
                <a:spcPts val="0"/>
              </a:spcAft>
              <a:buSzPts val="1000"/>
              <a:buFont typeface="Arial"/>
              <a:buNone/>
              <a:defRPr sz="1000"/>
            </a:lvl3pPr>
            <a:lvl4pPr indent="-228600" lvl="3" marL="1828800" algn="l">
              <a:lnSpc>
                <a:spcPct val="266666"/>
              </a:lnSpc>
              <a:spcBef>
                <a:spcPts val="0"/>
              </a:spcBef>
              <a:spcAft>
                <a:spcPts val="0"/>
              </a:spcAft>
              <a:buSzPts val="900"/>
              <a:buFont typeface="Arial"/>
              <a:buNone/>
              <a:defRPr sz="900"/>
            </a:lvl4pPr>
            <a:lvl5pPr indent="-228600" lvl="4" marL="2286000" algn="l">
              <a:lnSpc>
                <a:spcPct val="266666"/>
              </a:lnSpc>
              <a:spcBef>
                <a:spcPts val="0"/>
              </a:spcBef>
              <a:spcAft>
                <a:spcPts val="0"/>
              </a:spcAft>
              <a:buSzPts val="900"/>
              <a:buFont typeface="Arial"/>
              <a:buNone/>
              <a:defRPr sz="900"/>
            </a:lvl5pPr>
            <a:lvl6pPr indent="-228600" lvl="5" marL="2743200" algn="l">
              <a:lnSpc>
                <a:spcPct val="266666"/>
              </a:lnSpc>
              <a:spcBef>
                <a:spcPts val="0"/>
              </a:spcBef>
              <a:spcAft>
                <a:spcPts val="0"/>
              </a:spcAft>
              <a:buSzPts val="900"/>
              <a:buFont typeface="Arial"/>
              <a:buNone/>
              <a:defRPr sz="900"/>
            </a:lvl6pPr>
            <a:lvl7pPr indent="-228600" lvl="6" marL="3200400" algn="l">
              <a:lnSpc>
                <a:spcPct val="266666"/>
              </a:lnSpc>
              <a:spcBef>
                <a:spcPts val="0"/>
              </a:spcBef>
              <a:spcAft>
                <a:spcPts val="0"/>
              </a:spcAft>
              <a:buSzPts val="900"/>
              <a:buFont typeface="Arial"/>
              <a:buNone/>
              <a:defRPr sz="900"/>
            </a:lvl7pPr>
            <a:lvl8pPr indent="-228600" lvl="7" marL="3657600" algn="l">
              <a:lnSpc>
                <a:spcPct val="266666"/>
              </a:lnSpc>
              <a:spcBef>
                <a:spcPts val="0"/>
              </a:spcBef>
              <a:spcAft>
                <a:spcPts val="0"/>
              </a:spcAft>
              <a:buSzPts val="900"/>
              <a:buFont typeface="Arial"/>
              <a:buNone/>
              <a:defRPr sz="900"/>
            </a:lvl8pPr>
            <a:lvl9pPr indent="-228600" lvl="8" marL="4114800" algn="l">
              <a:lnSpc>
                <a:spcPct val="266666"/>
              </a:lnSpc>
              <a:spcBef>
                <a:spcPts val="0"/>
              </a:spcBef>
              <a:spcAft>
                <a:spcPts val="0"/>
              </a:spcAft>
              <a:buSzPts val="900"/>
              <a:buFont typeface="Arial"/>
              <a:buNone/>
              <a:defRPr sz="900"/>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47" name="Shape 247"/>
        <p:cNvGrpSpPr/>
        <p:nvPr/>
      </p:nvGrpSpPr>
      <p:grpSpPr>
        <a:xfrm>
          <a:off x="0" y="0"/>
          <a:ext cx="0" cy="0"/>
          <a:chOff x="0" y="0"/>
          <a:chExt cx="0" cy="0"/>
        </a:xfrm>
      </p:grpSpPr>
      <p:sp>
        <p:nvSpPr>
          <p:cNvPr id="248" name="Google Shape;248;g98f5c7f9ee_3_41"/>
          <p:cNvSpPr txBox="1"/>
          <p:nvPr>
            <p:ph type="title"/>
          </p:nvPr>
        </p:nvSpPr>
        <p:spPr>
          <a:xfrm>
            <a:off x="1792288" y="4800600"/>
            <a:ext cx="5486400" cy="566738"/>
          </a:xfrm>
          <a:prstGeom prst="rect">
            <a:avLst/>
          </a:prstGeom>
          <a:noFill/>
          <a:ln>
            <a:noFill/>
          </a:ln>
        </p:spPr>
        <p:txBody>
          <a:bodyPr anchorCtr="0" anchor="b" bIns="0" lIns="0" spcFirstLastPara="1" rIns="0" wrap="square" tIns="0">
            <a:noAutofit/>
          </a:bodyPr>
          <a:lstStyle>
            <a:lvl1pPr lvl="0" algn="l">
              <a:lnSpc>
                <a:spcPct val="75000"/>
              </a:lnSpc>
              <a:spcBef>
                <a:spcPts val="0"/>
              </a:spcBef>
              <a:spcAft>
                <a:spcPts val="0"/>
              </a:spcAft>
              <a:buSzPts val="1400"/>
              <a:buNone/>
              <a:defRPr b="1" sz="2000"/>
            </a:lvl1pPr>
            <a:lvl2pPr lvl="1" algn="l">
              <a:lnSpc>
                <a:spcPct val="83333"/>
              </a:lnSpc>
              <a:spcBef>
                <a:spcPts val="0"/>
              </a:spcBef>
              <a:spcAft>
                <a:spcPts val="0"/>
              </a:spcAft>
              <a:buSzPts val="1400"/>
              <a:buNone/>
              <a:defRPr/>
            </a:lvl2pPr>
            <a:lvl3pPr lvl="2" algn="l">
              <a:lnSpc>
                <a:spcPct val="83333"/>
              </a:lnSpc>
              <a:spcBef>
                <a:spcPts val="0"/>
              </a:spcBef>
              <a:spcAft>
                <a:spcPts val="0"/>
              </a:spcAft>
              <a:buSzPts val="1400"/>
              <a:buNone/>
              <a:defRPr/>
            </a:lvl3pPr>
            <a:lvl4pPr lvl="3" algn="l">
              <a:lnSpc>
                <a:spcPct val="83333"/>
              </a:lnSpc>
              <a:spcBef>
                <a:spcPts val="0"/>
              </a:spcBef>
              <a:spcAft>
                <a:spcPts val="0"/>
              </a:spcAft>
              <a:buSzPts val="1400"/>
              <a:buNone/>
              <a:defRPr/>
            </a:lvl4pPr>
            <a:lvl5pPr lvl="4" algn="l">
              <a:lnSpc>
                <a:spcPct val="83333"/>
              </a:lnSpc>
              <a:spcBef>
                <a:spcPts val="0"/>
              </a:spcBef>
              <a:spcAft>
                <a:spcPts val="0"/>
              </a:spcAft>
              <a:buSzPts val="1400"/>
              <a:buNone/>
              <a:defRPr/>
            </a:lvl5pPr>
            <a:lvl6pPr lvl="5" algn="l">
              <a:lnSpc>
                <a:spcPct val="83333"/>
              </a:lnSpc>
              <a:spcBef>
                <a:spcPts val="0"/>
              </a:spcBef>
              <a:spcAft>
                <a:spcPts val="0"/>
              </a:spcAft>
              <a:buSzPts val="1400"/>
              <a:buNone/>
              <a:defRPr/>
            </a:lvl6pPr>
            <a:lvl7pPr lvl="6" algn="l">
              <a:lnSpc>
                <a:spcPct val="83333"/>
              </a:lnSpc>
              <a:spcBef>
                <a:spcPts val="0"/>
              </a:spcBef>
              <a:spcAft>
                <a:spcPts val="0"/>
              </a:spcAft>
              <a:buSzPts val="1400"/>
              <a:buNone/>
              <a:defRPr/>
            </a:lvl7pPr>
            <a:lvl8pPr lvl="7" algn="l">
              <a:lnSpc>
                <a:spcPct val="83333"/>
              </a:lnSpc>
              <a:spcBef>
                <a:spcPts val="0"/>
              </a:spcBef>
              <a:spcAft>
                <a:spcPts val="0"/>
              </a:spcAft>
              <a:buSzPts val="1400"/>
              <a:buNone/>
              <a:defRPr/>
            </a:lvl8pPr>
            <a:lvl9pPr lvl="8" algn="l">
              <a:lnSpc>
                <a:spcPct val="83333"/>
              </a:lnSpc>
              <a:spcBef>
                <a:spcPts val="0"/>
              </a:spcBef>
              <a:spcAft>
                <a:spcPts val="0"/>
              </a:spcAft>
              <a:buSzPts val="1400"/>
              <a:buNone/>
              <a:defRPr/>
            </a:lvl9pPr>
          </a:lstStyle>
          <a:p/>
        </p:txBody>
      </p:sp>
      <p:sp>
        <p:nvSpPr>
          <p:cNvPr id="249" name="Google Shape;249;g98f5c7f9ee_3_41"/>
          <p:cNvSpPr/>
          <p:nvPr>
            <p:ph idx="2" type="pic"/>
          </p:nvPr>
        </p:nvSpPr>
        <p:spPr>
          <a:xfrm>
            <a:off x="1792288" y="612775"/>
            <a:ext cx="5486400" cy="4114800"/>
          </a:xfrm>
          <a:prstGeom prst="rect">
            <a:avLst/>
          </a:prstGeom>
          <a:noFill/>
          <a:ln>
            <a:noFill/>
          </a:ln>
        </p:spPr>
        <p:txBody>
          <a:bodyPr anchorCtr="0" anchor="t" bIns="0" lIns="0" spcFirstLastPara="1" rIns="0" wrap="square" tIns="0">
            <a:noAutofit/>
          </a:bodyPr>
          <a:lstStyle>
            <a:lvl1pPr lvl="0" marR="0" rtl="0" algn="l">
              <a:lnSpc>
                <a:spcPct val="75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lnSpc>
                <a:spcPct val="85714"/>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20000"/>
              </a:lnSpc>
              <a:spcBef>
                <a:spcPts val="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120000"/>
              </a:lnSpc>
              <a:spcBef>
                <a:spcPts val="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120000"/>
              </a:lnSpc>
              <a:spcBef>
                <a:spcPts val="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120000"/>
              </a:lnSpc>
              <a:spcBef>
                <a:spcPts val="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120000"/>
              </a:lnSpc>
              <a:spcBef>
                <a:spcPts val="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120000"/>
              </a:lnSpc>
              <a:spcBef>
                <a:spcPts val="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250" name="Google Shape;250;g98f5c7f9ee_3_41"/>
          <p:cNvSpPr txBox="1"/>
          <p:nvPr>
            <p:ph idx="1" type="body"/>
          </p:nvPr>
        </p:nvSpPr>
        <p:spPr>
          <a:xfrm>
            <a:off x="1792288" y="5367338"/>
            <a:ext cx="5486400" cy="804862"/>
          </a:xfrm>
          <a:prstGeom prst="rect">
            <a:avLst/>
          </a:prstGeom>
          <a:noFill/>
          <a:ln>
            <a:noFill/>
          </a:ln>
        </p:spPr>
        <p:txBody>
          <a:bodyPr anchorCtr="0" anchor="t" bIns="0" lIns="0" spcFirstLastPara="1" rIns="0" wrap="square" tIns="0">
            <a:noAutofit/>
          </a:bodyPr>
          <a:lstStyle>
            <a:lvl1pPr indent="-228600" lvl="0" marL="457200" algn="l">
              <a:lnSpc>
                <a:spcPct val="171428"/>
              </a:lnSpc>
              <a:spcBef>
                <a:spcPts val="0"/>
              </a:spcBef>
              <a:spcAft>
                <a:spcPts val="0"/>
              </a:spcAft>
              <a:buSzPts val="1400"/>
              <a:buFont typeface="Arial"/>
              <a:buNone/>
              <a:defRPr sz="1400"/>
            </a:lvl1pPr>
            <a:lvl2pPr indent="-228600" lvl="1" marL="914400" algn="l">
              <a:lnSpc>
                <a:spcPct val="200000"/>
              </a:lnSpc>
              <a:spcBef>
                <a:spcPts val="0"/>
              </a:spcBef>
              <a:spcAft>
                <a:spcPts val="0"/>
              </a:spcAft>
              <a:buSzPts val="1200"/>
              <a:buFont typeface="Arial"/>
              <a:buNone/>
              <a:defRPr sz="1200"/>
            </a:lvl2pPr>
            <a:lvl3pPr indent="-228600" lvl="2" marL="1371600" algn="l">
              <a:lnSpc>
                <a:spcPct val="240000"/>
              </a:lnSpc>
              <a:spcBef>
                <a:spcPts val="0"/>
              </a:spcBef>
              <a:spcAft>
                <a:spcPts val="0"/>
              </a:spcAft>
              <a:buSzPts val="1000"/>
              <a:buFont typeface="Arial"/>
              <a:buNone/>
              <a:defRPr sz="1000"/>
            </a:lvl3pPr>
            <a:lvl4pPr indent="-228600" lvl="3" marL="1828800" algn="l">
              <a:lnSpc>
                <a:spcPct val="266666"/>
              </a:lnSpc>
              <a:spcBef>
                <a:spcPts val="0"/>
              </a:spcBef>
              <a:spcAft>
                <a:spcPts val="0"/>
              </a:spcAft>
              <a:buSzPts val="900"/>
              <a:buFont typeface="Arial"/>
              <a:buNone/>
              <a:defRPr sz="900"/>
            </a:lvl4pPr>
            <a:lvl5pPr indent="-228600" lvl="4" marL="2286000" algn="l">
              <a:lnSpc>
                <a:spcPct val="266666"/>
              </a:lnSpc>
              <a:spcBef>
                <a:spcPts val="0"/>
              </a:spcBef>
              <a:spcAft>
                <a:spcPts val="0"/>
              </a:spcAft>
              <a:buSzPts val="900"/>
              <a:buFont typeface="Arial"/>
              <a:buNone/>
              <a:defRPr sz="900"/>
            </a:lvl5pPr>
            <a:lvl6pPr indent="-228600" lvl="5" marL="2743200" algn="l">
              <a:lnSpc>
                <a:spcPct val="266666"/>
              </a:lnSpc>
              <a:spcBef>
                <a:spcPts val="0"/>
              </a:spcBef>
              <a:spcAft>
                <a:spcPts val="0"/>
              </a:spcAft>
              <a:buSzPts val="900"/>
              <a:buFont typeface="Arial"/>
              <a:buNone/>
              <a:defRPr sz="900"/>
            </a:lvl6pPr>
            <a:lvl7pPr indent="-228600" lvl="6" marL="3200400" algn="l">
              <a:lnSpc>
                <a:spcPct val="266666"/>
              </a:lnSpc>
              <a:spcBef>
                <a:spcPts val="0"/>
              </a:spcBef>
              <a:spcAft>
                <a:spcPts val="0"/>
              </a:spcAft>
              <a:buSzPts val="900"/>
              <a:buFont typeface="Arial"/>
              <a:buNone/>
              <a:defRPr sz="900"/>
            </a:lvl7pPr>
            <a:lvl8pPr indent="-228600" lvl="7" marL="3657600" algn="l">
              <a:lnSpc>
                <a:spcPct val="266666"/>
              </a:lnSpc>
              <a:spcBef>
                <a:spcPts val="0"/>
              </a:spcBef>
              <a:spcAft>
                <a:spcPts val="0"/>
              </a:spcAft>
              <a:buSzPts val="900"/>
              <a:buFont typeface="Arial"/>
              <a:buNone/>
              <a:defRPr sz="900"/>
            </a:lvl8pPr>
            <a:lvl9pPr indent="-228600" lvl="8" marL="4114800" algn="l">
              <a:lnSpc>
                <a:spcPct val="266666"/>
              </a:lnSpc>
              <a:spcBef>
                <a:spcPts val="0"/>
              </a:spcBef>
              <a:spcAft>
                <a:spcPts val="0"/>
              </a:spcAft>
              <a:buSzPts val="900"/>
              <a:buFont typeface="Arial"/>
              <a:buNone/>
              <a:defRPr sz="900"/>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51" name="Shape 251"/>
        <p:cNvGrpSpPr/>
        <p:nvPr/>
      </p:nvGrpSpPr>
      <p:grpSpPr>
        <a:xfrm>
          <a:off x="0" y="0"/>
          <a:ext cx="0" cy="0"/>
          <a:chOff x="0" y="0"/>
          <a:chExt cx="0" cy="0"/>
        </a:xfrm>
      </p:grpSpPr>
      <p:sp>
        <p:nvSpPr>
          <p:cNvPr id="252" name="Google Shape;252;g98f5c7f9ee_3_45"/>
          <p:cNvSpPr txBox="1"/>
          <p:nvPr>
            <p:ph type="title"/>
          </p:nvPr>
        </p:nvSpPr>
        <p:spPr>
          <a:xfrm>
            <a:off x="635000" y="309563"/>
            <a:ext cx="7869238" cy="314325"/>
          </a:xfrm>
          <a:prstGeom prst="rect">
            <a:avLst/>
          </a:prstGeom>
          <a:noFill/>
          <a:ln>
            <a:noFill/>
          </a:ln>
        </p:spPr>
        <p:txBody>
          <a:bodyPr anchorCtr="0" anchor="ctr" bIns="0" lIns="0" spcFirstLastPara="1" rIns="0" wrap="square" tIns="0">
            <a:noAutofit/>
          </a:bodyPr>
          <a:lstStyle>
            <a:lvl1pPr lvl="0" algn="l">
              <a:lnSpc>
                <a:spcPct val="83333"/>
              </a:lnSpc>
              <a:spcBef>
                <a:spcPts val="0"/>
              </a:spcBef>
              <a:spcAft>
                <a:spcPts val="0"/>
              </a:spcAft>
              <a:buSzPts val="1400"/>
              <a:buNone/>
              <a:defRPr/>
            </a:lvl1pPr>
            <a:lvl2pPr lvl="1" algn="l">
              <a:lnSpc>
                <a:spcPct val="83333"/>
              </a:lnSpc>
              <a:spcBef>
                <a:spcPts val="0"/>
              </a:spcBef>
              <a:spcAft>
                <a:spcPts val="0"/>
              </a:spcAft>
              <a:buSzPts val="1400"/>
              <a:buNone/>
              <a:defRPr/>
            </a:lvl2pPr>
            <a:lvl3pPr lvl="2" algn="l">
              <a:lnSpc>
                <a:spcPct val="83333"/>
              </a:lnSpc>
              <a:spcBef>
                <a:spcPts val="0"/>
              </a:spcBef>
              <a:spcAft>
                <a:spcPts val="0"/>
              </a:spcAft>
              <a:buSzPts val="1400"/>
              <a:buNone/>
              <a:defRPr/>
            </a:lvl3pPr>
            <a:lvl4pPr lvl="3" algn="l">
              <a:lnSpc>
                <a:spcPct val="83333"/>
              </a:lnSpc>
              <a:spcBef>
                <a:spcPts val="0"/>
              </a:spcBef>
              <a:spcAft>
                <a:spcPts val="0"/>
              </a:spcAft>
              <a:buSzPts val="1400"/>
              <a:buNone/>
              <a:defRPr/>
            </a:lvl4pPr>
            <a:lvl5pPr lvl="4" algn="l">
              <a:lnSpc>
                <a:spcPct val="83333"/>
              </a:lnSpc>
              <a:spcBef>
                <a:spcPts val="0"/>
              </a:spcBef>
              <a:spcAft>
                <a:spcPts val="0"/>
              </a:spcAft>
              <a:buSzPts val="1400"/>
              <a:buNone/>
              <a:defRPr/>
            </a:lvl5pPr>
            <a:lvl6pPr lvl="5" algn="l">
              <a:lnSpc>
                <a:spcPct val="83333"/>
              </a:lnSpc>
              <a:spcBef>
                <a:spcPts val="0"/>
              </a:spcBef>
              <a:spcAft>
                <a:spcPts val="0"/>
              </a:spcAft>
              <a:buSzPts val="1400"/>
              <a:buNone/>
              <a:defRPr/>
            </a:lvl6pPr>
            <a:lvl7pPr lvl="6" algn="l">
              <a:lnSpc>
                <a:spcPct val="83333"/>
              </a:lnSpc>
              <a:spcBef>
                <a:spcPts val="0"/>
              </a:spcBef>
              <a:spcAft>
                <a:spcPts val="0"/>
              </a:spcAft>
              <a:buSzPts val="1400"/>
              <a:buNone/>
              <a:defRPr/>
            </a:lvl7pPr>
            <a:lvl8pPr lvl="7" algn="l">
              <a:lnSpc>
                <a:spcPct val="83333"/>
              </a:lnSpc>
              <a:spcBef>
                <a:spcPts val="0"/>
              </a:spcBef>
              <a:spcAft>
                <a:spcPts val="0"/>
              </a:spcAft>
              <a:buSzPts val="1400"/>
              <a:buNone/>
              <a:defRPr/>
            </a:lvl8pPr>
            <a:lvl9pPr lvl="8" algn="l">
              <a:lnSpc>
                <a:spcPct val="83333"/>
              </a:lnSpc>
              <a:spcBef>
                <a:spcPts val="0"/>
              </a:spcBef>
              <a:spcAft>
                <a:spcPts val="0"/>
              </a:spcAft>
              <a:buSzPts val="1400"/>
              <a:buNone/>
              <a:defRPr/>
            </a:lvl9pPr>
          </a:lstStyle>
          <a:p/>
        </p:txBody>
      </p:sp>
      <p:sp>
        <p:nvSpPr>
          <p:cNvPr id="253" name="Google Shape;253;g98f5c7f9ee_3_45"/>
          <p:cNvSpPr txBox="1"/>
          <p:nvPr>
            <p:ph idx="1" type="body"/>
          </p:nvPr>
        </p:nvSpPr>
        <p:spPr>
          <a:xfrm rot="5400000">
            <a:off x="2405062" y="-506413"/>
            <a:ext cx="4327525" cy="7867650"/>
          </a:xfrm>
          <a:prstGeom prst="rect">
            <a:avLst/>
          </a:prstGeom>
          <a:noFill/>
          <a:ln>
            <a:noFill/>
          </a:ln>
        </p:spPr>
        <p:txBody>
          <a:bodyPr anchorCtr="0" anchor="t" bIns="0" lIns="0" spcFirstLastPara="1" rIns="0" wrap="square" tIns="0">
            <a:noAutofit/>
          </a:bodyPr>
          <a:lstStyle>
            <a:lvl1pPr indent="-342900" lvl="0" marL="457200" algn="l">
              <a:lnSpc>
                <a:spcPct val="133333"/>
              </a:lnSpc>
              <a:spcBef>
                <a:spcPts val="0"/>
              </a:spcBef>
              <a:spcAft>
                <a:spcPts val="0"/>
              </a:spcAft>
              <a:buSzPts val="1800"/>
              <a:buChar char="•"/>
              <a:defRPr/>
            </a:lvl1pPr>
            <a:lvl2pPr indent="-342900" lvl="1" marL="914400" algn="l">
              <a:lnSpc>
                <a:spcPct val="133333"/>
              </a:lnSpc>
              <a:spcBef>
                <a:spcPts val="0"/>
              </a:spcBef>
              <a:spcAft>
                <a:spcPts val="0"/>
              </a:spcAft>
              <a:buSzPts val="1800"/>
              <a:buAutoNum type="alphaLcParenR"/>
              <a:defRPr/>
            </a:lvl2pPr>
            <a:lvl3pPr indent="-342900" lvl="2" marL="1371600" algn="l">
              <a:lnSpc>
                <a:spcPct val="133333"/>
              </a:lnSpc>
              <a:spcBef>
                <a:spcPts val="0"/>
              </a:spcBef>
              <a:spcAft>
                <a:spcPts val="0"/>
              </a:spcAft>
              <a:buSzPts val="1800"/>
              <a:buChar char="•"/>
              <a:defRPr/>
            </a:lvl3pPr>
            <a:lvl4pPr indent="-342900" lvl="3" marL="1828800" algn="l">
              <a:lnSpc>
                <a:spcPct val="133333"/>
              </a:lnSpc>
              <a:spcBef>
                <a:spcPts val="0"/>
              </a:spcBef>
              <a:spcAft>
                <a:spcPts val="0"/>
              </a:spcAft>
              <a:buSzPts val="1800"/>
              <a:buChar char="•"/>
              <a:defRPr/>
            </a:lvl4pPr>
            <a:lvl5pPr indent="-342900" lvl="4" marL="2286000" algn="l">
              <a:lnSpc>
                <a:spcPct val="133333"/>
              </a:lnSpc>
              <a:spcBef>
                <a:spcPts val="0"/>
              </a:spcBef>
              <a:spcAft>
                <a:spcPts val="0"/>
              </a:spcAft>
              <a:buSzPts val="1800"/>
              <a:buChar char="•"/>
              <a:defRPr/>
            </a:lvl5pPr>
            <a:lvl6pPr indent="-342900" lvl="5" marL="2743200" algn="l">
              <a:lnSpc>
                <a:spcPct val="133333"/>
              </a:lnSpc>
              <a:spcBef>
                <a:spcPts val="0"/>
              </a:spcBef>
              <a:spcAft>
                <a:spcPts val="0"/>
              </a:spcAft>
              <a:buSzPts val="1800"/>
              <a:buChar char="•"/>
              <a:defRPr/>
            </a:lvl6pPr>
            <a:lvl7pPr indent="-342900" lvl="6" marL="3200400" algn="l">
              <a:lnSpc>
                <a:spcPct val="133333"/>
              </a:lnSpc>
              <a:spcBef>
                <a:spcPts val="0"/>
              </a:spcBef>
              <a:spcAft>
                <a:spcPts val="0"/>
              </a:spcAft>
              <a:buSzPts val="1800"/>
              <a:buChar char="•"/>
              <a:defRPr/>
            </a:lvl7pPr>
            <a:lvl8pPr indent="-342900" lvl="7" marL="3657600" algn="l">
              <a:lnSpc>
                <a:spcPct val="133333"/>
              </a:lnSpc>
              <a:spcBef>
                <a:spcPts val="0"/>
              </a:spcBef>
              <a:spcAft>
                <a:spcPts val="0"/>
              </a:spcAft>
              <a:buSzPts val="1800"/>
              <a:buChar char="•"/>
              <a:defRPr/>
            </a:lvl8pPr>
            <a:lvl9pPr indent="-342900" lvl="8" marL="4114800" algn="l">
              <a:lnSpc>
                <a:spcPct val="133333"/>
              </a:lnSpc>
              <a:spcBef>
                <a:spcPts val="0"/>
              </a:spcBef>
              <a:spcAft>
                <a:spcPts val="0"/>
              </a:spcAft>
              <a:buSzPts val="1800"/>
              <a:buChar char="•"/>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54" name="Shape 254"/>
        <p:cNvGrpSpPr/>
        <p:nvPr/>
      </p:nvGrpSpPr>
      <p:grpSpPr>
        <a:xfrm>
          <a:off x="0" y="0"/>
          <a:ext cx="0" cy="0"/>
          <a:chOff x="0" y="0"/>
          <a:chExt cx="0" cy="0"/>
        </a:xfrm>
      </p:grpSpPr>
      <p:sp>
        <p:nvSpPr>
          <p:cNvPr id="255" name="Google Shape;255;g98f5c7f9ee_3_48"/>
          <p:cNvSpPr txBox="1"/>
          <p:nvPr>
            <p:ph type="title"/>
          </p:nvPr>
        </p:nvSpPr>
        <p:spPr>
          <a:xfrm rot="5400000">
            <a:off x="4879976" y="1966913"/>
            <a:ext cx="5281612" cy="1966913"/>
          </a:xfrm>
          <a:prstGeom prst="rect">
            <a:avLst/>
          </a:prstGeom>
          <a:noFill/>
          <a:ln>
            <a:noFill/>
          </a:ln>
        </p:spPr>
        <p:txBody>
          <a:bodyPr anchorCtr="0" anchor="ctr" bIns="0" lIns="0" spcFirstLastPara="1" rIns="0" wrap="square" tIns="0">
            <a:noAutofit/>
          </a:bodyPr>
          <a:lstStyle>
            <a:lvl1pPr lvl="0" algn="l">
              <a:lnSpc>
                <a:spcPct val="83333"/>
              </a:lnSpc>
              <a:spcBef>
                <a:spcPts val="0"/>
              </a:spcBef>
              <a:spcAft>
                <a:spcPts val="0"/>
              </a:spcAft>
              <a:buSzPts val="1400"/>
              <a:buNone/>
              <a:defRPr/>
            </a:lvl1pPr>
            <a:lvl2pPr lvl="1" algn="l">
              <a:lnSpc>
                <a:spcPct val="83333"/>
              </a:lnSpc>
              <a:spcBef>
                <a:spcPts val="0"/>
              </a:spcBef>
              <a:spcAft>
                <a:spcPts val="0"/>
              </a:spcAft>
              <a:buSzPts val="1400"/>
              <a:buNone/>
              <a:defRPr/>
            </a:lvl2pPr>
            <a:lvl3pPr lvl="2" algn="l">
              <a:lnSpc>
                <a:spcPct val="83333"/>
              </a:lnSpc>
              <a:spcBef>
                <a:spcPts val="0"/>
              </a:spcBef>
              <a:spcAft>
                <a:spcPts val="0"/>
              </a:spcAft>
              <a:buSzPts val="1400"/>
              <a:buNone/>
              <a:defRPr/>
            </a:lvl3pPr>
            <a:lvl4pPr lvl="3" algn="l">
              <a:lnSpc>
                <a:spcPct val="83333"/>
              </a:lnSpc>
              <a:spcBef>
                <a:spcPts val="0"/>
              </a:spcBef>
              <a:spcAft>
                <a:spcPts val="0"/>
              </a:spcAft>
              <a:buSzPts val="1400"/>
              <a:buNone/>
              <a:defRPr/>
            </a:lvl4pPr>
            <a:lvl5pPr lvl="4" algn="l">
              <a:lnSpc>
                <a:spcPct val="83333"/>
              </a:lnSpc>
              <a:spcBef>
                <a:spcPts val="0"/>
              </a:spcBef>
              <a:spcAft>
                <a:spcPts val="0"/>
              </a:spcAft>
              <a:buSzPts val="1400"/>
              <a:buNone/>
              <a:defRPr/>
            </a:lvl5pPr>
            <a:lvl6pPr lvl="5" algn="l">
              <a:lnSpc>
                <a:spcPct val="83333"/>
              </a:lnSpc>
              <a:spcBef>
                <a:spcPts val="0"/>
              </a:spcBef>
              <a:spcAft>
                <a:spcPts val="0"/>
              </a:spcAft>
              <a:buSzPts val="1400"/>
              <a:buNone/>
              <a:defRPr/>
            </a:lvl6pPr>
            <a:lvl7pPr lvl="6" algn="l">
              <a:lnSpc>
                <a:spcPct val="83333"/>
              </a:lnSpc>
              <a:spcBef>
                <a:spcPts val="0"/>
              </a:spcBef>
              <a:spcAft>
                <a:spcPts val="0"/>
              </a:spcAft>
              <a:buSzPts val="1400"/>
              <a:buNone/>
              <a:defRPr/>
            </a:lvl7pPr>
            <a:lvl8pPr lvl="7" algn="l">
              <a:lnSpc>
                <a:spcPct val="83333"/>
              </a:lnSpc>
              <a:spcBef>
                <a:spcPts val="0"/>
              </a:spcBef>
              <a:spcAft>
                <a:spcPts val="0"/>
              </a:spcAft>
              <a:buSzPts val="1400"/>
              <a:buNone/>
              <a:defRPr/>
            </a:lvl8pPr>
            <a:lvl9pPr lvl="8" algn="l">
              <a:lnSpc>
                <a:spcPct val="83333"/>
              </a:lnSpc>
              <a:spcBef>
                <a:spcPts val="0"/>
              </a:spcBef>
              <a:spcAft>
                <a:spcPts val="0"/>
              </a:spcAft>
              <a:buSzPts val="1400"/>
              <a:buNone/>
              <a:defRPr/>
            </a:lvl9pPr>
          </a:lstStyle>
          <a:p/>
        </p:txBody>
      </p:sp>
      <p:sp>
        <p:nvSpPr>
          <p:cNvPr id="256" name="Google Shape;256;g98f5c7f9ee_3_48"/>
          <p:cNvSpPr txBox="1"/>
          <p:nvPr>
            <p:ph idx="1" type="body"/>
          </p:nvPr>
        </p:nvSpPr>
        <p:spPr>
          <a:xfrm rot="5400000">
            <a:off x="869156" y="75406"/>
            <a:ext cx="5281612" cy="5749925"/>
          </a:xfrm>
          <a:prstGeom prst="rect">
            <a:avLst/>
          </a:prstGeom>
          <a:noFill/>
          <a:ln>
            <a:noFill/>
          </a:ln>
        </p:spPr>
        <p:txBody>
          <a:bodyPr anchorCtr="0" anchor="t" bIns="0" lIns="0" spcFirstLastPara="1" rIns="0" wrap="square" tIns="0">
            <a:noAutofit/>
          </a:bodyPr>
          <a:lstStyle>
            <a:lvl1pPr indent="-342900" lvl="0" marL="457200" algn="l">
              <a:lnSpc>
                <a:spcPct val="133333"/>
              </a:lnSpc>
              <a:spcBef>
                <a:spcPts val="0"/>
              </a:spcBef>
              <a:spcAft>
                <a:spcPts val="0"/>
              </a:spcAft>
              <a:buSzPts val="1800"/>
              <a:buChar char="•"/>
              <a:defRPr/>
            </a:lvl1pPr>
            <a:lvl2pPr indent="-342900" lvl="1" marL="914400" algn="l">
              <a:lnSpc>
                <a:spcPct val="133333"/>
              </a:lnSpc>
              <a:spcBef>
                <a:spcPts val="0"/>
              </a:spcBef>
              <a:spcAft>
                <a:spcPts val="0"/>
              </a:spcAft>
              <a:buSzPts val="1800"/>
              <a:buAutoNum type="alphaLcParenR"/>
              <a:defRPr/>
            </a:lvl2pPr>
            <a:lvl3pPr indent="-342900" lvl="2" marL="1371600" algn="l">
              <a:lnSpc>
                <a:spcPct val="133333"/>
              </a:lnSpc>
              <a:spcBef>
                <a:spcPts val="0"/>
              </a:spcBef>
              <a:spcAft>
                <a:spcPts val="0"/>
              </a:spcAft>
              <a:buSzPts val="1800"/>
              <a:buChar char="•"/>
              <a:defRPr/>
            </a:lvl3pPr>
            <a:lvl4pPr indent="-342900" lvl="3" marL="1828800" algn="l">
              <a:lnSpc>
                <a:spcPct val="133333"/>
              </a:lnSpc>
              <a:spcBef>
                <a:spcPts val="0"/>
              </a:spcBef>
              <a:spcAft>
                <a:spcPts val="0"/>
              </a:spcAft>
              <a:buSzPts val="1800"/>
              <a:buChar char="•"/>
              <a:defRPr/>
            </a:lvl4pPr>
            <a:lvl5pPr indent="-342900" lvl="4" marL="2286000" algn="l">
              <a:lnSpc>
                <a:spcPct val="133333"/>
              </a:lnSpc>
              <a:spcBef>
                <a:spcPts val="0"/>
              </a:spcBef>
              <a:spcAft>
                <a:spcPts val="0"/>
              </a:spcAft>
              <a:buSzPts val="1800"/>
              <a:buChar char="•"/>
              <a:defRPr/>
            </a:lvl5pPr>
            <a:lvl6pPr indent="-342900" lvl="5" marL="2743200" algn="l">
              <a:lnSpc>
                <a:spcPct val="133333"/>
              </a:lnSpc>
              <a:spcBef>
                <a:spcPts val="0"/>
              </a:spcBef>
              <a:spcAft>
                <a:spcPts val="0"/>
              </a:spcAft>
              <a:buSzPts val="1800"/>
              <a:buChar char="•"/>
              <a:defRPr/>
            </a:lvl6pPr>
            <a:lvl7pPr indent="-342900" lvl="6" marL="3200400" algn="l">
              <a:lnSpc>
                <a:spcPct val="133333"/>
              </a:lnSpc>
              <a:spcBef>
                <a:spcPts val="0"/>
              </a:spcBef>
              <a:spcAft>
                <a:spcPts val="0"/>
              </a:spcAft>
              <a:buSzPts val="1800"/>
              <a:buChar char="•"/>
              <a:defRPr/>
            </a:lvl7pPr>
            <a:lvl8pPr indent="-342900" lvl="7" marL="3657600" algn="l">
              <a:lnSpc>
                <a:spcPct val="133333"/>
              </a:lnSpc>
              <a:spcBef>
                <a:spcPts val="0"/>
              </a:spcBef>
              <a:spcAft>
                <a:spcPts val="0"/>
              </a:spcAft>
              <a:buSzPts val="1800"/>
              <a:buChar char="•"/>
              <a:defRPr/>
            </a:lvl8pPr>
            <a:lvl9pPr indent="-342900" lvl="8" marL="4114800" algn="l">
              <a:lnSpc>
                <a:spcPct val="133333"/>
              </a:lnSpc>
              <a:spcBef>
                <a:spcPts val="0"/>
              </a:spcBef>
              <a:spcAft>
                <a:spcPts val="0"/>
              </a:spcAft>
              <a:buSzPts val="1800"/>
              <a:buChar char="•"/>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5" name="Shape 265"/>
        <p:cNvGrpSpPr/>
        <p:nvPr/>
      </p:nvGrpSpPr>
      <p:grpSpPr>
        <a:xfrm>
          <a:off x="0" y="0"/>
          <a:ext cx="0" cy="0"/>
          <a:chOff x="0" y="0"/>
          <a:chExt cx="0" cy="0"/>
        </a:xfrm>
      </p:grpSpPr>
      <p:sp>
        <p:nvSpPr>
          <p:cNvPr id="266" name="Google Shape;266;g98f5c7f9ee_3_198"/>
          <p:cNvSpPr txBox="1"/>
          <p:nvPr>
            <p:ph type="title"/>
          </p:nvPr>
        </p:nvSpPr>
        <p:spPr>
          <a:xfrm>
            <a:off x="635000" y="309563"/>
            <a:ext cx="7869238" cy="314325"/>
          </a:xfrm>
          <a:prstGeom prst="rect">
            <a:avLst/>
          </a:prstGeom>
          <a:noFill/>
          <a:ln>
            <a:noFill/>
          </a:ln>
        </p:spPr>
        <p:txBody>
          <a:bodyPr anchorCtr="0" anchor="ctr" bIns="0" lIns="0" spcFirstLastPara="1" rIns="0" wrap="square" tIns="0">
            <a:noAutofit/>
          </a:bodyPr>
          <a:lstStyle>
            <a:lvl1pPr lvl="0" algn="l">
              <a:lnSpc>
                <a:spcPct val="83333"/>
              </a:lnSpc>
              <a:spcBef>
                <a:spcPts val="0"/>
              </a:spcBef>
              <a:spcAft>
                <a:spcPts val="0"/>
              </a:spcAft>
              <a:buSzPts val="1400"/>
              <a:buNone/>
              <a:defRPr/>
            </a:lvl1pPr>
            <a:lvl2pPr lvl="1" algn="l">
              <a:lnSpc>
                <a:spcPct val="83333"/>
              </a:lnSpc>
              <a:spcBef>
                <a:spcPts val="0"/>
              </a:spcBef>
              <a:spcAft>
                <a:spcPts val="0"/>
              </a:spcAft>
              <a:buSzPts val="1400"/>
              <a:buNone/>
              <a:defRPr/>
            </a:lvl2pPr>
            <a:lvl3pPr lvl="2" algn="l">
              <a:lnSpc>
                <a:spcPct val="83333"/>
              </a:lnSpc>
              <a:spcBef>
                <a:spcPts val="0"/>
              </a:spcBef>
              <a:spcAft>
                <a:spcPts val="0"/>
              </a:spcAft>
              <a:buSzPts val="1400"/>
              <a:buNone/>
              <a:defRPr/>
            </a:lvl3pPr>
            <a:lvl4pPr lvl="3" algn="l">
              <a:lnSpc>
                <a:spcPct val="83333"/>
              </a:lnSpc>
              <a:spcBef>
                <a:spcPts val="0"/>
              </a:spcBef>
              <a:spcAft>
                <a:spcPts val="0"/>
              </a:spcAft>
              <a:buSzPts val="1400"/>
              <a:buNone/>
              <a:defRPr/>
            </a:lvl4pPr>
            <a:lvl5pPr lvl="4" algn="l">
              <a:lnSpc>
                <a:spcPct val="83333"/>
              </a:lnSpc>
              <a:spcBef>
                <a:spcPts val="0"/>
              </a:spcBef>
              <a:spcAft>
                <a:spcPts val="0"/>
              </a:spcAft>
              <a:buSzPts val="1400"/>
              <a:buNone/>
              <a:defRPr/>
            </a:lvl5pPr>
            <a:lvl6pPr lvl="5" algn="l">
              <a:lnSpc>
                <a:spcPct val="83333"/>
              </a:lnSpc>
              <a:spcBef>
                <a:spcPts val="0"/>
              </a:spcBef>
              <a:spcAft>
                <a:spcPts val="0"/>
              </a:spcAft>
              <a:buSzPts val="1400"/>
              <a:buNone/>
              <a:defRPr/>
            </a:lvl6pPr>
            <a:lvl7pPr lvl="6" algn="l">
              <a:lnSpc>
                <a:spcPct val="83333"/>
              </a:lnSpc>
              <a:spcBef>
                <a:spcPts val="0"/>
              </a:spcBef>
              <a:spcAft>
                <a:spcPts val="0"/>
              </a:spcAft>
              <a:buSzPts val="1400"/>
              <a:buNone/>
              <a:defRPr/>
            </a:lvl7pPr>
            <a:lvl8pPr lvl="7" algn="l">
              <a:lnSpc>
                <a:spcPct val="83333"/>
              </a:lnSpc>
              <a:spcBef>
                <a:spcPts val="0"/>
              </a:spcBef>
              <a:spcAft>
                <a:spcPts val="0"/>
              </a:spcAft>
              <a:buSzPts val="1400"/>
              <a:buNone/>
              <a:defRPr/>
            </a:lvl8pPr>
            <a:lvl9pPr lvl="8" algn="l">
              <a:lnSpc>
                <a:spcPct val="83333"/>
              </a:lnSpc>
              <a:spcBef>
                <a:spcPts val="0"/>
              </a:spcBef>
              <a:spcAft>
                <a:spcPts val="0"/>
              </a:spcAft>
              <a:buSzPts val="1400"/>
              <a:buNone/>
              <a:defRPr/>
            </a:lvl9pPr>
          </a:lstStyle>
          <a:p/>
        </p:txBody>
      </p:sp>
      <p:sp>
        <p:nvSpPr>
          <p:cNvPr id="267" name="Google Shape;267;g98f5c7f9ee_3_198"/>
          <p:cNvSpPr txBox="1"/>
          <p:nvPr>
            <p:ph idx="1" type="body"/>
          </p:nvPr>
        </p:nvSpPr>
        <p:spPr>
          <a:xfrm>
            <a:off x="635000" y="1263650"/>
            <a:ext cx="7867650" cy="4327525"/>
          </a:xfrm>
          <a:prstGeom prst="rect">
            <a:avLst/>
          </a:prstGeom>
          <a:noFill/>
          <a:ln>
            <a:noFill/>
          </a:ln>
        </p:spPr>
        <p:txBody>
          <a:bodyPr anchorCtr="0" anchor="ctr" bIns="0" lIns="0" spcFirstLastPara="1" rIns="0" wrap="square" tIns="0">
            <a:noAutofit/>
          </a:bodyPr>
          <a:lstStyle>
            <a:lvl1pPr indent="-228600" lvl="0" marL="457200" algn="ctr">
              <a:lnSpc>
                <a:spcPct val="161111"/>
              </a:lnSpc>
              <a:spcBef>
                <a:spcPts val="0"/>
              </a:spcBef>
              <a:spcAft>
                <a:spcPts val="0"/>
              </a:spcAft>
              <a:buSzPts val="1400"/>
              <a:buNone/>
              <a:defRPr/>
            </a:lvl1pPr>
            <a:lvl2pPr indent="-228600" lvl="1" marL="914400" algn="ctr">
              <a:spcBef>
                <a:spcPts val="360"/>
              </a:spcBef>
              <a:spcAft>
                <a:spcPts val="0"/>
              </a:spcAft>
              <a:buSzPts val="1400"/>
              <a:buNone/>
              <a:defRPr/>
            </a:lvl2pPr>
            <a:lvl3pPr indent="-228600" lvl="2" marL="1371600" algn="ctr">
              <a:spcBef>
                <a:spcPts val="360"/>
              </a:spcBef>
              <a:spcAft>
                <a:spcPts val="0"/>
              </a:spcAft>
              <a:buSzPts val="1400"/>
              <a:buNone/>
              <a:defRPr/>
            </a:lvl3pPr>
            <a:lvl4pPr indent="-228600" lvl="3" marL="1828800" algn="ctr">
              <a:spcBef>
                <a:spcPts val="360"/>
              </a:spcBef>
              <a:spcAft>
                <a:spcPts val="0"/>
              </a:spcAft>
              <a:buSzPts val="1400"/>
              <a:buNone/>
              <a:defRPr/>
            </a:lvl4pPr>
            <a:lvl5pPr indent="-228600" lvl="4" marL="2286000" algn="ctr">
              <a:spcBef>
                <a:spcPts val="360"/>
              </a:spcBef>
              <a:spcAft>
                <a:spcPts val="0"/>
              </a:spcAft>
              <a:buSzPts val="1400"/>
              <a:buNone/>
              <a:defRPr/>
            </a:lvl5pPr>
            <a:lvl6pPr indent="-228600" lvl="5" marL="2743200" algn="ctr">
              <a:spcBef>
                <a:spcPts val="360"/>
              </a:spcBef>
              <a:spcAft>
                <a:spcPts val="0"/>
              </a:spcAft>
              <a:buSzPts val="1400"/>
              <a:buNone/>
              <a:defRPr/>
            </a:lvl6pPr>
            <a:lvl7pPr indent="-228600" lvl="6" marL="3200400" algn="ctr">
              <a:spcBef>
                <a:spcPts val="360"/>
              </a:spcBef>
              <a:spcAft>
                <a:spcPts val="0"/>
              </a:spcAft>
              <a:buSzPts val="1400"/>
              <a:buNone/>
              <a:defRPr/>
            </a:lvl7pPr>
            <a:lvl8pPr indent="-228600" lvl="7" marL="3657600" algn="ctr">
              <a:spcBef>
                <a:spcPts val="360"/>
              </a:spcBef>
              <a:spcAft>
                <a:spcPts val="0"/>
              </a:spcAft>
              <a:buSzPts val="1400"/>
              <a:buNone/>
              <a:defRPr/>
            </a:lvl8pPr>
            <a:lvl9pPr indent="-228600" lvl="8" marL="4114800" algn="ctr">
              <a:spcBef>
                <a:spcPts val="360"/>
              </a:spcBef>
              <a:spcAft>
                <a:spcPts val="0"/>
              </a:spcAft>
              <a:buSzPts val="1400"/>
              <a:buNone/>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68" name="Shape 268"/>
        <p:cNvGrpSpPr/>
        <p:nvPr/>
      </p:nvGrpSpPr>
      <p:grpSpPr>
        <a:xfrm>
          <a:off x="0" y="0"/>
          <a:ext cx="0" cy="0"/>
          <a:chOff x="0" y="0"/>
          <a:chExt cx="0" cy="0"/>
        </a:xfrm>
      </p:grpSpPr>
      <p:sp>
        <p:nvSpPr>
          <p:cNvPr id="269" name="Google Shape;269;g98f5c7f9ee_3_201"/>
          <p:cNvSpPr txBox="1"/>
          <p:nvPr>
            <p:ph type="ctrTitle"/>
          </p:nvPr>
        </p:nvSpPr>
        <p:spPr>
          <a:xfrm>
            <a:off x="685800" y="2130425"/>
            <a:ext cx="7772400" cy="1470025"/>
          </a:xfrm>
          <a:prstGeom prst="rect">
            <a:avLst/>
          </a:prstGeom>
          <a:noFill/>
          <a:ln>
            <a:noFill/>
          </a:ln>
        </p:spPr>
        <p:txBody>
          <a:bodyPr anchorCtr="0" anchor="ctr" bIns="0" lIns="0" spcFirstLastPara="1" rIns="0" wrap="square" tIns="0">
            <a:noAutofit/>
          </a:bodyPr>
          <a:lstStyle>
            <a:lvl1pPr lvl="0" algn="l">
              <a:lnSpc>
                <a:spcPct val="83333"/>
              </a:lnSpc>
              <a:spcBef>
                <a:spcPts val="0"/>
              </a:spcBef>
              <a:spcAft>
                <a:spcPts val="0"/>
              </a:spcAft>
              <a:buSzPts val="1400"/>
              <a:buNone/>
              <a:defRPr/>
            </a:lvl1pPr>
            <a:lvl2pPr lvl="1" algn="l">
              <a:lnSpc>
                <a:spcPct val="83333"/>
              </a:lnSpc>
              <a:spcBef>
                <a:spcPts val="0"/>
              </a:spcBef>
              <a:spcAft>
                <a:spcPts val="0"/>
              </a:spcAft>
              <a:buSzPts val="1400"/>
              <a:buNone/>
              <a:defRPr/>
            </a:lvl2pPr>
            <a:lvl3pPr lvl="2" algn="l">
              <a:lnSpc>
                <a:spcPct val="83333"/>
              </a:lnSpc>
              <a:spcBef>
                <a:spcPts val="0"/>
              </a:spcBef>
              <a:spcAft>
                <a:spcPts val="0"/>
              </a:spcAft>
              <a:buSzPts val="1400"/>
              <a:buNone/>
              <a:defRPr/>
            </a:lvl3pPr>
            <a:lvl4pPr lvl="3" algn="l">
              <a:lnSpc>
                <a:spcPct val="83333"/>
              </a:lnSpc>
              <a:spcBef>
                <a:spcPts val="0"/>
              </a:spcBef>
              <a:spcAft>
                <a:spcPts val="0"/>
              </a:spcAft>
              <a:buSzPts val="1400"/>
              <a:buNone/>
              <a:defRPr/>
            </a:lvl4pPr>
            <a:lvl5pPr lvl="4" algn="l">
              <a:lnSpc>
                <a:spcPct val="83333"/>
              </a:lnSpc>
              <a:spcBef>
                <a:spcPts val="0"/>
              </a:spcBef>
              <a:spcAft>
                <a:spcPts val="0"/>
              </a:spcAft>
              <a:buSzPts val="1400"/>
              <a:buNone/>
              <a:defRPr/>
            </a:lvl5pPr>
            <a:lvl6pPr lvl="5" algn="l">
              <a:lnSpc>
                <a:spcPct val="83333"/>
              </a:lnSpc>
              <a:spcBef>
                <a:spcPts val="0"/>
              </a:spcBef>
              <a:spcAft>
                <a:spcPts val="0"/>
              </a:spcAft>
              <a:buSzPts val="1400"/>
              <a:buNone/>
              <a:defRPr/>
            </a:lvl6pPr>
            <a:lvl7pPr lvl="6" algn="l">
              <a:lnSpc>
                <a:spcPct val="83333"/>
              </a:lnSpc>
              <a:spcBef>
                <a:spcPts val="0"/>
              </a:spcBef>
              <a:spcAft>
                <a:spcPts val="0"/>
              </a:spcAft>
              <a:buSzPts val="1400"/>
              <a:buNone/>
              <a:defRPr/>
            </a:lvl7pPr>
            <a:lvl8pPr lvl="7" algn="l">
              <a:lnSpc>
                <a:spcPct val="83333"/>
              </a:lnSpc>
              <a:spcBef>
                <a:spcPts val="0"/>
              </a:spcBef>
              <a:spcAft>
                <a:spcPts val="0"/>
              </a:spcAft>
              <a:buSzPts val="1400"/>
              <a:buNone/>
              <a:defRPr/>
            </a:lvl8pPr>
            <a:lvl9pPr lvl="8" algn="l">
              <a:lnSpc>
                <a:spcPct val="83333"/>
              </a:lnSpc>
              <a:spcBef>
                <a:spcPts val="0"/>
              </a:spcBef>
              <a:spcAft>
                <a:spcPts val="0"/>
              </a:spcAft>
              <a:buSzPts val="1400"/>
              <a:buNone/>
              <a:defRPr/>
            </a:lvl9pPr>
          </a:lstStyle>
          <a:p/>
        </p:txBody>
      </p:sp>
      <p:sp>
        <p:nvSpPr>
          <p:cNvPr id="270" name="Google Shape;270;g98f5c7f9ee_3_201"/>
          <p:cNvSpPr txBox="1"/>
          <p:nvPr>
            <p:ph idx="1" type="subTitle"/>
          </p:nvPr>
        </p:nvSpPr>
        <p:spPr>
          <a:xfrm>
            <a:off x="1371600" y="3886200"/>
            <a:ext cx="6400800" cy="1752600"/>
          </a:xfrm>
          <a:prstGeom prst="rect">
            <a:avLst/>
          </a:prstGeom>
          <a:noFill/>
          <a:ln>
            <a:noFill/>
          </a:ln>
        </p:spPr>
        <p:txBody>
          <a:bodyPr anchorCtr="0" anchor="ctr" bIns="0" lIns="0" spcFirstLastPara="1" rIns="0" wrap="square" tIns="0">
            <a:noAutofit/>
          </a:bodyPr>
          <a:lstStyle>
            <a:lvl1pPr lvl="0" algn="ctr">
              <a:lnSpc>
                <a:spcPct val="120833"/>
              </a:lnSpc>
              <a:spcBef>
                <a:spcPts val="0"/>
              </a:spcBef>
              <a:spcAft>
                <a:spcPts val="0"/>
              </a:spcAft>
              <a:buClr>
                <a:schemeClr val="dk1"/>
              </a:buClr>
              <a:buSzPts val="24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1" name="Shape 271"/>
        <p:cNvGrpSpPr/>
        <p:nvPr/>
      </p:nvGrpSpPr>
      <p:grpSpPr>
        <a:xfrm>
          <a:off x="0" y="0"/>
          <a:ext cx="0" cy="0"/>
          <a:chOff x="0" y="0"/>
          <a:chExt cx="0" cy="0"/>
        </a:xfrm>
      </p:grpSpPr>
      <p:sp>
        <p:nvSpPr>
          <p:cNvPr id="272" name="Google Shape;272;g98f5c7f9ee_3_204"/>
          <p:cNvSpPr txBox="1"/>
          <p:nvPr>
            <p:ph type="title"/>
          </p:nvPr>
        </p:nvSpPr>
        <p:spPr>
          <a:xfrm>
            <a:off x="722313" y="4406900"/>
            <a:ext cx="7772400" cy="1362075"/>
          </a:xfrm>
          <a:prstGeom prst="rect">
            <a:avLst/>
          </a:prstGeom>
          <a:noFill/>
          <a:ln>
            <a:noFill/>
          </a:ln>
        </p:spPr>
        <p:txBody>
          <a:bodyPr anchorCtr="0" anchor="t" bIns="0" lIns="0" spcFirstLastPara="1" rIns="0" wrap="square" tIns="0">
            <a:noAutofit/>
          </a:bodyPr>
          <a:lstStyle>
            <a:lvl1pPr lvl="0" algn="l">
              <a:lnSpc>
                <a:spcPct val="37500"/>
              </a:lnSpc>
              <a:spcBef>
                <a:spcPts val="0"/>
              </a:spcBef>
              <a:spcAft>
                <a:spcPts val="0"/>
              </a:spcAft>
              <a:buSzPts val="1400"/>
              <a:buNone/>
              <a:defRPr b="1" sz="4000" cap="none"/>
            </a:lvl1pPr>
            <a:lvl2pPr lvl="1" algn="l">
              <a:lnSpc>
                <a:spcPct val="83333"/>
              </a:lnSpc>
              <a:spcBef>
                <a:spcPts val="0"/>
              </a:spcBef>
              <a:spcAft>
                <a:spcPts val="0"/>
              </a:spcAft>
              <a:buSzPts val="1400"/>
              <a:buNone/>
              <a:defRPr/>
            </a:lvl2pPr>
            <a:lvl3pPr lvl="2" algn="l">
              <a:lnSpc>
                <a:spcPct val="83333"/>
              </a:lnSpc>
              <a:spcBef>
                <a:spcPts val="0"/>
              </a:spcBef>
              <a:spcAft>
                <a:spcPts val="0"/>
              </a:spcAft>
              <a:buSzPts val="1400"/>
              <a:buNone/>
              <a:defRPr/>
            </a:lvl3pPr>
            <a:lvl4pPr lvl="3" algn="l">
              <a:lnSpc>
                <a:spcPct val="83333"/>
              </a:lnSpc>
              <a:spcBef>
                <a:spcPts val="0"/>
              </a:spcBef>
              <a:spcAft>
                <a:spcPts val="0"/>
              </a:spcAft>
              <a:buSzPts val="1400"/>
              <a:buNone/>
              <a:defRPr/>
            </a:lvl4pPr>
            <a:lvl5pPr lvl="4" algn="l">
              <a:lnSpc>
                <a:spcPct val="83333"/>
              </a:lnSpc>
              <a:spcBef>
                <a:spcPts val="0"/>
              </a:spcBef>
              <a:spcAft>
                <a:spcPts val="0"/>
              </a:spcAft>
              <a:buSzPts val="1400"/>
              <a:buNone/>
              <a:defRPr/>
            </a:lvl5pPr>
            <a:lvl6pPr lvl="5" algn="l">
              <a:lnSpc>
                <a:spcPct val="83333"/>
              </a:lnSpc>
              <a:spcBef>
                <a:spcPts val="0"/>
              </a:spcBef>
              <a:spcAft>
                <a:spcPts val="0"/>
              </a:spcAft>
              <a:buSzPts val="1400"/>
              <a:buNone/>
              <a:defRPr/>
            </a:lvl6pPr>
            <a:lvl7pPr lvl="6" algn="l">
              <a:lnSpc>
                <a:spcPct val="83333"/>
              </a:lnSpc>
              <a:spcBef>
                <a:spcPts val="0"/>
              </a:spcBef>
              <a:spcAft>
                <a:spcPts val="0"/>
              </a:spcAft>
              <a:buSzPts val="1400"/>
              <a:buNone/>
              <a:defRPr/>
            </a:lvl7pPr>
            <a:lvl8pPr lvl="7" algn="l">
              <a:lnSpc>
                <a:spcPct val="83333"/>
              </a:lnSpc>
              <a:spcBef>
                <a:spcPts val="0"/>
              </a:spcBef>
              <a:spcAft>
                <a:spcPts val="0"/>
              </a:spcAft>
              <a:buSzPts val="1400"/>
              <a:buNone/>
              <a:defRPr/>
            </a:lvl8pPr>
            <a:lvl9pPr lvl="8" algn="l">
              <a:lnSpc>
                <a:spcPct val="83333"/>
              </a:lnSpc>
              <a:spcBef>
                <a:spcPts val="0"/>
              </a:spcBef>
              <a:spcAft>
                <a:spcPts val="0"/>
              </a:spcAft>
              <a:buSzPts val="1400"/>
              <a:buNone/>
              <a:defRPr/>
            </a:lvl9pPr>
          </a:lstStyle>
          <a:p/>
        </p:txBody>
      </p:sp>
      <p:sp>
        <p:nvSpPr>
          <p:cNvPr id="273" name="Google Shape;273;g98f5c7f9ee_3_204"/>
          <p:cNvSpPr txBox="1"/>
          <p:nvPr>
            <p:ph idx="1" type="body"/>
          </p:nvPr>
        </p:nvSpPr>
        <p:spPr>
          <a:xfrm>
            <a:off x="722313" y="2906713"/>
            <a:ext cx="7772400" cy="1500187"/>
          </a:xfrm>
          <a:prstGeom prst="rect">
            <a:avLst/>
          </a:prstGeom>
          <a:noFill/>
          <a:ln>
            <a:noFill/>
          </a:ln>
        </p:spPr>
        <p:txBody>
          <a:bodyPr anchorCtr="0" anchor="b" bIns="0" lIns="0" spcFirstLastPara="1" rIns="0" wrap="square" tIns="0">
            <a:noAutofit/>
          </a:bodyPr>
          <a:lstStyle>
            <a:lvl1pPr indent="-228600" lvl="0" marL="457200" algn="ctr">
              <a:lnSpc>
                <a:spcPct val="145000"/>
              </a:lnSpc>
              <a:spcBef>
                <a:spcPts val="0"/>
              </a:spcBef>
              <a:spcAft>
                <a:spcPts val="0"/>
              </a:spcAft>
              <a:buClr>
                <a:schemeClr val="dk1"/>
              </a:buClr>
              <a:buSzPts val="2000"/>
              <a:buFont typeface="Arial"/>
              <a:buNone/>
              <a:defRPr sz="2000"/>
            </a:lvl1pPr>
            <a:lvl2pPr indent="-228600" lvl="1" marL="914400" algn="ctr">
              <a:spcBef>
                <a:spcPts val="360"/>
              </a:spcBef>
              <a:spcAft>
                <a:spcPts val="0"/>
              </a:spcAft>
              <a:buClr>
                <a:schemeClr val="dk1"/>
              </a:buClr>
              <a:buSzPts val="1800"/>
              <a:buFont typeface="Arial"/>
              <a:buNone/>
              <a:defRPr sz="1800"/>
            </a:lvl2pPr>
            <a:lvl3pPr indent="-228600" lvl="2" marL="1371600" algn="ctr">
              <a:spcBef>
                <a:spcPts val="320"/>
              </a:spcBef>
              <a:spcAft>
                <a:spcPts val="0"/>
              </a:spcAft>
              <a:buClr>
                <a:schemeClr val="dk1"/>
              </a:buClr>
              <a:buSzPts val="1600"/>
              <a:buFont typeface="Arial"/>
              <a:buNone/>
              <a:defRPr sz="1600"/>
            </a:lvl3pPr>
            <a:lvl4pPr indent="-228600" lvl="3" marL="1828800" algn="ctr">
              <a:spcBef>
                <a:spcPts val="280"/>
              </a:spcBef>
              <a:spcAft>
                <a:spcPts val="0"/>
              </a:spcAft>
              <a:buClr>
                <a:schemeClr val="dk1"/>
              </a:buClr>
              <a:buSzPts val="1400"/>
              <a:buFont typeface="Arial"/>
              <a:buNone/>
              <a:defRPr sz="1400"/>
            </a:lvl4pPr>
            <a:lvl5pPr indent="-228600" lvl="4" marL="2286000" algn="ctr">
              <a:spcBef>
                <a:spcPts val="280"/>
              </a:spcBef>
              <a:spcAft>
                <a:spcPts val="0"/>
              </a:spcAft>
              <a:buClr>
                <a:schemeClr val="dk1"/>
              </a:buClr>
              <a:buSzPts val="1400"/>
              <a:buFont typeface="Arial"/>
              <a:buNone/>
              <a:defRPr sz="1400"/>
            </a:lvl5pPr>
            <a:lvl6pPr indent="-228600" lvl="5" marL="2743200" algn="ctr">
              <a:spcBef>
                <a:spcPts val="280"/>
              </a:spcBef>
              <a:spcAft>
                <a:spcPts val="0"/>
              </a:spcAft>
              <a:buClr>
                <a:schemeClr val="dk1"/>
              </a:buClr>
              <a:buSzPts val="1400"/>
              <a:buFont typeface="Arial"/>
              <a:buNone/>
              <a:defRPr sz="1400"/>
            </a:lvl6pPr>
            <a:lvl7pPr indent="-228600" lvl="6" marL="3200400" algn="ctr">
              <a:spcBef>
                <a:spcPts val="280"/>
              </a:spcBef>
              <a:spcAft>
                <a:spcPts val="0"/>
              </a:spcAft>
              <a:buClr>
                <a:schemeClr val="dk1"/>
              </a:buClr>
              <a:buSzPts val="1400"/>
              <a:buFont typeface="Arial"/>
              <a:buNone/>
              <a:defRPr sz="1400"/>
            </a:lvl7pPr>
            <a:lvl8pPr indent="-228600" lvl="7" marL="3657600" algn="ctr">
              <a:spcBef>
                <a:spcPts val="280"/>
              </a:spcBef>
              <a:spcAft>
                <a:spcPts val="0"/>
              </a:spcAft>
              <a:buClr>
                <a:schemeClr val="dk1"/>
              </a:buClr>
              <a:buSzPts val="1400"/>
              <a:buFont typeface="Arial"/>
              <a:buNone/>
              <a:defRPr sz="1400"/>
            </a:lvl8pPr>
            <a:lvl9pPr indent="-228600" lvl="8" marL="4114800" algn="ctr">
              <a:spcBef>
                <a:spcPts val="280"/>
              </a:spcBef>
              <a:spcAft>
                <a:spcPts val="0"/>
              </a:spcAft>
              <a:buClr>
                <a:schemeClr val="dk1"/>
              </a:buClr>
              <a:buSzPts val="1400"/>
              <a:buFont typeface="Arial"/>
              <a:buNone/>
              <a:defRPr sz="14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FY30_Ⅰ.1.2">
  <p:cSld name="2_FY30_Ⅰ.1.2">
    <p:spTree>
      <p:nvGrpSpPr>
        <p:cNvPr id="28" name="Shape 28"/>
        <p:cNvGrpSpPr/>
        <p:nvPr/>
      </p:nvGrpSpPr>
      <p:grpSpPr>
        <a:xfrm>
          <a:off x="0" y="0"/>
          <a:ext cx="0" cy="0"/>
          <a:chOff x="0" y="0"/>
          <a:chExt cx="0" cy="0"/>
        </a:xfrm>
      </p:grpSpPr>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74" name="Shape 274"/>
        <p:cNvGrpSpPr/>
        <p:nvPr/>
      </p:nvGrpSpPr>
      <p:grpSpPr>
        <a:xfrm>
          <a:off x="0" y="0"/>
          <a:ext cx="0" cy="0"/>
          <a:chOff x="0" y="0"/>
          <a:chExt cx="0" cy="0"/>
        </a:xfrm>
      </p:grpSpPr>
      <p:sp>
        <p:nvSpPr>
          <p:cNvPr id="275" name="Google Shape;275;g98f5c7f9ee_3_207"/>
          <p:cNvSpPr txBox="1"/>
          <p:nvPr>
            <p:ph type="title"/>
          </p:nvPr>
        </p:nvSpPr>
        <p:spPr>
          <a:xfrm>
            <a:off x="635000" y="309563"/>
            <a:ext cx="7869238" cy="314325"/>
          </a:xfrm>
          <a:prstGeom prst="rect">
            <a:avLst/>
          </a:prstGeom>
          <a:noFill/>
          <a:ln>
            <a:noFill/>
          </a:ln>
        </p:spPr>
        <p:txBody>
          <a:bodyPr anchorCtr="0" anchor="ctr" bIns="0" lIns="0" spcFirstLastPara="1" rIns="0" wrap="square" tIns="0">
            <a:noAutofit/>
          </a:bodyPr>
          <a:lstStyle>
            <a:lvl1pPr lvl="0" algn="l">
              <a:lnSpc>
                <a:spcPct val="83333"/>
              </a:lnSpc>
              <a:spcBef>
                <a:spcPts val="0"/>
              </a:spcBef>
              <a:spcAft>
                <a:spcPts val="0"/>
              </a:spcAft>
              <a:buSzPts val="1400"/>
              <a:buNone/>
              <a:defRPr/>
            </a:lvl1pPr>
            <a:lvl2pPr lvl="1" algn="l">
              <a:lnSpc>
                <a:spcPct val="83333"/>
              </a:lnSpc>
              <a:spcBef>
                <a:spcPts val="0"/>
              </a:spcBef>
              <a:spcAft>
                <a:spcPts val="0"/>
              </a:spcAft>
              <a:buSzPts val="1400"/>
              <a:buNone/>
              <a:defRPr/>
            </a:lvl2pPr>
            <a:lvl3pPr lvl="2" algn="l">
              <a:lnSpc>
                <a:spcPct val="83333"/>
              </a:lnSpc>
              <a:spcBef>
                <a:spcPts val="0"/>
              </a:spcBef>
              <a:spcAft>
                <a:spcPts val="0"/>
              </a:spcAft>
              <a:buSzPts val="1400"/>
              <a:buNone/>
              <a:defRPr/>
            </a:lvl3pPr>
            <a:lvl4pPr lvl="3" algn="l">
              <a:lnSpc>
                <a:spcPct val="83333"/>
              </a:lnSpc>
              <a:spcBef>
                <a:spcPts val="0"/>
              </a:spcBef>
              <a:spcAft>
                <a:spcPts val="0"/>
              </a:spcAft>
              <a:buSzPts val="1400"/>
              <a:buNone/>
              <a:defRPr/>
            </a:lvl4pPr>
            <a:lvl5pPr lvl="4" algn="l">
              <a:lnSpc>
                <a:spcPct val="83333"/>
              </a:lnSpc>
              <a:spcBef>
                <a:spcPts val="0"/>
              </a:spcBef>
              <a:spcAft>
                <a:spcPts val="0"/>
              </a:spcAft>
              <a:buSzPts val="1400"/>
              <a:buNone/>
              <a:defRPr/>
            </a:lvl5pPr>
            <a:lvl6pPr lvl="5" algn="l">
              <a:lnSpc>
                <a:spcPct val="83333"/>
              </a:lnSpc>
              <a:spcBef>
                <a:spcPts val="0"/>
              </a:spcBef>
              <a:spcAft>
                <a:spcPts val="0"/>
              </a:spcAft>
              <a:buSzPts val="1400"/>
              <a:buNone/>
              <a:defRPr/>
            </a:lvl6pPr>
            <a:lvl7pPr lvl="6" algn="l">
              <a:lnSpc>
                <a:spcPct val="83333"/>
              </a:lnSpc>
              <a:spcBef>
                <a:spcPts val="0"/>
              </a:spcBef>
              <a:spcAft>
                <a:spcPts val="0"/>
              </a:spcAft>
              <a:buSzPts val="1400"/>
              <a:buNone/>
              <a:defRPr/>
            </a:lvl7pPr>
            <a:lvl8pPr lvl="7" algn="l">
              <a:lnSpc>
                <a:spcPct val="83333"/>
              </a:lnSpc>
              <a:spcBef>
                <a:spcPts val="0"/>
              </a:spcBef>
              <a:spcAft>
                <a:spcPts val="0"/>
              </a:spcAft>
              <a:buSzPts val="1400"/>
              <a:buNone/>
              <a:defRPr/>
            </a:lvl8pPr>
            <a:lvl9pPr lvl="8" algn="l">
              <a:lnSpc>
                <a:spcPct val="83333"/>
              </a:lnSpc>
              <a:spcBef>
                <a:spcPts val="0"/>
              </a:spcBef>
              <a:spcAft>
                <a:spcPts val="0"/>
              </a:spcAft>
              <a:buSzPts val="1400"/>
              <a:buNone/>
              <a:defRPr/>
            </a:lvl9pPr>
          </a:lstStyle>
          <a:p/>
        </p:txBody>
      </p:sp>
      <p:sp>
        <p:nvSpPr>
          <p:cNvPr id="276" name="Google Shape;276;g98f5c7f9ee_3_207"/>
          <p:cNvSpPr txBox="1"/>
          <p:nvPr>
            <p:ph idx="1" type="body"/>
          </p:nvPr>
        </p:nvSpPr>
        <p:spPr>
          <a:xfrm>
            <a:off x="635000" y="1263650"/>
            <a:ext cx="3857625" cy="4327525"/>
          </a:xfrm>
          <a:prstGeom prst="rect">
            <a:avLst/>
          </a:prstGeom>
          <a:noFill/>
          <a:ln>
            <a:noFill/>
          </a:ln>
        </p:spPr>
        <p:txBody>
          <a:bodyPr anchorCtr="0" anchor="ctr" bIns="0" lIns="0" spcFirstLastPara="1" rIns="0" wrap="square" tIns="0">
            <a:noAutofit/>
          </a:bodyPr>
          <a:lstStyle>
            <a:lvl1pPr indent="-228600" lvl="0" marL="457200" algn="ctr">
              <a:lnSpc>
                <a:spcPct val="103571"/>
              </a:lnSpc>
              <a:spcBef>
                <a:spcPts val="0"/>
              </a:spcBef>
              <a:spcAft>
                <a:spcPts val="0"/>
              </a:spcAft>
              <a:buSzPts val="1400"/>
              <a:buNone/>
              <a:defRPr sz="2800"/>
            </a:lvl1pPr>
            <a:lvl2pPr indent="-228600" lvl="1" marL="914400" algn="ctr">
              <a:spcBef>
                <a:spcPts val="480"/>
              </a:spcBef>
              <a:spcAft>
                <a:spcPts val="0"/>
              </a:spcAft>
              <a:buSzPts val="1400"/>
              <a:buNone/>
              <a:defRPr sz="2400"/>
            </a:lvl2pPr>
            <a:lvl3pPr indent="-228600" lvl="2" marL="1371600" algn="ctr">
              <a:spcBef>
                <a:spcPts val="400"/>
              </a:spcBef>
              <a:spcAft>
                <a:spcPts val="0"/>
              </a:spcAft>
              <a:buSzPts val="1400"/>
              <a:buNone/>
              <a:defRPr sz="2000"/>
            </a:lvl3pPr>
            <a:lvl4pPr indent="-228600" lvl="3" marL="1828800" algn="ctr">
              <a:spcBef>
                <a:spcPts val="360"/>
              </a:spcBef>
              <a:spcAft>
                <a:spcPts val="0"/>
              </a:spcAft>
              <a:buSzPts val="1400"/>
              <a:buNone/>
              <a:defRPr sz="1800"/>
            </a:lvl4pPr>
            <a:lvl5pPr indent="-228600" lvl="4" marL="2286000" algn="ctr">
              <a:spcBef>
                <a:spcPts val="360"/>
              </a:spcBef>
              <a:spcAft>
                <a:spcPts val="0"/>
              </a:spcAft>
              <a:buSzPts val="1400"/>
              <a:buNone/>
              <a:defRPr sz="1800"/>
            </a:lvl5pPr>
            <a:lvl6pPr indent="-228600" lvl="5" marL="2743200" algn="ctr">
              <a:spcBef>
                <a:spcPts val="360"/>
              </a:spcBef>
              <a:spcAft>
                <a:spcPts val="0"/>
              </a:spcAft>
              <a:buSzPts val="1400"/>
              <a:buNone/>
              <a:defRPr sz="1800"/>
            </a:lvl6pPr>
            <a:lvl7pPr indent="-228600" lvl="6" marL="3200400" algn="ctr">
              <a:spcBef>
                <a:spcPts val="360"/>
              </a:spcBef>
              <a:spcAft>
                <a:spcPts val="0"/>
              </a:spcAft>
              <a:buSzPts val="1400"/>
              <a:buNone/>
              <a:defRPr sz="1800"/>
            </a:lvl7pPr>
            <a:lvl8pPr indent="-228600" lvl="7" marL="3657600" algn="ctr">
              <a:spcBef>
                <a:spcPts val="360"/>
              </a:spcBef>
              <a:spcAft>
                <a:spcPts val="0"/>
              </a:spcAft>
              <a:buSzPts val="1400"/>
              <a:buNone/>
              <a:defRPr sz="1800"/>
            </a:lvl8pPr>
            <a:lvl9pPr indent="-228600" lvl="8" marL="4114800" algn="ctr">
              <a:spcBef>
                <a:spcPts val="360"/>
              </a:spcBef>
              <a:spcAft>
                <a:spcPts val="0"/>
              </a:spcAft>
              <a:buSzPts val="1400"/>
              <a:buNone/>
              <a:defRPr sz="1800"/>
            </a:lvl9pPr>
          </a:lstStyle>
          <a:p/>
        </p:txBody>
      </p:sp>
      <p:sp>
        <p:nvSpPr>
          <p:cNvPr id="277" name="Google Shape;277;g98f5c7f9ee_3_207"/>
          <p:cNvSpPr txBox="1"/>
          <p:nvPr>
            <p:ph idx="2" type="body"/>
          </p:nvPr>
        </p:nvSpPr>
        <p:spPr>
          <a:xfrm>
            <a:off x="4645025" y="1263650"/>
            <a:ext cx="3857625" cy="4327525"/>
          </a:xfrm>
          <a:prstGeom prst="rect">
            <a:avLst/>
          </a:prstGeom>
          <a:noFill/>
          <a:ln>
            <a:noFill/>
          </a:ln>
        </p:spPr>
        <p:txBody>
          <a:bodyPr anchorCtr="0" anchor="ctr" bIns="0" lIns="0" spcFirstLastPara="1" rIns="0" wrap="square" tIns="0">
            <a:noAutofit/>
          </a:bodyPr>
          <a:lstStyle>
            <a:lvl1pPr indent="-228600" lvl="0" marL="457200" algn="ctr">
              <a:lnSpc>
                <a:spcPct val="103571"/>
              </a:lnSpc>
              <a:spcBef>
                <a:spcPts val="0"/>
              </a:spcBef>
              <a:spcAft>
                <a:spcPts val="0"/>
              </a:spcAft>
              <a:buSzPts val="1400"/>
              <a:buNone/>
              <a:defRPr sz="2800"/>
            </a:lvl1pPr>
            <a:lvl2pPr indent="-228600" lvl="1" marL="914400" algn="ctr">
              <a:spcBef>
                <a:spcPts val="480"/>
              </a:spcBef>
              <a:spcAft>
                <a:spcPts val="0"/>
              </a:spcAft>
              <a:buSzPts val="1400"/>
              <a:buNone/>
              <a:defRPr sz="2400"/>
            </a:lvl2pPr>
            <a:lvl3pPr indent="-228600" lvl="2" marL="1371600" algn="ctr">
              <a:spcBef>
                <a:spcPts val="400"/>
              </a:spcBef>
              <a:spcAft>
                <a:spcPts val="0"/>
              </a:spcAft>
              <a:buSzPts val="1400"/>
              <a:buNone/>
              <a:defRPr sz="2000"/>
            </a:lvl3pPr>
            <a:lvl4pPr indent="-228600" lvl="3" marL="1828800" algn="ctr">
              <a:spcBef>
                <a:spcPts val="360"/>
              </a:spcBef>
              <a:spcAft>
                <a:spcPts val="0"/>
              </a:spcAft>
              <a:buSzPts val="1400"/>
              <a:buNone/>
              <a:defRPr sz="1800"/>
            </a:lvl4pPr>
            <a:lvl5pPr indent="-228600" lvl="4" marL="2286000" algn="ctr">
              <a:spcBef>
                <a:spcPts val="360"/>
              </a:spcBef>
              <a:spcAft>
                <a:spcPts val="0"/>
              </a:spcAft>
              <a:buSzPts val="1400"/>
              <a:buNone/>
              <a:defRPr sz="1800"/>
            </a:lvl5pPr>
            <a:lvl6pPr indent="-228600" lvl="5" marL="2743200" algn="ctr">
              <a:spcBef>
                <a:spcPts val="360"/>
              </a:spcBef>
              <a:spcAft>
                <a:spcPts val="0"/>
              </a:spcAft>
              <a:buSzPts val="1400"/>
              <a:buNone/>
              <a:defRPr sz="1800"/>
            </a:lvl6pPr>
            <a:lvl7pPr indent="-228600" lvl="6" marL="3200400" algn="ctr">
              <a:spcBef>
                <a:spcPts val="360"/>
              </a:spcBef>
              <a:spcAft>
                <a:spcPts val="0"/>
              </a:spcAft>
              <a:buSzPts val="1400"/>
              <a:buNone/>
              <a:defRPr sz="1800"/>
            </a:lvl7pPr>
            <a:lvl8pPr indent="-228600" lvl="7" marL="3657600" algn="ctr">
              <a:spcBef>
                <a:spcPts val="360"/>
              </a:spcBef>
              <a:spcAft>
                <a:spcPts val="0"/>
              </a:spcAft>
              <a:buSzPts val="1400"/>
              <a:buNone/>
              <a:defRPr sz="1800"/>
            </a:lvl8pPr>
            <a:lvl9pPr indent="-228600" lvl="8" marL="4114800" algn="ctr">
              <a:spcBef>
                <a:spcPts val="360"/>
              </a:spcBef>
              <a:spcAft>
                <a:spcPts val="0"/>
              </a:spcAft>
              <a:buSzPts val="1400"/>
              <a:buNone/>
              <a:defRPr sz="1800"/>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78" name="Shape 278"/>
        <p:cNvGrpSpPr/>
        <p:nvPr/>
      </p:nvGrpSpPr>
      <p:grpSpPr>
        <a:xfrm>
          <a:off x="0" y="0"/>
          <a:ext cx="0" cy="0"/>
          <a:chOff x="0" y="0"/>
          <a:chExt cx="0" cy="0"/>
        </a:xfrm>
      </p:grpSpPr>
      <p:sp>
        <p:nvSpPr>
          <p:cNvPr id="279" name="Google Shape;279;g98f5c7f9ee_3_211"/>
          <p:cNvSpPr txBox="1"/>
          <p:nvPr>
            <p:ph type="title"/>
          </p:nvPr>
        </p:nvSpPr>
        <p:spPr>
          <a:xfrm>
            <a:off x="457200" y="274638"/>
            <a:ext cx="8229600" cy="1143000"/>
          </a:xfrm>
          <a:prstGeom prst="rect">
            <a:avLst/>
          </a:prstGeom>
          <a:noFill/>
          <a:ln>
            <a:noFill/>
          </a:ln>
        </p:spPr>
        <p:txBody>
          <a:bodyPr anchorCtr="0" anchor="ctr" bIns="0" lIns="0" spcFirstLastPara="1" rIns="0" wrap="square" tIns="0">
            <a:noAutofit/>
          </a:bodyPr>
          <a:lstStyle>
            <a:lvl1pPr lvl="0" algn="l">
              <a:lnSpc>
                <a:spcPct val="125000"/>
              </a:lnSpc>
              <a:spcBef>
                <a:spcPts val="0"/>
              </a:spcBef>
              <a:spcAft>
                <a:spcPts val="0"/>
              </a:spcAft>
              <a:buSzPts val="1400"/>
              <a:buNone/>
              <a:defRPr/>
            </a:lvl1pPr>
            <a:lvl2pPr lvl="1" algn="l">
              <a:lnSpc>
                <a:spcPct val="83333"/>
              </a:lnSpc>
              <a:spcBef>
                <a:spcPts val="0"/>
              </a:spcBef>
              <a:spcAft>
                <a:spcPts val="0"/>
              </a:spcAft>
              <a:buSzPts val="1400"/>
              <a:buNone/>
              <a:defRPr/>
            </a:lvl2pPr>
            <a:lvl3pPr lvl="2" algn="l">
              <a:lnSpc>
                <a:spcPct val="83333"/>
              </a:lnSpc>
              <a:spcBef>
                <a:spcPts val="0"/>
              </a:spcBef>
              <a:spcAft>
                <a:spcPts val="0"/>
              </a:spcAft>
              <a:buSzPts val="1400"/>
              <a:buNone/>
              <a:defRPr/>
            </a:lvl3pPr>
            <a:lvl4pPr lvl="3" algn="l">
              <a:lnSpc>
                <a:spcPct val="83333"/>
              </a:lnSpc>
              <a:spcBef>
                <a:spcPts val="0"/>
              </a:spcBef>
              <a:spcAft>
                <a:spcPts val="0"/>
              </a:spcAft>
              <a:buSzPts val="1400"/>
              <a:buNone/>
              <a:defRPr/>
            </a:lvl4pPr>
            <a:lvl5pPr lvl="4" algn="l">
              <a:lnSpc>
                <a:spcPct val="83333"/>
              </a:lnSpc>
              <a:spcBef>
                <a:spcPts val="0"/>
              </a:spcBef>
              <a:spcAft>
                <a:spcPts val="0"/>
              </a:spcAft>
              <a:buSzPts val="1400"/>
              <a:buNone/>
              <a:defRPr/>
            </a:lvl5pPr>
            <a:lvl6pPr lvl="5" algn="l">
              <a:lnSpc>
                <a:spcPct val="83333"/>
              </a:lnSpc>
              <a:spcBef>
                <a:spcPts val="0"/>
              </a:spcBef>
              <a:spcAft>
                <a:spcPts val="0"/>
              </a:spcAft>
              <a:buSzPts val="1400"/>
              <a:buNone/>
              <a:defRPr/>
            </a:lvl6pPr>
            <a:lvl7pPr lvl="6" algn="l">
              <a:lnSpc>
                <a:spcPct val="83333"/>
              </a:lnSpc>
              <a:spcBef>
                <a:spcPts val="0"/>
              </a:spcBef>
              <a:spcAft>
                <a:spcPts val="0"/>
              </a:spcAft>
              <a:buSzPts val="1400"/>
              <a:buNone/>
              <a:defRPr/>
            </a:lvl7pPr>
            <a:lvl8pPr lvl="7" algn="l">
              <a:lnSpc>
                <a:spcPct val="83333"/>
              </a:lnSpc>
              <a:spcBef>
                <a:spcPts val="0"/>
              </a:spcBef>
              <a:spcAft>
                <a:spcPts val="0"/>
              </a:spcAft>
              <a:buSzPts val="1400"/>
              <a:buNone/>
              <a:defRPr/>
            </a:lvl8pPr>
            <a:lvl9pPr lvl="8" algn="l">
              <a:lnSpc>
                <a:spcPct val="83333"/>
              </a:lnSpc>
              <a:spcBef>
                <a:spcPts val="0"/>
              </a:spcBef>
              <a:spcAft>
                <a:spcPts val="0"/>
              </a:spcAft>
              <a:buSzPts val="1400"/>
              <a:buNone/>
              <a:defRPr/>
            </a:lvl9pPr>
          </a:lstStyle>
          <a:p/>
        </p:txBody>
      </p:sp>
      <p:sp>
        <p:nvSpPr>
          <p:cNvPr id="280" name="Google Shape;280;g98f5c7f9ee_3_211"/>
          <p:cNvSpPr txBox="1"/>
          <p:nvPr>
            <p:ph idx="1" type="body"/>
          </p:nvPr>
        </p:nvSpPr>
        <p:spPr>
          <a:xfrm>
            <a:off x="457200" y="1535113"/>
            <a:ext cx="4040188" cy="639762"/>
          </a:xfrm>
          <a:prstGeom prst="rect">
            <a:avLst/>
          </a:prstGeom>
          <a:noFill/>
          <a:ln>
            <a:noFill/>
          </a:ln>
        </p:spPr>
        <p:txBody>
          <a:bodyPr anchorCtr="0" anchor="b" bIns="0" lIns="0" spcFirstLastPara="1" rIns="0" wrap="square" tIns="0">
            <a:noAutofit/>
          </a:bodyPr>
          <a:lstStyle>
            <a:lvl1pPr indent="-228600" lvl="0" marL="457200" algn="ctr">
              <a:lnSpc>
                <a:spcPct val="120833"/>
              </a:lnSpc>
              <a:spcBef>
                <a:spcPts val="0"/>
              </a:spcBef>
              <a:spcAft>
                <a:spcPts val="0"/>
              </a:spcAft>
              <a:buClr>
                <a:schemeClr val="dk1"/>
              </a:buClr>
              <a:buSzPts val="2400"/>
              <a:buFont typeface="Arial"/>
              <a:buNone/>
              <a:defRPr b="1" sz="2400"/>
            </a:lvl1pPr>
            <a:lvl2pPr indent="-228600" lvl="1" marL="914400" algn="ctr">
              <a:spcBef>
                <a:spcPts val="400"/>
              </a:spcBef>
              <a:spcAft>
                <a:spcPts val="0"/>
              </a:spcAft>
              <a:buClr>
                <a:schemeClr val="dk1"/>
              </a:buClr>
              <a:buSzPts val="2000"/>
              <a:buFont typeface="Arial"/>
              <a:buNone/>
              <a:defRPr b="1" sz="2000"/>
            </a:lvl2pPr>
            <a:lvl3pPr indent="-228600" lvl="2" marL="1371600" algn="ctr">
              <a:spcBef>
                <a:spcPts val="360"/>
              </a:spcBef>
              <a:spcAft>
                <a:spcPts val="0"/>
              </a:spcAft>
              <a:buClr>
                <a:schemeClr val="dk1"/>
              </a:buClr>
              <a:buSzPts val="1800"/>
              <a:buFont typeface="Arial"/>
              <a:buNone/>
              <a:defRPr b="1" sz="1800"/>
            </a:lvl3pPr>
            <a:lvl4pPr indent="-228600" lvl="3" marL="1828800" algn="ctr">
              <a:spcBef>
                <a:spcPts val="320"/>
              </a:spcBef>
              <a:spcAft>
                <a:spcPts val="0"/>
              </a:spcAft>
              <a:buClr>
                <a:schemeClr val="dk1"/>
              </a:buClr>
              <a:buSzPts val="1600"/>
              <a:buFont typeface="Arial"/>
              <a:buNone/>
              <a:defRPr b="1" sz="1600"/>
            </a:lvl4pPr>
            <a:lvl5pPr indent="-228600" lvl="4" marL="2286000" algn="ctr">
              <a:spcBef>
                <a:spcPts val="320"/>
              </a:spcBef>
              <a:spcAft>
                <a:spcPts val="0"/>
              </a:spcAft>
              <a:buClr>
                <a:schemeClr val="dk1"/>
              </a:buClr>
              <a:buSzPts val="1600"/>
              <a:buFont typeface="Arial"/>
              <a:buNone/>
              <a:defRPr b="1" sz="1600"/>
            </a:lvl5pPr>
            <a:lvl6pPr indent="-228600" lvl="5" marL="2743200" algn="ctr">
              <a:spcBef>
                <a:spcPts val="320"/>
              </a:spcBef>
              <a:spcAft>
                <a:spcPts val="0"/>
              </a:spcAft>
              <a:buClr>
                <a:schemeClr val="dk1"/>
              </a:buClr>
              <a:buSzPts val="1600"/>
              <a:buFont typeface="Arial"/>
              <a:buNone/>
              <a:defRPr b="1" sz="1600"/>
            </a:lvl6pPr>
            <a:lvl7pPr indent="-228600" lvl="6" marL="3200400" algn="ctr">
              <a:spcBef>
                <a:spcPts val="320"/>
              </a:spcBef>
              <a:spcAft>
                <a:spcPts val="0"/>
              </a:spcAft>
              <a:buClr>
                <a:schemeClr val="dk1"/>
              </a:buClr>
              <a:buSzPts val="1600"/>
              <a:buFont typeface="Arial"/>
              <a:buNone/>
              <a:defRPr b="1" sz="1600"/>
            </a:lvl7pPr>
            <a:lvl8pPr indent="-228600" lvl="7" marL="3657600" algn="ctr">
              <a:spcBef>
                <a:spcPts val="320"/>
              </a:spcBef>
              <a:spcAft>
                <a:spcPts val="0"/>
              </a:spcAft>
              <a:buClr>
                <a:schemeClr val="dk1"/>
              </a:buClr>
              <a:buSzPts val="1600"/>
              <a:buFont typeface="Arial"/>
              <a:buNone/>
              <a:defRPr b="1" sz="1600"/>
            </a:lvl8pPr>
            <a:lvl9pPr indent="-228600" lvl="8" marL="4114800" algn="ctr">
              <a:spcBef>
                <a:spcPts val="320"/>
              </a:spcBef>
              <a:spcAft>
                <a:spcPts val="0"/>
              </a:spcAft>
              <a:buClr>
                <a:schemeClr val="dk1"/>
              </a:buClr>
              <a:buSzPts val="1600"/>
              <a:buFont typeface="Arial"/>
              <a:buNone/>
              <a:defRPr b="1" sz="1600"/>
            </a:lvl9pPr>
          </a:lstStyle>
          <a:p/>
        </p:txBody>
      </p:sp>
      <p:sp>
        <p:nvSpPr>
          <p:cNvPr id="281" name="Google Shape;281;g98f5c7f9ee_3_211"/>
          <p:cNvSpPr txBox="1"/>
          <p:nvPr>
            <p:ph idx="2" type="body"/>
          </p:nvPr>
        </p:nvSpPr>
        <p:spPr>
          <a:xfrm>
            <a:off x="457200" y="2174875"/>
            <a:ext cx="4040188" cy="3951288"/>
          </a:xfrm>
          <a:prstGeom prst="rect">
            <a:avLst/>
          </a:prstGeom>
          <a:noFill/>
          <a:ln>
            <a:noFill/>
          </a:ln>
        </p:spPr>
        <p:txBody>
          <a:bodyPr anchorCtr="0" anchor="ctr" bIns="0" lIns="0" spcFirstLastPara="1" rIns="0" wrap="square" tIns="0">
            <a:noAutofit/>
          </a:bodyPr>
          <a:lstStyle>
            <a:lvl1pPr indent="-228600" lvl="0" marL="457200" algn="ctr">
              <a:lnSpc>
                <a:spcPct val="120833"/>
              </a:lnSpc>
              <a:spcBef>
                <a:spcPts val="0"/>
              </a:spcBef>
              <a:spcAft>
                <a:spcPts val="0"/>
              </a:spcAft>
              <a:buSzPts val="1400"/>
              <a:buNone/>
              <a:defRPr sz="2400"/>
            </a:lvl1pPr>
            <a:lvl2pPr indent="-228600" lvl="1" marL="914400" algn="ctr">
              <a:spcBef>
                <a:spcPts val="400"/>
              </a:spcBef>
              <a:spcAft>
                <a:spcPts val="0"/>
              </a:spcAft>
              <a:buSzPts val="1400"/>
              <a:buNone/>
              <a:defRPr sz="2000"/>
            </a:lvl2pPr>
            <a:lvl3pPr indent="-228600" lvl="2" marL="1371600" algn="ctr">
              <a:spcBef>
                <a:spcPts val="360"/>
              </a:spcBef>
              <a:spcAft>
                <a:spcPts val="0"/>
              </a:spcAft>
              <a:buSzPts val="1400"/>
              <a:buNone/>
              <a:defRPr sz="1800"/>
            </a:lvl3pPr>
            <a:lvl4pPr indent="-228600" lvl="3" marL="1828800" algn="ctr">
              <a:spcBef>
                <a:spcPts val="320"/>
              </a:spcBef>
              <a:spcAft>
                <a:spcPts val="0"/>
              </a:spcAft>
              <a:buSzPts val="1400"/>
              <a:buNone/>
              <a:defRPr sz="1600"/>
            </a:lvl4pPr>
            <a:lvl5pPr indent="-228600" lvl="4" marL="2286000" algn="ctr">
              <a:spcBef>
                <a:spcPts val="320"/>
              </a:spcBef>
              <a:spcAft>
                <a:spcPts val="0"/>
              </a:spcAft>
              <a:buSzPts val="1400"/>
              <a:buNone/>
              <a:defRPr sz="1600"/>
            </a:lvl5pPr>
            <a:lvl6pPr indent="-228600" lvl="5" marL="2743200" algn="ctr">
              <a:spcBef>
                <a:spcPts val="320"/>
              </a:spcBef>
              <a:spcAft>
                <a:spcPts val="0"/>
              </a:spcAft>
              <a:buSzPts val="1400"/>
              <a:buNone/>
              <a:defRPr sz="1600"/>
            </a:lvl6pPr>
            <a:lvl7pPr indent="-228600" lvl="6" marL="3200400" algn="ctr">
              <a:spcBef>
                <a:spcPts val="320"/>
              </a:spcBef>
              <a:spcAft>
                <a:spcPts val="0"/>
              </a:spcAft>
              <a:buSzPts val="1400"/>
              <a:buNone/>
              <a:defRPr sz="1600"/>
            </a:lvl7pPr>
            <a:lvl8pPr indent="-228600" lvl="7" marL="3657600" algn="ctr">
              <a:spcBef>
                <a:spcPts val="320"/>
              </a:spcBef>
              <a:spcAft>
                <a:spcPts val="0"/>
              </a:spcAft>
              <a:buSzPts val="1400"/>
              <a:buNone/>
              <a:defRPr sz="1600"/>
            </a:lvl8pPr>
            <a:lvl9pPr indent="-228600" lvl="8" marL="4114800" algn="ctr">
              <a:spcBef>
                <a:spcPts val="320"/>
              </a:spcBef>
              <a:spcAft>
                <a:spcPts val="0"/>
              </a:spcAft>
              <a:buSzPts val="1400"/>
              <a:buNone/>
              <a:defRPr sz="1600"/>
            </a:lvl9pPr>
          </a:lstStyle>
          <a:p/>
        </p:txBody>
      </p:sp>
      <p:sp>
        <p:nvSpPr>
          <p:cNvPr id="282" name="Google Shape;282;g98f5c7f9ee_3_211"/>
          <p:cNvSpPr txBox="1"/>
          <p:nvPr>
            <p:ph idx="3" type="body"/>
          </p:nvPr>
        </p:nvSpPr>
        <p:spPr>
          <a:xfrm>
            <a:off x="4645025" y="1535113"/>
            <a:ext cx="4041775" cy="639762"/>
          </a:xfrm>
          <a:prstGeom prst="rect">
            <a:avLst/>
          </a:prstGeom>
          <a:noFill/>
          <a:ln>
            <a:noFill/>
          </a:ln>
        </p:spPr>
        <p:txBody>
          <a:bodyPr anchorCtr="0" anchor="b" bIns="0" lIns="0" spcFirstLastPara="1" rIns="0" wrap="square" tIns="0">
            <a:noAutofit/>
          </a:bodyPr>
          <a:lstStyle>
            <a:lvl1pPr indent="-228600" lvl="0" marL="457200" algn="ctr">
              <a:lnSpc>
                <a:spcPct val="120833"/>
              </a:lnSpc>
              <a:spcBef>
                <a:spcPts val="0"/>
              </a:spcBef>
              <a:spcAft>
                <a:spcPts val="0"/>
              </a:spcAft>
              <a:buClr>
                <a:schemeClr val="dk1"/>
              </a:buClr>
              <a:buSzPts val="2400"/>
              <a:buFont typeface="Arial"/>
              <a:buNone/>
              <a:defRPr b="1" sz="2400"/>
            </a:lvl1pPr>
            <a:lvl2pPr indent="-228600" lvl="1" marL="914400" algn="ctr">
              <a:spcBef>
                <a:spcPts val="400"/>
              </a:spcBef>
              <a:spcAft>
                <a:spcPts val="0"/>
              </a:spcAft>
              <a:buClr>
                <a:schemeClr val="dk1"/>
              </a:buClr>
              <a:buSzPts val="2000"/>
              <a:buFont typeface="Arial"/>
              <a:buNone/>
              <a:defRPr b="1" sz="2000"/>
            </a:lvl2pPr>
            <a:lvl3pPr indent="-228600" lvl="2" marL="1371600" algn="ctr">
              <a:spcBef>
                <a:spcPts val="360"/>
              </a:spcBef>
              <a:spcAft>
                <a:spcPts val="0"/>
              </a:spcAft>
              <a:buClr>
                <a:schemeClr val="dk1"/>
              </a:buClr>
              <a:buSzPts val="1800"/>
              <a:buFont typeface="Arial"/>
              <a:buNone/>
              <a:defRPr b="1" sz="1800"/>
            </a:lvl3pPr>
            <a:lvl4pPr indent="-228600" lvl="3" marL="1828800" algn="ctr">
              <a:spcBef>
                <a:spcPts val="320"/>
              </a:spcBef>
              <a:spcAft>
                <a:spcPts val="0"/>
              </a:spcAft>
              <a:buClr>
                <a:schemeClr val="dk1"/>
              </a:buClr>
              <a:buSzPts val="1600"/>
              <a:buFont typeface="Arial"/>
              <a:buNone/>
              <a:defRPr b="1" sz="1600"/>
            </a:lvl4pPr>
            <a:lvl5pPr indent="-228600" lvl="4" marL="2286000" algn="ctr">
              <a:spcBef>
                <a:spcPts val="320"/>
              </a:spcBef>
              <a:spcAft>
                <a:spcPts val="0"/>
              </a:spcAft>
              <a:buClr>
                <a:schemeClr val="dk1"/>
              </a:buClr>
              <a:buSzPts val="1600"/>
              <a:buFont typeface="Arial"/>
              <a:buNone/>
              <a:defRPr b="1" sz="1600"/>
            </a:lvl5pPr>
            <a:lvl6pPr indent="-228600" lvl="5" marL="2743200" algn="ctr">
              <a:spcBef>
                <a:spcPts val="320"/>
              </a:spcBef>
              <a:spcAft>
                <a:spcPts val="0"/>
              </a:spcAft>
              <a:buClr>
                <a:schemeClr val="dk1"/>
              </a:buClr>
              <a:buSzPts val="1600"/>
              <a:buFont typeface="Arial"/>
              <a:buNone/>
              <a:defRPr b="1" sz="1600"/>
            </a:lvl6pPr>
            <a:lvl7pPr indent="-228600" lvl="6" marL="3200400" algn="ctr">
              <a:spcBef>
                <a:spcPts val="320"/>
              </a:spcBef>
              <a:spcAft>
                <a:spcPts val="0"/>
              </a:spcAft>
              <a:buClr>
                <a:schemeClr val="dk1"/>
              </a:buClr>
              <a:buSzPts val="1600"/>
              <a:buFont typeface="Arial"/>
              <a:buNone/>
              <a:defRPr b="1" sz="1600"/>
            </a:lvl7pPr>
            <a:lvl8pPr indent="-228600" lvl="7" marL="3657600" algn="ctr">
              <a:spcBef>
                <a:spcPts val="320"/>
              </a:spcBef>
              <a:spcAft>
                <a:spcPts val="0"/>
              </a:spcAft>
              <a:buClr>
                <a:schemeClr val="dk1"/>
              </a:buClr>
              <a:buSzPts val="1600"/>
              <a:buFont typeface="Arial"/>
              <a:buNone/>
              <a:defRPr b="1" sz="1600"/>
            </a:lvl8pPr>
            <a:lvl9pPr indent="-228600" lvl="8" marL="4114800" algn="ctr">
              <a:spcBef>
                <a:spcPts val="320"/>
              </a:spcBef>
              <a:spcAft>
                <a:spcPts val="0"/>
              </a:spcAft>
              <a:buClr>
                <a:schemeClr val="dk1"/>
              </a:buClr>
              <a:buSzPts val="1600"/>
              <a:buFont typeface="Arial"/>
              <a:buNone/>
              <a:defRPr b="1" sz="1600"/>
            </a:lvl9pPr>
          </a:lstStyle>
          <a:p/>
        </p:txBody>
      </p:sp>
      <p:sp>
        <p:nvSpPr>
          <p:cNvPr id="283" name="Google Shape;283;g98f5c7f9ee_3_211"/>
          <p:cNvSpPr txBox="1"/>
          <p:nvPr>
            <p:ph idx="4" type="body"/>
          </p:nvPr>
        </p:nvSpPr>
        <p:spPr>
          <a:xfrm>
            <a:off x="4645025" y="2174875"/>
            <a:ext cx="4041775" cy="3951288"/>
          </a:xfrm>
          <a:prstGeom prst="rect">
            <a:avLst/>
          </a:prstGeom>
          <a:noFill/>
          <a:ln>
            <a:noFill/>
          </a:ln>
        </p:spPr>
        <p:txBody>
          <a:bodyPr anchorCtr="0" anchor="ctr" bIns="0" lIns="0" spcFirstLastPara="1" rIns="0" wrap="square" tIns="0">
            <a:noAutofit/>
          </a:bodyPr>
          <a:lstStyle>
            <a:lvl1pPr indent="-228600" lvl="0" marL="457200" algn="ctr">
              <a:lnSpc>
                <a:spcPct val="120833"/>
              </a:lnSpc>
              <a:spcBef>
                <a:spcPts val="0"/>
              </a:spcBef>
              <a:spcAft>
                <a:spcPts val="0"/>
              </a:spcAft>
              <a:buSzPts val="1400"/>
              <a:buNone/>
              <a:defRPr sz="2400"/>
            </a:lvl1pPr>
            <a:lvl2pPr indent="-228600" lvl="1" marL="914400" algn="ctr">
              <a:spcBef>
                <a:spcPts val="400"/>
              </a:spcBef>
              <a:spcAft>
                <a:spcPts val="0"/>
              </a:spcAft>
              <a:buSzPts val="1400"/>
              <a:buNone/>
              <a:defRPr sz="2000"/>
            </a:lvl2pPr>
            <a:lvl3pPr indent="-228600" lvl="2" marL="1371600" algn="ctr">
              <a:spcBef>
                <a:spcPts val="360"/>
              </a:spcBef>
              <a:spcAft>
                <a:spcPts val="0"/>
              </a:spcAft>
              <a:buSzPts val="1400"/>
              <a:buNone/>
              <a:defRPr sz="1800"/>
            </a:lvl3pPr>
            <a:lvl4pPr indent="-228600" lvl="3" marL="1828800" algn="ctr">
              <a:spcBef>
                <a:spcPts val="320"/>
              </a:spcBef>
              <a:spcAft>
                <a:spcPts val="0"/>
              </a:spcAft>
              <a:buSzPts val="1400"/>
              <a:buNone/>
              <a:defRPr sz="1600"/>
            </a:lvl4pPr>
            <a:lvl5pPr indent="-228600" lvl="4" marL="2286000" algn="ctr">
              <a:spcBef>
                <a:spcPts val="320"/>
              </a:spcBef>
              <a:spcAft>
                <a:spcPts val="0"/>
              </a:spcAft>
              <a:buSzPts val="1400"/>
              <a:buNone/>
              <a:defRPr sz="1600"/>
            </a:lvl5pPr>
            <a:lvl6pPr indent="-228600" lvl="5" marL="2743200" algn="ctr">
              <a:spcBef>
                <a:spcPts val="320"/>
              </a:spcBef>
              <a:spcAft>
                <a:spcPts val="0"/>
              </a:spcAft>
              <a:buSzPts val="1400"/>
              <a:buNone/>
              <a:defRPr sz="1600"/>
            </a:lvl6pPr>
            <a:lvl7pPr indent="-228600" lvl="6" marL="3200400" algn="ctr">
              <a:spcBef>
                <a:spcPts val="320"/>
              </a:spcBef>
              <a:spcAft>
                <a:spcPts val="0"/>
              </a:spcAft>
              <a:buSzPts val="1400"/>
              <a:buNone/>
              <a:defRPr sz="1600"/>
            </a:lvl7pPr>
            <a:lvl8pPr indent="-228600" lvl="7" marL="3657600" algn="ctr">
              <a:spcBef>
                <a:spcPts val="320"/>
              </a:spcBef>
              <a:spcAft>
                <a:spcPts val="0"/>
              </a:spcAft>
              <a:buSzPts val="1400"/>
              <a:buNone/>
              <a:defRPr sz="1600"/>
            </a:lvl8pPr>
            <a:lvl9pPr indent="-228600" lvl="8" marL="4114800" algn="ctr">
              <a:spcBef>
                <a:spcPts val="320"/>
              </a:spcBef>
              <a:spcAft>
                <a:spcPts val="0"/>
              </a:spcAft>
              <a:buSzPts val="1400"/>
              <a:buNone/>
              <a:defRPr sz="1600"/>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4" name="Shape 284"/>
        <p:cNvGrpSpPr/>
        <p:nvPr/>
      </p:nvGrpSpPr>
      <p:grpSpPr>
        <a:xfrm>
          <a:off x="0" y="0"/>
          <a:ext cx="0" cy="0"/>
          <a:chOff x="0" y="0"/>
          <a:chExt cx="0" cy="0"/>
        </a:xfrm>
      </p:grpSpPr>
      <p:sp>
        <p:nvSpPr>
          <p:cNvPr id="285" name="Google Shape;285;g98f5c7f9ee_3_217"/>
          <p:cNvSpPr txBox="1"/>
          <p:nvPr>
            <p:ph type="title"/>
          </p:nvPr>
        </p:nvSpPr>
        <p:spPr>
          <a:xfrm>
            <a:off x="635000" y="309563"/>
            <a:ext cx="7869238" cy="314325"/>
          </a:xfrm>
          <a:prstGeom prst="rect">
            <a:avLst/>
          </a:prstGeom>
          <a:noFill/>
          <a:ln>
            <a:noFill/>
          </a:ln>
        </p:spPr>
        <p:txBody>
          <a:bodyPr anchorCtr="0" anchor="ctr" bIns="0" lIns="0" spcFirstLastPara="1" rIns="0" wrap="square" tIns="0">
            <a:noAutofit/>
          </a:bodyPr>
          <a:lstStyle>
            <a:lvl1pPr lvl="0" algn="l">
              <a:lnSpc>
                <a:spcPct val="83333"/>
              </a:lnSpc>
              <a:spcBef>
                <a:spcPts val="0"/>
              </a:spcBef>
              <a:spcAft>
                <a:spcPts val="0"/>
              </a:spcAft>
              <a:buSzPts val="1400"/>
              <a:buNone/>
              <a:defRPr/>
            </a:lvl1pPr>
            <a:lvl2pPr lvl="1" algn="l">
              <a:lnSpc>
                <a:spcPct val="83333"/>
              </a:lnSpc>
              <a:spcBef>
                <a:spcPts val="0"/>
              </a:spcBef>
              <a:spcAft>
                <a:spcPts val="0"/>
              </a:spcAft>
              <a:buSzPts val="1400"/>
              <a:buNone/>
              <a:defRPr/>
            </a:lvl2pPr>
            <a:lvl3pPr lvl="2" algn="l">
              <a:lnSpc>
                <a:spcPct val="83333"/>
              </a:lnSpc>
              <a:spcBef>
                <a:spcPts val="0"/>
              </a:spcBef>
              <a:spcAft>
                <a:spcPts val="0"/>
              </a:spcAft>
              <a:buSzPts val="1400"/>
              <a:buNone/>
              <a:defRPr/>
            </a:lvl3pPr>
            <a:lvl4pPr lvl="3" algn="l">
              <a:lnSpc>
                <a:spcPct val="83333"/>
              </a:lnSpc>
              <a:spcBef>
                <a:spcPts val="0"/>
              </a:spcBef>
              <a:spcAft>
                <a:spcPts val="0"/>
              </a:spcAft>
              <a:buSzPts val="1400"/>
              <a:buNone/>
              <a:defRPr/>
            </a:lvl4pPr>
            <a:lvl5pPr lvl="4" algn="l">
              <a:lnSpc>
                <a:spcPct val="83333"/>
              </a:lnSpc>
              <a:spcBef>
                <a:spcPts val="0"/>
              </a:spcBef>
              <a:spcAft>
                <a:spcPts val="0"/>
              </a:spcAft>
              <a:buSzPts val="1400"/>
              <a:buNone/>
              <a:defRPr/>
            </a:lvl5pPr>
            <a:lvl6pPr lvl="5" algn="l">
              <a:lnSpc>
                <a:spcPct val="83333"/>
              </a:lnSpc>
              <a:spcBef>
                <a:spcPts val="0"/>
              </a:spcBef>
              <a:spcAft>
                <a:spcPts val="0"/>
              </a:spcAft>
              <a:buSzPts val="1400"/>
              <a:buNone/>
              <a:defRPr/>
            </a:lvl6pPr>
            <a:lvl7pPr lvl="6" algn="l">
              <a:lnSpc>
                <a:spcPct val="83333"/>
              </a:lnSpc>
              <a:spcBef>
                <a:spcPts val="0"/>
              </a:spcBef>
              <a:spcAft>
                <a:spcPts val="0"/>
              </a:spcAft>
              <a:buSzPts val="1400"/>
              <a:buNone/>
              <a:defRPr/>
            </a:lvl7pPr>
            <a:lvl8pPr lvl="7" algn="l">
              <a:lnSpc>
                <a:spcPct val="83333"/>
              </a:lnSpc>
              <a:spcBef>
                <a:spcPts val="0"/>
              </a:spcBef>
              <a:spcAft>
                <a:spcPts val="0"/>
              </a:spcAft>
              <a:buSzPts val="1400"/>
              <a:buNone/>
              <a:defRPr/>
            </a:lvl8pPr>
            <a:lvl9pPr lvl="8" algn="l">
              <a:lnSpc>
                <a:spcPct val="83333"/>
              </a:lnSpc>
              <a:spcBef>
                <a:spcPts val="0"/>
              </a:spcBef>
              <a:spcAft>
                <a:spcPts val="0"/>
              </a:spcAft>
              <a:buSzPts val="1400"/>
              <a:buNone/>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6" name="Shape 286"/>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87" name="Shape 287"/>
        <p:cNvGrpSpPr/>
        <p:nvPr/>
      </p:nvGrpSpPr>
      <p:grpSpPr>
        <a:xfrm>
          <a:off x="0" y="0"/>
          <a:ext cx="0" cy="0"/>
          <a:chOff x="0" y="0"/>
          <a:chExt cx="0" cy="0"/>
        </a:xfrm>
      </p:grpSpPr>
      <p:sp>
        <p:nvSpPr>
          <p:cNvPr id="288" name="Google Shape;288;g98f5c7f9ee_3_220"/>
          <p:cNvSpPr txBox="1"/>
          <p:nvPr>
            <p:ph type="title"/>
          </p:nvPr>
        </p:nvSpPr>
        <p:spPr>
          <a:xfrm>
            <a:off x="457200" y="273050"/>
            <a:ext cx="3008313" cy="1162050"/>
          </a:xfrm>
          <a:prstGeom prst="rect">
            <a:avLst/>
          </a:prstGeom>
          <a:noFill/>
          <a:ln>
            <a:noFill/>
          </a:ln>
        </p:spPr>
        <p:txBody>
          <a:bodyPr anchorCtr="0" anchor="b" bIns="0" lIns="0" spcFirstLastPara="1" rIns="0" wrap="square" tIns="0">
            <a:noAutofit/>
          </a:bodyPr>
          <a:lstStyle>
            <a:lvl1pPr lvl="0" algn="l">
              <a:lnSpc>
                <a:spcPct val="75000"/>
              </a:lnSpc>
              <a:spcBef>
                <a:spcPts val="0"/>
              </a:spcBef>
              <a:spcAft>
                <a:spcPts val="0"/>
              </a:spcAft>
              <a:buSzPts val="1400"/>
              <a:buNone/>
              <a:defRPr b="1" sz="2000"/>
            </a:lvl1pPr>
            <a:lvl2pPr lvl="1" algn="l">
              <a:lnSpc>
                <a:spcPct val="83333"/>
              </a:lnSpc>
              <a:spcBef>
                <a:spcPts val="0"/>
              </a:spcBef>
              <a:spcAft>
                <a:spcPts val="0"/>
              </a:spcAft>
              <a:buSzPts val="1400"/>
              <a:buNone/>
              <a:defRPr/>
            </a:lvl2pPr>
            <a:lvl3pPr lvl="2" algn="l">
              <a:lnSpc>
                <a:spcPct val="83333"/>
              </a:lnSpc>
              <a:spcBef>
                <a:spcPts val="0"/>
              </a:spcBef>
              <a:spcAft>
                <a:spcPts val="0"/>
              </a:spcAft>
              <a:buSzPts val="1400"/>
              <a:buNone/>
              <a:defRPr/>
            </a:lvl3pPr>
            <a:lvl4pPr lvl="3" algn="l">
              <a:lnSpc>
                <a:spcPct val="83333"/>
              </a:lnSpc>
              <a:spcBef>
                <a:spcPts val="0"/>
              </a:spcBef>
              <a:spcAft>
                <a:spcPts val="0"/>
              </a:spcAft>
              <a:buSzPts val="1400"/>
              <a:buNone/>
              <a:defRPr/>
            </a:lvl4pPr>
            <a:lvl5pPr lvl="4" algn="l">
              <a:lnSpc>
                <a:spcPct val="83333"/>
              </a:lnSpc>
              <a:spcBef>
                <a:spcPts val="0"/>
              </a:spcBef>
              <a:spcAft>
                <a:spcPts val="0"/>
              </a:spcAft>
              <a:buSzPts val="1400"/>
              <a:buNone/>
              <a:defRPr/>
            </a:lvl5pPr>
            <a:lvl6pPr lvl="5" algn="l">
              <a:lnSpc>
                <a:spcPct val="83333"/>
              </a:lnSpc>
              <a:spcBef>
                <a:spcPts val="0"/>
              </a:spcBef>
              <a:spcAft>
                <a:spcPts val="0"/>
              </a:spcAft>
              <a:buSzPts val="1400"/>
              <a:buNone/>
              <a:defRPr/>
            </a:lvl6pPr>
            <a:lvl7pPr lvl="6" algn="l">
              <a:lnSpc>
                <a:spcPct val="83333"/>
              </a:lnSpc>
              <a:spcBef>
                <a:spcPts val="0"/>
              </a:spcBef>
              <a:spcAft>
                <a:spcPts val="0"/>
              </a:spcAft>
              <a:buSzPts val="1400"/>
              <a:buNone/>
              <a:defRPr/>
            </a:lvl7pPr>
            <a:lvl8pPr lvl="7" algn="l">
              <a:lnSpc>
                <a:spcPct val="83333"/>
              </a:lnSpc>
              <a:spcBef>
                <a:spcPts val="0"/>
              </a:spcBef>
              <a:spcAft>
                <a:spcPts val="0"/>
              </a:spcAft>
              <a:buSzPts val="1400"/>
              <a:buNone/>
              <a:defRPr/>
            </a:lvl8pPr>
            <a:lvl9pPr lvl="8" algn="l">
              <a:lnSpc>
                <a:spcPct val="83333"/>
              </a:lnSpc>
              <a:spcBef>
                <a:spcPts val="0"/>
              </a:spcBef>
              <a:spcAft>
                <a:spcPts val="0"/>
              </a:spcAft>
              <a:buSzPts val="1400"/>
              <a:buNone/>
              <a:defRPr/>
            </a:lvl9pPr>
          </a:lstStyle>
          <a:p/>
        </p:txBody>
      </p:sp>
      <p:sp>
        <p:nvSpPr>
          <p:cNvPr id="289" name="Google Shape;289;g98f5c7f9ee_3_220"/>
          <p:cNvSpPr txBox="1"/>
          <p:nvPr>
            <p:ph idx="1" type="body"/>
          </p:nvPr>
        </p:nvSpPr>
        <p:spPr>
          <a:xfrm>
            <a:off x="3575050" y="273050"/>
            <a:ext cx="5111750" cy="5853113"/>
          </a:xfrm>
          <a:prstGeom prst="rect">
            <a:avLst/>
          </a:prstGeom>
          <a:noFill/>
          <a:ln>
            <a:noFill/>
          </a:ln>
        </p:spPr>
        <p:txBody>
          <a:bodyPr anchorCtr="0" anchor="ctr" bIns="0" lIns="0" spcFirstLastPara="1" rIns="0" wrap="square" tIns="0">
            <a:noAutofit/>
          </a:bodyPr>
          <a:lstStyle>
            <a:lvl1pPr indent="-228600" lvl="0" marL="457200" algn="ctr">
              <a:lnSpc>
                <a:spcPct val="90625"/>
              </a:lnSpc>
              <a:spcBef>
                <a:spcPts val="0"/>
              </a:spcBef>
              <a:spcAft>
                <a:spcPts val="0"/>
              </a:spcAft>
              <a:buSzPts val="1400"/>
              <a:buNone/>
              <a:defRPr sz="3200"/>
            </a:lvl1pPr>
            <a:lvl2pPr indent="-228600" lvl="1" marL="914400" algn="ctr">
              <a:spcBef>
                <a:spcPts val="560"/>
              </a:spcBef>
              <a:spcAft>
                <a:spcPts val="0"/>
              </a:spcAft>
              <a:buSzPts val="1400"/>
              <a:buNone/>
              <a:defRPr sz="2800"/>
            </a:lvl2pPr>
            <a:lvl3pPr indent="-228600" lvl="2" marL="1371600" algn="ctr">
              <a:spcBef>
                <a:spcPts val="480"/>
              </a:spcBef>
              <a:spcAft>
                <a:spcPts val="0"/>
              </a:spcAft>
              <a:buSzPts val="1400"/>
              <a:buNone/>
              <a:defRPr sz="2400"/>
            </a:lvl3pPr>
            <a:lvl4pPr indent="-228600" lvl="3" marL="1828800" algn="ctr">
              <a:spcBef>
                <a:spcPts val="400"/>
              </a:spcBef>
              <a:spcAft>
                <a:spcPts val="0"/>
              </a:spcAft>
              <a:buSzPts val="1400"/>
              <a:buNone/>
              <a:defRPr sz="2000"/>
            </a:lvl4pPr>
            <a:lvl5pPr indent="-228600" lvl="4" marL="2286000" algn="ctr">
              <a:spcBef>
                <a:spcPts val="400"/>
              </a:spcBef>
              <a:spcAft>
                <a:spcPts val="0"/>
              </a:spcAft>
              <a:buSzPts val="1400"/>
              <a:buNone/>
              <a:defRPr sz="2000"/>
            </a:lvl5pPr>
            <a:lvl6pPr indent="-228600" lvl="5" marL="2743200" algn="ctr">
              <a:spcBef>
                <a:spcPts val="400"/>
              </a:spcBef>
              <a:spcAft>
                <a:spcPts val="0"/>
              </a:spcAft>
              <a:buSzPts val="1400"/>
              <a:buNone/>
              <a:defRPr sz="2000"/>
            </a:lvl6pPr>
            <a:lvl7pPr indent="-228600" lvl="6" marL="3200400" algn="ctr">
              <a:spcBef>
                <a:spcPts val="400"/>
              </a:spcBef>
              <a:spcAft>
                <a:spcPts val="0"/>
              </a:spcAft>
              <a:buSzPts val="1400"/>
              <a:buNone/>
              <a:defRPr sz="2000"/>
            </a:lvl7pPr>
            <a:lvl8pPr indent="-228600" lvl="7" marL="3657600" algn="ctr">
              <a:spcBef>
                <a:spcPts val="400"/>
              </a:spcBef>
              <a:spcAft>
                <a:spcPts val="0"/>
              </a:spcAft>
              <a:buSzPts val="1400"/>
              <a:buNone/>
              <a:defRPr sz="2000"/>
            </a:lvl8pPr>
            <a:lvl9pPr indent="-228600" lvl="8" marL="4114800" algn="ctr">
              <a:spcBef>
                <a:spcPts val="400"/>
              </a:spcBef>
              <a:spcAft>
                <a:spcPts val="0"/>
              </a:spcAft>
              <a:buSzPts val="1400"/>
              <a:buNone/>
              <a:defRPr sz="2000"/>
            </a:lvl9pPr>
          </a:lstStyle>
          <a:p/>
        </p:txBody>
      </p:sp>
      <p:sp>
        <p:nvSpPr>
          <p:cNvPr id="290" name="Google Shape;290;g98f5c7f9ee_3_220"/>
          <p:cNvSpPr txBox="1"/>
          <p:nvPr>
            <p:ph idx="2" type="body"/>
          </p:nvPr>
        </p:nvSpPr>
        <p:spPr>
          <a:xfrm>
            <a:off x="457200" y="1435100"/>
            <a:ext cx="3008313" cy="4691063"/>
          </a:xfrm>
          <a:prstGeom prst="rect">
            <a:avLst/>
          </a:prstGeom>
          <a:noFill/>
          <a:ln>
            <a:noFill/>
          </a:ln>
        </p:spPr>
        <p:txBody>
          <a:bodyPr anchorCtr="0" anchor="ctr" bIns="0" lIns="0" spcFirstLastPara="1" rIns="0" wrap="square" tIns="0">
            <a:noAutofit/>
          </a:bodyPr>
          <a:lstStyle>
            <a:lvl1pPr indent="-228600" lvl="0" marL="457200" algn="ctr">
              <a:lnSpc>
                <a:spcPct val="207142"/>
              </a:lnSpc>
              <a:spcBef>
                <a:spcPts val="0"/>
              </a:spcBef>
              <a:spcAft>
                <a:spcPts val="0"/>
              </a:spcAft>
              <a:buClr>
                <a:schemeClr val="dk1"/>
              </a:buClr>
              <a:buSzPts val="1400"/>
              <a:buFont typeface="Arial"/>
              <a:buNone/>
              <a:defRPr sz="1400"/>
            </a:lvl1pPr>
            <a:lvl2pPr indent="-228600" lvl="1" marL="914400" algn="ctr">
              <a:spcBef>
                <a:spcPts val="240"/>
              </a:spcBef>
              <a:spcAft>
                <a:spcPts val="0"/>
              </a:spcAft>
              <a:buClr>
                <a:schemeClr val="dk1"/>
              </a:buClr>
              <a:buSzPts val="1200"/>
              <a:buFont typeface="Arial"/>
              <a:buNone/>
              <a:defRPr sz="1200"/>
            </a:lvl2pPr>
            <a:lvl3pPr indent="-228600" lvl="2" marL="1371600" algn="ctr">
              <a:spcBef>
                <a:spcPts val="200"/>
              </a:spcBef>
              <a:spcAft>
                <a:spcPts val="0"/>
              </a:spcAft>
              <a:buClr>
                <a:schemeClr val="dk1"/>
              </a:buClr>
              <a:buSzPts val="1000"/>
              <a:buFont typeface="Arial"/>
              <a:buNone/>
              <a:defRPr sz="1000"/>
            </a:lvl3pPr>
            <a:lvl4pPr indent="-228600" lvl="3" marL="1828800" algn="ctr">
              <a:spcBef>
                <a:spcPts val="180"/>
              </a:spcBef>
              <a:spcAft>
                <a:spcPts val="0"/>
              </a:spcAft>
              <a:buClr>
                <a:schemeClr val="dk1"/>
              </a:buClr>
              <a:buSzPts val="900"/>
              <a:buFont typeface="Arial"/>
              <a:buNone/>
              <a:defRPr sz="900"/>
            </a:lvl4pPr>
            <a:lvl5pPr indent="-228600" lvl="4" marL="2286000" algn="ctr">
              <a:spcBef>
                <a:spcPts val="180"/>
              </a:spcBef>
              <a:spcAft>
                <a:spcPts val="0"/>
              </a:spcAft>
              <a:buClr>
                <a:schemeClr val="dk1"/>
              </a:buClr>
              <a:buSzPts val="900"/>
              <a:buFont typeface="Arial"/>
              <a:buNone/>
              <a:defRPr sz="900"/>
            </a:lvl5pPr>
            <a:lvl6pPr indent="-228600" lvl="5" marL="2743200" algn="ctr">
              <a:spcBef>
                <a:spcPts val="180"/>
              </a:spcBef>
              <a:spcAft>
                <a:spcPts val="0"/>
              </a:spcAft>
              <a:buClr>
                <a:schemeClr val="dk1"/>
              </a:buClr>
              <a:buSzPts val="900"/>
              <a:buFont typeface="Arial"/>
              <a:buNone/>
              <a:defRPr sz="900"/>
            </a:lvl6pPr>
            <a:lvl7pPr indent="-228600" lvl="6" marL="3200400" algn="ctr">
              <a:spcBef>
                <a:spcPts val="180"/>
              </a:spcBef>
              <a:spcAft>
                <a:spcPts val="0"/>
              </a:spcAft>
              <a:buClr>
                <a:schemeClr val="dk1"/>
              </a:buClr>
              <a:buSzPts val="900"/>
              <a:buFont typeface="Arial"/>
              <a:buNone/>
              <a:defRPr sz="900"/>
            </a:lvl7pPr>
            <a:lvl8pPr indent="-228600" lvl="7" marL="3657600" algn="ctr">
              <a:spcBef>
                <a:spcPts val="180"/>
              </a:spcBef>
              <a:spcAft>
                <a:spcPts val="0"/>
              </a:spcAft>
              <a:buClr>
                <a:schemeClr val="dk1"/>
              </a:buClr>
              <a:buSzPts val="900"/>
              <a:buFont typeface="Arial"/>
              <a:buNone/>
              <a:defRPr sz="900"/>
            </a:lvl8pPr>
            <a:lvl9pPr indent="-228600" lvl="8" marL="4114800" algn="ctr">
              <a:spcBef>
                <a:spcPts val="180"/>
              </a:spcBef>
              <a:spcAft>
                <a:spcPts val="0"/>
              </a:spcAft>
              <a:buClr>
                <a:schemeClr val="dk1"/>
              </a:buClr>
              <a:buSzPts val="900"/>
              <a:buFont typeface="Arial"/>
              <a:buNone/>
              <a:defRPr sz="900"/>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91" name="Shape 291"/>
        <p:cNvGrpSpPr/>
        <p:nvPr/>
      </p:nvGrpSpPr>
      <p:grpSpPr>
        <a:xfrm>
          <a:off x="0" y="0"/>
          <a:ext cx="0" cy="0"/>
          <a:chOff x="0" y="0"/>
          <a:chExt cx="0" cy="0"/>
        </a:xfrm>
      </p:grpSpPr>
      <p:sp>
        <p:nvSpPr>
          <p:cNvPr id="292" name="Google Shape;292;g98f5c7f9ee_3_224"/>
          <p:cNvSpPr txBox="1"/>
          <p:nvPr>
            <p:ph type="title"/>
          </p:nvPr>
        </p:nvSpPr>
        <p:spPr>
          <a:xfrm>
            <a:off x="1792288" y="4800600"/>
            <a:ext cx="5486400" cy="566738"/>
          </a:xfrm>
          <a:prstGeom prst="rect">
            <a:avLst/>
          </a:prstGeom>
          <a:noFill/>
          <a:ln>
            <a:noFill/>
          </a:ln>
        </p:spPr>
        <p:txBody>
          <a:bodyPr anchorCtr="0" anchor="b" bIns="0" lIns="0" spcFirstLastPara="1" rIns="0" wrap="square" tIns="0">
            <a:noAutofit/>
          </a:bodyPr>
          <a:lstStyle>
            <a:lvl1pPr lvl="0" algn="l">
              <a:lnSpc>
                <a:spcPct val="75000"/>
              </a:lnSpc>
              <a:spcBef>
                <a:spcPts val="0"/>
              </a:spcBef>
              <a:spcAft>
                <a:spcPts val="0"/>
              </a:spcAft>
              <a:buSzPts val="1400"/>
              <a:buNone/>
              <a:defRPr b="1" sz="2000"/>
            </a:lvl1pPr>
            <a:lvl2pPr lvl="1" algn="l">
              <a:lnSpc>
                <a:spcPct val="83333"/>
              </a:lnSpc>
              <a:spcBef>
                <a:spcPts val="0"/>
              </a:spcBef>
              <a:spcAft>
                <a:spcPts val="0"/>
              </a:spcAft>
              <a:buSzPts val="1400"/>
              <a:buNone/>
              <a:defRPr/>
            </a:lvl2pPr>
            <a:lvl3pPr lvl="2" algn="l">
              <a:lnSpc>
                <a:spcPct val="83333"/>
              </a:lnSpc>
              <a:spcBef>
                <a:spcPts val="0"/>
              </a:spcBef>
              <a:spcAft>
                <a:spcPts val="0"/>
              </a:spcAft>
              <a:buSzPts val="1400"/>
              <a:buNone/>
              <a:defRPr/>
            </a:lvl3pPr>
            <a:lvl4pPr lvl="3" algn="l">
              <a:lnSpc>
                <a:spcPct val="83333"/>
              </a:lnSpc>
              <a:spcBef>
                <a:spcPts val="0"/>
              </a:spcBef>
              <a:spcAft>
                <a:spcPts val="0"/>
              </a:spcAft>
              <a:buSzPts val="1400"/>
              <a:buNone/>
              <a:defRPr/>
            </a:lvl4pPr>
            <a:lvl5pPr lvl="4" algn="l">
              <a:lnSpc>
                <a:spcPct val="83333"/>
              </a:lnSpc>
              <a:spcBef>
                <a:spcPts val="0"/>
              </a:spcBef>
              <a:spcAft>
                <a:spcPts val="0"/>
              </a:spcAft>
              <a:buSzPts val="1400"/>
              <a:buNone/>
              <a:defRPr/>
            </a:lvl5pPr>
            <a:lvl6pPr lvl="5" algn="l">
              <a:lnSpc>
                <a:spcPct val="83333"/>
              </a:lnSpc>
              <a:spcBef>
                <a:spcPts val="0"/>
              </a:spcBef>
              <a:spcAft>
                <a:spcPts val="0"/>
              </a:spcAft>
              <a:buSzPts val="1400"/>
              <a:buNone/>
              <a:defRPr/>
            </a:lvl6pPr>
            <a:lvl7pPr lvl="6" algn="l">
              <a:lnSpc>
                <a:spcPct val="83333"/>
              </a:lnSpc>
              <a:spcBef>
                <a:spcPts val="0"/>
              </a:spcBef>
              <a:spcAft>
                <a:spcPts val="0"/>
              </a:spcAft>
              <a:buSzPts val="1400"/>
              <a:buNone/>
              <a:defRPr/>
            </a:lvl7pPr>
            <a:lvl8pPr lvl="7" algn="l">
              <a:lnSpc>
                <a:spcPct val="83333"/>
              </a:lnSpc>
              <a:spcBef>
                <a:spcPts val="0"/>
              </a:spcBef>
              <a:spcAft>
                <a:spcPts val="0"/>
              </a:spcAft>
              <a:buSzPts val="1400"/>
              <a:buNone/>
              <a:defRPr/>
            </a:lvl8pPr>
            <a:lvl9pPr lvl="8" algn="l">
              <a:lnSpc>
                <a:spcPct val="83333"/>
              </a:lnSpc>
              <a:spcBef>
                <a:spcPts val="0"/>
              </a:spcBef>
              <a:spcAft>
                <a:spcPts val="0"/>
              </a:spcAft>
              <a:buSzPts val="1400"/>
              <a:buNone/>
              <a:defRPr/>
            </a:lvl9pPr>
          </a:lstStyle>
          <a:p/>
        </p:txBody>
      </p:sp>
      <p:sp>
        <p:nvSpPr>
          <p:cNvPr id="293" name="Google Shape;293;g98f5c7f9ee_3_224"/>
          <p:cNvSpPr/>
          <p:nvPr>
            <p:ph idx="2" type="pic"/>
          </p:nvPr>
        </p:nvSpPr>
        <p:spPr>
          <a:xfrm>
            <a:off x="1792288" y="612775"/>
            <a:ext cx="5486400" cy="4114800"/>
          </a:xfrm>
          <a:prstGeom prst="rect">
            <a:avLst/>
          </a:prstGeom>
          <a:noFill/>
          <a:ln>
            <a:noFill/>
          </a:ln>
        </p:spPr>
        <p:txBody>
          <a:bodyPr anchorCtr="0" anchor="ctr" bIns="0" lIns="0" spcFirstLastPara="1" rIns="0" wrap="square" tIns="0">
            <a:noAutofit/>
          </a:bodyPr>
          <a:lstStyle>
            <a:lvl1pPr lvl="0" marR="0" rtl="0" algn="ctr">
              <a:lnSpc>
                <a:spcPct val="90625"/>
              </a:lnSpc>
              <a:spcBef>
                <a:spcPts val="0"/>
              </a:spcBef>
              <a:spcAft>
                <a:spcPts val="0"/>
              </a:spcAft>
              <a:buClr>
                <a:schemeClr val="dk1"/>
              </a:buClr>
              <a:buSzPts val="3200"/>
              <a:buFont typeface="Arial"/>
              <a:buNone/>
              <a:defRPr b="0" i="1" sz="3200" u="none" cap="none" strike="noStrike">
                <a:solidFill>
                  <a:schemeClr val="dk1"/>
                </a:solidFill>
                <a:latin typeface="Arial"/>
                <a:ea typeface="Arial"/>
                <a:cs typeface="Arial"/>
                <a:sym typeface="Arial"/>
              </a:defRPr>
            </a:lvl1pPr>
            <a:lvl2pPr lvl="1" marR="0" rtl="0" algn="ctr">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ctr">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ctr">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294" name="Google Shape;294;g98f5c7f9ee_3_224"/>
          <p:cNvSpPr txBox="1"/>
          <p:nvPr>
            <p:ph idx="1" type="body"/>
          </p:nvPr>
        </p:nvSpPr>
        <p:spPr>
          <a:xfrm>
            <a:off x="1792288" y="5367338"/>
            <a:ext cx="5486400" cy="804862"/>
          </a:xfrm>
          <a:prstGeom prst="rect">
            <a:avLst/>
          </a:prstGeom>
          <a:noFill/>
          <a:ln>
            <a:noFill/>
          </a:ln>
        </p:spPr>
        <p:txBody>
          <a:bodyPr anchorCtr="0" anchor="ctr" bIns="0" lIns="0" spcFirstLastPara="1" rIns="0" wrap="square" tIns="0">
            <a:noAutofit/>
          </a:bodyPr>
          <a:lstStyle>
            <a:lvl1pPr indent="-228600" lvl="0" marL="457200" algn="ctr">
              <a:lnSpc>
                <a:spcPct val="207142"/>
              </a:lnSpc>
              <a:spcBef>
                <a:spcPts val="0"/>
              </a:spcBef>
              <a:spcAft>
                <a:spcPts val="0"/>
              </a:spcAft>
              <a:buClr>
                <a:schemeClr val="dk1"/>
              </a:buClr>
              <a:buSzPts val="1400"/>
              <a:buFont typeface="Arial"/>
              <a:buNone/>
              <a:defRPr sz="1400"/>
            </a:lvl1pPr>
            <a:lvl2pPr indent="-228600" lvl="1" marL="914400" algn="ctr">
              <a:spcBef>
                <a:spcPts val="240"/>
              </a:spcBef>
              <a:spcAft>
                <a:spcPts val="0"/>
              </a:spcAft>
              <a:buClr>
                <a:schemeClr val="dk1"/>
              </a:buClr>
              <a:buSzPts val="1200"/>
              <a:buFont typeface="Arial"/>
              <a:buNone/>
              <a:defRPr sz="1200"/>
            </a:lvl2pPr>
            <a:lvl3pPr indent="-228600" lvl="2" marL="1371600" algn="ctr">
              <a:spcBef>
                <a:spcPts val="200"/>
              </a:spcBef>
              <a:spcAft>
                <a:spcPts val="0"/>
              </a:spcAft>
              <a:buClr>
                <a:schemeClr val="dk1"/>
              </a:buClr>
              <a:buSzPts val="1000"/>
              <a:buFont typeface="Arial"/>
              <a:buNone/>
              <a:defRPr sz="1000"/>
            </a:lvl3pPr>
            <a:lvl4pPr indent="-228600" lvl="3" marL="1828800" algn="ctr">
              <a:spcBef>
                <a:spcPts val="180"/>
              </a:spcBef>
              <a:spcAft>
                <a:spcPts val="0"/>
              </a:spcAft>
              <a:buClr>
                <a:schemeClr val="dk1"/>
              </a:buClr>
              <a:buSzPts val="900"/>
              <a:buFont typeface="Arial"/>
              <a:buNone/>
              <a:defRPr sz="900"/>
            </a:lvl4pPr>
            <a:lvl5pPr indent="-228600" lvl="4" marL="2286000" algn="ctr">
              <a:spcBef>
                <a:spcPts val="180"/>
              </a:spcBef>
              <a:spcAft>
                <a:spcPts val="0"/>
              </a:spcAft>
              <a:buClr>
                <a:schemeClr val="dk1"/>
              </a:buClr>
              <a:buSzPts val="900"/>
              <a:buFont typeface="Arial"/>
              <a:buNone/>
              <a:defRPr sz="900"/>
            </a:lvl5pPr>
            <a:lvl6pPr indent="-228600" lvl="5" marL="2743200" algn="ctr">
              <a:spcBef>
                <a:spcPts val="180"/>
              </a:spcBef>
              <a:spcAft>
                <a:spcPts val="0"/>
              </a:spcAft>
              <a:buClr>
                <a:schemeClr val="dk1"/>
              </a:buClr>
              <a:buSzPts val="900"/>
              <a:buFont typeface="Arial"/>
              <a:buNone/>
              <a:defRPr sz="900"/>
            </a:lvl6pPr>
            <a:lvl7pPr indent="-228600" lvl="6" marL="3200400" algn="ctr">
              <a:spcBef>
                <a:spcPts val="180"/>
              </a:spcBef>
              <a:spcAft>
                <a:spcPts val="0"/>
              </a:spcAft>
              <a:buClr>
                <a:schemeClr val="dk1"/>
              </a:buClr>
              <a:buSzPts val="900"/>
              <a:buFont typeface="Arial"/>
              <a:buNone/>
              <a:defRPr sz="900"/>
            </a:lvl7pPr>
            <a:lvl8pPr indent="-228600" lvl="7" marL="3657600" algn="ctr">
              <a:spcBef>
                <a:spcPts val="180"/>
              </a:spcBef>
              <a:spcAft>
                <a:spcPts val="0"/>
              </a:spcAft>
              <a:buClr>
                <a:schemeClr val="dk1"/>
              </a:buClr>
              <a:buSzPts val="900"/>
              <a:buFont typeface="Arial"/>
              <a:buNone/>
              <a:defRPr sz="900"/>
            </a:lvl8pPr>
            <a:lvl9pPr indent="-228600" lvl="8" marL="4114800" algn="ctr">
              <a:spcBef>
                <a:spcPts val="180"/>
              </a:spcBef>
              <a:spcAft>
                <a:spcPts val="0"/>
              </a:spcAft>
              <a:buClr>
                <a:schemeClr val="dk1"/>
              </a:buClr>
              <a:buSzPts val="900"/>
              <a:buFont typeface="Arial"/>
              <a:buNone/>
              <a:defRPr sz="900"/>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95" name="Shape 295"/>
        <p:cNvGrpSpPr/>
        <p:nvPr/>
      </p:nvGrpSpPr>
      <p:grpSpPr>
        <a:xfrm>
          <a:off x="0" y="0"/>
          <a:ext cx="0" cy="0"/>
          <a:chOff x="0" y="0"/>
          <a:chExt cx="0" cy="0"/>
        </a:xfrm>
      </p:grpSpPr>
      <p:sp>
        <p:nvSpPr>
          <p:cNvPr id="296" name="Google Shape;296;g98f5c7f9ee_3_228"/>
          <p:cNvSpPr txBox="1"/>
          <p:nvPr>
            <p:ph type="title"/>
          </p:nvPr>
        </p:nvSpPr>
        <p:spPr>
          <a:xfrm>
            <a:off x="635000" y="309563"/>
            <a:ext cx="7869238" cy="314325"/>
          </a:xfrm>
          <a:prstGeom prst="rect">
            <a:avLst/>
          </a:prstGeom>
          <a:noFill/>
          <a:ln>
            <a:noFill/>
          </a:ln>
        </p:spPr>
        <p:txBody>
          <a:bodyPr anchorCtr="0" anchor="ctr" bIns="0" lIns="0" spcFirstLastPara="1" rIns="0" wrap="square" tIns="0">
            <a:noAutofit/>
          </a:bodyPr>
          <a:lstStyle>
            <a:lvl1pPr lvl="0" algn="l">
              <a:lnSpc>
                <a:spcPct val="83333"/>
              </a:lnSpc>
              <a:spcBef>
                <a:spcPts val="0"/>
              </a:spcBef>
              <a:spcAft>
                <a:spcPts val="0"/>
              </a:spcAft>
              <a:buSzPts val="1400"/>
              <a:buNone/>
              <a:defRPr/>
            </a:lvl1pPr>
            <a:lvl2pPr lvl="1" algn="l">
              <a:lnSpc>
                <a:spcPct val="83333"/>
              </a:lnSpc>
              <a:spcBef>
                <a:spcPts val="0"/>
              </a:spcBef>
              <a:spcAft>
                <a:spcPts val="0"/>
              </a:spcAft>
              <a:buSzPts val="1400"/>
              <a:buNone/>
              <a:defRPr/>
            </a:lvl2pPr>
            <a:lvl3pPr lvl="2" algn="l">
              <a:lnSpc>
                <a:spcPct val="83333"/>
              </a:lnSpc>
              <a:spcBef>
                <a:spcPts val="0"/>
              </a:spcBef>
              <a:spcAft>
                <a:spcPts val="0"/>
              </a:spcAft>
              <a:buSzPts val="1400"/>
              <a:buNone/>
              <a:defRPr/>
            </a:lvl3pPr>
            <a:lvl4pPr lvl="3" algn="l">
              <a:lnSpc>
                <a:spcPct val="83333"/>
              </a:lnSpc>
              <a:spcBef>
                <a:spcPts val="0"/>
              </a:spcBef>
              <a:spcAft>
                <a:spcPts val="0"/>
              </a:spcAft>
              <a:buSzPts val="1400"/>
              <a:buNone/>
              <a:defRPr/>
            </a:lvl4pPr>
            <a:lvl5pPr lvl="4" algn="l">
              <a:lnSpc>
                <a:spcPct val="83333"/>
              </a:lnSpc>
              <a:spcBef>
                <a:spcPts val="0"/>
              </a:spcBef>
              <a:spcAft>
                <a:spcPts val="0"/>
              </a:spcAft>
              <a:buSzPts val="1400"/>
              <a:buNone/>
              <a:defRPr/>
            </a:lvl5pPr>
            <a:lvl6pPr lvl="5" algn="l">
              <a:lnSpc>
                <a:spcPct val="83333"/>
              </a:lnSpc>
              <a:spcBef>
                <a:spcPts val="0"/>
              </a:spcBef>
              <a:spcAft>
                <a:spcPts val="0"/>
              </a:spcAft>
              <a:buSzPts val="1400"/>
              <a:buNone/>
              <a:defRPr/>
            </a:lvl6pPr>
            <a:lvl7pPr lvl="6" algn="l">
              <a:lnSpc>
                <a:spcPct val="83333"/>
              </a:lnSpc>
              <a:spcBef>
                <a:spcPts val="0"/>
              </a:spcBef>
              <a:spcAft>
                <a:spcPts val="0"/>
              </a:spcAft>
              <a:buSzPts val="1400"/>
              <a:buNone/>
              <a:defRPr/>
            </a:lvl7pPr>
            <a:lvl8pPr lvl="7" algn="l">
              <a:lnSpc>
                <a:spcPct val="83333"/>
              </a:lnSpc>
              <a:spcBef>
                <a:spcPts val="0"/>
              </a:spcBef>
              <a:spcAft>
                <a:spcPts val="0"/>
              </a:spcAft>
              <a:buSzPts val="1400"/>
              <a:buNone/>
              <a:defRPr/>
            </a:lvl8pPr>
            <a:lvl9pPr lvl="8" algn="l">
              <a:lnSpc>
                <a:spcPct val="83333"/>
              </a:lnSpc>
              <a:spcBef>
                <a:spcPts val="0"/>
              </a:spcBef>
              <a:spcAft>
                <a:spcPts val="0"/>
              </a:spcAft>
              <a:buSzPts val="1400"/>
              <a:buNone/>
              <a:defRPr/>
            </a:lvl9pPr>
          </a:lstStyle>
          <a:p/>
        </p:txBody>
      </p:sp>
      <p:sp>
        <p:nvSpPr>
          <p:cNvPr id="297" name="Google Shape;297;g98f5c7f9ee_3_228"/>
          <p:cNvSpPr txBox="1"/>
          <p:nvPr>
            <p:ph idx="1" type="body"/>
          </p:nvPr>
        </p:nvSpPr>
        <p:spPr>
          <a:xfrm rot="5400000">
            <a:off x="2405062" y="-506413"/>
            <a:ext cx="4327525" cy="7867650"/>
          </a:xfrm>
          <a:prstGeom prst="rect">
            <a:avLst/>
          </a:prstGeom>
          <a:noFill/>
          <a:ln>
            <a:noFill/>
          </a:ln>
        </p:spPr>
        <p:txBody>
          <a:bodyPr anchorCtr="0" anchor="ctr" bIns="0" lIns="0" spcFirstLastPara="1" rIns="0" wrap="square" tIns="0">
            <a:noAutofit/>
          </a:bodyPr>
          <a:lstStyle>
            <a:lvl1pPr indent="-228600" lvl="0" marL="457200" algn="ctr">
              <a:lnSpc>
                <a:spcPct val="161111"/>
              </a:lnSpc>
              <a:spcBef>
                <a:spcPts val="0"/>
              </a:spcBef>
              <a:spcAft>
                <a:spcPts val="0"/>
              </a:spcAft>
              <a:buSzPts val="1400"/>
              <a:buNone/>
              <a:defRPr/>
            </a:lvl1pPr>
            <a:lvl2pPr indent="-228600" lvl="1" marL="914400" algn="ctr">
              <a:spcBef>
                <a:spcPts val="360"/>
              </a:spcBef>
              <a:spcAft>
                <a:spcPts val="0"/>
              </a:spcAft>
              <a:buSzPts val="1400"/>
              <a:buNone/>
              <a:defRPr/>
            </a:lvl2pPr>
            <a:lvl3pPr indent="-228600" lvl="2" marL="1371600" algn="ctr">
              <a:spcBef>
                <a:spcPts val="360"/>
              </a:spcBef>
              <a:spcAft>
                <a:spcPts val="0"/>
              </a:spcAft>
              <a:buSzPts val="1400"/>
              <a:buNone/>
              <a:defRPr/>
            </a:lvl3pPr>
            <a:lvl4pPr indent="-228600" lvl="3" marL="1828800" algn="ctr">
              <a:spcBef>
                <a:spcPts val="360"/>
              </a:spcBef>
              <a:spcAft>
                <a:spcPts val="0"/>
              </a:spcAft>
              <a:buSzPts val="1400"/>
              <a:buNone/>
              <a:defRPr/>
            </a:lvl4pPr>
            <a:lvl5pPr indent="-228600" lvl="4" marL="2286000" algn="ctr">
              <a:spcBef>
                <a:spcPts val="360"/>
              </a:spcBef>
              <a:spcAft>
                <a:spcPts val="0"/>
              </a:spcAft>
              <a:buSzPts val="1400"/>
              <a:buNone/>
              <a:defRPr/>
            </a:lvl5pPr>
            <a:lvl6pPr indent="-228600" lvl="5" marL="2743200" algn="ctr">
              <a:spcBef>
                <a:spcPts val="360"/>
              </a:spcBef>
              <a:spcAft>
                <a:spcPts val="0"/>
              </a:spcAft>
              <a:buSzPts val="1400"/>
              <a:buNone/>
              <a:defRPr/>
            </a:lvl6pPr>
            <a:lvl7pPr indent="-228600" lvl="6" marL="3200400" algn="ctr">
              <a:spcBef>
                <a:spcPts val="360"/>
              </a:spcBef>
              <a:spcAft>
                <a:spcPts val="0"/>
              </a:spcAft>
              <a:buSzPts val="1400"/>
              <a:buNone/>
              <a:defRPr/>
            </a:lvl7pPr>
            <a:lvl8pPr indent="-228600" lvl="7" marL="3657600" algn="ctr">
              <a:spcBef>
                <a:spcPts val="360"/>
              </a:spcBef>
              <a:spcAft>
                <a:spcPts val="0"/>
              </a:spcAft>
              <a:buSzPts val="1400"/>
              <a:buNone/>
              <a:defRPr/>
            </a:lvl8pPr>
            <a:lvl9pPr indent="-228600" lvl="8" marL="4114800" algn="ctr">
              <a:spcBef>
                <a:spcPts val="360"/>
              </a:spcBef>
              <a:spcAft>
                <a:spcPts val="0"/>
              </a:spcAft>
              <a:buSzPts val="1400"/>
              <a:buNone/>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98" name="Shape 298"/>
        <p:cNvGrpSpPr/>
        <p:nvPr/>
      </p:nvGrpSpPr>
      <p:grpSpPr>
        <a:xfrm>
          <a:off x="0" y="0"/>
          <a:ext cx="0" cy="0"/>
          <a:chOff x="0" y="0"/>
          <a:chExt cx="0" cy="0"/>
        </a:xfrm>
      </p:grpSpPr>
      <p:sp>
        <p:nvSpPr>
          <p:cNvPr id="299" name="Google Shape;299;g98f5c7f9ee_3_231"/>
          <p:cNvSpPr txBox="1"/>
          <p:nvPr>
            <p:ph type="title"/>
          </p:nvPr>
        </p:nvSpPr>
        <p:spPr>
          <a:xfrm rot="5400000">
            <a:off x="4879976" y="1966913"/>
            <a:ext cx="5281612" cy="1966913"/>
          </a:xfrm>
          <a:prstGeom prst="rect">
            <a:avLst/>
          </a:prstGeom>
          <a:noFill/>
          <a:ln>
            <a:noFill/>
          </a:ln>
        </p:spPr>
        <p:txBody>
          <a:bodyPr anchorCtr="0" anchor="ctr" bIns="0" lIns="0" spcFirstLastPara="1" rIns="0" wrap="square" tIns="0">
            <a:noAutofit/>
          </a:bodyPr>
          <a:lstStyle>
            <a:lvl1pPr lvl="0" algn="l">
              <a:lnSpc>
                <a:spcPct val="83333"/>
              </a:lnSpc>
              <a:spcBef>
                <a:spcPts val="0"/>
              </a:spcBef>
              <a:spcAft>
                <a:spcPts val="0"/>
              </a:spcAft>
              <a:buSzPts val="1400"/>
              <a:buNone/>
              <a:defRPr/>
            </a:lvl1pPr>
            <a:lvl2pPr lvl="1" algn="l">
              <a:lnSpc>
                <a:spcPct val="83333"/>
              </a:lnSpc>
              <a:spcBef>
                <a:spcPts val="0"/>
              </a:spcBef>
              <a:spcAft>
                <a:spcPts val="0"/>
              </a:spcAft>
              <a:buSzPts val="1400"/>
              <a:buNone/>
              <a:defRPr/>
            </a:lvl2pPr>
            <a:lvl3pPr lvl="2" algn="l">
              <a:lnSpc>
                <a:spcPct val="83333"/>
              </a:lnSpc>
              <a:spcBef>
                <a:spcPts val="0"/>
              </a:spcBef>
              <a:spcAft>
                <a:spcPts val="0"/>
              </a:spcAft>
              <a:buSzPts val="1400"/>
              <a:buNone/>
              <a:defRPr/>
            </a:lvl3pPr>
            <a:lvl4pPr lvl="3" algn="l">
              <a:lnSpc>
                <a:spcPct val="83333"/>
              </a:lnSpc>
              <a:spcBef>
                <a:spcPts val="0"/>
              </a:spcBef>
              <a:spcAft>
                <a:spcPts val="0"/>
              </a:spcAft>
              <a:buSzPts val="1400"/>
              <a:buNone/>
              <a:defRPr/>
            </a:lvl4pPr>
            <a:lvl5pPr lvl="4" algn="l">
              <a:lnSpc>
                <a:spcPct val="83333"/>
              </a:lnSpc>
              <a:spcBef>
                <a:spcPts val="0"/>
              </a:spcBef>
              <a:spcAft>
                <a:spcPts val="0"/>
              </a:spcAft>
              <a:buSzPts val="1400"/>
              <a:buNone/>
              <a:defRPr/>
            </a:lvl5pPr>
            <a:lvl6pPr lvl="5" algn="l">
              <a:lnSpc>
                <a:spcPct val="83333"/>
              </a:lnSpc>
              <a:spcBef>
                <a:spcPts val="0"/>
              </a:spcBef>
              <a:spcAft>
                <a:spcPts val="0"/>
              </a:spcAft>
              <a:buSzPts val="1400"/>
              <a:buNone/>
              <a:defRPr/>
            </a:lvl6pPr>
            <a:lvl7pPr lvl="6" algn="l">
              <a:lnSpc>
                <a:spcPct val="83333"/>
              </a:lnSpc>
              <a:spcBef>
                <a:spcPts val="0"/>
              </a:spcBef>
              <a:spcAft>
                <a:spcPts val="0"/>
              </a:spcAft>
              <a:buSzPts val="1400"/>
              <a:buNone/>
              <a:defRPr/>
            </a:lvl7pPr>
            <a:lvl8pPr lvl="7" algn="l">
              <a:lnSpc>
                <a:spcPct val="83333"/>
              </a:lnSpc>
              <a:spcBef>
                <a:spcPts val="0"/>
              </a:spcBef>
              <a:spcAft>
                <a:spcPts val="0"/>
              </a:spcAft>
              <a:buSzPts val="1400"/>
              <a:buNone/>
              <a:defRPr/>
            </a:lvl8pPr>
            <a:lvl9pPr lvl="8" algn="l">
              <a:lnSpc>
                <a:spcPct val="83333"/>
              </a:lnSpc>
              <a:spcBef>
                <a:spcPts val="0"/>
              </a:spcBef>
              <a:spcAft>
                <a:spcPts val="0"/>
              </a:spcAft>
              <a:buSzPts val="1400"/>
              <a:buNone/>
              <a:defRPr/>
            </a:lvl9pPr>
          </a:lstStyle>
          <a:p/>
        </p:txBody>
      </p:sp>
      <p:sp>
        <p:nvSpPr>
          <p:cNvPr id="300" name="Google Shape;300;g98f5c7f9ee_3_231"/>
          <p:cNvSpPr txBox="1"/>
          <p:nvPr>
            <p:ph idx="1" type="body"/>
          </p:nvPr>
        </p:nvSpPr>
        <p:spPr>
          <a:xfrm rot="5400000">
            <a:off x="869156" y="75406"/>
            <a:ext cx="5281612" cy="5749925"/>
          </a:xfrm>
          <a:prstGeom prst="rect">
            <a:avLst/>
          </a:prstGeom>
          <a:noFill/>
          <a:ln>
            <a:noFill/>
          </a:ln>
        </p:spPr>
        <p:txBody>
          <a:bodyPr anchorCtr="0" anchor="ctr" bIns="0" lIns="0" spcFirstLastPara="1" rIns="0" wrap="square" tIns="0">
            <a:noAutofit/>
          </a:bodyPr>
          <a:lstStyle>
            <a:lvl1pPr indent="-228600" lvl="0" marL="457200" algn="ctr">
              <a:lnSpc>
                <a:spcPct val="161111"/>
              </a:lnSpc>
              <a:spcBef>
                <a:spcPts val="0"/>
              </a:spcBef>
              <a:spcAft>
                <a:spcPts val="0"/>
              </a:spcAft>
              <a:buSzPts val="1400"/>
              <a:buNone/>
              <a:defRPr/>
            </a:lvl1pPr>
            <a:lvl2pPr indent="-228600" lvl="1" marL="914400" algn="ctr">
              <a:spcBef>
                <a:spcPts val="360"/>
              </a:spcBef>
              <a:spcAft>
                <a:spcPts val="0"/>
              </a:spcAft>
              <a:buSzPts val="1400"/>
              <a:buNone/>
              <a:defRPr/>
            </a:lvl2pPr>
            <a:lvl3pPr indent="-228600" lvl="2" marL="1371600" algn="ctr">
              <a:spcBef>
                <a:spcPts val="360"/>
              </a:spcBef>
              <a:spcAft>
                <a:spcPts val="0"/>
              </a:spcAft>
              <a:buSzPts val="1400"/>
              <a:buNone/>
              <a:defRPr/>
            </a:lvl3pPr>
            <a:lvl4pPr indent="-228600" lvl="3" marL="1828800" algn="ctr">
              <a:spcBef>
                <a:spcPts val="360"/>
              </a:spcBef>
              <a:spcAft>
                <a:spcPts val="0"/>
              </a:spcAft>
              <a:buSzPts val="1400"/>
              <a:buNone/>
              <a:defRPr/>
            </a:lvl4pPr>
            <a:lvl5pPr indent="-228600" lvl="4" marL="2286000" algn="ctr">
              <a:spcBef>
                <a:spcPts val="360"/>
              </a:spcBef>
              <a:spcAft>
                <a:spcPts val="0"/>
              </a:spcAft>
              <a:buSzPts val="1400"/>
              <a:buNone/>
              <a:defRPr/>
            </a:lvl5pPr>
            <a:lvl6pPr indent="-228600" lvl="5" marL="2743200" algn="ctr">
              <a:spcBef>
                <a:spcPts val="360"/>
              </a:spcBef>
              <a:spcAft>
                <a:spcPts val="0"/>
              </a:spcAft>
              <a:buSzPts val="1400"/>
              <a:buNone/>
              <a:defRPr/>
            </a:lvl6pPr>
            <a:lvl7pPr indent="-228600" lvl="6" marL="3200400" algn="ctr">
              <a:spcBef>
                <a:spcPts val="360"/>
              </a:spcBef>
              <a:spcAft>
                <a:spcPts val="0"/>
              </a:spcAft>
              <a:buSzPts val="1400"/>
              <a:buNone/>
              <a:defRPr/>
            </a:lvl7pPr>
            <a:lvl8pPr indent="-228600" lvl="7" marL="3657600" algn="ctr">
              <a:spcBef>
                <a:spcPts val="360"/>
              </a:spcBef>
              <a:spcAft>
                <a:spcPts val="0"/>
              </a:spcAft>
              <a:buSzPts val="1400"/>
              <a:buNone/>
              <a:defRPr/>
            </a:lvl8pPr>
            <a:lvl9pPr indent="-228600" lvl="8" marL="4114800" algn="ctr">
              <a:spcBef>
                <a:spcPts val="36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9" name="Shape 29"/>
        <p:cNvGrpSpPr/>
        <p:nvPr/>
      </p:nvGrpSpPr>
      <p:grpSpPr>
        <a:xfrm>
          <a:off x="0" y="0"/>
          <a:ext cx="0" cy="0"/>
          <a:chOff x="0" y="0"/>
          <a:chExt cx="0" cy="0"/>
        </a:xfrm>
      </p:grpSpPr>
      <p:sp>
        <p:nvSpPr>
          <p:cNvPr id="30" name="Google Shape;30;p58"/>
          <p:cNvSpPr txBox="1"/>
          <p:nvPr>
            <p:ph type="ctrTitle"/>
          </p:nvPr>
        </p:nvSpPr>
        <p:spPr>
          <a:xfrm>
            <a:off x="311708" y="992767"/>
            <a:ext cx="8520525" cy="2736900"/>
          </a:xfrm>
          <a:prstGeom prst="rect">
            <a:avLst/>
          </a:prstGeom>
          <a:noFill/>
          <a:ln>
            <a:noFill/>
          </a:ln>
        </p:spPr>
        <p:txBody>
          <a:bodyPr anchorCtr="0" anchor="b" bIns="121900" lIns="121900" spcFirstLastPara="1" rIns="121900" wrap="square" tIns="121900">
            <a:noAutofit/>
          </a:bodyPr>
          <a:lstStyle>
            <a:lvl1pPr lvl="0" marR="0" rtl="0" algn="ctr">
              <a:lnSpc>
                <a:spcPct val="100000"/>
              </a:lnSpc>
              <a:spcBef>
                <a:spcPts val="0"/>
              </a:spcBef>
              <a:spcAft>
                <a:spcPts val="0"/>
              </a:spcAft>
              <a:buClr>
                <a:srgbClr val="000000"/>
              </a:buClr>
              <a:buSzPts val="6900"/>
              <a:buFont typeface="Arial"/>
              <a:buNone/>
              <a:defRPr b="0" i="0" sz="69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6900"/>
              <a:buFont typeface="Arial"/>
              <a:buNone/>
              <a:defRPr b="0" i="0" sz="69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6900"/>
              <a:buFont typeface="Arial"/>
              <a:buNone/>
              <a:defRPr b="0" i="0" sz="6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6900"/>
              <a:buFont typeface="Arial"/>
              <a:buNone/>
              <a:defRPr b="0" i="0" sz="69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6900"/>
              <a:buFont typeface="Arial"/>
              <a:buNone/>
              <a:defRPr b="0" i="0" sz="69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6900"/>
              <a:buFont typeface="Arial"/>
              <a:buNone/>
              <a:defRPr b="0" i="0" sz="69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6900"/>
              <a:buFont typeface="Arial"/>
              <a:buNone/>
              <a:defRPr b="0" i="0" sz="69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6900"/>
              <a:buFont typeface="Arial"/>
              <a:buNone/>
              <a:defRPr b="0" i="0" sz="69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6900"/>
              <a:buFont typeface="Arial"/>
              <a:buNone/>
              <a:defRPr b="0" i="0" sz="6900" u="none" cap="none" strike="noStrike">
                <a:solidFill>
                  <a:srgbClr val="000000"/>
                </a:solidFill>
                <a:latin typeface="Arial"/>
                <a:ea typeface="Arial"/>
                <a:cs typeface="Arial"/>
                <a:sym typeface="Arial"/>
              </a:defRPr>
            </a:lvl9pPr>
          </a:lstStyle>
          <a:p/>
        </p:txBody>
      </p:sp>
      <p:sp>
        <p:nvSpPr>
          <p:cNvPr id="31" name="Google Shape;31;p58"/>
          <p:cNvSpPr txBox="1"/>
          <p:nvPr>
            <p:ph idx="1" type="subTitle"/>
          </p:nvPr>
        </p:nvSpPr>
        <p:spPr>
          <a:xfrm>
            <a:off x="311700" y="3778833"/>
            <a:ext cx="8520525" cy="1056900"/>
          </a:xfrm>
          <a:prstGeom prst="rect">
            <a:avLst/>
          </a:prstGeom>
          <a:noFill/>
          <a:ln>
            <a:noFill/>
          </a:ln>
        </p:spPr>
        <p:txBody>
          <a:bodyPr anchorCtr="0" anchor="t" bIns="121900" lIns="121900" spcFirstLastPara="1" rIns="121900" wrap="square" tIns="121900">
            <a:noAutofit/>
          </a:bodyPr>
          <a:lstStyle>
            <a:lvl1pPr lvl="0"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9pPr>
          </a:lstStyle>
          <a:p/>
        </p:txBody>
      </p:sp>
      <p:sp>
        <p:nvSpPr>
          <p:cNvPr id="32" name="Google Shape;32;p58"/>
          <p:cNvSpPr txBox="1"/>
          <p:nvPr>
            <p:ph idx="12" type="sldNum"/>
          </p:nvPr>
        </p:nvSpPr>
        <p:spPr>
          <a:xfrm>
            <a:off x="8472458" y="6217622"/>
            <a:ext cx="548775"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8" name="Shape 38"/>
        <p:cNvGrpSpPr/>
        <p:nvPr/>
      </p:nvGrpSpPr>
      <p:grpSpPr>
        <a:xfrm>
          <a:off x="0" y="0"/>
          <a:ext cx="0" cy="0"/>
          <a:chOff x="0" y="0"/>
          <a:chExt cx="0" cy="0"/>
        </a:xfrm>
      </p:grpSpPr>
      <p:sp>
        <p:nvSpPr>
          <p:cNvPr id="39" name="Google Shape;39;g95d8cbd466_1_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g95d8cbd466_1_5"/>
          <p:cNvSpPr txBox="1"/>
          <p:nvPr>
            <p:ph idx="1" type="body"/>
          </p:nvPr>
        </p:nvSpPr>
        <p:spPr>
          <a:xfrm>
            <a:off x="457200" y="1600201"/>
            <a:ext cx="8229600" cy="4525963"/>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41" name="Google Shape;41;g95d8cbd466_1_5"/>
          <p:cNvSpPr txBox="1"/>
          <p:nvPr>
            <p:ph idx="12" type="sldNum"/>
          </p:nvPr>
        </p:nvSpPr>
        <p:spPr>
          <a:xfrm>
            <a:off x="6553200" y="6356351"/>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2" name="Shape 42"/>
        <p:cNvGrpSpPr/>
        <p:nvPr/>
      </p:nvGrpSpPr>
      <p:grpSpPr>
        <a:xfrm>
          <a:off x="0" y="0"/>
          <a:ext cx="0" cy="0"/>
          <a:chOff x="0" y="0"/>
          <a:chExt cx="0" cy="0"/>
        </a:xfrm>
      </p:grpSpPr>
      <p:sp>
        <p:nvSpPr>
          <p:cNvPr id="43" name="Google Shape;43;g95d8cbd466_1_9"/>
          <p:cNvSpPr txBox="1"/>
          <p:nvPr>
            <p:ph type="title"/>
          </p:nvPr>
        </p:nvSpPr>
        <p:spPr>
          <a:xfrm>
            <a:off x="722313" y="4406901"/>
            <a:ext cx="7772400" cy="136207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g95d8cbd466_1_9"/>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45" name="Google Shape;45;g95d8cbd466_1_9"/>
          <p:cNvSpPr txBox="1"/>
          <p:nvPr>
            <p:ph idx="12" type="sldNum"/>
          </p:nvPr>
        </p:nvSpPr>
        <p:spPr>
          <a:xfrm>
            <a:off x="6553200" y="6356351"/>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theme" Target="../theme/theme7.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10.xml.rels><?xml version="1.0" encoding="UTF-8" standalone="yes"?><Relationships xmlns="http://schemas.openxmlformats.org/package/2006/relationships"><Relationship Id="rId1" Type="http://schemas.openxmlformats.org/officeDocument/2006/relationships/image" Target="../media/image4.jpg"/><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5" Type="http://schemas.openxmlformats.org/officeDocument/2006/relationships/theme" Target="../theme/theme6.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55.xml"/><Relationship Id="rId10" Type="http://schemas.openxmlformats.org/officeDocument/2006/relationships/slideLayout" Target="../slideLayouts/slideLayout54.xml"/><Relationship Id="rId13" Type="http://schemas.openxmlformats.org/officeDocument/2006/relationships/theme" Target="../theme/theme9.xml"/><Relationship Id="rId12" Type="http://schemas.openxmlformats.org/officeDocument/2006/relationships/slideLayout" Target="../slideLayouts/slideLayout56.xml"/><Relationship Id="rId1" Type="http://schemas.openxmlformats.org/officeDocument/2006/relationships/image" Target="../media/image5.jpg"/><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9" Type="http://schemas.openxmlformats.org/officeDocument/2006/relationships/slideLayout" Target="../slideLayouts/slideLayout53.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66.xml"/><Relationship Id="rId10" Type="http://schemas.openxmlformats.org/officeDocument/2006/relationships/slideLayout" Target="../slideLayouts/slideLayout65.xml"/><Relationship Id="rId13" Type="http://schemas.openxmlformats.org/officeDocument/2006/relationships/theme" Target="../theme/theme12.xml"/><Relationship Id="rId12" Type="http://schemas.openxmlformats.org/officeDocument/2006/relationships/slideLayout" Target="../slideLayouts/slideLayout67.xml"/><Relationship Id="rId1" Type="http://schemas.openxmlformats.org/officeDocument/2006/relationships/image" Target="../media/image5.jpg"/><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9" Type="http://schemas.openxmlformats.org/officeDocument/2006/relationships/slideLayout" Target="../slideLayouts/slideLayout64.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11" Type="http://schemas.openxmlformats.org/officeDocument/2006/relationships/theme" Target="../theme/theme13.xml"/><Relationship Id="rId10" Type="http://schemas.openxmlformats.org/officeDocument/2006/relationships/slideLayout" Target="../slideLayouts/slideLayout16.xml"/><Relationship Id="rId9" Type="http://schemas.openxmlformats.org/officeDocument/2006/relationships/slideLayout" Target="../slideLayouts/slideLayout15.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2" Type="http://schemas.openxmlformats.org/officeDocument/2006/relationships/theme" Target="../theme/theme11.xml"/><Relationship Id="rId9" Type="http://schemas.openxmlformats.org/officeDocument/2006/relationships/slideLayout" Target="../slideLayouts/slideLayout24.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theme" Target="../theme/theme8.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theme" Target="../theme/theme4.xml"/></Relationships>
</file>

<file path=ppt/slideMasters/_rels/slideMaster6.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5" Type="http://schemas.openxmlformats.org/officeDocument/2006/relationships/slideLayout" Target="../slideLayouts/slideLayout35.xml"/><Relationship Id="rId6" Type="http://schemas.openxmlformats.org/officeDocument/2006/relationships/theme" Target="../theme/theme2.xml"/></Relationships>
</file>

<file path=ppt/slideMasters/_rels/slideMaster7.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theme" Target="../theme/theme10.xml"/></Relationships>
</file>

<file path=ppt/slideMasters/_rels/slideMaster8.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theme" Target="../theme/theme1.xml"/></Relationships>
</file>

<file path=ppt/slideMasters/_rels/slideMaster9.xml.rels><?xml version="1.0" encoding="UTF-8" standalone="yes"?><Relationships xmlns="http://schemas.openxmlformats.org/package/2006/relationships"><Relationship Id="rId1" Type="http://schemas.openxmlformats.org/officeDocument/2006/relationships/image" Target="../media/image2.jpg"/><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45"/>
          <p:cNvSpPr txBox="1"/>
          <p:nvPr>
            <p:ph idx="12" type="sldNum"/>
          </p:nvPr>
        </p:nvSpPr>
        <p:spPr>
          <a:xfrm>
            <a:off x="7239000" y="6546850"/>
            <a:ext cx="1905000" cy="256540"/>
          </a:xfrm>
          <a:prstGeom prst="rect">
            <a:avLst/>
          </a:prstGeom>
          <a:noFill/>
          <a:ln>
            <a:noFill/>
          </a:ln>
        </p:spPr>
        <p:txBody>
          <a:bodyPr anchorCtr="0" anchor="t" bIns="45700" lIns="45700" spcFirstLastPara="1" rIns="45700" wrap="square" tIns="4570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94" name="Shape 194"/>
        <p:cNvGrpSpPr/>
        <p:nvPr/>
      </p:nvGrpSpPr>
      <p:grpSpPr>
        <a:xfrm>
          <a:off x="0" y="0"/>
          <a:ext cx="0" cy="0"/>
          <a:chOff x="0" y="0"/>
          <a:chExt cx="0" cy="0"/>
        </a:xfrm>
      </p:grpSpPr>
      <p:sp>
        <p:nvSpPr>
          <p:cNvPr id="195" name="Google Shape;195;g9771213e26_7_0"/>
          <p:cNvSpPr txBox="1"/>
          <p:nvPr>
            <p:ph idx="12" type="sldNum"/>
          </p:nvPr>
        </p:nvSpPr>
        <p:spPr>
          <a:xfrm>
            <a:off x="7239000" y="6546850"/>
            <a:ext cx="1905000" cy="256540"/>
          </a:xfrm>
          <a:prstGeom prst="rect">
            <a:avLst/>
          </a:prstGeom>
          <a:noFill/>
          <a:ln>
            <a:noFill/>
          </a:ln>
        </p:spPr>
        <p:txBody>
          <a:bodyPr anchorCtr="0" anchor="t" bIns="45700" lIns="45700" spcFirstLastPara="1" rIns="45700" wrap="square" tIns="4570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 accent1="accent1" accent2="accent2" accent3="accent3" accent4="accent4" accent5="accent5" accent6="accent6" bg1="lt1" bg2="dk2" tx1="dk1" tx2="lt2" folHlink="folHlink" hlink="hlink"/>
  <p:sldLayoutIdLst>
    <p:sldLayoutId id="2147483700" r:id="rId2"/>
    <p:sldLayoutId id="2147483701" r:id="rId3"/>
    <p:sldLayoutId id="2147483702" r:id="rId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6" name="Shape 206"/>
        <p:cNvGrpSpPr/>
        <p:nvPr/>
      </p:nvGrpSpPr>
      <p:grpSpPr>
        <a:xfrm>
          <a:off x="0" y="0"/>
          <a:ext cx="0" cy="0"/>
          <a:chOff x="0" y="0"/>
          <a:chExt cx="0" cy="0"/>
        </a:xfrm>
      </p:grpSpPr>
      <p:sp>
        <p:nvSpPr>
          <p:cNvPr id="207" name="Google Shape;207;g98f5c7f9ee_3_0"/>
          <p:cNvSpPr/>
          <p:nvPr/>
        </p:nvSpPr>
        <p:spPr>
          <a:xfrm>
            <a:off x="0" y="1263650"/>
            <a:ext cx="136525" cy="4325938"/>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500">
              <a:solidFill>
                <a:schemeClr val="dk1"/>
              </a:solidFill>
              <a:latin typeface="Arial"/>
              <a:ea typeface="Arial"/>
              <a:cs typeface="Arial"/>
              <a:sym typeface="Arial"/>
            </a:endParaRPr>
          </a:p>
        </p:txBody>
      </p:sp>
      <p:sp>
        <p:nvSpPr>
          <p:cNvPr id="208" name="Google Shape;208;g98f5c7f9ee_3_0"/>
          <p:cNvSpPr/>
          <p:nvPr/>
        </p:nvSpPr>
        <p:spPr>
          <a:xfrm>
            <a:off x="9007475" y="1263650"/>
            <a:ext cx="136525" cy="4325938"/>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500">
              <a:solidFill>
                <a:schemeClr val="dk1"/>
              </a:solidFill>
              <a:latin typeface="Arial"/>
              <a:ea typeface="Arial"/>
              <a:cs typeface="Arial"/>
              <a:sym typeface="Arial"/>
            </a:endParaRPr>
          </a:p>
        </p:txBody>
      </p:sp>
      <p:sp>
        <p:nvSpPr>
          <p:cNvPr id="209" name="Google Shape;209;g98f5c7f9ee_3_0"/>
          <p:cNvSpPr txBox="1"/>
          <p:nvPr>
            <p:ph type="title"/>
          </p:nvPr>
        </p:nvSpPr>
        <p:spPr>
          <a:xfrm>
            <a:off x="635000" y="309563"/>
            <a:ext cx="7869238" cy="314325"/>
          </a:xfrm>
          <a:prstGeom prst="rect">
            <a:avLst/>
          </a:prstGeom>
          <a:noFill/>
          <a:ln>
            <a:noFill/>
          </a:ln>
        </p:spPr>
        <p:txBody>
          <a:bodyPr anchorCtr="0" anchor="ctr" bIns="0" lIns="0" spcFirstLastPara="1" rIns="0" wrap="square" tIns="0">
            <a:noAutofit/>
          </a:bodyPr>
          <a:lstStyle>
            <a:lvl1pPr lvl="0" marR="0" rtl="0" algn="l">
              <a:lnSpc>
                <a:spcPct val="125000"/>
              </a:lnSpc>
              <a:spcBef>
                <a:spcPts val="0"/>
              </a:spcBef>
              <a:spcAft>
                <a:spcPts val="0"/>
              </a:spcAft>
              <a:buSzPts val="1400"/>
              <a:buNone/>
              <a:defRPr b="0" i="0" sz="1200" u="none" cap="none" strike="noStrike">
                <a:solidFill>
                  <a:schemeClr val="dk2"/>
                </a:solidFill>
                <a:latin typeface="Arial"/>
                <a:ea typeface="Arial"/>
                <a:cs typeface="Arial"/>
                <a:sym typeface="Arial"/>
              </a:defRPr>
            </a:lvl1pPr>
            <a:lvl2pPr lvl="1" marR="0" rtl="0" algn="l">
              <a:lnSpc>
                <a:spcPct val="125000"/>
              </a:lnSpc>
              <a:spcBef>
                <a:spcPts val="0"/>
              </a:spcBef>
              <a:spcAft>
                <a:spcPts val="0"/>
              </a:spcAft>
              <a:buSzPts val="1400"/>
              <a:buNone/>
              <a:defRPr b="0" i="0" sz="1200" u="none" cap="none" strike="noStrike">
                <a:solidFill>
                  <a:schemeClr val="dk2"/>
                </a:solidFill>
                <a:latin typeface="Arial"/>
                <a:ea typeface="Arial"/>
                <a:cs typeface="Arial"/>
                <a:sym typeface="Arial"/>
              </a:defRPr>
            </a:lvl2pPr>
            <a:lvl3pPr lvl="2" marR="0" rtl="0" algn="l">
              <a:lnSpc>
                <a:spcPct val="125000"/>
              </a:lnSpc>
              <a:spcBef>
                <a:spcPts val="0"/>
              </a:spcBef>
              <a:spcAft>
                <a:spcPts val="0"/>
              </a:spcAft>
              <a:buSzPts val="1400"/>
              <a:buNone/>
              <a:defRPr b="0" i="0" sz="1200" u="none" cap="none" strike="noStrike">
                <a:solidFill>
                  <a:schemeClr val="dk2"/>
                </a:solidFill>
                <a:latin typeface="Arial"/>
                <a:ea typeface="Arial"/>
                <a:cs typeface="Arial"/>
                <a:sym typeface="Arial"/>
              </a:defRPr>
            </a:lvl3pPr>
            <a:lvl4pPr lvl="3" marR="0" rtl="0" algn="l">
              <a:lnSpc>
                <a:spcPct val="125000"/>
              </a:lnSpc>
              <a:spcBef>
                <a:spcPts val="0"/>
              </a:spcBef>
              <a:spcAft>
                <a:spcPts val="0"/>
              </a:spcAft>
              <a:buSzPts val="1400"/>
              <a:buNone/>
              <a:defRPr b="0" i="0" sz="1200" u="none" cap="none" strike="noStrike">
                <a:solidFill>
                  <a:schemeClr val="dk2"/>
                </a:solidFill>
                <a:latin typeface="Arial"/>
                <a:ea typeface="Arial"/>
                <a:cs typeface="Arial"/>
                <a:sym typeface="Arial"/>
              </a:defRPr>
            </a:lvl4pPr>
            <a:lvl5pPr lvl="4" marR="0" rtl="0" algn="l">
              <a:lnSpc>
                <a:spcPct val="125000"/>
              </a:lnSpc>
              <a:spcBef>
                <a:spcPts val="0"/>
              </a:spcBef>
              <a:spcAft>
                <a:spcPts val="0"/>
              </a:spcAft>
              <a:buSzPts val="1400"/>
              <a:buNone/>
              <a:defRPr b="0" i="0" sz="1200" u="none" cap="none" strike="noStrike">
                <a:solidFill>
                  <a:schemeClr val="dk2"/>
                </a:solidFill>
                <a:latin typeface="Arial"/>
                <a:ea typeface="Arial"/>
                <a:cs typeface="Arial"/>
                <a:sym typeface="Arial"/>
              </a:defRPr>
            </a:lvl5pPr>
            <a:lvl6pPr lvl="5" marR="0" rtl="0" algn="l">
              <a:lnSpc>
                <a:spcPct val="125000"/>
              </a:lnSpc>
              <a:spcBef>
                <a:spcPts val="0"/>
              </a:spcBef>
              <a:spcAft>
                <a:spcPts val="0"/>
              </a:spcAft>
              <a:buSzPts val="1400"/>
              <a:buNone/>
              <a:defRPr b="0" i="0" sz="1200" u="none" cap="none" strike="noStrike">
                <a:solidFill>
                  <a:schemeClr val="dk2"/>
                </a:solidFill>
                <a:latin typeface="Arial"/>
                <a:ea typeface="Arial"/>
                <a:cs typeface="Arial"/>
                <a:sym typeface="Arial"/>
              </a:defRPr>
            </a:lvl6pPr>
            <a:lvl7pPr lvl="6" marR="0" rtl="0" algn="l">
              <a:lnSpc>
                <a:spcPct val="125000"/>
              </a:lnSpc>
              <a:spcBef>
                <a:spcPts val="0"/>
              </a:spcBef>
              <a:spcAft>
                <a:spcPts val="0"/>
              </a:spcAft>
              <a:buSzPts val="1400"/>
              <a:buNone/>
              <a:defRPr b="0" i="0" sz="1200" u="none" cap="none" strike="noStrike">
                <a:solidFill>
                  <a:schemeClr val="dk2"/>
                </a:solidFill>
                <a:latin typeface="Arial"/>
                <a:ea typeface="Arial"/>
                <a:cs typeface="Arial"/>
                <a:sym typeface="Arial"/>
              </a:defRPr>
            </a:lvl7pPr>
            <a:lvl8pPr lvl="7" marR="0" rtl="0" algn="l">
              <a:lnSpc>
                <a:spcPct val="125000"/>
              </a:lnSpc>
              <a:spcBef>
                <a:spcPts val="0"/>
              </a:spcBef>
              <a:spcAft>
                <a:spcPts val="0"/>
              </a:spcAft>
              <a:buSzPts val="1400"/>
              <a:buNone/>
              <a:defRPr b="0" i="0" sz="1200" u="none" cap="none" strike="noStrike">
                <a:solidFill>
                  <a:schemeClr val="dk2"/>
                </a:solidFill>
                <a:latin typeface="Arial"/>
                <a:ea typeface="Arial"/>
                <a:cs typeface="Arial"/>
                <a:sym typeface="Arial"/>
              </a:defRPr>
            </a:lvl8pPr>
            <a:lvl9pPr lvl="8" marR="0" rtl="0" algn="l">
              <a:lnSpc>
                <a:spcPct val="125000"/>
              </a:lnSpc>
              <a:spcBef>
                <a:spcPts val="0"/>
              </a:spcBef>
              <a:spcAft>
                <a:spcPts val="0"/>
              </a:spcAft>
              <a:buSzPts val="1400"/>
              <a:buNone/>
              <a:defRPr b="0" i="0" sz="1200" u="none" cap="none" strike="noStrike">
                <a:solidFill>
                  <a:schemeClr val="dk2"/>
                </a:solidFill>
                <a:latin typeface="Arial"/>
                <a:ea typeface="Arial"/>
                <a:cs typeface="Arial"/>
                <a:sym typeface="Arial"/>
              </a:defRPr>
            </a:lvl9pPr>
          </a:lstStyle>
          <a:p/>
        </p:txBody>
      </p:sp>
      <p:sp>
        <p:nvSpPr>
          <p:cNvPr id="210" name="Google Shape;210;g98f5c7f9ee_3_0"/>
          <p:cNvSpPr txBox="1"/>
          <p:nvPr>
            <p:ph idx="1" type="body"/>
          </p:nvPr>
        </p:nvSpPr>
        <p:spPr>
          <a:xfrm>
            <a:off x="635000" y="1263650"/>
            <a:ext cx="7867650" cy="4327525"/>
          </a:xfrm>
          <a:prstGeom prst="rect">
            <a:avLst/>
          </a:prstGeom>
          <a:noFill/>
          <a:ln>
            <a:noFill/>
          </a:ln>
        </p:spPr>
        <p:txBody>
          <a:bodyPr anchorCtr="0" anchor="t" bIns="0" lIns="0" spcFirstLastPara="1" rIns="0" wrap="square" tIns="0">
            <a:noAutofit/>
          </a:bodyPr>
          <a:lstStyle>
            <a:lvl1pPr indent="-323850" lvl="0" marL="457200" marR="0" rtl="0" algn="l">
              <a:lnSpc>
                <a:spcPct val="160000"/>
              </a:lnSpc>
              <a:spcBef>
                <a:spcPts val="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1pPr>
            <a:lvl2pPr indent="-323850" lvl="1" marL="914400" marR="0" rtl="0" algn="l">
              <a:lnSpc>
                <a:spcPct val="160000"/>
              </a:lnSpc>
              <a:spcBef>
                <a:spcPts val="0"/>
              </a:spcBef>
              <a:spcAft>
                <a:spcPts val="0"/>
              </a:spcAft>
              <a:buClr>
                <a:schemeClr val="dk1"/>
              </a:buClr>
              <a:buSzPts val="1500"/>
              <a:buFont typeface="Arial"/>
              <a:buAutoNum type="alphaLcParenR"/>
              <a:defRPr b="0" i="0" sz="1500" u="none" cap="none" strike="noStrike">
                <a:solidFill>
                  <a:schemeClr val="dk1"/>
                </a:solidFill>
                <a:latin typeface="Arial"/>
                <a:ea typeface="Arial"/>
                <a:cs typeface="Arial"/>
                <a:sym typeface="Arial"/>
              </a:defRPr>
            </a:lvl2pPr>
            <a:lvl3pPr indent="-323850" lvl="2" marL="1371600" marR="0" rtl="0" algn="l">
              <a:lnSpc>
                <a:spcPct val="160000"/>
              </a:lnSpc>
              <a:spcBef>
                <a:spcPts val="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23850" lvl="3" marL="1828800" marR="0" rtl="0" algn="l">
              <a:lnSpc>
                <a:spcPct val="160000"/>
              </a:lnSpc>
              <a:spcBef>
                <a:spcPts val="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4pPr>
            <a:lvl5pPr indent="-323850" lvl="4" marL="2286000" marR="0" rtl="0" algn="l">
              <a:lnSpc>
                <a:spcPct val="160000"/>
              </a:lnSpc>
              <a:spcBef>
                <a:spcPts val="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5pPr>
            <a:lvl6pPr indent="-323850" lvl="5" marL="2743200" marR="0" rtl="0" algn="l">
              <a:lnSpc>
                <a:spcPct val="160000"/>
              </a:lnSpc>
              <a:spcBef>
                <a:spcPts val="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60000"/>
              </a:lnSpc>
              <a:spcBef>
                <a:spcPts val="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60000"/>
              </a:lnSpc>
              <a:spcBef>
                <a:spcPts val="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60000"/>
              </a:lnSpc>
              <a:spcBef>
                <a:spcPts val="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cxnSp>
        <p:nvCxnSpPr>
          <p:cNvPr id="211" name="Google Shape;211;g98f5c7f9ee_3_0"/>
          <p:cNvCxnSpPr/>
          <p:nvPr/>
        </p:nvCxnSpPr>
        <p:spPr>
          <a:xfrm>
            <a:off x="631825" y="777875"/>
            <a:ext cx="7875588" cy="1588"/>
          </a:xfrm>
          <a:prstGeom prst="straightConnector1">
            <a:avLst/>
          </a:prstGeom>
          <a:noFill/>
          <a:ln cap="flat" cmpd="sng" w="12700">
            <a:solidFill>
              <a:schemeClr val="dk2"/>
            </a:solidFill>
            <a:prstDash val="solid"/>
            <a:round/>
            <a:headEnd len="med" w="med" type="none"/>
            <a:tailEnd len="med" w="med" type="none"/>
          </a:ln>
        </p:spPr>
      </p:cxnSp>
      <p:cxnSp>
        <p:nvCxnSpPr>
          <p:cNvPr id="212" name="Google Shape;212;g98f5c7f9ee_3_0"/>
          <p:cNvCxnSpPr/>
          <p:nvPr/>
        </p:nvCxnSpPr>
        <p:spPr>
          <a:xfrm>
            <a:off x="631825" y="6078538"/>
            <a:ext cx="7875588" cy="1587"/>
          </a:xfrm>
          <a:prstGeom prst="straightConnector1">
            <a:avLst/>
          </a:prstGeom>
          <a:noFill/>
          <a:ln cap="flat" cmpd="sng" w="12700">
            <a:solidFill>
              <a:schemeClr val="dk2"/>
            </a:solidFill>
            <a:prstDash val="solid"/>
            <a:round/>
            <a:headEnd len="med" w="med" type="none"/>
            <a:tailEnd len="med" w="med" type="none"/>
          </a:ln>
        </p:spPr>
      </p:cxnSp>
      <p:pic>
        <p:nvPicPr>
          <p:cNvPr descr="unfccc-letter-es-e-header" id="213" name="Google Shape;213;g98f5c7f9ee_3_0"/>
          <p:cNvPicPr preferRelativeResize="0"/>
          <p:nvPr/>
        </p:nvPicPr>
        <p:blipFill rotWithShape="1">
          <a:blip r:embed="rId1">
            <a:alphaModFix/>
          </a:blip>
          <a:srcRect b="0" l="0" r="0" t="0"/>
          <a:stretch/>
        </p:blipFill>
        <p:spPr>
          <a:xfrm>
            <a:off x="619125" y="6105525"/>
            <a:ext cx="649288" cy="64928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7" name="Shape 257"/>
        <p:cNvGrpSpPr/>
        <p:nvPr/>
      </p:nvGrpSpPr>
      <p:grpSpPr>
        <a:xfrm>
          <a:off x="0" y="0"/>
          <a:ext cx="0" cy="0"/>
          <a:chOff x="0" y="0"/>
          <a:chExt cx="0" cy="0"/>
        </a:xfrm>
      </p:grpSpPr>
      <p:sp>
        <p:nvSpPr>
          <p:cNvPr id="258" name="Google Shape;258;g98f5c7f9ee_3_190"/>
          <p:cNvSpPr/>
          <p:nvPr/>
        </p:nvSpPr>
        <p:spPr>
          <a:xfrm>
            <a:off x="0" y="1263650"/>
            <a:ext cx="136525" cy="4325938"/>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500">
              <a:solidFill>
                <a:schemeClr val="dk1"/>
              </a:solidFill>
              <a:latin typeface="Arial"/>
              <a:ea typeface="Arial"/>
              <a:cs typeface="Arial"/>
              <a:sym typeface="Arial"/>
            </a:endParaRPr>
          </a:p>
        </p:txBody>
      </p:sp>
      <p:sp>
        <p:nvSpPr>
          <p:cNvPr id="259" name="Google Shape;259;g98f5c7f9ee_3_190"/>
          <p:cNvSpPr/>
          <p:nvPr/>
        </p:nvSpPr>
        <p:spPr>
          <a:xfrm>
            <a:off x="9007475" y="1263650"/>
            <a:ext cx="136525" cy="4325938"/>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500">
              <a:solidFill>
                <a:schemeClr val="dk1"/>
              </a:solidFill>
              <a:latin typeface="Arial"/>
              <a:ea typeface="Arial"/>
              <a:cs typeface="Arial"/>
              <a:sym typeface="Arial"/>
            </a:endParaRPr>
          </a:p>
        </p:txBody>
      </p:sp>
      <p:sp>
        <p:nvSpPr>
          <p:cNvPr id="260" name="Google Shape;260;g98f5c7f9ee_3_190"/>
          <p:cNvSpPr txBox="1"/>
          <p:nvPr>
            <p:ph type="title"/>
          </p:nvPr>
        </p:nvSpPr>
        <p:spPr>
          <a:xfrm>
            <a:off x="635000" y="309563"/>
            <a:ext cx="7869238" cy="314325"/>
          </a:xfrm>
          <a:prstGeom prst="rect">
            <a:avLst/>
          </a:prstGeom>
          <a:noFill/>
          <a:ln>
            <a:noFill/>
          </a:ln>
        </p:spPr>
        <p:txBody>
          <a:bodyPr anchorCtr="0" anchor="ctr" bIns="0" lIns="0" spcFirstLastPara="1" rIns="0" wrap="square" tIns="0">
            <a:noAutofit/>
          </a:bodyPr>
          <a:lstStyle>
            <a:lvl1pPr lvl="0" marR="0" rtl="0" algn="l">
              <a:lnSpc>
                <a:spcPct val="125000"/>
              </a:lnSpc>
              <a:spcBef>
                <a:spcPts val="0"/>
              </a:spcBef>
              <a:spcAft>
                <a:spcPts val="0"/>
              </a:spcAft>
              <a:buSzPts val="1400"/>
              <a:buNone/>
              <a:defRPr b="0" i="0" sz="1200" u="none" cap="none" strike="noStrike">
                <a:solidFill>
                  <a:schemeClr val="dk2"/>
                </a:solidFill>
                <a:latin typeface="Arial"/>
                <a:ea typeface="Arial"/>
                <a:cs typeface="Arial"/>
                <a:sym typeface="Arial"/>
              </a:defRPr>
            </a:lvl1pPr>
            <a:lvl2pPr lvl="1" marR="0" rtl="0" algn="l">
              <a:lnSpc>
                <a:spcPct val="125000"/>
              </a:lnSpc>
              <a:spcBef>
                <a:spcPts val="0"/>
              </a:spcBef>
              <a:spcAft>
                <a:spcPts val="0"/>
              </a:spcAft>
              <a:buSzPts val="1400"/>
              <a:buNone/>
              <a:defRPr b="0" i="0" sz="1200" u="none" cap="none" strike="noStrike">
                <a:solidFill>
                  <a:schemeClr val="dk2"/>
                </a:solidFill>
                <a:latin typeface="Arial"/>
                <a:ea typeface="Arial"/>
                <a:cs typeface="Arial"/>
                <a:sym typeface="Arial"/>
              </a:defRPr>
            </a:lvl2pPr>
            <a:lvl3pPr lvl="2" marR="0" rtl="0" algn="l">
              <a:lnSpc>
                <a:spcPct val="125000"/>
              </a:lnSpc>
              <a:spcBef>
                <a:spcPts val="0"/>
              </a:spcBef>
              <a:spcAft>
                <a:spcPts val="0"/>
              </a:spcAft>
              <a:buSzPts val="1400"/>
              <a:buNone/>
              <a:defRPr b="0" i="0" sz="1200" u="none" cap="none" strike="noStrike">
                <a:solidFill>
                  <a:schemeClr val="dk2"/>
                </a:solidFill>
                <a:latin typeface="Arial"/>
                <a:ea typeface="Arial"/>
                <a:cs typeface="Arial"/>
                <a:sym typeface="Arial"/>
              </a:defRPr>
            </a:lvl3pPr>
            <a:lvl4pPr lvl="3" marR="0" rtl="0" algn="l">
              <a:lnSpc>
                <a:spcPct val="125000"/>
              </a:lnSpc>
              <a:spcBef>
                <a:spcPts val="0"/>
              </a:spcBef>
              <a:spcAft>
                <a:spcPts val="0"/>
              </a:spcAft>
              <a:buSzPts val="1400"/>
              <a:buNone/>
              <a:defRPr b="0" i="0" sz="1200" u="none" cap="none" strike="noStrike">
                <a:solidFill>
                  <a:schemeClr val="dk2"/>
                </a:solidFill>
                <a:latin typeface="Arial"/>
                <a:ea typeface="Arial"/>
                <a:cs typeface="Arial"/>
                <a:sym typeface="Arial"/>
              </a:defRPr>
            </a:lvl4pPr>
            <a:lvl5pPr lvl="4" marR="0" rtl="0" algn="l">
              <a:lnSpc>
                <a:spcPct val="125000"/>
              </a:lnSpc>
              <a:spcBef>
                <a:spcPts val="0"/>
              </a:spcBef>
              <a:spcAft>
                <a:spcPts val="0"/>
              </a:spcAft>
              <a:buSzPts val="1400"/>
              <a:buNone/>
              <a:defRPr b="0" i="0" sz="1200" u="none" cap="none" strike="noStrike">
                <a:solidFill>
                  <a:schemeClr val="dk2"/>
                </a:solidFill>
                <a:latin typeface="Arial"/>
                <a:ea typeface="Arial"/>
                <a:cs typeface="Arial"/>
                <a:sym typeface="Arial"/>
              </a:defRPr>
            </a:lvl5pPr>
            <a:lvl6pPr lvl="5" marR="0" rtl="0" algn="l">
              <a:lnSpc>
                <a:spcPct val="125000"/>
              </a:lnSpc>
              <a:spcBef>
                <a:spcPts val="0"/>
              </a:spcBef>
              <a:spcAft>
                <a:spcPts val="0"/>
              </a:spcAft>
              <a:buSzPts val="1400"/>
              <a:buNone/>
              <a:defRPr b="0" i="0" sz="1200" u="none" cap="none" strike="noStrike">
                <a:solidFill>
                  <a:schemeClr val="dk2"/>
                </a:solidFill>
                <a:latin typeface="Arial"/>
                <a:ea typeface="Arial"/>
                <a:cs typeface="Arial"/>
                <a:sym typeface="Arial"/>
              </a:defRPr>
            </a:lvl6pPr>
            <a:lvl7pPr lvl="6" marR="0" rtl="0" algn="l">
              <a:lnSpc>
                <a:spcPct val="125000"/>
              </a:lnSpc>
              <a:spcBef>
                <a:spcPts val="0"/>
              </a:spcBef>
              <a:spcAft>
                <a:spcPts val="0"/>
              </a:spcAft>
              <a:buSzPts val="1400"/>
              <a:buNone/>
              <a:defRPr b="0" i="0" sz="1200" u="none" cap="none" strike="noStrike">
                <a:solidFill>
                  <a:schemeClr val="dk2"/>
                </a:solidFill>
                <a:latin typeface="Arial"/>
                <a:ea typeface="Arial"/>
                <a:cs typeface="Arial"/>
                <a:sym typeface="Arial"/>
              </a:defRPr>
            </a:lvl7pPr>
            <a:lvl8pPr lvl="7" marR="0" rtl="0" algn="l">
              <a:lnSpc>
                <a:spcPct val="125000"/>
              </a:lnSpc>
              <a:spcBef>
                <a:spcPts val="0"/>
              </a:spcBef>
              <a:spcAft>
                <a:spcPts val="0"/>
              </a:spcAft>
              <a:buSzPts val="1400"/>
              <a:buNone/>
              <a:defRPr b="0" i="0" sz="1200" u="none" cap="none" strike="noStrike">
                <a:solidFill>
                  <a:schemeClr val="dk2"/>
                </a:solidFill>
                <a:latin typeface="Arial"/>
                <a:ea typeface="Arial"/>
                <a:cs typeface="Arial"/>
                <a:sym typeface="Arial"/>
              </a:defRPr>
            </a:lvl8pPr>
            <a:lvl9pPr lvl="8" marR="0" rtl="0" algn="l">
              <a:lnSpc>
                <a:spcPct val="125000"/>
              </a:lnSpc>
              <a:spcBef>
                <a:spcPts val="0"/>
              </a:spcBef>
              <a:spcAft>
                <a:spcPts val="0"/>
              </a:spcAft>
              <a:buSzPts val="1400"/>
              <a:buNone/>
              <a:defRPr b="0" i="0" sz="1200" u="none" cap="none" strike="noStrike">
                <a:solidFill>
                  <a:schemeClr val="dk2"/>
                </a:solidFill>
                <a:latin typeface="Arial"/>
                <a:ea typeface="Arial"/>
                <a:cs typeface="Arial"/>
                <a:sym typeface="Arial"/>
              </a:defRPr>
            </a:lvl9pPr>
          </a:lstStyle>
          <a:p/>
        </p:txBody>
      </p:sp>
      <p:sp>
        <p:nvSpPr>
          <p:cNvPr id="261" name="Google Shape;261;g98f5c7f9ee_3_190"/>
          <p:cNvSpPr txBox="1"/>
          <p:nvPr>
            <p:ph idx="1" type="body"/>
          </p:nvPr>
        </p:nvSpPr>
        <p:spPr>
          <a:xfrm>
            <a:off x="635000" y="1263650"/>
            <a:ext cx="7867650" cy="4327525"/>
          </a:xfrm>
          <a:prstGeom prst="rect">
            <a:avLst/>
          </a:prstGeom>
          <a:noFill/>
          <a:ln>
            <a:noFill/>
          </a:ln>
        </p:spPr>
        <p:txBody>
          <a:bodyPr anchorCtr="0" anchor="ctr" bIns="0" lIns="0" spcFirstLastPara="1" rIns="0" wrap="square" tIns="0">
            <a:noAutofit/>
          </a:bodyPr>
          <a:lstStyle>
            <a:lvl1pPr indent="-228600" lvl="0" marL="457200" marR="0" rtl="0" algn="ctr">
              <a:lnSpc>
                <a:spcPct val="120833"/>
              </a:lnSpc>
              <a:spcBef>
                <a:spcPts val="0"/>
              </a:spcBef>
              <a:spcAft>
                <a:spcPts val="0"/>
              </a:spcAft>
              <a:buSzPts val="1400"/>
              <a:buNone/>
              <a:defRPr b="0" i="1" sz="2400" u="none" cap="none" strike="noStrike">
                <a:solidFill>
                  <a:schemeClr val="dk1"/>
                </a:solidFill>
                <a:latin typeface="Arial"/>
                <a:ea typeface="Arial"/>
                <a:cs typeface="Arial"/>
                <a:sym typeface="Arial"/>
              </a:defRPr>
            </a:lvl1pPr>
            <a:lvl2pPr indent="-228600" lvl="1" marL="914400" marR="0" rtl="0" algn="ctr">
              <a:spcBef>
                <a:spcPts val="560"/>
              </a:spcBef>
              <a:spcAft>
                <a:spcPts val="0"/>
              </a:spcAft>
              <a:buSzPts val="1400"/>
              <a:buNone/>
              <a:defRPr b="0" i="0" sz="2800" u="none" cap="none" strike="noStrike">
                <a:solidFill>
                  <a:schemeClr val="dk1"/>
                </a:solidFill>
                <a:latin typeface="Arial"/>
                <a:ea typeface="Arial"/>
                <a:cs typeface="Arial"/>
                <a:sym typeface="Arial"/>
              </a:defRPr>
            </a:lvl2pPr>
            <a:lvl3pPr indent="-228600" lvl="2" marL="1371600" marR="0" rtl="0" algn="ctr">
              <a:spcBef>
                <a:spcPts val="480"/>
              </a:spcBef>
              <a:spcAft>
                <a:spcPts val="0"/>
              </a:spcAft>
              <a:buSzPts val="1400"/>
              <a:buNone/>
              <a:defRPr b="0" i="0" sz="2400" u="none" cap="none" strike="noStrike">
                <a:solidFill>
                  <a:schemeClr val="dk1"/>
                </a:solidFill>
                <a:latin typeface="Arial"/>
                <a:ea typeface="Arial"/>
                <a:cs typeface="Arial"/>
                <a:sym typeface="Arial"/>
              </a:defRPr>
            </a:lvl3pPr>
            <a:lvl4pPr indent="-228600" lvl="3" marL="1828800" marR="0" rtl="0" algn="ctr">
              <a:spcBef>
                <a:spcPts val="400"/>
              </a:spcBef>
              <a:spcAft>
                <a:spcPts val="0"/>
              </a:spcAft>
              <a:buSzPts val="1400"/>
              <a:buNone/>
              <a:defRPr b="0" i="0" sz="2000" u="none" cap="none" strike="noStrike">
                <a:solidFill>
                  <a:schemeClr val="dk1"/>
                </a:solidFill>
                <a:latin typeface="Arial"/>
                <a:ea typeface="Arial"/>
                <a:cs typeface="Arial"/>
                <a:sym typeface="Arial"/>
              </a:defRPr>
            </a:lvl4pPr>
            <a:lvl5pPr indent="-228600" lvl="4" marL="2286000" marR="0" rtl="0" algn="ctr">
              <a:spcBef>
                <a:spcPts val="400"/>
              </a:spcBef>
              <a:spcAft>
                <a:spcPts val="0"/>
              </a:spcAft>
              <a:buSzPts val="1400"/>
              <a:buNone/>
              <a:defRPr b="0" i="0" sz="2000" u="none" cap="none" strike="noStrike">
                <a:solidFill>
                  <a:schemeClr val="dk1"/>
                </a:solidFill>
                <a:latin typeface="Arial"/>
                <a:ea typeface="Arial"/>
                <a:cs typeface="Arial"/>
                <a:sym typeface="Arial"/>
              </a:defRPr>
            </a:lvl5pPr>
            <a:lvl6pPr indent="-228600" lvl="5" marL="2743200" marR="0" rtl="0" algn="ctr">
              <a:spcBef>
                <a:spcPts val="400"/>
              </a:spcBef>
              <a:spcAft>
                <a:spcPts val="0"/>
              </a:spcAft>
              <a:buSzPts val="1400"/>
              <a:buNone/>
              <a:defRPr b="0" i="0" sz="2000" u="none" cap="none" strike="noStrike">
                <a:solidFill>
                  <a:schemeClr val="dk1"/>
                </a:solidFill>
                <a:latin typeface="Arial"/>
                <a:ea typeface="Arial"/>
                <a:cs typeface="Arial"/>
                <a:sym typeface="Arial"/>
              </a:defRPr>
            </a:lvl6pPr>
            <a:lvl7pPr indent="-228600" lvl="6" marL="3200400" marR="0" rtl="0" algn="ctr">
              <a:spcBef>
                <a:spcPts val="400"/>
              </a:spcBef>
              <a:spcAft>
                <a:spcPts val="0"/>
              </a:spcAft>
              <a:buSzPts val="1400"/>
              <a:buNone/>
              <a:defRPr b="0" i="0" sz="2000" u="none" cap="none" strike="noStrike">
                <a:solidFill>
                  <a:schemeClr val="dk1"/>
                </a:solidFill>
                <a:latin typeface="Arial"/>
                <a:ea typeface="Arial"/>
                <a:cs typeface="Arial"/>
                <a:sym typeface="Arial"/>
              </a:defRPr>
            </a:lvl7pPr>
            <a:lvl8pPr indent="-228600" lvl="7" marL="3657600" marR="0" rtl="0" algn="ctr">
              <a:spcBef>
                <a:spcPts val="400"/>
              </a:spcBef>
              <a:spcAft>
                <a:spcPts val="0"/>
              </a:spcAft>
              <a:buSzPts val="1400"/>
              <a:buNone/>
              <a:defRPr b="0" i="0" sz="2000" u="none" cap="none" strike="noStrike">
                <a:solidFill>
                  <a:schemeClr val="dk1"/>
                </a:solidFill>
                <a:latin typeface="Arial"/>
                <a:ea typeface="Arial"/>
                <a:cs typeface="Arial"/>
                <a:sym typeface="Arial"/>
              </a:defRPr>
            </a:lvl8pPr>
            <a:lvl9pPr indent="-228600" lvl="8" marL="4114800" marR="0" rtl="0" algn="ctr">
              <a:spcBef>
                <a:spcPts val="400"/>
              </a:spcBef>
              <a:spcAft>
                <a:spcPts val="0"/>
              </a:spcAft>
              <a:buSzPts val="1400"/>
              <a:buNone/>
              <a:defRPr b="0" i="0" sz="2000" u="none" cap="none" strike="noStrike">
                <a:solidFill>
                  <a:schemeClr val="dk1"/>
                </a:solidFill>
                <a:latin typeface="Arial"/>
                <a:ea typeface="Arial"/>
                <a:cs typeface="Arial"/>
                <a:sym typeface="Arial"/>
              </a:defRPr>
            </a:lvl9pPr>
          </a:lstStyle>
          <a:p/>
        </p:txBody>
      </p:sp>
      <p:cxnSp>
        <p:nvCxnSpPr>
          <p:cNvPr id="262" name="Google Shape;262;g98f5c7f9ee_3_190"/>
          <p:cNvCxnSpPr/>
          <p:nvPr/>
        </p:nvCxnSpPr>
        <p:spPr>
          <a:xfrm>
            <a:off x="631825" y="777875"/>
            <a:ext cx="7875588" cy="1588"/>
          </a:xfrm>
          <a:prstGeom prst="straightConnector1">
            <a:avLst/>
          </a:prstGeom>
          <a:noFill/>
          <a:ln cap="flat" cmpd="sng" w="12700">
            <a:solidFill>
              <a:schemeClr val="dk2"/>
            </a:solidFill>
            <a:prstDash val="solid"/>
            <a:round/>
            <a:headEnd len="med" w="med" type="none"/>
            <a:tailEnd len="med" w="med" type="none"/>
          </a:ln>
        </p:spPr>
      </p:cxnSp>
      <p:cxnSp>
        <p:nvCxnSpPr>
          <p:cNvPr id="263" name="Google Shape;263;g98f5c7f9ee_3_190"/>
          <p:cNvCxnSpPr/>
          <p:nvPr/>
        </p:nvCxnSpPr>
        <p:spPr>
          <a:xfrm>
            <a:off x="631825" y="6078538"/>
            <a:ext cx="7875588" cy="1587"/>
          </a:xfrm>
          <a:prstGeom prst="straightConnector1">
            <a:avLst/>
          </a:prstGeom>
          <a:noFill/>
          <a:ln cap="flat" cmpd="sng" w="12700">
            <a:solidFill>
              <a:schemeClr val="dk2"/>
            </a:solidFill>
            <a:prstDash val="solid"/>
            <a:round/>
            <a:headEnd len="med" w="med" type="none"/>
            <a:tailEnd len="med" w="med" type="none"/>
          </a:ln>
        </p:spPr>
      </p:cxnSp>
      <p:pic>
        <p:nvPicPr>
          <p:cNvPr descr="unfccc-letter-es-e-header" id="264" name="Google Shape;264;g98f5c7f9ee_3_190"/>
          <p:cNvPicPr preferRelativeResize="0"/>
          <p:nvPr/>
        </p:nvPicPr>
        <p:blipFill rotWithShape="1">
          <a:blip r:embed="rId1">
            <a:alphaModFix/>
          </a:blip>
          <a:srcRect b="0" l="0" r="0" t="0"/>
          <a:stretch/>
        </p:blipFill>
        <p:spPr>
          <a:xfrm>
            <a:off x="619125" y="6105525"/>
            <a:ext cx="649288" cy="64928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 name="Shape 33"/>
        <p:cNvGrpSpPr/>
        <p:nvPr/>
      </p:nvGrpSpPr>
      <p:grpSpPr>
        <a:xfrm>
          <a:off x="0" y="0"/>
          <a:ext cx="0" cy="0"/>
          <a:chOff x="0" y="0"/>
          <a:chExt cx="0" cy="0"/>
        </a:xfrm>
      </p:grpSpPr>
      <p:sp>
        <p:nvSpPr>
          <p:cNvPr id="34" name="Google Shape;34;g95d8cbd466_1_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5" name="Google Shape;35;g95d8cbd466_1_0"/>
          <p:cNvSpPr txBox="1"/>
          <p:nvPr>
            <p:ph idx="1" type="body"/>
          </p:nvPr>
        </p:nvSpPr>
        <p:spPr>
          <a:xfrm>
            <a:off x="457200" y="1600201"/>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6" name="Google Shape;36;g95d8cbd466_1_0"/>
          <p:cNvSpPr txBox="1"/>
          <p:nvPr>
            <p:ph idx="12" type="sldNum"/>
          </p:nvPr>
        </p:nvSpPr>
        <p:spPr>
          <a:xfrm>
            <a:off x="6553200" y="6356351"/>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pic>
        <p:nvPicPr>
          <p:cNvPr id="37" name="Google Shape;37;g95d8cbd466_1_0"/>
          <p:cNvPicPr preferRelativeResize="0"/>
          <p:nvPr/>
        </p:nvPicPr>
        <p:blipFill rotWithShape="1">
          <a:blip r:embed="rId1">
            <a:alphaModFix/>
          </a:blip>
          <a:srcRect b="0" l="0" r="0" t="0"/>
          <a:stretch/>
        </p:blipFill>
        <p:spPr>
          <a:xfrm>
            <a:off x="120424" y="6351502"/>
            <a:ext cx="2369683" cy="37987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 name="Shape 82"/>
        <p:cNvGrpSpPr/>
        <p:nvPr/>
      </p:nvGrpSpPr>
      <p:grpSpPr>
        <a:xfrm>
          <a:off x="0" y="0"/>
          <a:ext cx="0" cy="0"/>
          <a:chOff x="0" y="0"/>
          <a:chExt cx="0" cy="0"/>
        </a:xfrm>
      </p:grpSpPr>
      <p:sp>
        <p:nvSpPr>
          <p:cNvPr id="83" name="Google Shape;83;g95d8cbd466_1_56"/>
          <p:cNvSpPr txBox="1"/>
          <p:nvPr>
            <p:ph type="title"/>
          </p:nvPr>
        </p:nvSpPr>
        <p:spPr>
          <a:xfrm>
            <a:off x="0" y="5008"/>
            <a:ext cx="9144000" cy="726829"/>
          </a:xfrm>
          <a:prstGeom prst="rect">
            <a:avLst/>
          </a:prstGeom>
          <a:solidFill>
            <a:srgbClr val="08909D"/>
          </a:solid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chemeClr val="lt1"/>
              </a:buClr>
              <a:buSzPts val="2700"/>
              <a:buFont typeface="Arimo"/>
              <a:buNone/>
              <a:defRPr b="1" i="0" sz="2700" u="none" cap="none" strike="noStrike">
                <a:solidFill>
                  <a:schemeClr val="lt1"/>
                </a:solidFill>
                <a:latin typeface="Arimo"/>
                <a:ea typeface="Arimo"/>
                <a:cs typeface="Arimo"/>
                <a:sym typeface="Arim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4" name="Google Shape;84;g95d8cbd466_1_56"/>
          <p:cNvSpPr txBox="1"/>
          <p:nvPr>
            <p:ph idx="1" type="body"/>
          </p:nvPr>
        </p:nvSpPr>
        <p:spPr>
          <a:xfrm>
            <a:off x="457200" y="996463"/>
            <a:ext cx="8229600" cy="5129702"/>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14000"/>
              </a:lnSpc>
              <a:spcBef>
                <a:spcPts val="0"/>
              </a:spcBef>
              <a:spcAft>
                <a:spcPts val="0"/>
              </a:spcAft>
              <a:buClr>
                <a:schemeClr val="dk1"/>
              </a:buClr>
              <a:buSzPts val="2400"/>
              <a:buFont typeface="Arial"/>
              <a:buChar char="•"/>
              <a:defRPr b="0" i="0" sz="2400" u="none" cap="none" strike="noStrike">
                <a:solidFill>
                  <a:schemeClr val="dk1"/>
                </a:solidFill>
                <a:latin typeface="Arimo"/>
                <a:ea typeface="Arimo"/>
                <a:cs typeface="Arimo"/>
                <a:sym typeface="Arimo"/>
              </a:defRPr>
            </a:lvl1pPr>
            <a:lvl2pPr indent="-361950" lvl="1" marL="914400" marR="0" rtl="0" algn="l">
              <a:lnSpc>
                <a:spcPct val="114000"/>
              </a:lnSpc>
              <a:spcBef>
                <a:spcPts val="0"/>
              </a:spcBef>
              <a:spcAft>
                <a:spcPts val="0"/>
              </a:spcAft>
              <a:buClr>
                <a:schemeClr val="dk1"/>
              </a:buClr>
              <a:buSzPts val="2100"/>
              <a:buFont typeface="Arial"/>
              <a:buChar char="–"/>
              <a:defRPr b="0" i="0" sz="2100" u="none" cap="none" strike="noStrike">
                <a:solidFill>
                  <a:schemeClr val="dk1"/>
                </a:solidFill>
                <a:latin typeface="Arimo"/>
                <a:ea typeface="Arimo"/>
                <a:cs typeface="Arimo"/>
                <a:sym typeface="Arimo"/>
              </a:defRPr>
            </a:lvl2pPr>
            <a:lvl3pPr indent="-342900" lvl="2" marL="1371600" marR="0" rtl="0" algn="l">
              <a:lnSpc>
                <a:spcPct val="114000"/>
              </a:lnSpc>
              <a:spcBef>
                <a:spcPts val="0"/>
              </a:spcBef>
              <a:spcAft>
                <a:spcPts val="0"/>
              </a:spcAft>
              <a:buClr>
                <a:schemeClr val="dk1"/>
              </a:buClr>
              <a:buSzPts val="1800"/>
              <a:buFont typeface="Arial"/>
              <a:buChar char="•"/>
              <a:defRPr b="0" i="0" sz="1800" u="none" cap="none" strike="noStrike">
                <a:solidFill>
                  <a:schemeClr val="dk1"/>
                </a:solidFill>
                <a:latin typeface="Arimo"/>
                <a:ea typeface="Arimo"/>
                <a:cs typeface="Arimo"/>
                <a:sym typeface="Arimo"/>
              </a:defRPr>
            </a:lvl3pPr>
            <a:lvl4pPr indent="-323850" lvl="3" marL="1828800" marR="0" rtl="0" algn="l">
              <a:lnSpc>
                <a:spcPct val="114000"/>
              </a:lnSpc>
              <a:spcBef>
                <a:spcPts val="0"/>
              </a:spcBef>
              <a:spcAft>
                <a:spcPts val="0"/>
              </a:spcAft>
              <a:buClr>
                <a:schemeClr val="dk1"/>
              </a:buClr>
              <a:buSzPts val="1500"/>
              <a:buFont typeface="Arial"/>
              <a:buChar char="–"/>
              <a:defRPr b="0" i="0" sz="1500" u="none" cap="none" strike="noStrike">
                <a:solidFill>
                  <a:schemeClr val="dk1"/>
                </a:solidFill>
                <a:latin typeface="Arimo"/>
                <a:ea typeface="Arimo"/>
                <a:cs typeface="Arimo"/>
                <a:sym typeface="Arimo"/>
              </a:defRPr>
            </a:lvl4pPr>
            <a:lvl5pPr indent="-323850" lvl="4" marL="2286000" marR="0" rtl="0" algn="l">
              <a:lnSpc>
                <a:spcPct val="114000"/>
              </a:lnSpc>
              <a:spcBef>
                <a:spcPts val="0"/>
              </a:spcBef>
              <a:spcAft>
                <a:spcPts val="0"/>
              </a:spcAft>
              <a:buClr>
                <a:schemeClr val="dk1"/>
              </a:buClr>
              <a:buSzPts val="1500"/>
              <a:buFont typeface="Arial"/>
              <a:buChar char="»"/>
              <a:defRPr b="0" i="0" sz="1500" u="none" cap="none" strike="noStrike">
                <a:solidFill>
                  <a:schemeClr val="dk1"/>
                </a:solidFill>
                <a:latin typeface="Arimo"/>
                <a:ea typeface="Arimo"/>
                <a:cs typeface="Arimo"/>
                <a:sym typeface="Arimo"/>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85" name="Google Shape;85;g95d8cbd466_1_56"/>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pic>
        <p:nvPicPr>
          <p:cNvPr id="86" name="Google Shape;86;g95d8cbd466_1_56"/>
          <p:cNvPicPr preferRelativeResize="0"/>
          <p:nvPr/>
        </p:nvPicPr>
        <p:blipFill rotWithShape="1">
          <a:blip r:embed="rId1">
            <a:alphaModFix/>
          </a:blip>
          <a:srcRect b="0" l="0" r="0" t="0"/>
          <a:stretch/>
        </p:blipFill>
        <p:spPr>
          <a:xfrm>
            <a:off x="120424" y="6351503"/>
            <a:ext cx="2369684" cy="50649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p:fade/>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34" name="Shape 134"/>
        <p:cNvGrpSpPr/>
        <p:nvPr/>
      </p:nvGrpSpPr>
      <p:grpSpPr>
        <a:xfrm>
          <a:off x="0" y="0"/>
          <a:ext cx="0" cy="0"/>
          <a:chOff x="0" y="0"/>
          <a:chExt cx="0" cy="0"/>
        </a:xfrm>
      </p:grpSpPr>
      <p:sp>
        <p:nvSpPr>
          <p:cNvPr id="135" name="Google Shape;135;g96615e665e_13_0"/>
          <p:cNvSpPr txBox="1"/>
          <p:nvPr>
            <p:ph idx="12" type="sldNum"/>
          </p:nvPr>
        </p:nvSpPr>
        <p:spPr>
          <a:xfrm>
            <a:off x="7239000" y="6546850"/>
            <a:ext cx="1905000" cy="256540"/>
          </a:xfrm>
          <a:prstGeom prst="rect">
            <a:avLst/>
          </a:prstGeom>
          <a:noFill/>
          <a:ln>
            <a:noFill/>
          </a:ln>
        </p:spPr>
        <p:txBody>
          <a:bodyPr anchorCtr="0" anchor="t" bIns="45700" lIns="45700" spcFirstLastPara="1" rIns="45700" wrap="square" tIns="4570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 accent1="accent1" accent2="accent2" accent3="accent3" accent4="accent4" accent5="accent5" accent6="accent6" bg1="lt1" bg2="dk2" tx1="dk1" tx2="lt2" folHlink="folHlink" hlink="hlink"/>
  <p:sldLayoutIdLst>
    <p:sldLayoutId id="2147483678" r:id="rId2"/>
    <p:sldLayoutId id="2147483679" r:id="rId3"/>
    <p:sldLayoutId id="2147483680" r:id="rId4"/>
    <p:sldLayoutId id="2147483681"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83" r:id="rId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51" name="Shape 151"/>
        <p:cNvGrpSpPr/>
        <p:nvPr/>
      </p:nvGrpSpPr>
      <p:grpSpPr>
        <a:xfrm>
          <a:off x="0" y="0"/>
          <a:ext cx="0" cy="0"/>
          <a:chOff x="0" y="0"/>
          <a:chExt cx="0" cy="0"/>
        </a:xfrm>
      </p:grpSpPr>
      <p:sp>
        <p:nvSpPr>
          <p:cNvPr id="152" name="Google Shape;152;g955fb182be_10_0"/>
          <p:cNvSpPr txBox="1"/>
          <p:nvPr>
            <p:ph idx="12" type="sldNum"/>
          </p:nvPr>
        </p:nvSpPr>
        <p:spPr>
          <a:xfrm>
            <a:off x="7239000" y="6546850"/>
            <a:ext cx="1905000" cy="256540"/>
          </a:xfrm>
          <a:prstGeom prst="rect">
            <a:avLst/>
          </a:prstGeom>
          <a:noFill/>
          <a:ln>
            <a:noFill/>
          </a:ln>
        </p:spPr>
        <p:txBody>
          <a:bodyPr anchorCtr="0" anchor="t" bIns="45700" lIns="45700" spcFirstLastPara="1" rIns="45700" wrap="square" tIns="4570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 accent1="accent1" accent2="accent2" accent3="accent3" accent4="accent4" accent5="accent5" accent6="accent6" bg1="lt1" bg2="dk2" tx1="dk1" tx2="lt2" folHlink="folHlink" hlink="hlink"/>
  <p:sldLayoutIdLst>
    <p:sldLayoutId id="2147483685" r:id="rId2"/>
    <p:sldLayoutId id="2147483686" r:id="rId3"/>
    <p:sldLayoutId id="2147483687" r:id="rId4"/>
    <p:sldLayoutId id="2147483688"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67" name="Shape 167"/>
        <p:cNvGrpSpPr/>
        <p:nvPr/>
      </p:nvGrpSpPr>
      <p:grpSpPr>
        <a:xfrm>
          <a:off x="0" y="0"/>
          <a:ext cx="0" cy="0"/>
          <a:chOff x="0" y="0"/>
          <a:chExt cx="0" cy="0"/>
        </a:xfrm>
      </p:grpSpPr>
      <p:sp>
        <p:nvSpPr>
          <p:cNvPr id="168" name="Google Shape;168;g96615e665e_8_0"/>
          <p:cNvSpPr txBox="1"/>
          <p:nvPr>
            <p:ph idx="12" type="sldNum"/>
          </p:nvPr>
        </p:nvSpPr>
        <p:spPr>
          <a:xfrm>
            <a:off x="7239000" y="6546850"/>
            <a:ext cx="1905000" cy="256540"/>
          </a:xfrm>
          <a:prstGeom prst="rect">
            <a:avLst/>
          </a:prstGeom>
          <a:noFill/>
          <a:ln>
            <a:noFill/>
          </a:ln>
        </p:spPr>
        <p:txBody>
          <a:bodyPr anchorCtr="0" anchor="t" bIns="45700" lIns="45700" spcFirstLastPara="1" rIns="45700" wrap="square" tIns="4570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 accent1="accent1" accent2="accent2" accent3="accent3" accent4="accent4" accent5="accent5" accent6="accent6" bg1="lt1" bg2="dk2" tx1="dk1" tx2="lt2" folHlink="folHlink" hlink="hlink"/>
  <p:sldLayoutIdLst>
    <p:sldLayoutId id="2147483690" r:id="rId2"/>
    <p:sldLayoutId id="2147483691" r:id="rId3"/>
    <p:sldLayoutId id="2147483692" r:id="rId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79" name="Shape 179"/>
        <p:cNvGrpSpPr/>
        <p:nvPr/>
      </p:nvGrpSpPr>
      <p:grpSpPr>
        <a:xfrm>
          <a:off x="0" y="0"/>
          <a:ext cx="0" cy="0"/>
          <a:chOff x="0" y="0"/>
          <a:chExt cx="0" cy="0"/>
        </a:xfrm>
      </p:grpSpPr>
      <p:sp>
        <p:nvSpPr>
          <p:cNvPr id="180" name="Google Shape;180;g95b6e651c6_1_73"/>
          <p:cNvSpPr txBox="1"/>
          <p:nvPr>
            <p:ph idx="12" type="sldNum"/>
          </p:nvPr>
        </p:nvSpPr>
        <p:spPr>
          <a:xfrm>
            <a:off x="7239000" y="6546850"/>
            <a:ext cx="1905000" cy="256500"/>
          </a:xfrm>
          <a:prstGeom prst="rect">
            <a:avLst/>
          </a:prstGeom>
          <a:noFill/>
          <a:ln>
            <a:noFill/>
          </a:ln>
        </p:spPr>
        <p:txBody>
          <a:bodyPr anchorCtr="0" anchor="t" bIns="45700" lIns="45700" spcFirstLastPara="1" rIns="45700" wrap="square" tIns="4570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00256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 accent1="accent1" accent2="accent2" accent3="accent3" accent4="accent4" accent5="accent5" accent6="accent6" bg1="lt1" bg2="dk2" tx1="dk1" tx2="lt2" folHlink="folHlink" hlink="hlink"/>
  <p:sldLayoutIdLst>
    <p:sldLayoutId id="2147483694" r:id="rId2"/>
    <p:sldLayoutId id="2147483695" r:id="rId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87" name="Shape 187"/>
        <p:cNvGrpSpPr/>
        <p:nvPr/>
      </p:nvGrpSpPr>
      <p:grpSpPr>
        <a:xfrm>
          <a:off x="0" y="0"/>
          <a:ext cx="0" cy="0"/>
          <a:chOff x="0" y="0"/>
          <a:chExt cx="0" cy="0"/>
        </a:xfrm>
      </p:grpSpPr>
      <p:sp>
        <p:nvSpPr>
          <p:cNvPr id="188" name="Google Shape;188;g9771213e26_2_0"/>
          <p:cNvSpPr/>
          <p:nvPr>
            <p:ph idx="12" type="sldNum"/>
          </p:nvPr>
        </p:nvSpPr>
        <p:spPr>
          <a:xfrm>
            <a:off x="8763000" y="6629400"/>
            <a:ext cx="304800" cy="187285"/>
          </a:xfrm>
          <a:prstGeom prst="roundRect">
            <a:avLst>
              <a:gd fmla="val 16667" name="adj"/>
            </a:avLst>
          </a:prstGeom>
          <a:solidFill>
            <a:schemeClr val="lt1">
              <a:alpha val="48235"/>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lvl1pPr indent="0" lvl="0" marL="0" marR="0" rtl="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1100"/>
              <a:buFont typeface="Arial"/>
              <a:buNone/>
              <a:defRPr b="0" i="1" sz="1100" u="none" cap="none" strike="noStrike">
                <a:solidFill>
                  <a:schemeClr val="dk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AU"/>
              <a:t>‹#›</a:t>
            </a:fld>
            <a:endParaRPr/>
          </a:p>
        </p:txBody>
      </p:sp>
      <p:sp>
        <p:nvSpPr>
          <p:cNvPr id="189" name="Google Shape;189;g9771213e26_2_0"/>
          <p:cNvSpPr/>
          <p:nvPr/>
        </p:nvSpPr>
        <p:spPr>
          <a:xfrm>
            <a:off x="76200" y="6629400"/>
            <a:ext cx="6781800" cy="187200"/>
          </a:xfrm>
          <a:prstGeom prst="roundRect">
            <a:avLst>
              <a:gd fmla="val 16667" name="adj"/>
            </a:avLst>
          </a:prstGeom>
          <a:solidFill>
            <a:schemeClr val="lt1">
              <a:alpha val="48235"/>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0" i="1" lang="en-AU" sz="1100" u="none" cap="none" strike="noStrike">
                <a:solidFill>
                  <a:schemeClr val="dk2"/>
                </a:solidFill>
                <a:latin typeface="Helvetica Neue"/>
                <a:ea typeface="Helvetica Neue"/>
                <a:cs typeface="Helvetica Neue"/>
                <a:sym typeface="Helvetica Neue"/>
              </a:rPr>
              <a:t>SIT TW 2020 7-11/14-18 Sept 2020	, join at slido.com with the event code: #ceos-sit-tw-2020</a:t>
            </a:r>
            <a:endParaRPr b="0" i="1" sz="1100" u="none" cap="none" strike="noStrike">
              <a:solidFill>
                <a:schemeClr val="dk2"/>
              </a:solidFill>
              <a:latin typeface="Helvetica Neue"/>
              <a:ea typeface="Helvetica Neue"/>
              <a:cs typeface="Helvetica Neue"/>
              <a:sym typeface="Helvetica Neue"/>
            </a:endParaRPr>
          </a:p>
        </p:txBody>
      </p:sp>
    </p:spTree>
  </p:cSld>
  <p:clrMap accent1="accent1" accent2="accent2" accent3="accent3" accent4="accent4" accent5="accent5" accent6="accent6" bg1="lt1" bg2="dk2" tx1="dk1" tx2="lt2" folHlink="folHlink" hlink="hlink"/>
  <p:sldLayoutIdLst>
    <p:sldLayoutId id="2147483697" r:id="rId2"/>
    <p:sldLayoutId id="2147483698" r:id="rId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15.png"/><Relationship Id="rId9" Type="http://schemas.openxmlformats.org/officeDocument/2006/relationships/image" Target="../media/image25.png"/><Relationship Id="rId5" Type="http://schemas.openxmlformats.org/officeDocument/2006/relationships/image" Target="../media/image14.png"/><Relationship Id="rId6" Type="http://schemas.openxmlformats.org/officeDocument/2006/relationships/image" Target="../media/image11.png"/><Relationship Id="rId7" Type="http://schemas.openxmlformats.org/officeDocument/2006/relationships/image" Target="../media/image16.png"/><Relationship Id="rId8" Type="http://schemas.openxmlformats.org/officeDocument/2006/relationships/image" Target="../media/image1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01.xml"/><Relationship Id="rId3" Type="http://schemas.openxmlformats.org/officeDocument/2006/relationships/image" Target="../media/image10.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03.xml"/><Relationship Id="rId3" Type="http://schemas.openxmlformats.org/officeDocument/2006/relationships/image" Target="../media/image88.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04.xml"/><Relationship Id="rId3" Type="http://schemas.openxmlformats.org/officeDocument/2006/relationships/hyperlink" Target="https://www.geiacenter.org/" TargetMode="Externa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05.xml"/><Relationship Id="rId3" Type="http://schemas.openxmlformats.org/officeDocument/2006/relationships/hyperlink" Target="mailto:greet.maenhout@ec.europa.eu" TargetMode="Externa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07.xml"/><Relationship Id="rId3" Type="http://schemas.openxmlformats.org/officeDocument/2006/relationships/image" Target="../media/image75.jpg"/><Relationship Id="rId4" Type="http://schemas.openxmlformats.org/officeDocument/2006/relationships/image" Target="../media/image68.jp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1" Type="http://schemas.openxmlformats.org/officeDocument/2006/relationships/image" Target="../media/image26.png"/><Relationship Id="rId10" Type="http://schemas.openxmlformats.org/officeDocument/2006/relationships/image" Target="../media/image28.png"/><Relationship Id="rId13" Type="http://schemas.openxmlformats.org/officeDocument/2006/relationships/image" Target="../media/image30.png"/><Relationship Id="rId12" Type="http://schemas.openxmlformats.org/officeDocument/2006/relationships/image" Target="../media/image29.png"/><Relationship Id="rId1" Type="http://schemas.openxmlformats.org/officeDocument/2006/relationships/slideLayout" Target="../slideLayouts/slideLayout41.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21.jpg"/><Relationship Id="rId9" Type="http://schemas.openxmlformats.org/officeDocument/2006/relationships/image" Target="../media/image34.png"/><Relationship Id="rId15" Type="http://schemas.openxmlformats.org/officeDocument/2006/relationships/image" Target="../media/image33.png"/><Relationship Id="rId14" Type="http://schemas.openxmlformats.org/officeDocument/2006/relationships/image" Target="../media/image36.png"/><Relationship Id="rId16" Type="http://schemas.openxmlformats.org/officeDocument/2006/relationships/image" Target="../media/image31.png"/><Relationship Id="rId5" Type="http://schemas.openxmlformats.org/officeDocument/2006/relationships/image" Target="../media/image23.png"/><Relationship Id="rId6" Type="http://schemas.openxmlformats.org/officeDocument/2006/relationships/image" Target="../media/image22.png"/><Relationship Id="rId7" Type="http://schemas.openxmlformats.org/officeDocument/2006/relationships/image" Target="../media/image27.png"/><Relationship Id="rId8" Type="http://schemas.openxmlformats.org/officeDocument/2006/relationships/image" Target="../media/image24.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10.xml"/><Relationship Id="rId3" Type="http://schemas.openxmlformats.org/officeDocument/2006/relationships/image" Target="../media/image69.png"/><Relationship Id="rId4" Type="http://schemas.openxmlformats.org/officeDocument/2006/relationships/image" Target="../media/image67.png"/><Relationship Id="rId5" Type="http://schemas.openxmlformats.org/officeDocument/2006/relationships/image" Target="../media/image71.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3.xml"/><Relationship Id="rId3" Type="http://schemas.openxmlformats.org/officeDocument/2006/relationships/image" Target="../media/image10.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 Id="rId3" Type="http://schemas.openxmlformats.org/officeDocument/2006/relationships/image" Target="../media/image91.png"/><Relationship Id="rId4" Type="http://schemas.openxmlformats.org/officeDocument/2006/relationships/image" Target="../media/image94.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9.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2.xml"/><Relationship Id="rId3" Type="http://schemas.openxmlformats.org/officeDocument/2006/relationships/image" Target="../media/image35.png"/><Relationship Id="rId4" Type="http://schemas.openxmlformats.org/officeDocument/2006/relationships/image" Target="../media/image39.png"/><Relationship Id="rId5" Type="http://schemas.openxmlformats.org/officeDocument/2006/relationships/image" Target="../media/image49.png"/><Relationship Id="rId6" Type="http://schemas.openxmlformats.org/officeDocument/2006/relationships/image" Target="../media/image41.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3.xml"/><Relationship Id="rId3" Type="http://schemas.openxmlformats.org/officeDocument/2006/relationships/image" Target="../media/image32.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4.xml"/><Relationship Id="rId3" Type="http://schemas.openxmlformats.org/officeDocument/2006/relationships/image" Target="../media/image37.png"/><Relationship Id="rId4" Type="http://schemas.openxmlformats.org/officeDocument/2006/relationships/image" Target="../media/image8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5.xml"/><Relationship Id="rId3" Type="http://schemas.openxmlformats.org/officeDocument/2006/relationships/image" Target="../media/image97.gif"/><Relationship Id="rId4" Type="http://schemas.openxmlformats.org/officeDocument/2006/relationships/image" Target="../media/image43.png"/><Relationship Id="rId5" Type="http://schemas.openxmlformats.org/officeDocument/2006/relationships/image" Target="../media/image42.png"/><Relationship Id="rId6"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6.xml"/><Relationship Id="rId3" Type="http://schemas.openxmlformats.org/officeDocument/2006/relationships/image" Target="../media/image9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1" Type="http://schemas.openxmlformats.org/officeDocument/2006/relationships/image" Target="../media/image53.jpg"/><Relationship Id="rId10" Type="http://schemas.openxmlformats.org/officeDocument/2006/relationships/image" Target="../media/image51.png"/><Relationship Id="rId1" Type="http://schemas.openxmlformats.org/officeDocument/2006/relationships/slideLayout" Target="../slideLayouts/slideLayout47.xml"/><Relationship Id="rId2" Type="http://schemas.openxmlformats.org/officeDocument/2006/relationships/notesSlide" Target="../notesSlides/notesSlide21.xml"/><Relationship Id="rId3" Type="http://schemas.openxmlformats.org/officeDocument/2006/relationships/image" Target="../media/image46.jpg"/><Relationship Id="rId4" Type="http://schemas.openxmlformats.org/officeDocument/2006/relationships/image" Target="../media/image44.png"/><Relationship Id="rId9" Type="http://schemas.openxmlformats.org/officeDocument/2006/relationships/image" Target="../media/image45.png"/><Relationship Id="rId5" Type="http://schemas.openxmlformats.org/officeDocument/2006/relationships/image" Target="../media/image40.png"/><Relationship Id="rId6" Type="http://schemas.openxmlformats.org/officeDocument/2006/relationships/image" Target="../media/image48.png"/><Relationship Id="rId7" Type="http://schemas.openxmlformats.org/officeDocument/2006/relationships/image" Target="../media/image50.png"/><Relationship Id="rId8"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3.xml"/><Relationship Id="rId3" Type="http://schemas.openxmlformats.org/officeDocument/2006/relationships/image" Target="../media/image5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7.xml"/><Relationship Id="rId3" Type="http://schemas.openxmlformats.org/officeDocument/2006/relationships/hyperlink" Target="https://unfccc.int/documents/193408"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1.xml"/><Relationship Id="rId3" Type="http://schemas.openxmlformats.org/officeDocument/2006/relationships/hyperlink" Target="https://www4.unfccc.int/sites/roestaging/Pages/Home.aspx"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2.xml"/><Relationship Id="rId3" Type="http://schemas.openxmlformats.org/officeDocument/2006/relationships/hyperlink" Target="mailto:jpost@unfccc.int"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8.xml"/><Relationship Id="rId3" Type="http://schemas.openxmlformats.org/officeDocument/2006/relationships/image" Target="../media/image5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9.xml"/><Relationship Id="rId3" Type="http://schemas.openxmlformats.org/officeDocument/2006/relationships/image" Target="../media/image5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0.xml"/><Relationship Id="rId3" Type="http://schemas.openxmlformats.org/officeDocument/2006/relationships/image" Target="../media/image56.png"/><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1.xml"/><Relationship Id="rId3" Type="http://schemas.openxmlformats.org/officeDocument/2006/relationships/image" Target="../media/image6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2.xml"/><Relationship Id="rId3" Type="http://schemas.openxmlformats.org/officeDocument/2006/relationships/image" Target="../media/image35.png"/><Relationship Id="rId4" Type="http://schemas.openxmlformats.org/officeDocument/2006/relationships/image" Target="../media/image39.png"/><Relationship Id="rId5" Type="http://schemas.openxmlformats.org/officeDocument/2006/relationships/image" Target="../media/image49.png"/><Relationship Id="rId6" Type="http://schemas.openxmlformats.org/officeDocument/2006/relationships/image" Target="../media/image41.png"/><Relationship Id="rId7" Type="http://schemas.openxmlformats.org/officeDocument/2006/relationships/image" Target="../media/image6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3.xml"/><Relationship Id="rId3" Type="http://schemas.openxmlformats.org/officeDocument/2006/relationships/image" Target="../media/image57.png"/><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4.xml"/><Relationship Id="rId3" Type="http://schemas.openxmlformats.org/officeDocument/2006/relationships/image" Target="../media/image62.png"/><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70.png"/><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5.xml"/><Relationship Id="rId3" Type="http://schemas.openxmlformats.org/officeDocument/2006/relationships/image" Target="../media/image64.png"/><Relationship Id="rId4" Type="http://schemas.openxmlformats.org/officeDocument/2006/relationships/hyperlink" Target="http://ceos.org/document_management/Virtual_Constellations/ACC/Documents/CEOS_AC-VC_GHG_White_Paper_Publication_Draft2_20181111.pdf" TargetMode="External"/><Relationship Id="rId5" Type="http://schemas.openxmlformats.org/officeDocument/2006/relationships/image" Target="../media/image63.png"/><Relationship Id="rId6" Type="http://schemas.openxmlformats.org/officeDocument/2006/relationships/image" Target="../media/image7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6.xml"/><Relationship Id="rId3" Type="http://schemas.openxmlformats.org/officeDocument/2006/relationships/image" Target="../media/image35.png"/><Relationship Id="rId4" Type="http://schemas.openxmlformats.org/officeDocument/2006/relationships/image" Target="../media/image39.png"/><Relationship Id="rId5" Type="http://schemas.openxmlformats.org/officeDocument/2006/relationships/image" Target="../media/image49.png"/><Relationship Id="rId6" Type="http://schemas.openxmlformats.org/officeDocument/2006/relationships/image" Target="../media/image4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9.xml"/><Relationship Id="rId3" Type="http://schemas.openxmlformats.org/officeDocument/2006/relationships/image" Target="../media/image75.jpg"/><Relationship Id="rId4" Type="http://schemas.openxmlformats.org/officeDocument/2006/relationships/image" Target="../media/image6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0.xml"/><Relationship Id="rId3" Type="http://schemas.openxmlformats.org/officeDocument/2006/relationships/hyperlink" Target="https://www.geiacenter.org/"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1.xml"/><Relationship Id="rId3" Type="http://schemas.openxmlformats.org/officeDocument/2006/relationships/image" Target="../media/image69.png"/><Relationship Id="rId4" Type="http://schemas.openxmlformats.org/officeDocument/2006/relationships/image" Target="../media/image67.png"/><Relationship Id="rId5" Type="http://schemas.openxmlformats.org/officeDocument/2006/relationships/image" Target="../media/image7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4.xml"/><Relationship Id="rId3" Type="http://schemas.openxmlformats.org/officeDocument/2006/relationships/image" Target="../media/image4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5.xml"/><Relationship Id="rId3" Type="http://schemas.openxmlformats.org/officeDocument/2006/relationships/image" Target="../media/image73.png"/><Relationship Id="rId4" Type="http://schemas.openxmlformats.org/officeDocument/2006/relationships/image" Target="../media/image7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1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1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1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1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77.xml"/><Relationship Id="rId3" Type="http://schemas.openxmlformats.org/officeDocument/2006/relationships/image" Target="../media/image84.png"/><Relationship Id="rId4" Type="http://schemas.openxmlformats.org/officeDocument/2006/relationships/image" Target="../media/image77.png"/><Relationship Id="rId5" Type="http://schemas.openxmlformats.org/officeDocument/2006/relationships/image" Target="../media/image78.jpg"/><Relationship Id="rId6" Type="http://schemas.openxmlformats.org/officeDocument/2006/relationships/image" Target="../media/image7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9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1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84.xml"/><Relationship Id="rId3" Type="http://schemas.openxmlformats.org/officeDocument/2006/relationships/image" Target="../media/image81.jpg"/><Relationship Id="rId4" Type="http://schemas.openxmlformats.org/officeDocument/2006/relationships/image" Target="../media/image82.jpg"/><Relationship Id="rId5" Type="http://schemas.openxmlformats.org/officeDocument/2006/relationships/image" Target="../media/image80.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86.xml"/><Relationship Id="rId3" Type="http://schemas.openxmlformats.org/officeDocument/2006/relationships/hyperlink" Target="https://climatemonitoring.info/use-cases"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87.xml"/><Relationship Id="rId3" Type="http://schemas.openxmlformats.org/officeDocument/2006/relationships/hyperlink" Target="https://climatemonitoring.info/ecv_inventory"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91.xml"/><Relationship Id="rId3" Type="http://schemas.openxmlformats.org/officeDocument/2006/relationships/image" Target="../media/image89.png"/><Relationship Id="rId4" Type="http://schemas.openxmlformats.org/officeDocument/2006/relationships/image" Target="../media/image8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92.xml"/><Relationship Id="rId3" Type="http://schemas.openxmlformats.org/officeDocument/2006/relationships/image" Target="../media/image7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93.xml"/><Relationship Id="rId3" Type="http://schemas.openxmlformats.org/officeDocument/2006/relationships/image" Target="../media/image83.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96.xml"/><Relationship Id="rId3" Type="http://schemas.openxmlformats.org/officeDocument/2006/relationships/hyperlink" Target="https://climatemonitoring.info/use-cases" TargetMode="External"/><Relationship Id="rId4" Type="http://schemas.openxmlformats.org/officeDocument/2006/relationships/image" Target="../media/image95.png"/><Relationship Id="rId5" Type="http://schemas.openxmlformats.org/officeDocument/2006/relationships/image" Target="../media/image86.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98.xml"/><Relationship Id="rId3" Type="http://schemas.openxmlformats.org/officeDocument/2006/relationships/hyperlink" Target="https://www.des.nh.gov/organization/divisions/water/wmb/coastal/c-rise.htm"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99.xml"/><Relationship Id="rId3" Type="http://schemas.openxmlformats.org/officeDocument/2006/relationships/hyperlink" Target="https://unfccc.int/sites/default/files/resource/EarthInformationDay2019.SummaryReport.pdf" TargetMode="External"/><Relationship Id="rId4" Type="http://schemas.openxmlformats.org/officeDocument/2006/relationships/image" Target="../media/image93.png"/><Relationship Id="rId5" Type="http://schemas.openxmlformats.org/officeDocument/2006/relationships/image" Target="../media/image9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1"/>
          <p:cNvSpPr txBox="1"/>
          <p:nvPr>
            <p:ph type="title"/>
          </p:nvPr>
        </p:nvSpPr>
        <p:spPr>
          <a:xfrm>
            <a:off x="622789" y="2719963"/>
            <a:ext cx="5746200" cy="993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000"/>
              <a:buFont typeface="Arial"/>
              <a:buNone/>
            </a:pPr>
            <a:r>
              <a:rPr b="1" i="0" lang="en-AU" sz="3000" u="none" cap="none" strike="noStrike">
                <a:solidFill>
                  <a:srgbClr val="FFFFFF"/>
                </a:solidFill>
                <a:latin typeface="Helvetica Neue"/>
                <a:ea typeface="Helvetica Neue"/>
                <a:cs typeface="Helvetica Neue"/>
                <a:sym typeface="Helvetica Neue"/>
              </a:rPr>
              <a:t>Carbon &amp; Biomass Session </a:t>
            </a:r>
            <a:endParaRPr b="1" i="0" sz="30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93C47D"/>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FFFFFF"/>
              </a:solidFill>
              <a:latin typeface="Helvetica Neue"/>
              <a:ea typeface="Helvetica Neue"/>
              <a:cs typeface="Helvetica Neue"/>
              <a:sym typeface="Helvetica Neue"/>
            </a:endParaRPr>
          </a:p>
        </p:txBody>
      </p:sp>
      <p:sp>
        <p:nvSpPr>
          <p:cNvPr id="306" name="Google Shape;306;p1"/>
          <p:cNvSpPr/>
          <p:nvPr/>
        </p:nvSpPr>
        <p:spPr>
          <a:xfrm>
            <a:off x="622789" y="4222400"/>
            <a:ext cx="4810800" cy="25416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a:p>
            <a:pPr indent="0" lvl="0" marL="0" marR="0" rtl="0" algn="l">
              <a:lnSpc>
                <a:spcPct val="150000"/>
              </a:lnSpc>
              <a:spcBef>
                <a:spcPts val="0"/>
              </a:spcBef>
              <a:spcAft>
                <a:spcPts val="0"/>
              </a:spcAft>
              <a:buClr>
                <a:schemeClr val="dk1"/>
              </a:buClr>
              <a:buSzPts val="1800"/>
              <a:buFont typeface="Arial"/>
              <a:buNone/>
            </a:pPr>
            <a:r>
              <a:rPr b="0" i="0" lang="en-AU" sz="1800" u="none" cap="none" strike="noStrike">
                <a:solidFill>
                  <a:schemeClr val="lt1"/>
                </a:solidFill>
                <a:latin typeface="Arial"/>
                <a:ea typeface="Arial"/>
                <a:cs typeface="Arial"/>
                <a:sym typeface="Arial"/>
              </a:rPr>
              <a:t>CEOS SIT Technical Workshop 2020</a:t>
            </a:r>
            <a:endParaRPr b="0" i="0" sz="14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dk1"/>
              </a:buClr>
              <a:buSzPts val="1800"/>
              <a:buFont typeface="Arial"/>
              <a:buNone/>
            </a:pPr>
            <a:r>
              <a:rPr b="0" i="0" lang="en-AU" sz="1800" u="none" cap="none" strike="noStrike">
                <a:solidFill>
                  <a:schemeClr val="lt1"/>
                </a:solidFill>
                <a:latin typeface="Arial"/>
                <a:ea typeface="Arial"/>
                <a:cs typeface="Arial"/>
                <a:sym typeface="Arial"/>
              </a:rPr>
              <a:t>Session 4, Agenda Item # 4.1 &amp; 4.2</a:t>
            </a:r>
            <a:endParaRPr b="0" i="0" sz="14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dk1"/>
              </a:buClr>
              <a:buSzPts val="1800"/>
              <a:buFont typeface="Arial"/>
              <a:buNone/>
            </a:pPr>
            <a:r>
              <a:rPr b="0" i="0" lang="en-AU" sz="1800" u="none" cap="none" strike="noStrike">
                <a:solidFill>
                  <a:schemeClr val="lt1"/>
                </a:solidFill>
                <a:latin typeface="Arial"/>
                <a:ea typeface="Arial"/>
                <a:cs typeface="Arial"/>
                <a:sym typeface="Arial"/>
              </a:rPr>
              <a:t>Virtual Meeting</a:t>
            </a:r>
            <a:endParaRPr b="0" i="0" sz="14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dk1"/>
              </a:buClr>
              <a:buSzPts val="1800"/>
              <a:buFont typeface="Arial"/>
              <a:buNone/>
            </a:pPr>
            <a:r>
              <a:rPr b="0" i="0" lang="en-AU" sz="1800" u="none" cap="none" strike="noStrike">
                <a:solidFill>
                  <a:schemeClr val="lt1"/>
                </a:solidFill>
                <a:latin typeface="Arial"/>
                <a:ea typeface="Arial"/>
                <a:cs typeface="Arial"/>
                <a:sym typeface="Arial"/>
              </a:rPr>
              <a:t>15 September 2020</a:t>
            </a:r>
            <a:endParaRPr b="0" i="0" sz="14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p:txBody>
      </p:sp>
      <p:pic>
        <p:nvPicPr>
          <p:cNvPr id="307" name="Google Shape;307;p1"/>
          <p:cNvPicPr preferRelativeResize="0"/>
          <p:nvPr/>
        </p:nvPicPr>
        <p:blipFill rotWithShape="1">
          <a:blip r:embed="rId3">
            <a:alphaModFix/>
          </a:blip>
          <a:srcRect b="0" l="0" r="0" t="0"/>
          <a:stretch/>
        </p:blipFill>
        <p:spPr>
          <a:xfrm>
            <a:off x="622789" y="1217405"/>
            <a:ext cx="2507906" cy="993132"/>
          </a:xfrm>
          <a:prstGeom prst="rect">
            <a:avLst/>
          </a:prstGeom>
          <a:noFill/>
          <a:ln>
            <a:noFill/>
          </a:ln>
        </p:spPr>
      </p:pic>
      <p:sp>
        <p:nvSpPr>
          <p:cNvPr id="308" name="Google Shape;308;p1"/>
          <p:cNvSpPr txBox="1"/>
          <p:nvPr/>
        </p:nvSpPr>
        <p:spPr>
          <a:xfrm>
            <a:off x="622789" y="2246634"/>
            <a:ext cx="2806200" cy="210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50"/>
              <a:buFont typeface="Arial"/>
              <a:buNone/>
            </a:pPr>
            <a:r>
              <a:rPr b="1" i="0" lang="en-AU" sz="1050" u="none" cap="none" strike="noStrike">
                <a:solidFill>
                  <a:schemeClr val="lt1"/>
                </a:solidFill>
                <a:latin typeface="Helvetica Neue"/>
                <a:ea typeface="Helvetica Neue"/>
                <a:cs typeface="Helvetica Neue"/>
                <a:sym typeface="Helvetica Neue"/>
              </a:rPr>
              <a:t>Committee on Earth Observation Satellites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g9771213e26_2_7"/>
          <p:cNvSpPr txBox="1"/>
          <p:nvPr>
            <p:ph idx="2" type="body"/>
          </p:nvPr>
        </p:nvSpPr>
        <p:spPr>
          <a:xfrm>
            <a:off x="2216497" y="76805"/>
            <a:ext cx="4953000" cy="9144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100000"/>
              </a:lnSpc>
              <a:spcBef>
                <a:spcPts val="500"/>
              </a:spcBef>
              <a:spcAft>
                <a:spcPts val="0"/>
              </a:spcAft>
              <a:buClr>
                <a:schemeClr val="lt1"/>
              </a:buClr>
              <a:buSzPts val="2800"/>
              <a:buFont typeface="Arial"/>
              <a:buNone/>
            </a:pPr>
            <a:r>
              <a:rPr lang="en-AU"/>
              <a:t>Addressing Observational Needs of UNFCCC</a:t>
            </a:r>
            <a:endParaRPr/>
          </a:p>
          <a:p>
            <a:pPr indent="-228600" lvl="0" marL="457200" marR="0" rtl="0" algn="ctr">
              <a:lnSpc>
                <a:spcPct val="100000"/>
              </a:lnSpc>
              <a:spcBef>
                <a:spcPts val="500"/>
              </a:spcBef>
              <a:spcAft>
                <a:spcPts val="0"/>
              </a:spcAft>
              <a:buClr>
                <a:schemeClr val="lt1"/>
              </a:buClr>
              <a:buSzPts val="2800"/>
              <a:buFont typeface="Arial"/>
              <a:buNone/>
            </a:pPr>
            <a:r>
              <a:t/>
            </a:r>
            <a:endParaRPr/>
          </a:p>
        </p:txBody>
      </p:sp>
      <p:grpSp>
        <p:nvGrpSpPr>
          <p:cNvPr id="382" name="Google Shape;382;g9771213e26_2_7"/>
          <p:cNvGrpSpPr/>
          <p:nvPr/>
        </p:nvGrpSpPr>
        <p:grpSpPr>
          <a:xfrm>
            <a:off x="178914" y="3662349"/>
            <a:ext cx="2924313" cy="670272"/>
            <a:chOff x="348553" y="4626888"/>
            <a:chExt cx="4681967" cy="1008000"/>
          </a:xfrm>
        </p:grpSpPr>
        <p:pic>
          <p:nvPicPr>
            <p:cNvPr id="383" name="Google Shape;383;g9771213e26_2_7"/>
            <p:cNvPicPr preferRelativeResize="0"/>
            <p:nvPr/>
          </p:nvPicPr>
          <p:blipFill rotWithShape="1">
            <a:blip r:embed="rId3">
              <a:alphaModFix/>
            </a:blip>
            <a:srcRect b="0" l="0" r="0" t="0"/>
            <a:stretch/>
          </p:blipFill>
          <p:spPr>
            <a:xfrm>
              <a:off x="1641242" y="4775611"/>
              <a:ext cx="2296947" cy="710555"/>
            </a:xfrm>
            <a:prstGeom prst="rect">
              <a:avLst/>
            </a:prstGeom>
            <a:noFill/>
            <a:ln>
              <a:noFill/>
            </a:ln>
          </p:spPr>
        </p:pic>
        <p:pic>
          <p:nvPicPr>
            <p:cNvPr id="384" name="Google Shape;384;g9771213e26_2_7"/>
            <p:cNvPicPr preferRelativeResize="0"/>
            <p:nvPr/>
          </p:nvPicPr>
          <p:blipFill rotWithShape="1">
            <a:blip r:embed="rId4">
              <a:alphaModFix/>
            </a:blip>
            <a:srcRect b="0" l="0" r="0" t="0"/>
            <a:stretch/>
          </p:blipFill>
          <p:spPr>
            <a:xfrm>
              <a:off x="348553" y="4742250"/>
              <a:ext cx="1292689" cy="777277"/>
            </a:xfrm>
            <a:prstGeom prst="rect">
              <a:avLst/>
            </a:prstGeom>
            <a:noFill/>
            <a:ln>
              <a:noFill/>
            </a:ln>
          </p:spPr>
        </p:pic>
        <p:pic>
          <p:nvPicPr>
            <p:cNvPr id="385" name="Google Shape;385;g9771213e26_2_7"/>
            <p:cNvPicPr preferRelativeResize="0"/>
            <p:nvPr/>
          </p:nvPicPr>
          <p:blipFill rotWithShape="1">
            <a:blip r:embed="rId5">
              <a:alphaModFix/>
            </a:blip>
            <a:srcRect b="0" l="0" r="0" t="0"/>
            <a:stretch/>
          </p:blipFill>
          <p:spPr>
            <a:xfrm>
              <a:off x="4022522" y="4626888"/>
              <a:ext cx="1007998" cy="1008000"/>
            </a:xfrm>
            <a:prstGeom prst="rect">
              <a:avLst/>
            </a:prstGeom>
            <a:noFill/>
            <a:ln>
              <a:noFill/>
            </a:ln>
          </p:spPr>
        </p:pic>
      </p:grpSp>
      <p:grpSp>
        <p:nvGrpSpPr>
          <p:cNvPr id="386" name="Google Shape;386;g9771213e26_2_7"/>
          <p:cNvGrpSpPr/>
          <p:nvPr/>
        </p:nvGrpSpPr>
        <p:grpSpPr>
          <a:xfrm>
            <a:off x="2506858" y="4704542"/>
            <a:ext cx="2954655" cy="1555986"/>
            <a:chOff x="3834113" y="3075570"/>
            <a:chExt cx="3864273" cy="1541833"/>
          </a:xfrm>
        </p:grpSpPr>
        <p:sp>
          <p:nvSpPr>
            <p:cNvPr id="387" name="Google Shape;387;g9771213e26_2_7"/>
            <p:cNvSpPr txBox="1"/>
            <p:nvPr/>
          </p:nvSpPr>
          <p:spPr>
            <a:xfrm>
              <a:off x="3963090" y="4251430"/>
              <a:ext cx="3545605" cy="36597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AU" sz="1800" u="none" cap="none" strike="noStrike">
                  <a:solidFill>
                    <a:srgbClr val="1F497D"/>
                  </a:solidFill>
                  <a:latin typeface="Arial"/>
                  <a:ea typeface="Arial"/>
                  <a:cs typeface="Arial"/>
                  <a:sym typeface="Arial"/>
                </a:rPr>
                <a:t>Coordinated Response</a:t>
              </a:r>
              <a:endParaRPr/>
            </a:p>
          </p:txBody>
        </p:sp>
        <p:sp>
          <p:nvSpPr>
            <p:cNvPr id="388" name="Google Shape;388;g9771213e26_2_7"/>
            <p:cNvSpPr/>
            <p:nvPr/>
          </p:nvSpPr>
          <p:spPr>
            <a:xfrm>
              <a:off x="4261023" y="3075570"/>
              <a:ext cx="2765568" cy="404747"/>
            </a:xfrm>
            <a:prstGeom prst="leftArrow">
              <a:avLst>
                <a:gd fmla="val 50000" name="adj1"/>
                <a:gd fmla="val 50000" name="adj2"/>
              </a:avLst>
            </a:prstGeom>
            <a:solidFill>
              <a:srgbClr val="C000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Arial"/>
                <a:ea typeface="Arial"/>
                <a:cs typeface="Arial"/>
                <a:sym typeface="Arial"/>
              </a:endParaRPr>
            </a:p>
          </p:txBody>
        </p:sp>
        <p:sp>
          <p:nvSpPr>
            <p:cNvPr id="389" name="Google Shape;389;g9771213e26_2_7"/>
            <p:cNvSpPr/>
            <p:nvPr/>
          </p:nvSpPr>
          <p:spPr>
            <a:xfrm rot="10800000">
              <a:off x="4261022" y="3879722"/>
              <a:ext cx="2765568" cy="404747"/>
            </a:xfrm>
            <a:prstGeom prst="lef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Arial"/>
                <a:ea typeface="Arial"/>
                <a:cs typeface="Arial"/>
                <a:sym typeface="Arial"/>
              </a:endParaRPr>
            </a:p>
          </p:txBody>
        </p:sp>
        <p:sp>
          <p:nvSpPr>
            <p:cNvPr id="390" name="Google Shape;390;g9771213e26_2_7"/>
            <p:cNvSpPr txBox="1"/>
            <p:nvPr/>
          </p:nvSpPr>
          <p:spPr>
            <a:xfrm>
              <a:off x="3834113" y="3416679"/>
              <a:ext cx="3864273" cy="36597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AU" sz="1800" u="none" cap="none" strike="noStrike">
                  <a:solidFill>
                    <a:srgbClr val="C00000"/>
                  </a:solidFill>
                  <a:latin typeface="Arial"/>
                  <a:ea typeface="Arial"/>
                  <a:cs typeface="Arial"/>
                  <a:sym typeface="Arial"/>
                </a:rPr>
                <a:t>Needs and Requirements</a:t>
              </a:r>
              <a:endParaRPr/>
            </a:p>
          </p:txBody>
        </p:sp>
      </p:grpSp>
      <p:sp>
        <p:nvSpPr>
          <p:cNvPr id="391" name="Google Shape;391;g9771213e26_2_7"/>
          <p:cNvSpPr txBox="1"/>
          <p:nvPr/>
        </p:nvSpPr>
        <p:spPr>
          <a:xfrm>
            <a:off x="797761" y="2512383"/>
            <a:ext cx="2722220" cy="101566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AU" sz="2000" u="none" cap="none" strike="noStrike">
                <a:solidFill>
                  <a:srgbClr val="1F497D"/>
                </a:solidFill>
                <a:latin typeface="Arial"/>
                <a:ea typeface="Arial"/>
                <a:cs typeface="Arial"/>
                <a:sym typeface="Arial"/>
              </a:rPr>
              <a:t>Reports on Progress</a:t>
            </a:r>
            <a:endParaRPr/>
          </a:p>
          <a:p>
            <a:pPr indent="0" lvl="0" marL="0" marR="0" rtl="0" algn="l">
              <a:lnSpc>
                <a:spcPct val="100000"/>
              </a:lnSpc>
              <a:spcBef>
                <a:spcPts val="0"/>
              </a:spcBef>
              <a:spcAft>
                <a:spcPts val="0"/>
              </a:spcAft>
              <a:buNone/>
            </a:pPr>
            <a:r>
              <a:rPr b="1" i="0" lang="en-AU" sz="2000" u="none" cap="none" strike="noStrike">
                <a:solidFill>
                  <a:srgbClr val="1F497D"/>
                </a:solidFill>
                <a:latin typeface="Arial"/>
                <a:ea typeface="Arial"/>
                <a:cs typeface="Arial"/>
                <a:sym typeface="Arial"/>
              </a:rPr>
              <a:t>@ SBSTA/COP</a:t>
            </a:r>
            <a:endParaRPr/>
          </a:p>
          <a:p>
            <a:pPr indent="0" lvl="0" marL="0" marR="0" rtl="0" algn="l">
              <a:lnSpc>
                <a:spcPct val="100000"/>
              </a:lnSpc>
              <a:spcBef>
                <a:spcPts val="0"/>
              </a:spcBef>
              <a:spcAft>
                <a:spcPts val="0"/>
              </a:spcAft>
              <a:buNone/>
            </a:pPr>
            <a:r>
              <a:rPr b="1" i="0" lang="en-AU" sz="2000" u="none" cap="none" strike="noStrike">
                <a:solidFill>
                  <a:srgbClr val="1F497D"/>
                </a:solidFill>
                <a:latin typeface="Arial"/>
                <a:ea typeface="Arial"/>
                <a:cs typeface="Arial"/>
                <a:sym typeface="Arial"/>
              </a:rPr>
              <a:t>Earth Info Day</a:t>
            </a:r>
            <a:endParaRPr b="1" i="0" sz="2000" u="none" cap="none" strike="noStrike">
              <a:solidFill>
                <a:srgbClr val="1F497D"/>
              </a:solidFill>
              <a:latin typeface="Arial"/>
              <a:ea typeface="Arial"/>
              <a:cs typeface="Arial"/>
              <a:sym typeface="Arial"/>
            </a:endParaRPr>
          </a:p>
        </p:txBody>
      </p:sp>
      <p:sp>
        <p:nvSpPr>
          <p:cNvPr id="392" name="Google Shape;392;g9771213e26_2_7"/>
          <p:cNvSpPr/>
          <p:nvPr/>
        </p:nvSpPr>
        <p:spPr>
          <a:xfrm rot="5400000">
            <a:off x="6071" y="2780151"/>
            <a:ext cx="1043716" cy="539663"/>
          </a:xfrm>
          <a:prstGeom prst="lef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Arial"/>
              <a:ea typeface="Arial"/>
              <a:cs typeface="Arial"/>
              <a:sym typeface="Arial"/>
            </a:endParaRPr>
          </a:p>
        </p:txBody>
      </p:sp>
      <p:sp>
        <p:nvSpPr>
          <p:cNvPr id="393" name="Google Shape;393;g9771213e26_2_7"/>
          <p:cNvSpPr txBox="1"/>
          <p:nvPr/>
        </p:nvSpPr>
        <p:spPr>
          <a:xfrm>
            <a:off x="3875321" y="1235110"/>
            <a:ext cx="4952326" cy="2554545"/>
          </a:xfrm>
          <a:prstGeom prst="rect">
            <a:avLst/>
          </a:prstGeom>
          <a:solidFill>
            <a:srgbClr val="FFFF00"/>
          </a:solidFill>
          <a:ln>
            <a:noFill/>
          </a:ln>
          <a:effectLst>
            <a:outerShdw blurRad="190500" algn="ctr" dir="2700000" dist="228600">
              <a:srgbClr val="000000">
                <a:alpha val="29803"/>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AU" sz="2000" u="none" cap="none" strike="noStrike">
                <a:solidFill>
                  <a:srgbClr val="1F497D"/>
                </a:solidFill>
                <a:latin typeface="Arial"/>
                <a:ea typeface="Arial"/>
                <a:cs typeface="Arial"/>
                <a:sym typeface="Arial"/>
              </a:rPr>
              <a:t>COP-21 Paris Agreement: Adaptation (Article 7(c)):</a:t>
            </a:r>
            <a:endParaRPr/>
          </a:p>
          <a:p>
            <a:pPr indent="0" lvl="0" marL="0" marR="0" rtl="0" algn="l">
              <a:lnSpc>
                <a:spcPct val="100000"/>
              </a:lnSpc>
              <a:spcBef>
                <a:spcPts val="0"/>
              </a:spcBef>
              <a:spcAft>
                <a:spcPts val="0"/>
              </a:spcAft>
              <a:buNone/>
            </a:pPr>
            <a:r>
              <a:rPr b="0" i="0" lang="en-AU" sz="2000" u="none" cap="none" strike="noStrike">
                <a:solidFill>
                  <a:srgbClr val="1F497D"/>
                </a:solidFill>
                <a:latin typeface="Arial"/>
                <a:ea typeface="Arial"/>
                <a:cs typeface="Arial"/>
                <a:sym typeface="Arial"/>
              </a:rPr>
              <a:t>Strengthening scientific knowledge on climate, including research, </a:t>
            </a:r>
            <a:r>
              <a:rPr b="1" i="0" lang="en-AU" sz="2000" u="none" cap="none" strike="noStrike">
                <a:solidFill>
                  <a:srgbClr val="FF0000"/>
                </a:solidFill>
                <a:latin typeface="Arial"/>
                <a:ea typeface="Arial"/>
                <a:cs typeface="Arial"/>
                <a:sym typeface="Arial"/>
              </a:rPr>
              <a:t>systematic observation of the climate system</a:t>
            </a:r>
            <a:r>
              <a:rPr b="0" i="0" lang="en-AU" sz="2000" u="none" cap="none" strike="noStrike">
                <a:solidFill>
                  <a:srgbClr val="1F497D"/>
                </a:solidFill>
                <a:latin typeface="Arial"/>
                <a:ea typeface="Arial"/>
                <a:cs typeface="Arial"/>
                <a:sym typeface="Arial"/>
              </a:rPr>
              <a:t> and early warning systems, in a manner that informs climate services and supports decision-making. </a:t>
            </a:r>
            <a:endParaRPr/>
          </a:p>
        </p:txBody>
      </p:sp>
      <p:pic>
        <p:nvPicPr>
          <p:cNvPr id="394" name="Google Shape;394;g9771213e26_2_7"/>
          <p:cNvPicPr preferRelativeResize="0"/>
          <p:nvPr/>
        </p:nvPicPr>
        <p:blipFill rotWithShape="1">
          <a:blip r:embed="rId6">
            <a:alphaModFix/>
          </a:blip>
          <a:srcRect b="0" l="0" r="0" t="0"/>
          <a:stretch/>
        </p:blipFill>
        <p:spPr>
          <a:xfrm>
            <a:off x="231444" y="1424507"/>
            <a:ext cx="2819254" cy="837318"/>
          </a:xfrm>
          <a:prstGeom prst="rect">
            <a:avLst/>
          </a:prstGeom>
          <a:noFill/>
          <a:ln>
            <a:noFill/>
          </a:ln>
        </p:spPr>
      </p:pic>
      <p:sp>
        <p:nvSpPr>
          <p:cNvPr id="395" name="Google Shape;395;g9771213e26_2_7"/>
          <p:cNvSpPr/>
          <p:nvPr/>
        </p:nvSpPr>
        <p:spPr>
          <a:xfrm rot="-5400000">
            <a:off x="7455311" y="4151860"/>
            <a:ext cx="1043716" cy="539663"/>
          </a:xfrm>
          <a:prstGeom prst="lef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Arial"/>
              <a:ea typeface="Arial"/>
              <a:cs typeface="Arial"/>
              <a:sym typeface="Arial"/>
            </a:endParaRPr>
          </a:p>
        </p:txBody>
      </p:sp>
      <p:pic>
        <p:nvPicPr>
          <p:cNvPr id="396" name="Google Shape;396;g9771213e26_2_7"/>
          <p:cNvPicPr preferRelativeResize="0"/>
          <p:nvPr/>
        </p:nvPicPr>
        <p:blipFill rotWithShape="1">
          <a:blip r:embed="rId7">
            <a:alphaModFix/>
          </a:blip>
          <a:srcRect b="0" l="0" r="0" t="0"/>
          <a:stretch/>
        </p:blipFill>
        <p:spPr>
          <a:xfrm>
            <a:off x="5530188" y="4522798"/>
            <a:ext cx="1512229" cy="2137599"/>
          </a:xfrm>
          <a:prstGeom prst="rect">
            <a:avLst/>
          </a:prstGeom>
          <a:noFill/>
          <a:ln>
            <a:noFill/>
          </a:ln>
        </p:spPr>
      </p:pic>
      <p:pic>
        <p:nvPicPr>
          <p:cNvPr id="397" name="Google Shape;397;g9771213e26_2_7"/>
          <p:cNvPicPr preferRelativeResize="0"/>
          <p:nvPr/>
        </p:nvPicPr>
        <p:blipFill rotWithShape="1">
          <a:blip r:embed="rId8">
            <a:alphaModFix/>
          </a:blip>
          <a:srcRect b="0" l="0" r="0" t="0"/>
          <a:stretch/>
        </p:blipFill>
        <p:spPr>
          <a:xfrm>
            <a:off x="7111168" y="5079334"/>
            <a:ext cx="1970154" cy="882016"/>
          </a:xfrm>
          <a:prstGeom prst="rect">
            <a:avLst/>
          </a:prstGeom>
          <a:noFill/>
          <a:ln>
            <a:noFill/>
          </a:ln>
        </p:spPr>
      </p:pic>
      <p:pic>
        <p:nvPicPr>
          <p:cNvPr id="398" name="Google Shape;398;g9771213e26_2_7"/>
          <p:cNvPicPr preferRelativeResize="0"/>
          <p:nvPr/>
        </p:nvPicPr>
        <p:blipFill>
          <a:blip r:embed="rId9">
            <a:alphaModFix/>
          </a:blip>
          <a:stretch>
            <a:fillRect/>
          </a:stretch>
        </p:blipFill>
        <p:spPr>
          <a:xfrm>
            <a:off x="883863" y="4520013"/>
            <a:ext cx="1514475" cy="2143125"/>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9" name="Shape 1539"/>
        <p:cNvGrpSpPr/>
        <p:nvPr/>
      </p:nvGrpSpPr>
      <p:grpSpPr>
        <a:xfrm>
          <a:off x="0" y="0"/>
          <a:ext cx="0" cy="0"/>
          <a:chOff x="0" y="0"/>
          <a:chExt cx="0" cy="0"/>
        </a:xfrm>
      </p:grpSpPr>
      <p:sp>
        <p:nvSpPr>
          <p:cNvPr id="1540" name="Google Shape;1540;g916e58ef88_0_141"/>
          <p:cNvSpPr/>
          <p:nvPr>
            <p:ph idx="12" type="sldNum"/>
          </p:nvPr>
        </p:nvSpPr>
        <p:spPr>
          <a:xfrm>
            <a:off x="8763000" y="6629400"/>
            <a:ext cx="304800" cy="187200"/>
          </a:xfrm>
          <a:prstGeom prst="roundRect">
            <a:avLst>
              <a:gd fmla="val 16667" name="adj"/>
            </a:avLst>
          </a:prstGeom>
          <a:solidFill>
            <a:schemeClr val="lt1">
              <a:alpha val="46666"/>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AU"/>
              <a:t>‹#›</a:t>
            </a:fld>
            <a:endParaRPr/>
          </a:p>
        </p:txBody>
      </p:sp>
      <p:sp>
        <p:nvSpPr>
          <p:cNvPr id="1541" name="Google Shape;1541;g916e58ef88_0_141"/>
          <p:cNvSpPr txBox="1"/>
          <p:nvPr>
            <p:ph idx="1" type="body"/>
          </p:nvPr>
        </p:nvSpPr>
        <p:spPr>
          <a:xfrm>
            <a:off x="76200" y="1600200"/>
            <a:ext cx="8991600" cy="5257800"/>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500"/>
              </a:spcBef>
              <a:spcAft>
                <a:spcPts val="0"/>
              </a:spcAft>
              <a:buClr>
                <a:schemeClr val="dk1"/>
              </a:buClr>
              <a:buSzPts val="1800"/>
              <a:buFont typeface="Calibri"/>
              <a:buChar char="❏"/>
            </a:pPr>
            <a:r>
              <a:rPr b="0" lang="en-AU" sz="1800">
                <a:solidFill>
                  <a:schemeClr val="dk1"/>
                </a:solidFill>
                <a:latin typeface="Calibri"/>
                <a:ea typeface="Calibri"/>
                <a:cs typeface="Calibri"/>
                <a:sym typeface="Calibri"/>
              </a:rPr>
              <a:t>ECVI 3.0 desired outcome from Plenary</a:t>
            </a:r>
            <a:endParaRPr b="0" sz="18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b="0" sz="1800">
              <a:solidFill>
                <a:schemeClr val="dk1"/>
              </a:solidFill>
              <a:latin typeface="Calibri"/>
              <a:ea typeface="Calibri"/>
              <a:cs typeface="Calibri"/>
              <a:sym typeface="Calibri"/>
            </a:endParaRPr>
          </a:p>
          <a:p>
            <a:pPr indent="-342900" lvl="0" marL="457200" rtl="0" algn="l">
              <a:lnSpc>
                <a:spcPct val="100000"/>
              </a:lnSpc>
              <a:spcBef>
                <a:spcPts val="500"/>
              </a:spcBef>
              <a:spcAft>
                <a:spcPts val="0"/>
              </a:spcAft>
              <a:buClr>
                <a:schemeClr val="dk1"/>
              </a:buClr>
              <a:buSzPts val="1800"/>
              <a:buFont typeface="Calibri"/>
              <a:buChar char="❏"/>
            </a:pPr>
            <a:r>
              <a:rPr b="0" lang="en-AU" sz="1800">
                <a:solidFill>
                  <a:schemeClr val="dk1"/>
                </a:solidFill>
                <a:latin typeface="Calibri"/>
                <a:ea typeface="Calibri"/>
                <a:cs typeface="Calibri"/>
                <a:sym typeface="Calibri"/>
              </a:rPr>
              <a:t>Use Case Development…</a:t>
            </a:r>
            <a:endParaRPr b="0" sz="1800">
              <a:solidFill>
                <a:schemeClr val="dk1"/>
              </a:solidFill>
              <a:latin typeface="Calibri"/>
              <a:ea typeface="Calibri"/>
              <a:cs typeface="Calibri"/>
              <a:sym typeface="Calibri"/>
            </a:endParaRPr>
          </a:p>
          <a:p>
            <a:pPr indent="0" lvl="0" marL="0" rtl="0" algn="l">
              <a:lnSpc>
                <a:spcPct val="100000"/>
              </a:lnSpc>
              <a:spcBef>
                <a:spcPts val="500"/>
              </a:spcBef>
              <a:spcAft>
                <a:spcPts val="0"/>
              </a:spcAft>
              <a:buSzPts val="2000"/>
              <a:buNone/>
            </a:pPr>
            <a:r>
              <a:t/>
            </a:r>
            <a:endParaRPr sz="1800">
              <a:solidFill>
                <a:schemeClr val="dk1"/>
              </a:solidFill>
              <a:latin typeface="Calibri"/>
              <a:ea typeface="Calibri"/>
              <a:cs typeface="Calibri"/>
              <a:sym typeface="Calibri"/>
            </a:endParaRPr>
          </a:p>
          <a:p>
            <a:pPr indent="-342900" lvl="0" marL="457200" rtl="0" algn="l">
              <a:lnSpc>
                <a:spcPct val="100000"/>
              </a:lnSpc>
              <a:spcBef>
                <a:spcPts val="500"/>
              </a:spcBef>
              <a:spcAft>
                <a:spcPts val="0"/>
              </a:spcAft>
              <a:buClr>
                <a:schemeClr val="dk1"/>
              </a:buClr>
              <a:buSzPts val="1800"/>
              <a:buFont typeface="Calibri"/>
              <a:buChar char="❏"/>
            </a:pPr>
            <a:r>
              <a:rPr b="0" lang="en-AU" sz="1800">
                <a:solidFill>
                  <a:schemeClr val="dk1"/>
                </a:solidFill>
                <a:latin typeface="Calibri"/>
                <a:ea typeface="Calibri"/>
                <a:cs typeface="Calibri"/>
                <a:sym typeface="Calibri"/>
              </a:rPr>
              <a:t>Plenary inputs on SBSTA/COP statements?</a:t>
            </a:r>
            <a:endParaRPr sz="1800">
              <a:solidFill>
                <a:schemeClr val="dk1"/>
              </a:solidFill>
              <a:latin typeface="Calibri"/>
              <a:ea typeface="Calibri"/>
              <a:cs typeface="Calibri"/>
              <a:sym typeface="Calibri"/>
            </a:endParaRPr>
          </a:p>
          <a:p>
            <a:pPr indent="0" lvl="0" marL="914400" rtl="0" algn="l">
              <a:lnSpc>
                <a:spcPct val="100000"/>
              </a:lnSpc>
              <a:spcBef>
                <a:spcPts val="500"/>
              </a:spcBef>
              <a:spcAft>
                <a:spcPts val="0"/>
              </a:spcAft>
              <a:buSzPts val="2000"/>
              <a:buNone/>
            </a:pPr>
            <a:r>
              <a:t/>
            </a:r>
            <a:endParaRPr sz="1800">
              <a:solidFill>
                <a:schemeClr val="dk1"/>
              </a:solidFill>
              <a:latin typeface="Calibri"/>
              <a:ea typeface="Calibri"/>
              <a:cs typeface="Calibri"/>
              <a:sym typeface="Calibri"/>
            </a:endParaRPr>
          </a:p>
          <a:p>
            <a:pPr indent="-342900" lvl="0" marL="457200" rtl="0" algn="l">
              <a:lnSpc>
                <a:spcPct val="100000"/>
              </a:lnSpc>
              <a:spcBef>
                <a:spcPts val="500"/>
              </a:spcBef>
              <a:spcAft>
                <a:spcPts val="0"/>
              </a:spcAft>
              <a:buClr>
                <a:schemeClr val="dk1"/>
              </a:buClr>
              <a:buSzPts val="1800"/>
              <a:buFont typeface="Calibri"/>
              <a:buChar char="❏"/>
            </a:pPr>
            <a:r>
              <a:rPr b="0" lang="en-AU" sz="1800">
                <a:solidFill>
                  <a:schemeClr val="dk1"/>
                </a:solidFill>
                <a:latin typeface="Calibri"/>
                <a:ea typeface="Calibri"/>
                <a:cs typeface="Calibri"/>
                <a:sym typeface="Calibri"/>
              </a:rPr>
              <a:t>Actions in relation to GCOS or GST processes?</a:t>
            </a:r>
            <a:endParaRPr b="0" sz="1800">
              <a:solidFill>
                <a:schemeClr val="dk1"/>
              </a:solidFill>
              <a:latin typeface="Calibri"/>
              <a:ea typeface="Calibri"/>
              <a:cs typeface="Calibri"/>
              <a:sym typeface="Calibri"/>
            </a:endParaRPr>
          </a:p>
          <a:p>
            <a:pPr indent="-342900" lvl="1" marL="914400" rtl="0" algn="l">
              <a:lnSpc>
                <a:spcPct val="100000"/>
              </a:lnSpc>
              <a:spcBef>
                <a:spcPts val="500"/>
              </a:spcBef>
              <a:spcAft>
                <a:spcPts val="0"/>
              </a:spcAft>
              <a:buClr>
                <a:schemeClr val="dk1"/>
              </a:buClr>
              <a:buSzPts val="1800"/>
              <a:buFont typeface="Calibri"/>
              <a:buChar char="o"/>
            </a:pPr>
            <a:r>
              <a:rPr lang="en-AU" sz="1800">
                <a:solidFill>
                  <a:schemeClr val="dk1"/>
                </a:solidFill>
                <a:latin typeface="Calibri"/>
                <a:ea typeface="Calibri"/>
                <a:cs typeface="Calibri"/>
                <a:sym typeface="Calibri"/>
              </a:rPr>
              <a:t>Plenary discussion on space agency scope &amp; emphasis</a:t>
            </a:r>
            <a:endParaRPr b="0" sz="1800">
              <a:solidFill>
                <a:schemeClr val="dk1"/>
              </a:solidFill>
              <a:latin typeface="Calibri"/>
              <a:ea typeface="Calibri"/>
              <a:cs typeface="Calibri"/>
              <a:sym typeface="Calibri"/>
            </a:endParaRPr>
          </a:p>
          <a:p>
            <a:pPr indent="0" lvl="0" marL="0" rtl="0" algn="l">
              <a:lnSpc>
                <a:spcPct val="100000"/>
              </a:lnSpc>
              <a:spcBef>
                <a:spcPts val="500"/>
              </a:spcBef>
              <a:spcAft>
                <a:spcPts val="0"/>
              </a:spcAft>
              <a:buSzPts val="2000"/>
              <a:buNone/>
            </a:pPr>
            <a:r>
              <a:t/>
            </a:r>
            <a:endParaRPr b="0" sz="18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b="0" i="1" sz="18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sz="1800">
              <a:solidFill>
                <a:srgbClr val="FF0000"/>
              </a:solidFill>
              <a:latin typeface="Calibri"/>
              <a:ea typeface="Calibri"/>
              <a:cs typeface="Calibri"/>
              <a:sym typeface="Calibri"/>
            </a:endParaRPr>
          </a:p>
          <a:p>
            <a:pPr indent="0" lvl="0" marL="0" rtl="0" algn="l">
              <a:lnSpc>
                <a:spcPct val="100000"/>
              </a:lnSpc>
              <a:spcBef>
                <a:spcPts val="500"/>
              </a:spcBef>
              <a:spcAft>
                <a:spcPts val="0"/>
              </a:spcAft>
              <a:buSzPts val="2000"/>
              <a:buNone/>
            </a:pPr>
            <a:r>
              <a:t/>
            </a:r>
            <a:endParaRPr b="0" sz="1800">
              <a:solidFill>
                <a:schemeClr val="dk1"/>
              </a:solidFill>
              <a:latin typeface="Calibri"/>
              <a:ea typeface="Calibri"/>
              <a:cs typeface="Calibri"/>
              <a:sym typeface="Calibri"/>
            </a:endParaRPr>
          </a:p>
        </p:txBody>
      </p:sp>
      <p:sp>
        <p:nvSpPr>
          <p:cNvPr id="1542" name="Google Shape;1542;g916e58ef88_0_141"/>
          <p:cNvSpPr txBox="1"/>
          <p:nvPr>
            <p:ph idx="2" type="body"/>
          </p:nvPr>
        </p:nvSpPr>
        <p:spPr>
          <a:xfrm>
            <a:off x="1981200" y="76200"/>
            <a:ext cx="5661600" cy="914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500"/>
              </a:spcBef>
              <a:spcAft>
                <a:spcPts val="0"/>
              </a:spcAft>
              <a:buSzPts val="2800"/>
              <a:buNone/>
            </a:pPr>
            <a:r>
              <a:rPr lang="en-AU"/>
              <a:t>WGClimate</a:t>
            </a:r>
            <a:br>
              <a:rPr lang="en-AU"/>
            </a:br>
            <a:r>
              <a:rPr b="0" lang="en-AU"/>
              <a:t>Points to address - SIT team list</a:t>
            </a:r>
            <a:endParaRPr b="0"/>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6" name="Shape 1546"/>
        <p:cNvGrpSpPr/>
        <p:nvPr/>
      </p:nvGrpSpPr>
      <p:grpSpPr>
        <a:xfrm>
          <a:off x="0" y="0"/>
          <a:ext cx="0" cy="0"/>
          <a:chOff x="0" y="0"/>
          <a:chExt cx="0" cy="0"/>
        </a:xfrm>
      </p:grpSpPr>
      <p:sp>
        <p:nvSpPr>
          <p:cNvPr id="1547" name="Google Shape;1547;g955fb182be_10_8"/>
          <p:cNvSpPr txBox="1"/>
          <p:nvPr>
            <p:ph type="title"/>
          </p:nvPr>
        </p:nvSpPr>
        <p:spPr>
          <a:xfrm>
            <a:off x="622789" y="2514600"/>
            <a:ext cx="5746243" cy="99313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4200"/>
              <a:buFont typeface="Arial"/>
              <a:buNone/>
            </a:pPr>
            <a:r>
              <a:rPr b="1" i="0" lang="en-AU" sz="4200" u="none" cap="none" strike="noStrike">
                <a:solidFill>
                  <a:srgbClr val="FFFFFF"/>
                </a:solidFill>
                <a:latin typeface="Helvetica Neue"/>
                <a:ea typeface="Helvetica Neue"/>
                <a:cs typeface="Helvetica Neue"/>
                <a:sym typeface="Helvetica Neue"/>
              </a:rPr>
              <a:t>GHG Roadmap</a:t>
            </a:r>
            <a:endParaRPr b="0" i="0" sz="1400" u="none" cap="none" strike="noStrike">
              <a:solidFill>
                <a:srgbClr val="000000"/>
              </a:solidFill>
              <a:latin typeface="Arial"/>
              <a:ea typeface="Arial"/>
              <a:cs typeface="Arial"/>
              <a:sym typeface="Arial"/>
            </a:endParaRPr>
          </a:p>
        </p:txBody>
      </p:sp>
      <p:sp>
        <p:nvSpPr>
          <p:cNvPr id="1548" name="Google Shape;1548;g955fb182be_10_8"/>
          <p:cNvSpPr/>
          <p:nvPr/>
        </p:nvSpPr>
        <p:spPr>
          <a:xfrm>
            <a:off x="622789" y="3759200"/>
            <a:ext cx="5103756" cy="2541589"/>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1800"/>
              <a:buFont typeface="Arial"/>
              <a:buNone/>
            </a:pPr>
            <a:r>
              <a:rPr b="0" i="0" lang="en-AU" sz="1800" u="none" cap="none" strike="noStrike">
                <a:solidFill>
                  <a:srgbClr val="FFFFFF"/>
                </a:solidFill>
                <a:latin typeface="Arial"/>
                <a:ea typeface="Arial"/>
                <a:cs typeface="Arial"/>
                <a:sym typeface="Arial"/>
              </a:rPr>
              <a:t>Mark Dowell, COM, WGClimate GHG Task Team</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0" i="0" lang="en-AU" sz="1800" u="none" cap="none" strike="noStrike">
                <a:solidFill>
                  <a:srgbClr val="FFFFFF"/>
                </a:solidFill>
                <a:latin typeface="Arial"/>
                <a:ea typeface="Arial"/>
                <a:cs typeface="Arial"/>
                <a:sym typeface="Arial"/>
              </a:rPr>
              <a:t>CEOS SIT Technical Workshop 2020</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0" i="0" lang="en-AU" sz="1800" u="none" cap="none" strike="noStrike">
                <a:solidFill>
                  <a:srgbClr val="FFFFFF"/>
                </a:solidFill>
                <a:latin typeface="Arial"/>
                <a:ea typeface="Arial"/>
                <a:cs typeface="Arial"/>
                <a:sym typeface="Arial"/>
              </a:rPr>
              <a:t>Session 4.1 Agenda Item #4.1.11</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0" i="0" lang="en-AU" sz="1800" u="none" cap="none" strike="noStrike">
                <a:solidFill>
                  <a:srgbClr val="FFFFFF"/>
                </a:solidFill>
                <a:latin typeface="Arial"/>
                <a:ea typeface="Arial"/>
                <a:cs typeface="Arial"/>
                <a:sym typeface="Arial"/>
              </a:rPr>
              <a:t>Virtual Meeting</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0" i="0" lang="en-AU" sz="1800" u="none" cap="none" strike="noStrike">
                <a:solidFill>
                  <a:srgbClr val="FFFFFF"/>
                </a:solidFill>
                <a:latin typeface="Arial"/>
                <a:ea typeface="Arial"/>
                <a:cs typeface="Arial"/>
                <a:sym typeface="Arial"/>
              </a:rPr>
              <a:t>7-11 and 14-18 September 2020</a:t>
            </a:r>
            <a:endParaRPr b="0" i="0" sz="1400" u="none" cap="none" strike="noStrike">
              <a:solidFill>
                <a:srgbClr val="000000"/>
              </a:solidFill>
              <a:latin typeface="Arial"/>
              <a:ea typeface="Arial"/>
              <a:cs typeface="Arial"/>
              <a:sym typeface="Arial"/>
            </a:endParaRPr>
          </a:p>
        </p:txBody>
      </p:sp>
      <p:pic>
        <p:nvPicPr>
          <p:cNvPr id="1549" name="Google Shape;1549;g955fb182be_10_8"/>
          <p:cNvPicPr preferRelativeResize="0"/>
          <p:nvPr/>
        </p:nvPicPr>
        <p:blipFill rotWithShape="1">
          <a:blip r:embed="rId3">
            <a:alphaModFix/>
          </a:blip>
          <a:srcRect b="0" l="0" r="0" t="0"/>
          <a:stretch/>
        </p:blipFill>
        <p:spPr>
          <a:xfrm>
            <a:off x="622789" y="1217405"/>
            <a:ext cx="2507906" cy="993132"/>
          </a:xfrm>
          <a:prstGeom prst="rect">
            <a:avLst/>
          </a:prstGeom>
          <a:noFill/>
          <a:ln>
            <a:noFill/>
          </a:ln>
        </p:spPr>
      </p:pic>
      <p:sp>
        <p:nvSpPr>
          <p:cNvPr id="1550" name="Google Shape;1550;g955fb182be_10_8"/>
          <p:cNvSpPr txBox="1"/>
          <p:nvPr/>
        </p:nvSpPr>
        <p:spPr>
          <a:xfrm>
            <a:off x="622789" y="2246634"/>
            <a:ext cx="2806211" cy="21018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50"/>
              <a:buFont typeface="Arial"/>
              <a:buNone/>
            </a:pPr>
            <a:r>
              <a:rPr b="1" i="0" lang="en-AU" sz="1050" u="none" cap="none" strike="noStrike">
                <a:solidFill>
                  <a:schemeClr val="lt1"/>
                </a:solidFill>
                <a:latin typeface="Helvetica Neue"/>
                <a:ea typeface="Helvetica Neue"/>
                <a:cs typeface="Helvetica Neue"/>
                <a:sym typeface="Helvetica Neue"/>
              </a:rPr>
              <a:t>Committee on Earth Observation Satellites</a:t>
            </a:r>
            <a:endParaRPr b="0" i="0" sz="1400" u="none" cap="none" strike="noStrike">
              <a:solidFill>
                <a:srgbClr val="000000"/>
              </a:solidFill>
              <a:latin typeface="Arial"/>
              <a:ea typeface="Arial"/>
              <a:cs typeface="Arial"/>
              <a:sym typeface="Arial"/>
            </a:endParaRPr>
          </a:p>
        </p:txBody>
      </p:sp>
      <p:sp>
        <p:nvSpPr>
          <p:cNvPr id="1551" name="Google Shape;1551;g955fb182be_10_8"/>
          <p:cNvSpPr/>
          <p:nvPr/>
        </p:nvSpPr>
        <p:spPr>
          <a:xfrm>
            <a:off x="7819825" y="330575"/>
            <a:ext cx="1067100" cy="1067100"/>
          </a:xfrm>
          <a:prstGeom prst="star12">
            <a:avLst>
              <a:gd fmla="val 37500" name="adj"/>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0000"/>
                </a:solidFill>
                <a:latin typeface="Arial"/>
                <a:ea typeface="Arial"/>
                <a:cs typeface="Arial"/>
                <a:sym typeface="Arial"/>
              </a:rPr>
              <a:t>15 mins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5" name="Shape 1555"/>
        <p:cNvGrpSpPr/>
        <p:nvPr/>
      </p:nvGrpSpPr>
      <p:grpSpPr>
        <a:xfrm>
          <a:off x="0" y="0"/>
          <a:ext cx="0" cy="0"/>
          <a:chOff x="0" y="0"/>
          <a:chExt cx="0" cy="0"/>
        </a:xfrm>
      </p:grpSpPr>
      <p:sp>
        <p:nvSpPr>
          <p:cNvPr id="1556" name="Google Shape;1556;g96615e665e_8_12"/>
          <p:cNvSpPr txBox="1"/>
          <p:nvPr>
            <p:ph idx="1" type="body"/>
          </p:nvPr>
        </p:nvSpPr>
        <p:spPr>
          <a:xfrm>
            <a:off x="76200" y="1219200"/>
            <a:ext cx="8991600" cy="52578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1600"/>
              <a:buChar char="•"/>
            </a:pPr>
            <a:r>
              <a:rPr lang="en-AU"/>
              <a:t>The GHG Roadmap was established to coordinate ongoing and planned greenhouse gas measurement and analysis activities across space agencies and foster the development of interfaces with stake holders and users.</a:t>
            </a:r>
            <a:endParaRPr/>
          </a:p>
          <a:p>
            <a:pPr indent="-241300" lvl="0" marL="342900" rtl="0" algn="l">
              <a:lnSpc>
                <a:spcPct val="100000"/>
              </a:lnSpc>
              <a:spcBef>
                <a:spcPts val="0"/>
              </a:spcBef>
              <a:spcAft>
                <a:spcPts val="0"/>
              </a:spcAft>
              <a:buSzPts val="1600"/>
              <a:buNone/>
            </a:pPr>
            <a:r>
              <a:t/>
            </a:r>
            <a:endParaRPr/>
          </a:p>
          <a:p>
            <a:pPr indent="-342900" lvl="0" marL="342900" rtl="0" algn="l">
              <a:lnSpc>
                <a:spcPct val="100000"/>
              </a:lnSpc>
              <a:spcBef>
                <a:spcPts val="0"/>
              </a:spcBef>
              <a:spcAft>
                <a:spcPts val="0"/>
              </a:spcAft>
              <a:buSzPts val="1600"/>
              <a:buChar char="•"/>
            </a:pPr>
            <a:r>
              <a:rPr lang="en-AU"/>
              <a:t>The GHG Roadmap (v2.4) describes an approach for implementing the  GHG Strategy and specifies resource needs</a:t>
            </a:r>
            <a:endParaRPr/>
          </a:p>
          <a:p>
            <a:pPr indent="-241300" lvl="0" marL="342900" rtl="0" algn="l">
              <a:lnSpc>
                <a:spcPct val="100000"/>
              </a:lnSpc>
              <a:spcBef>
                <a:spcPts val="0"/>
              </a:spcBef>
              <a:spcAft>
                <a:spcPts val="0"/>
              </a:spcAft>
              <a:buSzPts val="1600"/>
              <a:buNone/>
            </a:pPr>
            <a:r>
              <a:t/>
            </a:r>
            <a:endParaRPr/>
          </a:p>
          <a:p>
            <a:pPr indent="-342900" lvl="0" marL="342900" rtl="0" algn="l">
              <a:lnSpc>
                <a:spcPct val="100000"/>
              </a:lnSpc>
              <a:spcBef>
                <a:spcPts val="0"/>
              </a:spcBef>
              <a:spcAft>
                <a:spcPts val="0"/>
              </a:spcAft>
              <a:buSzPts val="1600"/>
              <a:buChar char="•"/>
            </a:pPr>
            <a:r>
              <a:rPr lang="en-AU"/>
              <a:t>This version of the Roadmap was submitted to the 2020 CGMS Plenary for endorsement. </a:t>
            </a:r>
            <a:endParaRPr/>
          </a:p>
          <a:p>
            <a:pPr indent="-241300" lvl="0" marL="342900" rtl="0" algn="l">
              <a:lnSpc>
                <a:spcPct val="100000"/>
              </a:lnSpc>
              <a:spcBef>
                <a:spcPts val="0"/>
              </a:spcBef>
              <a:spcAft>
                <a:spcPts val="0"/>
              </a:spcAft>
              <a:buSzPts val="1600"/>
              <a:buNone/>
            </a:pPr>
            <a:r>
              <a:t/>
            </a:r>
            <a:endParaRPr/>
          </a:p>
          <a:p>
            <a:pPr indent="-342900" lvl="0" marL="342900" rtl="0" algn="l">
              <a:lnSpc>
                <a:spcPct val="100000"/>
              </a:lnSpc>
              <a:spcBef>
                <a:spcPts val="0"/>
              </a:spcBef>
              <a:spcAft>
                <a:spcPts val="0"/>
              </a:spcAft>
              <a:buSzPts val="1600"/>
              <a:buChar char="•"/>
            </a:pPr>
            <a:r>
              <a:rPr lang="en-AU"/>
              <a:t>At this meeting, we seek feedback in preparation for endorsement of the GHG Roadmap at the CEOS Plenary and the provision of the resources identified for the specific activities and entities</a:t>
            </a:r>
            <a:endParaRPr baseline="30000">
              <a:solidFill>
                <a:srgbClr val="FF0000"/>
              </a:solidFill>
            </a:endParaRPr>
          </a:p>
        </p:txBody>
      </p:sp>
      <p:sp>
        <p:nvSpPr>
          <p:cNvPr id="1557" name="Google Shape;1557;g96615e665e_8_12"/>
          <p:cNvSpPr/>
          <p:nvPr>
            <p:ph idx="12" type="sldNum"/>
          </p:nvPr>
        </p:nvSpPr>
        <p:spPr>
          <a:xfrm>
            <a:off x="8763000" y="6629400"/>
            <a:ext cx="304800" cy="187285"/>
          </a:xfrm>
          <a:prstGeom prst="roundRect">
            <a:avLst>
              <a:gd fmla="val 16667" name="adj"/>
            </a:avLst>
          </a:prstGeom>
          <a:solidFill>
            <a:schemeClr val="lt1">
              <a:alpha val="47843"/>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AU"/>
              <a:t>‹#›</a:t>
            </a:fld>
            <a:endParaRPr/>
          </a:p>
        </p:txBody>
      </p:sp>
      <p:sp>
        <p:nvSpPr>
          <p:cNvPr id="1558" name="Google Shape;1558;g96615e665e_8_12"/>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2800"/>
              <a:buNone/>
            </a:pPr>
            <a:r>
              <a:rPr lang="en-AU"/>
              <a:t>GHG Roadmap Objectives and Status</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2" name="Shape 1562"/>
        <p:cNvGrpSpPr/>
        <p:nvPr/>
      </p:nvGrpSpPr>
      <p:grpSpPr>
        <a:xfrm>
          <a:off x="0" y="0"/>
          <a:ext cx="0" cy="0"/>
          <a:chOff x="0" y="0"/>
          <a:chExt cx="0" cy="0"/>
        </a:xfrm>
      </p:grpSpPr>
      <p:sp>
        <p:nvSpPr>
          <p:cNvPr id="1563" name="Google Shape;1563;g96615e665e_8_19"/>
          <p:cNvSpPr/>
          <p:nvPr>
            <p:ph idx="12" type="sldNum"/>
          </p:nvPr>
        </p:nvSpPr>
        <p:spPr>
          <a:xfrm>
            <a:off x="8763000" y="6629400"/>
            <a:ext cx="304800" cy="187285"/>
          </a:xfrm>
          <a:prstGeom prst="roundRect">
            <a:avLst>
              <a:gd fmla="val 16667" name="adj"/>
            </a:avLst>
          </a:prstGeom>
          <a:solidFill>
            <a:schemeClr val="lt1">
              <a:alpha val="47843"/>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SzPts val="1100"/>
              <a:buNone/>
            </a:pPr>
            <a:fld id="{00000000-1234-1234-1234-123412341234}" type="slidenum">
              <a:rPr lang="en-AU"/>
              <a:t>‹#›</a:t>
            </a:fld>
            <a:endParaRPr/>
          </a:p>
        </p:txBody>
      </p:sp>
      <p:sp>
        <p:nvSpPr>
          <p:cNvPr id="1564" name="Google Shape;1564;g96615e665e_8_19"/>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100000"/>
              </a:lnSpc>
              <a:spcBef>
                <a:spcPts val="500"/>
              </a:spcBef>
              <a:spcAft>
                <a:spcPts val="0"/>
              </a:spcAft>
              <a:buClr>
                <a:schemeClr val="lt1"/>
              </a:buClr>
              <a:buSzPts val="2800"/>
              <a:buFont typeface="Arial"/>
              <a:buNone/>
            </a:pPr>
            <a:r>
              <a:rPr lang="en-AU"/>
              <a:t>Roadmap Table of Contents</a:t>
            </a:r>
            <a:endParaRPr/>
          </a:p>
        </p:txBody>
      </p:sp>
      <p:pic>
        <p:nvPicPr>
          <p:cNvPr id="1565" name="Google Shape;1565;g96615e665e_8_19"/>
          <p:cNvPicPr preferRelativeResize="0"/>
          <p:nvPr/>
        </p:nvPicPr>
        <p:blipFill rotWithShape="1">
          <a:blip r:embed="rId3">
            <a:alphaModFix/>
          </a:blip>
          <a:srcRect b="0" l="0" r="0" t="0"/>
          <a:stretch/>
        </p:blipFill>
        <p:spPr>
          <a:xfrm>
            <a:off x="2248517" y="1347635"/>
            <a:ext cx="5386808" cy="5434165"/>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9" name="Shape 1569"/>
        <p:cNvGrpSpPr/>
        <p:nvPr/>
      </p:nvGrpSpPr>
      <p:grpSpPr>
        <a:xfrm>
          <a:off x="0" y="0"/>
          <a:ext cx="0" cy="0"/>
          <a:chOff x="0" y="0"/>
          <a:chExt cx="0" cy="0"/>
        </a:xfrm>
      </p:grpSpPr>
      <p:sp>
        <p:nvSpPr>
          <p:cNvPr id="1570" name="Google Shape;1570;g96615e665e_8_25"/>
          <p:cNvSpPr txBox="1"/>
          <p:nvPr>
            <p:ph idx="1" type="body"/>
          </p:nvPr>
        </p:nvSpPr>
        <p:spPr>
          <a:xfrm>
            <a:off x="76200" y="1219200"/>
            <a:ext cx="8991600" cy="5257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00"/>
              </a:spcBef>
              <a:spcAft>
                <a:spcPts val="0"/>
              </a:spcAft>
              <a:buSzPts val="2000"/>
              <a:buNone/>
            </a:pPr>
            <a:r>
              <a:rPr lang="en-AU"/>
              <a:t>Engagement with external stakeholders and end users is fundamental to the success of the implementation of the system approach:</a:t>
            </a:r>
            <a:endParaRPr/>
          </a:p>
          <a:p>
            <a:pPr indent="-355600" lvl="0" marL="457200" rtl="0" algn="l">
              <a:lnSpc>
                <a:spcPct val="100000"/>
              </a:lnSpc>
              <a:spcBef>
                <a:spcPts val="800"/>
              </a:spcBef>
              <a:spcAft>
                <a:spcPts val="0"/>
              </a:spcAft>
              <a:buSzPts val="2000"/>
              <a:buChar char="•"/>
            </a:pPr>
            <a:r>
              <a:rPr lang="en-AU"/>
              <a:t>Engagement with the emission inventory community is critical to the iterative feedback approach, both:</a:t>
            </a:r>
            <a:endParaRPr/>
          </a:p>
          <a:p>
            <a:pPr indent="-355600" lvl="1" marL="914400" rtl="0" algn="l">
              <a:lnSpc>
                <a:spcPct val="100000"/>
              </a:lnSpc>
              <a:spcBef>
                <a:spcPts val="800"/>
              </a:spcBef>
              <a:spcAft>
                <a:spcPts val="0"/>
              </a:spcAft>
              <a:buSzPts val="2000"/>
              <a:buChar char="o"/>
            </a:pPr>
            <a:r>
              <a:rPr lang="en-AU"/>
              <a:t>Through existing international coordination mechanisms (e.g. Global Emissions InitiAtive - </a:t>
            </a:r>
            <a:r>
              <a:rPr lang="en-AU" u="sng">
                <a:solidFill>
                  <a:schemeClr val="hlink"/>
                </a:solidFill>
                <a:hlinkClick r:id="rId3"/>
              </a:rPr>
              <a:t>https://www.geiacenter.org</a:t>
            </a:r>
            <a:r>
              <a:rPr lang="en-AU"/>
              <a:t> )</a:t>
            </a:r>
            <a:endParaRPr/>
          </a:p>
          <a:p>
            <a:pPr indent="-355600" lvl="1" marL="914400" rtl="0" algn="l">
              <a:lnSpc>
                <a:spcPct val="100000"/>
              </a:lnSpc>
              <a:spcBef>
                <a:spcPts val="800"/>
              </a:spcBef>
              <a:spcAft>
                <a:spcPts val="0"/>
              </a:spcAft>
              <a:buSzPts val="2000"/>
              <a:buChar char="o"/>
            </a:pPr>
            <a:r>
              <a:rPr lang="en-AU"/>
              <a:t>Through working with champion users on real applications – «beta testers» </a:t>
            </a:r>
            <a:endParaRPr/>
          </a:p>
          <a:p>
            <a:pPr indent="-355600" lvl="0" marL="457200" rtl="0" algn="l">
              <a:lnSpc>
                <a:spcPct val="100000"/>
              </a:lnSpc>
              <a:spcBef>
                <a:spcPts val="800"/>
              </a:spcBef>
              <a:spcAft>
                <a:spcPts val="0"/>
              </a:spcAft>
              <a:buSzPts val="2000"/>
              <a:buChar char="•"/>
            </a:pPr>
            <a:r>
              <a:rPr lang="en-AU"/>
              <a:t>Continued engagement with international policy frameworks, i.e. UNFCCC/SBSTA, IPCC TFI</a:t>
            </a:r>
            <a:endParaRPr/>
          </a:p>
          <a:p>
            <a:pPr indent="-355600" lvl="0" marL="457200" rtl="0" algn="l">
              <a:lnSpc>
                <a:spcPct val="100000"/>
              </a:lnSpc>
              <a:spcBef>
                <a:spcPts val="800"/>
              </a:spcBef>
              <a:spcAft>
                <a:spcPts val="0"/>
              </a:spcAft>
              <a:buSzPts val="2000"/>
              <a:buChar char="•"/>
            </a:pPr>
            <a:r>
              <a:rPr lang="en-AU"/>
              <a:t>Engagement with technical implementing entities at international level, i.e. WMO IG</a:t>
            </a:r>
            <a:r>
              <a:rPr baseline="30000" lang="en-AU"/>
              <a:t>3</a:t>
            </a:r>
            <a:r>
              <a:rPr lang="en-AU"/>
              <a:t>IS and Joint Programmes supporting the Convention, i.e., GCOS, as well as the broader modelling community.</a:t>
            </a:r>
            <a:endParaRPr/>
          </a:p>
          <a:p>
            <a:pPr indent="-241300" lvl="0" marL="342900" rtl="0" algn="l">
              <a:lnSpc>
                <a:spcPct val="100000"/>
              </a:lnSpc>
              <a:spcBef>
                <a:spcPts val="400"/>
              </a:spcBef>
              <a:spcAft>
                <a:spcPts val="0"/>
              </a:spcAft>
              <a:buSzPts val="1600"/>
              <a:buNone/>
            </a:pPr>
            <a:r>
              <a:t/>
            </a:r>
            <a:endParaRPr/>
          </a:p>
        </p:txBody>
      </p:sp>
      <p:sp>
        <p:nvSpPr>
          <p:cNvPr id="1571" name="Google Shape;1571;g96615e665e_8_25"/>
          <p:cNvSpPr/>
          <p:nvPr>
            <p:ph idx="12" type="sldNum"/>
          </p:nvPr>
        </p:nvSpPr>
        <p:spPr>
          <a:xfrm>
            <a:off x="8763000" y="6629400"/>
            <a:ext cx="304800" cy="187285"/>
          </a:xfrm>
          <a:prstGeom prst="roundRect">
            <a:avLst>
              <a:gd fmla="val 16667" name="adj"/>
            </a:avLst>
          </a:prstGeom>
          <a:solidFill>
            <a:schemeClr val="lt1">
              <a:alpha val="47843"/>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AU"/>
              <a:t>‹#›</a:t>
            </a:fld>
            <a:endParaRPr/>
          </a:p>
        </p:txBody>
      </p:sp>
      <p:sp>
        <p:nvSpPr>
          <p:cNvPr id="1572" name="Google Shape;1572;g96615e665e_8_25"/>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2800"/>
              <a:buNone/>
            </a:pPr>
            <a:r>
              <a:rPr lang="en-AU"/>
              <a:t>Interface to and Feedback from External Communities </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6" name="Shape 1576"/>
        <p:cNvGrpSpPr/>
        <p:nvPr/>
      </p:nvGrpSpPr>
      <p:grpSpPr>
        <a:xfrm>
          <a:off x="0" y="0"/>
          <a:ext cx="0" cy="0"/>
          <a:chOff x="0" y="0"/>
          <a:chExt cx="0" cy="0"/>
        </a:xfrm>
      </p:grpSpPr>
      <p:sp>
        <p:nvSpPr>
          <p:cNvPr id="1577" name="Google Shape;1577;g96615e665e_8_31"/>
          <p:cNvSpPr/>
          <p:nvPr>
            <p:ph idx="12" type="sldNum"/>
          </p:nvPr>
        </p:nvSpPr>
        <p:spPr>
          <a:xfrm>
            <a:off x="8763000" y="6629400"/>
            <a:ext cx="304800" cy="187285"/>
          </a:xfrm>
          <a:prstGeom prst="roundRect">
            <a:avLst>
              <a:gd fmla="val 16667" name="adj"/>
            </a:avLst>
          </a:prstGeom>
          <a:solidFill>
            <a:schemeClr val="lt1">
              <a:alpha val="47843"/>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SzPts val="1100"/>
              <a:buNone/>
            </a:pPr>
            <a:fld id="{00000000-1234-1234-1234-123412341234}" type="slidenum">
              <a:rPr lang="en-AU"/>
              <a:t>‹#›</a:t>
            </a:fld>
            <a:endParaRPr/>
          </a:p>
        </p:txBody>
      </p:sp>
      <p:sp>
        <p:nvSpPr>
          <p:cNvPr id="1578" name="Google Shape;1578;g96615e665e_8_31"/>
          <p:cNvSpPr txBox="1"/>
          <p:nvPr>
            <p:ph idx="1" type="body"/>
          </p:nvPr>
        </p:nvSpPr>
        <p:spPr>
          <a:xfrm>
            <a:off x="76200" y="1219200"/>
            <a:ext cx="8991600" cy="5257800"/>
          </a:xfrm>
          <a:prstGeom prst="rect">
            <a:avLst/>
          </a:prstGeom>
          <a:noFill/>
          <a:ln>
            <a:noFill/>
          </a:ln>
        </p:spPr>
        <p:txBody>
          <a:bodyPr anchorCtr="0" anchor="t" bIns="45700" lIns="91425" spcFirstLastPara="1" rIns="91425" wrap="square" tIns="45700">
            <a:noAutofit/>
          </a:bodyPr>
          <a:lstStyle/>
          <a:p>
            <a:pPr indent="0" lvl="0" marL="101600" rtl="0" algn="l">
              <a:lnSpc>
                <a:spcPct val="100000"/>
              </a:lnSpc>
              <a:spcBef>
                <a:spcPts val="500"/>
              </a:spcBef>
              <a:spcAft>
                <a:spcPts val="0"/>
              </a:spcAft>
              <a:buSzPts val="2000"/>
              <a:buNone/>
            </a:pPr>
            <a:r>
              <a:rPr b="0" lang="en-AU" sz="1200"/>
              <a:t>1. GEIA Meeting (154 participants) on 24 June 2020. The polls have identified the following research priorities:</a:t>
            </a:r>
            <a:endParaRPr/>
          </a:p>
          <a:p>
            <a:pPr indent="-355600" lvl="2" marL="1371600" rtl="0" algn="l">
              <a:lnSpc>
                <a:spcPct val="100000"/>
              </a:lnSpc>
              <a:spcBef>
                <a:spcPts val="500"/>
              </a:spcBef>
              <a:spcAft>
                <a:spcPts val="0"/>
              </a:spcAft>
              <a:buSzPts val="2000"/>
              <a:buChar char="▪"/>
            </a:pPr>
            <a:r>
              <a:rPr b="0" lang="en-AU" sz="1200"/>
              <a:t>a. How do we best facilitate the information flow between global and local scale?</a:t>
            </a:r>
            <a:endParaRPr/>
          </a:p>
          <a:p>
            <a:pPr indent="-355600" lvl="2" marL="1371600" rtl="0" algn="l">
              <a:lnSpc>
                <a:spcPct val="100000"/>
              </a:lnSpc>
              <a:spcBef>
                <a:spcPts val="500"/>
              </a:spcBef>
              <a:spcAft>
                <a:spcPts val="0"/>
              </a:spcAft>
              <a:buSzPts val="2000"/>
              <a:buChar char="▪"/>
            </a:pPr>
            <a:r>
              <a:rPr b="0" lang="en-AU" sz="1200"/>
              <a:t>b. How can we best use satellite observations to constrain emissions in regions with less available/reliable information bottom-up?</a:t>
            </a:r>
            <a:endParaRPr/>
          </a:p>
          <a:p>
            <a:pPr indent="-355600" lvl="2" marL="1371600" rtl="0" algn="l">
              <a:lnSpc>
                <a:spcPct val="100000"/>
              </a:lnSpc>
              <a:spcBef>
                <a:spcPts val="500"/>
              </a:spcBef>
              <a:spcAft>
                <a:spcPts val="0"/>
              </a:spcAft>
              <a:buSzPts val="2000"/>
              <a:buChar char="▪"/>
            </a:pPr>
            <a:r>
              <a:rPr b="0" lang="en-AU" sz="1200"/>
              <a:t>c. How tackling energy sources in local/urban pollution (not only from transport, but also small scale industry, fugitive dust, waste, agriculture)?</a:t>
            </a:r>
            <a:endParaRPr/>
          </a:p>
          <a:p>
            <a:pPr indent="-355600" lvl="2" marL="1371600" rtl="0" algn="l">
              <a:lnSpc>
                <a:spcPct val="100000"/>
              </a:lnSpc>
              <a:spcBef>
                <a:spcPts val="500"/>
              </a:spcBef>
              <a:spcAft>
                <a:spcPts val="0"/>
              </a:spcAft>
              <a:buSzPts val="2000"/>
              <a:buChar char="▪"/>
            </a:pPr>
            <a:r>
              <a:rPr b="0" lang="en-AU" sz="1200"/>
              <a:t>d. How do we facilitate and guide the use of uncertainty information in models and inventories?</a:t>
            </a:r>
            <a:endParaRPr/>
          </a:p>
          <a:p>
            <a:pPr indent="-355600" lvl="2" marL="1371600" rtl="0" algn="l">
              <a:lnSpc>
                <a:spcPct val="100000"/>
              </a:lnSpc>
              <a:spcBef>
                <a:spcPts val="500"/>
              </a:spcBef>
              <a:spcAft>
                <a:spcPts val="0"/>
              </a:spcAft>
              <a:buSzPts val="2000"/>
              <a:buChar char="▪"/>
            </a:pPr>
            <a:r>
              <a:rPr b="0" lang="en-AU" sz="1200"/>
              <a:t>e. How to better deal with source apportionment for emissions of natural sources, dust, fires, agriculture?</a:t>
            </a:r>
            <a:endParaRPr/>
          </a:p>
          <a:p>
            <a:pPr indent="0" lvl="0" marL="101600" rtl="0" algn="l">
              <a:lnSpc>
                <a:spcPct val="100000"/>
              </a:lnSpc>
              <a:spcBef>
                <a:spcPts val="500"/>
              </a:spcBef>
              <a:spcAft>
                <a:spcPts val="0"/>
              </a:spcAft>
              <a:buSzPts val="2000"/>
              <a:buNone/>
            </a:pPr>
            <a:r>
              <a:rPr b="0" lang="en-AU" sz="1200"/>
              <a:t>2. More specific on the GEIA working group monitoring GHGs:</a:t>
            </a:r>
            <a:br>
              <a:rPr b="0" lang="en-AU" sz="1200"/>
            </a:br>
            <a:endParaRPr b="0" sz="1200"/>
          </a:p>
          <a:p>
            <a:pPr indent="0" lvl="0" marL="101600" rtl="0" algn="l">
              <a:lnSpc>
                <a:spcPct val="100000"/>
              </a:lnSpc>
              <a:spcBef>
                <a:spcPts val="500"/>
              </a:spcBef>
              <a:spcAft>
                <a:spcPts val="0"/>
              </a:spcAft>
              <a:buSzPts val="2000"/>
              <a:buNone/>
            </a:pPr>
            <a:r>
              <a:rPr b="0" lang="en-AU" sz="1200"/>
              <a:t>Call for collaborating in Working Group for Monitoring GHGs &amp; Co-emitted Species Across Scales with:</a:t>
            </a:r>
            <a:endParaRPr/>
          </a:p>
          <a:p>
            <a:pPr indent="-355600" lvl="2" marL="1371600" rtl="0" algn="l">
              <a:lnSpc>
                <a:spcPct val="100000"/>
              </a:lnSpc>
              <a:spcBef>
                <a:spcPts val="500"/>
              </a:spcBef>
              <a:spcAft>
                <a:spcPts val="0"/>
              </a:spcAft>
              <a:buSzPts val="2000"/>
              <a:buChar char="▪"/>
            </a:pPr>
            <a:r>
              <a:rPr b="0" lang="en-AU" sz="1200"/>
              <a:t>a. Global scale information is feeding into local scale, but how can we go back from the local scale and using the detailed information for a revision of global scale databases in a systematic way?</a:t>
            </a:r>
            <a:endParaRPr/>
          </a:p>
          <a:p>
            <a:pPr indent="0" lvl="2" marL="1016000" rtl="0" algn="l">
              <a:lnSpc>
                <a:spcPct val="100000"/>
              </a:lnSpc>
              <a:spcBef>
                <a:spcPts val="500"/>
              </a:spcBef>
              <a:spcAft>
                <a:spcPts val="0"/>
              </a:spcAft>
              <a:buSzPts val="2000"/>
              <a:buNone/>
            </a:pPr>
            <a:r>
              <a:rPr b="0" lang="en-AU" sz="1200"/>
              <a:t>i.      GHG emission gridmaps near real time</a:t>
            </a:r>
            <a:endParaRPr/>
          </a:p>
          <a:p>
            <a:pPr indent="0" lvl="2" marL="1016000" rtl="0" algn="l">
              <a:lnSpc>
                <a:spcPct val="100000"/>
              </a:lnSpc>
              <a:spcBef>
                <a:spcPts val="500"/>
              </a:spcBef>
              <a:spcAft>
                <a:spcPts val="0"/>
              </a:spcAft>
              <a:buSzPts val="2000"/>
              <a:buNone/>
            </a:pPr>
            <a:r>
              <a:rPr b="0" lang="en-AU" sz="1200"/>
              <a:t> ii.      Co-emitted species</a:t>
            </a:r>
            <a:endParaRPr/>
          </a:p>
          <a:p>
            <a:pPr indent="0" lvl="2" marL="1016000" rtl="0" algn="l">
              <a:lnSpc>
                <a:spcPct val="100000"/>
              </a:lnSpc>
              <a:spcBef>
                <a:spcPts val="500"/>
              </a:spcBef>
              <a:spcAft>
                <a:spcPts val="0"/>
              </a:spcAft>
              <a:buSzPts val="2000"/>
              <a:buNone/>
            </a:pPr>
            <a:r>
              <a:rPr b="0" lang="en-AU" sz="1200"/>
              <a:t>iii.      Use of atmospheric measurements in situ and space-borne</a:t>
            </a:r>
            <a:endParaRPr/>
          </a:p>
          <a:p>
            <a:pPr indent="0" lvl="2" marL="1016000" rtl="0" algn="l">
              <a:lnSpc>
                <a:spcPct val="100000"/>
              </a:lnSpc>
              <a:spcBef>
                <a:spcPts val="500"/>
              </a:spcBef>
              <a:spcAft>
                <a:spcPts val="0"/>
              </a:spcAft>
              <a:buSzPts val="2000"/>
              <a:buNone/>
            </a:pPr>
            <a:r>
              <a:rPr b="0" lang="en-AU" sz="1200"/>
              <a:t> iv.      Focus: 2019-2020, to prepare for 2021 = base year for Paris’ Global Stocktake</a:t>
            </a:r>
            <a:endParaRPr/>
          </a:p>
          <a:p>
            <a:pPr indent="-355600" lvl="2" marL="1371600" rtl="0" algn="l">
              <a:lnSpc>
                <a:spcPct val="100000"/>
              </a:lnSpc>
              <a:spcBef>
                <a:spcPts val="500"/>
              </a:spcBef>
              <a:spcAft>
                <a:spcPts val="0"/>
              </a:spcAft>
              <a:buSzPts val="2000"/>
              <a:buChar char="▪"/>
            </a:pPr>
            <a:r>
              <a:rPr b="0" lang="en-AU" sz="1200"/>
              <a:t>b. We call for BRIDGING COMMUNITIES AND  EXCHANGING PRACTICES to demonstrate GHG monitoring and verification in- and outside EU.</a:t>
            </a:r>
            <a:endParaRPr/>
          </a:p>
          <a:p>
            <a:pPr indent="-355600" lvl="2" marL="1371600" rtl="0" algn="l">
              <a:lnSpc>
                <a:spcPct val="100000"/>
              </a:lnSpc>
              <a:spcBef>
                <a:spcPts val="500"/>
              </a:spcBef>
              <a:spcAft>
                <a:spcPts val="0"/>
              </a:spcAft>
              <a:buSzPts val="2000"/>
              <a:buChar char="▪"/>
            </a:pPr>
            <a:r>
              <a:rPr b="0" lang="en-AU" sz="1200"/>
              <a:t>c. A follow-up meeting will be organized in Autumn 2020. In case of interest, please contact: </a:t>
            </a:r>
            <a:r>
              <a:rPr b="0" lang="en-AU" sz="1200" u="sng">
                <a:solidFill>
                  <a:schemeClr val="hlink"/>
                </a:solidFill>
                <a:hlinkClick r:id="rId3"/>
              </a:rPr>
              <a:t>greet.maenhout@ec.europa.eu</a:t>
            </a:r>
            <a:endParaRPr b="0" sz="1200"/>
          </a:p>
          <a:p>
            <a:pPr indent="0" lvl="0" marL="101600" rtl="0" algn="l">
              <a:lnSpc>
                <a:spcPct val="100000"/>
              </a:lnSpc>
              <a:spcBef>
                <a:spcPts val="500"/>
              </a:spcBef>
              <a:spcAft>
                <a:spcPts val="0"/>
              </a:spcAft>
              <a:buSzPts val="2000"/>
              <a:buNone/>
            </a:pPr>
            <a:r>
              <a:rPr b="0" lang="en-AU" sz="1200"/>
              <a:t>3. Upcoming GEIA Steering Committee meeting will try to progress on the WG for monitoring GHGs</a:t>
            </a:r>
            <a:endParaRPr/>
          </a:p>
          <a:p>
            <a:pPr indent="-228600" lvl="0" marL="457200" marR="0" rtl="0" algn="l">
              <a:lnSpc>
                <a:spcPct val="100000"/>
              </a:lnSpc>
              <a:spcBef>
                <a:spcPts val="500"/>
              </a:spcBef>
              <a:spcAft>
                <a:spcPts val="0"/>
              </a:spcAft>
              <a:buClr>
                <a:srgbClr val="002569"/>
              </a:buClr>
              <a:buSzPts val="2000"/>
              <a:buFont typeface="Arial"/>
              <a:buNone/>
            </a:pPr>
            <a:r>
              <a:t/>
            </a:r>
            <a:endParaRPr/>
          </a:p>
        </p:txBody>
      </p:sp>
      <p:sp>
        <p:nvSpPr>
          <p:cNvPr id="1579" name="Google Shape;1579;g96615e665e_8_31"/>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100000"/>
              </a:lnSpc>
              <a:spcBef>
                <a:spcPts val="500"/>
              </a:spcBef>
              <a:spcAft>
                <a:spcPts val="0"/>
              </a:spcAft>
              <a:buClr>
                <a:schemeClr val="lt1"/>
              </a:buClr>
              <a:buSzPts val="2800"/>
              <a:buFont typeface="Arial"/>
              <a:buNone/>
            </a:pPr>
            <a:r>
              <a:rPr lang="en-AU"/>
              <a:t>Making inroads in GEIA</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3" name="Shape 1583"/>
        <p:cNvGrpSpPr/>
        <p:nvPr/>
      </p:nvGrpSpPr>
      <p:grpSpPr>
        <a:xfrm>
          <a:off x="0" y="0"/>
          <a:ext cx="0" cy="0"/>
          <a:chOff x="0" y="0"/>
          <a:chExt cx="0" cy="0"/>
        </a:xfrm>
      </p:grpSpPr>
      <p:sp>
        <p:nvSpPr>
          <p:cNvPr id="1584" name="Google Shape;1584;g96615e665e_8_37"/>
          <p:cNvSpPr/>
          <p:nvPr>
            <p:ph idx="12" type="sldNum"/>
          </p:nvPr>
        </p:nvSpPr>
        <p:spPr>
          <a:xfrm>
            <a:off x="8763000" y="6629400"/>
            <a:ext cx="304800" cy="187285"/>
          </a:xfrm>
          <a:prstGeom prst="roundRect">
            <a:avLst>
              <a:gd fmla="val 16667" name="adj"/>
            </a:avLst>
          </a:prstGeom>
          <a:solidFill>
            <a:schemeClr val="lt1">
              <a:alpha val="47843"/>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SzPts val="1100"/>
              <a:buNone/>
            </a:pPr>
            <a:fld id="{00000000-1234-1234-1234-123412341234}" type="slidenum">
              <a:rPr lang="en-AU"/>
              <a:t>‹#›</a:t>
            </a:fld>
            <a:endParaRPr/>
          </a:p>
        </p:txBody>
      </p:sp>
      <p:sp>
        <p:nvSpPr>
          <p:cNvPr id="1585" name="Google Shape;1585;g96615e665e_8_37"/>
          <p:cNvSpPr txBox="1"/>
          <p:nvPr>
            <p:ph idx="1" type="body"/>
          </p:nvPr>
        </p:nvSpPr>
        <p:spPr>
          <a:xfrm>
            <a:off x="76200" y="1219200"/>
            <a:ext cx="8991600" cy="5257800"/>
          </a:xfrm>
          <a:prstGeom prst="rect">
            <a:avLst/>
          </a:prstGeom>
          <a:noFill/>
          <a:ln>
            <a:noFill/>
          </a:ln>
        </p:spPr>
        <p:txBody>
          <a:bodyPr anchorCtr="0" anchor="t" bIns="45700" lIns="91425" spcFirstLastPara="1" rIns="91425" wrap="square" tIns="45700">
            <a:noAutofit/>
          </a:bodyPr>
          <a:lstStyle/>
          <a:p>
            <a:pPr indent="0" lvl="0" marL="101600" rtl="0" algn="l">
              <a:lnSpc>
                <a:spcPct val="100000"/>
              </a:lnSpc>
              <a:spcBef>
                <a:spcPts val="500"/>
              </a:spcBef>
              <a:spcAft>
                <a:spcPts val="0"/>
              </a:spcAft>
              <a:buSzPts val="2000"/>
              <a:buNone/>
            </a:pPr>
            <a:r>
              <a:rPr lang="en-AU"/>
              <a:t>Roadmap Products</a:t>
            </a:r>
            <a:endParaRPr/>
          </a:p>
          <a:p>
            <a:pPr indent="-355600" lvl="0" marL="457200" marR="0" rtl="0" algn="l">
              <a:lnSpc>
                <a:spcPct val="100000"/>
              </a:lnSpc>
              <a:spcBef>
                <a:spcPts val="500"/>
              </a:spcBef>
              <a:spcAft>
                <a:spcPts val="0"/>
              </a:spcAft>
              <a:buClr>
                <a:srgbClr val="002569"/>
              </a:buClr>
              <a:buSzPts val="2000"/>
              <a:buFont typeface="Arial"/>
              <a:buChar char="•"/>
            </a:pPr>
            <a:r>
              <a:rPr b="0" lang="en-AU"/>
              <a:t>The delivery of pilot datasets of CO</a:t>
            </a:r>
            <a:r>
              <a:rPr b="0" baseline="-25000" lang="en-AU"/>
              <a:t>2</a:t>
            </a:r>
            <a:r>
              <a:rPr b="0" lang="en-AU"/>
              <a:t> and CH</a:t>
            </a:r>
            <a:r>
              <a:rPr b="0" baseline="-25000" lang="en-AU"/>
              <a:t>4</a:t>
            </a:r>
            <a:r>
              <a:rPr b="0" lang="en-AU"/>
              <a:t> fluxes to enhance the uptake of Earth Observation satellite data sets in support of the Global Stocktake 2023;</a:t>
            </a:r>
            <a:endParaRPr/>
          </a:p>
          <a:p>
            <a:pPr indent="-355600" lvl="0" marL="457200" marR="0" rtl="0" algn="l">
              <a:lnSpc>
                <a:spcPct val="100000"/>
              </a:lnSpc>
              <a:spcBef>
                <a:spcPts val="500"/>
              </a:spcBef>
              <a:spcAft>
                <a:spcPts val="0"/>
              </a:spcAft>
              <a:buClr>
                <a:srgbClr val="002569"/>
              </a:buClr>
              <a:buSzPts val="2000"/>
              <a:buFont typeface="Arial"/>
              <a:buChar char="•"/>
            </a:pPr>
            <a:r>
              <a:rPr b="0" lang="en-AU"/>
              <a:t>The delivery of an operational system for producing future atmospheric CO</a:t>
            </a:r>
            <a:r>
              <a:rPr b="0" baseline="-25000" lang="en-AU"/>
              <a:t>2</a:t>
            </a:r>
            <a:r>
              <a:rPr b="0" lang="en-AU"/>
              <a:t> and CH</a:t>
            </a:r>
            <a:r>
              <a:rPr b="0" baseline="-25000" lang="en-AU"/>
              <a:t>4</a:t>
            </a:r>
            <a:r>
              <a:rPr b="0" lang="en-AU"/>
              <a:t> flux products to support the Global Stocktake 2028; and</a:t>
            </a:r>
            <a:endParaRPr/>
          </a:p>
          <a:p>
            <a:pPr indent="-355600" lvl="0" marL="457200" marR="0" rtl="0" algn="l">
              <a:lnSpc>
                <a:spcPct val="100000"/>
              </a:lnSpc>
              <a:spcBef>
                <a:spcPts val="500"/>
              </a:spcBef>
              <a:spcAft>
                <a:spcPts val="0"/>
              </a:spcAft>
              <a:buClr>
                <a:srgbClr val="002569"/>
              </a:buClr>
              <a:buSzPts val="2000"/>
              <a:buFont typeface="Arial"/>
              <a:buChar char="•"/>
            </a:pPr>
            <a:r>
              <a:rPr b="0" lang="en-AU"/>
              <a:t>The refinement of user requirements in preparation of the implementation of the operational system.</a:t>
            </a:r>
            <a:endParaRPr/>
          </a:p>
          <a:p>
            <a:pPr indent="0" lvl="0" marL="101600" rtl="0" algn="l">
              <a:lnSpc>
                <a:spcPct val="100000"/>
              </a:lnSpc>
              <a:spcBef>
                <a:spcPts val="500"/>
              </a:spcBef>
              <a:spcAft>
                <a:spcPts val="0"/>
              </a:spcAft>
              <a:buSzPts val="2000"/>
              <a:buNone/>
            </a:pPr>
            <a:r>
              <a:t/>
            </a:r>
            <a:endParaRPr/>
          </a:p>
          <a:p>
            <a:pPr indent="0" lvl="0" marL="101600" rtl="0" algn="l">
              <a:lnSpc>
                <a:spcPct val="100000"/>
              </a:lnSpc>
              <a:spcBef>
                <a:spcPts val="500"/>
              </a:spcBef>
              <a:spcAft>
                <a:spcPts val="0"/>
              </a:spcAft>
              <a:buSzPts val="2000"/>
              <a:buNone/>
            </a:pPr>
            <a:r>
              <a:rPr lang="en-AU"/>
              <a:t>Progress</a:t>
            </a:r>
            <a:endParaRPr/>
          </a:p>
          <a:p>
            <a:pPr indent="-355600" lvl="0" marL="457200" marR="0" rtl="0" algn="l">
              <a:lnSpc>
                <a:spcPct val="100000"/>
              </a:lnSpc>
              <a:spcBef>
                <a:spcPts val="500"/>
              </a:spcBef>
              <a:spcAft>
                <a:spcPts val="0"/>
              </a:spcAft>
              <a:buClr>
                <a:srgbClr val="002569"/>
              </a:buClr>
              <a:buSzPts val="2000"/>
              <a:buFont typeface="Arial"/>
              <a:buChar char="•"/>
            </a:pPr>
            <a:r>
              <a:rPr b="0" lang="en-AU" sz="1800"/>
              <a:t>Established critical interfaces with the UNFCCC SBSTA and GCOS.</a:t>
            </a:r>
            <a:endParaRPr/>
          </a:p>
          <a:p>
            <a:pPr indent="-355600" lvl="0" marL="457200" marR="0" rtl="0" algn="l">
              <a:lnSpc>
                <a:spcPct val="100000"/>
              </a:lnSpc>
              <a:spcBef>
                <a:spcPts val="500"/>
              </a:spcBef>
              <a:spcAft>
                <a:spcPts val="0"/>
              </a:spcAft>
              <a:buClr>
                <a:srgbClr val="002569"/>
              </a:buClr>
              <a:buSzPts val="2000"/>
              <a:buFont typeface="Arial"/>
              <a:buChar char="•"/>
            </a:pPr>
            <a:r>
              <a:rPr b="0" lang="en-AU" sz="1800"/>
              <a:t>Made progress pilot atmospheric CO</a:t>
            </a:r>
            <a:r>
              <a:rPr b="0" baseline="-25000" lang="en-AU" sz="1800"/>
              <a:t>2</a:t>
            </a:r>
            <a:r>
              <a:rPr b="0" lang="en-AU" sz="1800"/>
              <a:t> and CH</a:t>
            </a:r>
            <a:r>
              <a:rPr b="0" baseline="-25000" lang="en-AU" sz="1800"/>
              <a:t>4</a:t>
            </a:r>
            <a:r>
              <a:rPr b="0" lang="en-AU" sz="1800"/>
              <a:t> inventory</a:t>
            </a:r>
            <a:endParaRPr/>
          </a:p>
          <a:p>
            <a:pPr indent="-355600" lvl="1" marL="914400" rtl="0" algn="l">
              <a:lnSpc>
                <a:spcPct val="100000"/>
              </a:lnSpc>
              <a:spcBef>
                <a:spcPts val="500"/>
              </a:spcBef>
              <a:spcAft>
                <a:spcPts val="0"/>
              </a:spcAft>
              <a:buSzPts val="2000"/>
              <a:buChar char="o"/>
            </a:pPr>
            <a:r>
              <a:rPr lang="en-AU" sz="1600"/>
              <a:t>Delivery of the OCO-2 version 10 XCO</a:t>
            </a:r>
            <a:r>
              <a:rPr baseline="-25000" lang="en-AU" sz="1600"/>
              <a:t>2</a:t>
            </a:r>
            <a:r>
              <a:rPr lang="en-AU" sz="1600"/>
              <a:t> and SIF data products</a:t>
            </a:r>
            <a:endParaRPr/>
          </a:p>
          <a:p>
            <a:pPr indent="-355600" lvl="1" marL="914400" rtl="0" algn="l">
              <a:lnSpc>
                <a:spcPct val="100000"/>
              </a:lnSpc>
              <a:spcBef>
                <a:spcPts val="500"/>
              </a:spcBef>
              <a:spcAft>
                <a:spcPts val="0"/>
              </a:spcAft>
              <a:buSzPts val="2000"/>
              <a:buChar char="o"/>
            </a:pPr>
            <a:r>
              <a:rPr lang="en-AU" sz="1600"/>
              <a:t>Advances in GHG flux inversion models by the NASA OCO-2 and CMS and Copernicus CAMS</a:t>
            </a:r>
            <a:endParaRPr sz="1800"/>
          </a:p>
          <a:p>
            <a:pPr indent="0" lvl="0" marL="101600" rtl="0" algn="l">
              <a:lnSpc>
                <a:spcPct val="100000"/>
              </a:lnSpc>
              <a:spcBef>
                <a:spcPts val="500"/>
              </a:spcBef>
              <a:spcAft>
                <a:spcPts val="0"/>
              </a:spcAft>
              <a:buSzPts val="2000"/>
              <a:buNone/>
            </a:pPr>
            <a:r>
              <a:t/>
            </a:r>
            <a:endParaRPr/>
          </a:p>
        </p:txBody>
      </p:sp>
      <p:sp>
        <p:nvSpPr>
          <p:cNvPr id="1586" name="Google Shape;1586;g96615e665e_8_37"/>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100000"/>
              </a:lnSpc>
              <a:spcBef>
                <a:spcPts val="500"/>
              </a:spcBef>
              <a:spcAft>
                <a:spcPts val="0"/>
              </a:spcAft>
              <a:buClr>
                <a:schemeClr val="lt1"/>
              </a:buClr>
              <a:buSzPts val="2800"/>
              <a:buFont typeface="Arial"/>
              <a:buNone/>
            </a:pPr>
            <a:r>
              <a:rPr lang="en-AU"/>
              <a:t>Expected Outcomes of the Roadmap Activities</a:t>
            </a:r>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0" name="Shape 1590"/>
        <p:cNvGrpSpPr/>
        <p:nvPr/>
      </p:nvGrpSpPr>
      <p:grpSpPr>
        <a:xfrm>
          <a:off x="0" y="0"/>
          <a:ext cx="0" cy="0"/>
          <a:chOff x="0" y="0"/>
          <a:chExt cx="0" cy="0"/>
        </a:xfrm>
      </p:grpSpPr>
      <p:sp>
        <p:nvSpPr>
          <p:cNvPr id="1591" name="Google Shape;1591;g96615e665e_8_43"/>
          <p:cNvSpPr/>
          <p:nvPr>
            <p:ph idx="12" type="sldNum"/>
          </p:nvPr>
        </p:nvSpPr>
        <p:spPr>
          <a:xfrm>
            <a:off x="8763000" y="6629400"/>
            <a:ext cx="304800" cy="187285"/>
          </a:xfrm>
          <a:prstGeom prst="roundRect">
            <a:avLst>
              <a:gd fmla="val 16667" name="adj"/>
            </a:avLst>
          </a:prstGeom>
          <a:solidFill>
            <a:schemeClr val="lt1">
              <a:alpha val="47843"/>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SzPts val="1100"/>
              <a:buNone/>
            </a:pPr>
            <a:fld id="{00000000-1234-1234-1234-123412341234}" type="slidenum">
              <a:rPr lang="en-AU"/>
              <a:t>‹#›</a:t>
            </a:fld>
            <a:endParaRPr/>
          </a:p>
        </p:txBody>
      </p:sp>
      <p:sp>
        <p:nvSpPr>
          <p:cNvPr id="1592" name="Google Shape;1592;g96615e665e_8_43"/>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100000"/>
              </a:lnSpc>
              <a:spcBef>
                <a:spcPts val="500"/>
              </a:spcBef>
              <a:spcAft>
                <a:spcPts val="0"/>
              </a:spcAft>
              <a:buClr>
                <a:schemeClr val="lt1"/>
              </a:buClr>
              <a:buSzPts val="2800"/>
              <a:buFont typeface="Arial"/>
              <a:buNone/>
            </a:pPr>
            <a:r>
              <a:rPr lang="en-AU"/>
              <a:t>High Level GHG Roadmap Timeline</a:t>
            </a:r>
            <a:endParaRPr/>
          </a:p>
        </p:txBody>
      </p:sp>
      <p:grpSp>
        <p:nvGrpSpPr>
          <p:cNvPr id="1593" name="Google Shape;1593;g96615e665e_8_43"/>
          <p:cNvGrpSpPr/>
          <p:nvPr/>
        </p:nvGrpSpPr>
        <p:grpSpPr>
          <a:xfrm>
            <a:off x="723525" y="1700808"/>
            <a:ext cx="8203369" cy="4126249"/>
            <a:chOff x="1235652" y="1728537"/>
            <a:chExt cx="10017421" cy="5038708"/>
          </a:xfrm>
        </p:grpSpPr>
        <p:sp>
          <p:nvSpPr>
            <p:cNvPr id="1594" name="Google Shape;1594;g96615e665e_8_43"/>
            <p:cNvSpPr/>
            <p:nvPr/>
          </p:nvSpPr>
          <p:spPr>
            <a:xfrm>
              <a:off x="1421249" y="3214998"/>
              <a:ext cx="681642" cy="638924"/>
            </a:xfrm>
            <a:prstGeom prst="chevron">
              <a:avLst>
                <a:gd fmla="val 16657" name="adj"/>
              </a:avLst>
            </a:prstGeom>
            <a:solidFill>
              <a:srgbClr val="00B050"/>
            </a:solid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595" name="Google Shape;1595;g96615e665e_8_43"/>
            <p:cNvSpPr/>
            <p:nvPr/>
          </p:nvSpPr>
          <p:spPr>
            <a:xfrm>
              <a:off x="2030287" y="3214998"/>
              <a:ext cx="681642" cy="638924"/>
            </a:xfrm>
            <a:prstGeom prst="chevron">
              <a:avLst>
                <a:gd fmla="val 1665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596" name="Google Shape;1596;g96615e665e_8_43"/>
            <p:cNvSpPr/>
            <p:nvPr/>
          </p:nvSpPr>
          <p:spPr>
            <a:xfrm>
              <a:off x="2642458" y="3214998"/>
              <a:ext cx="681642" cy="638924"/>
            </a:xfrm>
            <a:prstGeom prst="chevron">
              <a:avLst>
                <a:gd fmla="val 16657" name="adj"/>
              </a:avLst>
            </a:prstGeom>
            <a:solidFill>
              <a:srgbClr val="00B050"/>
            </a:solid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597" name="Google Shape;1597;g96615e665e_8_43"/>
            <p:cNvSpPr/>
            <p:nvPr/>
          </p:nvSpPr>
          <p:spPr>
            <a:xfrm>
              <a:off x="3256100" y="3214998"/>
              <a:ext cx="681642" cy="638924"/>
            </a:xfrm>
            <a:prstGeom prst="chevron">
              <a:avLst>
                <a:gd fmla="val 1665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598" name="Google Shape;1598;g96615e665e_8_43"/>
            <p:cNvSpPr/>
            <p:nvPr/>
          </p:nvSpPr>
          <p:spPr>
            <a:xfrm>
              <a:off x="3865139" y="3214998"/>
              <a:ext cx="681642" cy="638924"/>
            </a:xfrm>
            <a:prstGeom prst="chevron">
              <a:avLst>
                <a:gd fmla="val 16657" name="adj"/>
              </a:avLst>
            </a:prstGeom>
            <a:solidFill>
              <a:srgbClr val="00B050"/>
            </a:solid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599" name="Google Shape;1599;g96615e665e_8_43"/>
            <p:cNvSpPr/>
            <p:nvPr/>
          </p:nvSpPr>
          <p:spPr>
            <a:xfrm>
              <a:off x="4474177" y="3214998"/>
              <a:ext cx="681642" cy="638924"/>
            </a:xfrm>
            <a:prstGeom prst="chevron">
              <a:avLst>
                <a:gd fmla="val 1665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600" name="Google Shape;1600;g96615e665e_8_43"/>
            <p:cNvSpPr/>
            <p:nvPr/>
          </p:nvSpPr>
          <p:spPr>
            <a:xfrm>
              <a:off x="5086349" y="3214998"/>
              <a:ext cx="681642" cy="638924"/>
            </a:xfrm>
            <a:prstGeom prst="chevron">
              <a:avLst>
                <a:gd fmla="val 16657" name="adj"/>
              </a:avLst>
            </a:prstGeom>
            <a:solidFill>
              <a:srgbClr val="00B050"/>
            </a:solid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601" name="Google Shape;1601;g96615e665e_8_43"/>
            <p:cNvSpPr/>
            <p:nvPr/>
          </p:nvSpPr>
          <p:spPr>
            <a:xfrm>
              <a:off x="5689600" y="3214998"/>
              <a:ext cx="681642" cy="638924"/>
            </a:xfrm>
            <a:prstGeom prst="chevron">
              <a:avLst>
                <a:gd fmla="val 1665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602" name="Google Shape;1602;g96615e665e_8_43"/>
            <p:cNvSpPr/>
            <p:nvPr/>
          </p:nvSpPr>
          <p:spPr>
            <a:xfrm>
              <a:off x="6298639" y="3214998"/>
              <a:ext cx="681642" cy="638924"/>
            </a:xfrm>
            <a:prstGeom prst="chevron">
              <a:avLst>
                <a:gd fmla="val 16657" name="adj"/>
              </a:avLst>
            </a:prstGeom>
            <a:solidFill>
              <a:srgbClr val="00B050"/>
            </a:solid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603" name="Google Shape;1603;g96615e665e_8_43"/>
            <p:cNvSpPr/>
            <p:nvPr/>
          </p:nvSpPr>
          <p:spPr>
            <a:xfrm>
              <a:off x="6907679" y="3214998"/>
              <a:ext cx="681642" cy="638924"/>
            </a:xfrm>
            <a:prstGeom prst="chevron">
              <a:avLst>
                <a:gd fmla="val 1665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604" name="Google Shape;1604;g96615e665e_8_43"/>
            <p:cNvSpPr/>
            <p:nvPr/>
          </p:nvSpPr>
          <p:spPr>
            <a:xfrm>
              <a:off x="7510516" y="3214998"/>
              <a:ext cx="681642" cy="638924"/>
            </a:xfrm>
            <a:prstGeom prst="chevron">
              <a:avLst>
                <a:gd fmla="val 16657" name="adj"/>
              </a:avLst>
            </a:prstGeom>
            <a:solidFill>
              <a:srgbClr val="00B050"/>
            </a:solid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605" name="Google Shape;1605;g96615e665e_8_43"/>
            <p:cNvSpPr/>
            <p:nvPr/>
          </p:nvSpPr>
          <p:spPr>
            <a:xfrm>
              <a:off x="8127595" y="3214998"/>
              <a:ext cx="681642" cy="638924"/>
            </a:xfrm>
            <a:prstGeom prst="chevron">
              <a:avLst>
                <a:gd fmla="val 1665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606" name="Google Shape;1606;g96615e665e_8_43"/>
            <p:cNvSpPr/>
            <p:nvPr/>
          </p:nvSpPr>
          <p:spPr>
            <a:xfrm>
              <a:off x="8736634" y="3214998"/>
              <a:ext cx="681642" cy="638924"/>
            </a:xfrm>
            <a:prstGeom prst="chevron">
              <a:avLst>
                <a:gd fmla="val 16657" name="adj"/>
              </a:avLst>
            </a:prstGeom>
            <a:solidFill>
              <a:srgbClr val="00B050"/>
            </a:solid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607" name="Google Shape;1607;g96615e665e_8_43"/>
            <p:cNvSpPr/>
            <p:nvPr/>
          </p:nvSpPr>
          <p:spPr>
            <a:xfrm>
              <a:off x="9345674" y="3214998"/>
              <a:ext cx="681642" cy="638924"/>
            </a:xfrm>
            <a:prstGeom prst="chevron">
              <a:avLst>
                <a:gd fmla="val 1665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608" name="Google Shape;1608;g96615e665e_8_43"/>
            <p:cNvSpPr/>
            <p:nvPr/>
          </p:nvSpPr>
          <p:spPr>
            <a:xfrm>
              <a:off x="9957844" y="3214998"/>
              <a:ext cx="681642" cy="638924"/>
            </a:xfrm>
            <a:prstGeom prst="chevron">
              <a:avLst>
                <a:gd fmla="val 16657" name="adj"/>
              </a:avLst>
            </a:prstGeom>
            <a:solidFill>
              <a:srgbClr val="00B050"/>
            </a:solid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609" name="Google Shape;1609;g96615e665e_8_43"/>
            <p:cNvSpPr txBox="1"/>
            <p:nvPr/>
          </p:nvSpPr>
          <p:spPr>
            <a:xfrm>
              <a:off x="5775302" y="1728537"/>
              <a:ext cx="1665305" cy="71408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C00000"/>
                  </a:solidFill>
                  <a:latin typeface="Arial"/>
                  <a:ea typeface="Arial"/>
                  <a:cs typeface="Arial"/>
                  <a:sym typeface="Arial"/>
                </a:rPr>
                <a:t>Global Stock</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C00000"/>
                  </a:solidFill>
                  <a:latin typeface="Arial"/>
                  <a:ea typeface="Arial"/>
                  <a:cs typeface="Arial"/>
                  <a:sym typeface="Arial"/>
                </a:rPr>
                <a:t>Take 1</a:t>
              </a:r>
              <a:endParaRPr b="0" i="0" sz="1400" u="none" cap="none" strike="noStrike">
                <a:solidFill>
                  <a:srgbClr val="000000"/>
                </a:solidFill>
                <a:latin typeface="Arial"/>
                <a:ea typeface="Arial"/>
                <a:cs typeface="Arial"/>
                <a:sym typeface="Arial"/>
              </a:endParaRPr>
            </a:p>
          </p:txBody>
        </p:sp>
        <p:sp>
          <p:nvSpPr>
            <p:cNvPr id="1610" name="Google Shape;1610;g96615e665e_8_43"/>
            <p:cNvSpPr txBox="1"/>
            <p:nvPr/>
          </p:nvSpPr>
          <p:spPr>
            <a:xfrm>
              <a:off x="8809047" y="1734240"/>
              <a:ext cx="1682142" cy="71408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C00000"/>
                  </a:solidFill>
                  <a:latin typeface="Arial"/>
                  <a:ea typeface="Arial"/>
                  <a:cs typeface="Arial"/>
                  <a:sym typeface="Arial"/>
                </a:rPr>
                <a:t>Global Stock</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C00000"/>
                  </a:solidFill>
                  <a:latin typeface="Arial"/>
                  <a:ea typeface="Arial"/>
                  <a:cs typeface="Arial"/>
                  <a:sym typeface="Arial"/>
                </a:rPr>
                <a:t>Take 2</a:t>
              </a:r>
              <a:endParaRPr b="0" i="0" sz="1400" u="none" cap="none" strike="noStrike">
                <a:solidFill>
                  <a:srgbClr val="000000"/>
                </a:solidFill>
                <a:latin typeface="Arial"/>
                <a:ea typeface="Arial"/>
                <a:cs typeface="Arial"/>
                <a:sym typeface="Arial"/>
              </a:endParaRPr>
            </a:p>
          </p:txBody>
        </p:sp>
        <p:sp>
          <p:nvSpPr>
            <p:cNvPr id="1611" name="Google Shape;1611;g96615e665e_8_43"/>
            <p:cNvSpPr txBox="1"/>
            <p:nvPr/>
          </p:nvSpPr>
          <p:spPr>
            <a:xfrm>
              <a:off x="5564667" y="2278375"/>
              <a:ext cx="2054375" cy="63892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0000"/>
                  </a:solidFill>
                  <a:latin typeface="Arial"/>
                  <a:ea typeface="Arial"/>
                  <a:cs typeface="Arial"/>
                  <a:sym typeface="Arial"/>
                </a:rPr>
                <a:t>using inventories through 2021</a:t>
              </a:r>
              <a:endParaRPr b="0" i="0" sz="1400" u="none" cap="none" strike="noStrike">
                <a:solidFill>
                  <a:srgbClr val="000000"/>
                </a:solidFill>
                <a:latin typeface="Arial"/>
                <a:ea typeface="Arial"/>
                <a:cs typeface="Arial"/>
                <a:sym typeface="Arial"/>
              </a:endParaRPr>
            </a:p>
          </p:txBody>
        </p:sp>
        <p:sp>
          <p:nvSpPr>
            <p:cNvPr id="1612" name="Google Shape;1612;g96615e665e_8_43"/>
            <p:cNvSpPr txBox="1"/>
            <p:nvPr/>
          </p:nvSpPr>
          <p:spPr>
            <a:xfrm>
              <a:off x="8597841" y="2259524"/>
              <a:ext cx="2094873" cy="63892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0000"/>
                  </a:solidFill>
                  <a:latin typeface="Arial"/>
                  <a:ea typeface="Arial"/>
                  <a:cs typeface="Arial"/>
                  <a:sym typeface="Arial"/>
                </a:rPr>
                <a:t>using inventories through 2026</a:t>
              </a:r>
              <a:endParaRPr b="0" i="0" sz="1400" u="none" cap="none" strike="noStrike">
                <a:solidFill>
                  <a:srgbClr val="000000"/>
                </a:solidFill>
                <a:latin typeface="Arial"/>
                <a:ea typeface="Arial"/>
                <a:cs typeface="Arial"/>
                <a:sym typeface="Arial"/>
              </a:endParaRPr>
            </a:p>
          </p:txBody>
        </p:sp>
        <p:sp>
          <p:nvSpPr>
            <p:cNvPr id="1613" name="Google Shape;1613;g96615e665e_8_43"/>
            <p:cNvSpPr txBox="1"/>
            <p:nvPr/>
          </p:nvSpPr>
          <p:spPr>
            <a:xfrm>
              <a:off x="2532622" y="2824820"/>
              <a:ext cx="797087" cy="45100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0000"/>
                  </a:solidFill>
                  <a:latin typeface="Arial"/>
                  <a:ea typeface="Arial"/>
                  <a:cs typeface="Arial"/>
                  <a:sym typeface="Arial"/>
                </a:rPr>
                <a:t>2017</a:t>
              </a:r>
              <a:endParaRPr b="0" i="0" sz="1400" u="none" cap="none" strike="noStrike">
                <a:solidFill>
                  <a:srgbClr val="FF0000"/>
                </a:solidFill>
                <a:latin typeface="Arial"/>
                <a:ea typeface="Arial"/>
                <a:cs typeface="Arial"/>
                <a:sym typeface="Arial"/>
              </a:endParaRPr>
            </a:p>
          </p:txBody>
        </p:sp>
        <p:sp>
          <p:nvSpPr>
            <p:cNvPr id="1614" name="Google Shape;1614;g96615e665e_8_43"/>
            <p:cNvSpPr txBox="1"/>
            <p:nvPr/>
          </p:nvSpPr>
          <p:spPr>
            <a:xfrm>
              <a:off x="4932244" y="2824801"/>
              <a:ext cx="797087" cy="45100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0000"/>
                  </a:solidFill>
                  <a:latin typeface="Arial"/>
                  <a:ea typeface="Arial"/>
                  <a:cs typeface="Arial"/>
                  <a:sym typeface="Arial"/>
                </a:rPr>
                <a:t>2021</a:t>
              </a:r>
              <a:endParaRPr b="0" i="0" sz="1400" u="none" cap="none" strike="noStrike">
                <a:solidFill>
                  <a:srgbClr val="FF0000"/>
                </a:solidFill>
                <a:latin typeface="Arial"/>
                <a:ea typeface="Arial"/>
                <a:cs typeface="Arial"/>
                <a:sym typeface="Arial"/>
              </a:endParaRPr>
            </a:p>
          </p:txBody>
        </p:sp>
        <p:sp>
          <p:nvSpPr>
            <p:cNvPr id="1615" name="Google Shape;1615;g96615e665e_8_43"/>
            <p:cNvSpPr txBox="1"/>
            <p:nvPr/>
          </p:nvSpPr>
          <p:spPr>
            <a:xfrm>
              <a:off x="6284477" y="2833799"/>
              <a:ext cx="797087" cy="45100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C00000"/>
                  </a:solidFill>
                  <a:latin typeface="Arial"/>
                  <a:ea typeface="Arial"/>
                  <a:cs typeface="Arial"/>
                  <a:sym typeface="Arial"/>
                </a:rPr>
                <a:t>2023</a:t>
              </a:r>
              <a:endParaRPr b="0" i="0" sz="1400" u="none" cap="none" strike="noStrike">
                <a:solidFill>
                  <a:srgbClr val="000000"/>
                </a:solidFill>
                <a:latin typeface="Arial"/>
                <a:ea typeface="Arial"/>
                <a:cs typeface="Arial"/>
                <a:sym typeface="Arial"/>
              </a:endParaRPr>
            </a:p>
          </p:txBody>
        </p:sp>
        <p:sp>
          <p:nvSpPr>
            <p:cNvPr id="1616" name="Google Shape;1616;g96615e665e_8_43"/>
            <p:cNvSpPr txBox="1"/>
            <p:nvPr/>
          </p:nvSpPr>
          <p:spPr>
            <a:xfrm>
              <a:off x="8052786" y="2812445"/>
              <a:ext cx="797087" cy="45100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0000"/>
                  </a:solidFill>
                  <a:latin typeface="Arial"/>
                  <a:ea typeface="Arial"/>
                  <a:cs typeface="Arial"/>
                  <a:sym typeface="Arial"/>
                </a:rPr>
                <a:t>2026</a:t>
              </a:r>
              <a:endParaRPr b="0" i="0" sz="1400" u="none" cap="none" strike="noStrike">
                <a:solidFill>
                  <a:srgbClr val="FF0000"/>
                </a:solidFill>
                <a:latin typeface="Arial"/>
                <a:ea typeface="Arial"/>
                <a:cs typeface="Arial"/>
                <a:sym typeface="Arial"/>
              </a:endParaRPr>
            </a:p>
          </p:txBody>
        </p:sp>
        <p:sp>
          <p:nvSpPr>
            <p:cNvPr id="1617" name="Google Shape;1617;g96615e665e_8_43"/>
            <p:cNvSpPr txBox="1"/>
            <p:nvPr/>
          </p:nvSpPr>
          <p:spPr>
            <a:xfrm>
              <a:off x="9251575" y="2812445"/>
              <a:ext cx="797087" cy="45100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C00000"/>
                  </a:solidFill>
                  <a:latin typeface="Arial"/>
                  <a:ea typeface="Arial"/>
                  <a:cs typeface="Arial"/>
                  <a:sym typeface="Arial"/>
                </a:rPr>
                <a:t>2028</a:t>
              </a:r>
              <a:endParaRPr b="0" i="0" sz="1400" u="none" cap="none" strike="noStrike">
                <a:solidFill>
                  <a:srgbClr val="000000"/>
                </a:solidFill>
                <a:latin typeface="Arial"/>
                <a:ea typeface="Arial"/>
                <a:cs typeface="Arial"/>
                <a:sym typeface="Arial"/>
              </a:endParaRPr>
            </a:p>
          </p:txBody>
        </p:sp>
        <p:sp>
          <p:nvSpPr>
            <p:cNvPr id="1618" name="Google Shape;1618;g96615e665e_8_43"/>
            <p:cNvSpPr txBox="1"/>
            <p:nvPr/>
          </p:nvSpPr>
          <p:spPr>
            <a:xfrm>
              <a:off x="1235652" y="2821633"/>
              <a:ext cx="797087" cy="45100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0000"/>
                  </a:solidFill>
                  <a:latin typeface="Arial"/>
                  <a:ea typeface="Arial"/>
                  <a:cs typeface="Arial"/>
                  <a:sym typeface="Arial"/>
                </a:rPr>
                <a:t>2015</a:t>
              </a:r>
              <a:endParaRPr b="0" i="0" sz="1400" u="none" cap="none" strike="noStrike">
                <a:solidFill>
                  <a:srgbClr val="FF0000"/>
                </a:solidFill>
                <a:latin typeface="Arial"/>
                <a:ea typeface="Arial"/>
                <a:cs typeface="Arial"/>
                <a:sym typeface="Arial"/>
              </a:endParaRPr>
            </a:p>
          </p:txBody>
        </p:sp>
        <p:cxnSp>
          <p:nvCxnSpPr>
            <p:cNvPr id="1619" name="Google Shape;1619;g96615e665e_8_43"/>
            <p:cNvCxnSpPr/>
            <p:nvPr/>
          </p:nvCxnSpPr>
          <p:spPr>
            <a:xfrm>
              <a:off x="3677890" y="3872408"/>
              <a:ext cx="0" cy="221835"/>
            </a:xfrm>
            <a:prstGeom prst="straightConnector1">
              <a:avLst/>
            </a:prstGeom>
            <a:noFill/>
            <a:ln cap="flat" cmpd="sng" w="19050">
              <a:solidFill>
                <a:schemeClr val="dk1"/>
              </a:solidFill>
              <a:prstDash val="solid"/>
              <a:round/>
              <a:headEnd len="sm" w="sm" type="none"/>
              <a:tailEnd len="med" w="med" type="stealth"/>
            </a:ln>
          </p:spPr>
        </p:cxnSp>
        <p:cxnSp>
          <p:nvCxnSpPr>
            <p:cNvPr id="1620" name="Google Shape;1620;g96615e665e_8_43"/>
            <p:cNvCxnSpPr/>
            <p:nvPr/>
          </p:nvCxnSpPr>
          <p:spPr>
            <a:xfrm>
              <a:off x="5370948" y="3894510"/>
              <a:ext cx="0" cy="221835"/>
            </a:xfrm>
            <a:prstGeom prst="straightConnector1">
              <a:avLst/>
            </a:prstGeom>
            <a:noFill/>
            <a:ln cap="flat" cmpd="sng" w="19050">
              <a:solidFill>
                <a:schemeClr val="dk1"/>
              </a:solidFill>
              <a:prstDash val="solid"/>
              <a:round/>
              <a:headEnd len="sm" w="sm" type="none"/>
              <a:tailEnd len="med" w="med" type="stealth"/>
            </a:ln>
          </p:spPr>
        </p:cxnSp>
        <p:sp>
          <p:nvSpPr>
            <p:cNvPr id="1621" name="Google Shape;1621;g96615e665e_8_43"/>
            <p:cNvSpPr txBox="1"/>
            <p:nvPr/>
          </p:nvSpPr>
          <p:spPr>
            <a:xfrm>
              <a:off x="3736247" y="2833799"/>
              <a:ext cx="797087" cy="45100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0000"/>
                  </a:solidFill>
                  <a:latin typeface="Arial"/>
                  <a:ea typeface="Arial"/>
                  <a:cs typeface="Arial"/>
                  <a:sym typeface="Arial"/>
                </a:rPr>
                <a:t>2019</a:t>
              </a:r>
              <a:endParaRPr b="0" i="0" sz="1400" u="none" cap="none" strike="noStrike">
                <a:solidFill>
                  <a:srgbClr val="FF0000"/>
                </a:solidFill>
                <a:latin typeface="Arial"/>
                <a:ea typeface="Arial"/>
                <a:cs typeface="Arial"/>
                <a:sym typeface="Arial"/>
              </a:endParaRPr>
            </a:p>
          </p:txBody>
        </p:sp>
        <p:sp>
          <p:nvSpPr>
            <p:cNvPr id="1622" name="Google Shape;1622;g96615e665e_8_43"/>
            <p:cNvSpPr/>
            <p:nvPr/>
          </p:nvSpPr>
          <p:spPr>
            <a:xfrm>
              <a:off x="10571431" y="3214997"/>
              <a:ext cx="681642" cy="638924"/>
            </a:xfrm>
            <a:prstGeom prst="chevron">
              <a:avLst>
                <a:gd fmla="val 1665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623" name="Google Shape;1623;g96615e665e_8_43"/>
            <p:cNvSpPr txBox="1"/>
            <p:nvPr/>
          </p:nvSpPr>
          <p:spPr>
            <a:xfrm>
              <a:off x="2822136" y="4100273"/>
              <a:ext cx="1586195" cy="789255"/>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2569"/>
                  </a:solidFill>
                  <a:latin typeface="Arial"/>
                  <a:ea typeface="Arial"/>
                  <a:cs typeface="Arial"/>
                  <a:sym typeface="Arial"/>
                </a:rPr>
                <a:t>CEOS GHG Whitepaper</a:t>
              </a:r>
              <a:endParaRPr b="0" i="0" sz="1400" u="none" cap="none" strike="noStrike">
                <a:solidFill>
                  <a:srgbClr val="000000"/>
                </a:solidFill>
                <a:latin typeface="Arial"/>
                <a:ea typeface="Arial"/>
                <a:cs typeface="Arial"/>
                <a:sym typeface="Arial"/>
              </a:endParaRPr>
            </a:p>
          </p:txBody>
        </p:sp>
        <p:sp>
          <p:nvSpPr>
            <p:cNvPr id="1624" name="Google Shape;1624;g96615e665e_8_43"/>
            <p:cNvSpPr txBox="1"/>
            <p:nvPr/>
          </p:nvSpPr>
          <p:spPr>
            <a:xfrm>
              <a:off x="4823306" y="4085116"/>
              <a:ext cx="1368421" cy="1165091"/>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2569"/>
                  </a:solidFill>
                  <a:latin typeface="Arial"/>
                  <a:ea typeface="Arial"/>
                  <a:cs typeface="Arial"/>
                  <a:sym typeface="Arial"/>
                </a:rPr>
                <a:t>Pilot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2569"/>
                  </a:solidFill>
                  <a:latin typeface="Arial"/>
                  <a:ea typeface="Arial"/>
                  <a:cs typeface="Arial"/>
                  <a:sym typeface="Arial"/>
                </a:rPr>
                <a:t>atmospheric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2569"/>
                  </a:solidFill>
                  <a:latin typeface="Arial"/>
                  <a:ea typeface="Arial"/>
                  <a:cs typeface="Arial"/>
                  <a:sym typeface="Arial"/>
                </a:rPr>
                <a:t>CO</a:t>
              </a:r>
              <a:r>
                <a:rPr b="0" baseline="-25000" i="0" lang="en-AU" sz="1400" u="none" cap="none" strike="noStrike">
                  <a:solidFill>
                    <a:srgbClr val="002569"/>
                  </a:solidFill>
                  <a:latin typeface="Arial"/>
                  <a:ea typeface="Arial"/>
                  <a:cs typeface="Arial"/>
                  <a:sym typeface="Arial"/>
                </a:rPr>
                <a:t>2</a:t>
              </a:r>
              <a:r>
                <a:rPr b="0" i="0" lang="en-AU" sz="1400" u="none" cap="none" strike="noStrike">
                  <a:solidFill>
                    <a:srgbClr val="002569"/>
                  </a:solidFill>
                  <a:latin typeface="Arial"/>
                  <a:ea typeface="Arial"/>
                  <a:cs typeface="Arial"/>
                  <a:sym typeface="Arial"/>
                </a:rPr>
                <a:t>/CH</a:t>
              </a:r>
              <a:r>
                <a:rPr b="0" baseline="-25000" i="0" lang="en-AU" sz="1400" u="none" cap="none" strike="noStrike">
                  <a:solidFill>
                    <a:srgbClr val="002569"/>
                  </a:solidFill>
                  <a:latin typeface="Arial"/>
                  <a:ea typeface="Arial"/>
                  <a:cs typeface="Arial"/>
                  <a:sym typeface="Arial"/>
                </a:rPr>
                <a:t>4</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2569"/>
                  </a:solidFill>
                  <a:latin typeface="Arial"/>
                  <a:ea typeface="Arial"/>
                  <a:cs typeface="Arial"/>
                  <a:sym typeface="Arial"/>
                </a:rPr>
                <a:t>Data sets</a:t>
              </a:r>
              <a:endParaRPr b="0" i="0" sz="1400" u="none" cap="none" strike="noStrike">
                <a:solidFill>
                  <a:srgbClr val="000000"/>
                </a:solidFill>
                <a:latin typeface="Arial"/>
                <a:ea typeface="Arial"/>
                <a:cs typeface="Arial"/>
                <a:sym typeface="Arial"/>
              </a:endParaRPr>
            </a:p>
          </p:txBody>
        </p:sp>
        <p:cxnSp>
          <p:nvCxnSpPr>
            <p:cNvPr id="1625" name="Google Shape;1625;g96615e665e_8_43"/>
            <p:cNvCxnSpPr/>
            <p:nvPr/>
          </p:nvCxnSpPr>
          <p:spPr>
            <a:xfrm>
              <a:off x="8093560" y="3898626"/>
              <a:ext cx="0" cy="1252527"/>
            </a:xfrm>
            <a:prstGeom prst="straightConnector1">
              <a:avLst/>
            </a:prstGeom>
            <a:noFill/>
            <a:ln cap="flat" cmpd="sng" w="19050">
              <a:solidFill>
                <a:srgbClr val="00B050"/>
              </a:solidFill>
              <a:prstDash val="solid"/>
              <a:round/>
              <a:headEnd len="sm" w="sm" type="none"/>
              <a:tailEnd len="med" w="med" type="stealth"/>
            </a:ln>
          </p:spPr>
        </p:cxnSp>
        <p:sp>
          <p:nvSpPr>
            <p:cNvPr id="1626" name="Google Shape;1626;g96615e665e_8_43"/>
            <p:cNvSpPr txBox="1"/>
            <p:nvPr/>
          </p:nvSpPr>
          <p:spPr>
            <a:xfrm>
              <a:off x="7312083" y="5151149"/>
              <a:ext cx="1580336" cy="1616096"/>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00B050"/>
                  </a:solidFill>
                  <a:latin typeface="Arial"/>
                  <a:ea typeface="Arial"/>
                  <a:cs typeface="Arial"/>
                  <a:sym typeface="Arial"/>
                </a:rPr>
                <a:t>Initial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00B050"/>
                  </a:solidFill>
                  <a:latin typeface="Arial"/>
                  <a:ea typeface="Arial"/>
                  <a:cs typeface="Arial"/>
                  <a:sym typeface="Arial"/>
                </a:rPr>
                <a:t>Operational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00B050"/>
                  </a:solidFill>
                  <a:latin typeface="Arial"/>
                  <a:ea typeface="Arial"/>
                  <a:cs typeface="Arial"/>
                  <a:sym typeface="Arial"/>
                </a:rPr>
                <a:t>GHG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00B050"/>
                  </a:solidFill>
                  <a:latin typeface="Arial"/>
                  <a:ea typeface="Arial"/>
                  <a:cs typeface="Arial"/>
                  <a:sym typeface="Arial"/>
                </a:rPr>
                <a:t>Constellation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00B050"/>
                  </a:solidFill>
                  <a:latin typeface="Arial"/>
                  <a:ea typeface="Arial"/>
                  <a:cs typeface="Arial"/>
                  <a:sym typeface="Arial"/>
                </a:rPr>
                <a:t>Deployment</a:t>
              </a:r>
              <a:endParaRPr b="0" i="0" sz="1400" u="none" cap="none" strike="noStrike">
                <a:solidFill>
                  <a:srgbClr val="000000"/>
                </a:solidFill>
                <a:latin typeface="Arial"/>
                <a:ea typeface="Arial"/>
                <a:cs typeface="Arial"/>
                <a:sym typeface="Arial"/>
              </a:endParaRPr>
            </a:p>
          </p:txBody>
        </p:sp>
        <p:cxnSp>
          <p:nvCxnSpPr>
            <p:cNvPr id="1627" name="Google Shape;1627;g96615e665e_8_43"/>
            <p:cNvCxnSpPr/>
            <p:nvPr/>
          </p:nvCxnSpPr>
          <p:spPr>
            <a:xfrm>
              <a:off x="8668251" y="3931600"/>
              <a:ext cx="0" cy="221835"/>
            </a:xfrm>
            <a:prstGeom prst="straightConnector1">
              <a:avLst/>
            </a:prstGeom>
            <a:noFill/>
            <a:ln cap="flat" cmpd="sng" w="19050">
              <a:solidFill>
                <a:schemeClr val="dk1"/>
              </a:solidFill>
              <a:prstDash val="solid"/>
              <a:round/>
              <a:headEnd len="sm" w="sm" type="none"/>
              <a:tailEnd len="med" w="med" type="stealth"/>
            </a:ln>
          </p:spPr>
        </p:cxnSp>
        <p:sp>
          <p:nvSpPr>
            <p:cNvPr id="1628" name="Google Shape;1628;g96615e665e_8_43"/>
            <p:cNvSpPr txBox="1"/>
            <p:nvPr/>
          </p:nvSpPr>
          <p:spPr>
            <a:xfrm>
              <a:off x="8183357" y="4159429"/>
              <a:ext cx="2456130" cy="902006"/>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2569"/>
                  </a:solidFill>
                  <a:latin typeface="Arial"/>
                  <a:ea typeface="Arial"/>
                  <a:cs typeface="Arial"/>
                  <a:sym typeface="Arial"/>
                </a:rPr>
                <a:t>Atmospheric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2569"/>
                  </a:solidFill>
                  <a:latin typeface="Arial"/>
                  <a:ea typeface="Arial"/>
                  <a:cs typeface="Arial"/>
                  <a:sym typeface="Arial"/>
                </a:rPr>
                <a:t>GHG data sets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2569"/>
                  </a:solidFill>
                  <a:latin typeface="Arial"/>
                  <a:ea typeface="Arial"/>
                  <a:cs typeface="Arial"/>
                  <a:sym typeface="Arial"/>
                </a:rPr>
                <a:t>from operational system</a:t>
              </a:r>
              <a:endParaRPr b="0" i="0" sz="1400" u="none" cap="none" strike="noStrike">
                <a:solidFill>
                  <a:srgbClr val="000000"/>
                </a:solidFill>
                <a:latin typeface="Arial"/>
                <a:ea typeface="Arial"/>
                <a:cs typeface="Arial"/>
                <a:sym typeface="Arial"/>
              </a:endParaRPr>
            </a:p>
          </p:txBody>
        </p:sp>
        <p:cxnSp>
          <p:nvCxnSpPr>
            <p:cNvPr id="1629" name="Google Shape;1629;g96615e665e_8_43"/>
            <p:cNvCxnSpPr/>
            <p:nvPr/>
          </p:nvCxnSpPr>
          <p:spPr>
            <a:xfrm>
              <a:off x="4805530" y="3853921"/>
              <a:ext cx="0" cy="1552469"/>
            </a:xfrm>
            <a:prstGeom prst="straightConnector1">
              <a:avLst/>
            </a:prstGeom>
            <a:noFill/>
            <a:ln cap="flat" cmpd="sng" w="19050">
              <a:solidFill>
                <a:schemeClr val="dk1"/>
              </a:solidFill>
              <a:prstDash val="solid"/>
              <a:round/>
              <a:headEnd len="sm" w="sm" type="none"/>
              <a:tailEnd len="med" w="med" type="stealth"/>
            </a:ln>
          </p:spPr>
        </p:cxnSp>
        <p:sp>
          <p:nvSpPr>
            <p:cNvPr id="1630" name="Google Shape;1630;g96615e665e_8_43"/>
            <p:cNvSpPr txBox="1"/>
            <p:nvPr/>
          </p:nvSpPr>
          <p:spPr>
            <a:xfrm>
              <a:off x="3937743" y="5406391"/>
              <a:ext cx="1616127" cy="1315426"/>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002060"/>
                  </a:solidFill>
                  <a:latin typeface="Arial"/>
                  <a:ea typeface="Arial"/>
                  <a:cs typeface="Arial"/>
                  <a:sym typeface="Arial"/>
                </a:rPr>
                <a:t>Consultation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002060"/>
                  </a:solidFill>
                  <a:latin typeface="Arial"/>
                  <a:ea typeface="Arial"/>
                  <a:cs typeface="Arial"/>
                  <a:sym typeface="Arial"/>
                </a:rPr>
                <a:t>of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002060"/>
                  </a:solidFill>
                  <a:latin typeface="Arial"/>
                  <a:ea typeface="Arial"/>
                  <a:cs typeface="Arial"/>
                  <a:sym typeface="Arial"/>
                </a:rPr>
                <a:t>Inventory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002060"/>
                  </a:solidFill>
                  <a:latin typeface="Arial"/>
                  <a:ea typeface="Arial"/>
                  <a:cs typeface="Arial"/>
                  <a:sym typeface="Arial"/>
                </a:rPr>
                <a:t>requirements</a:t>
              </a:r>
              <a:endParaRPr b="0" i="0" sz="1400" u="none" cap="none" strike="noStrike">
                <a:solidFill>
                  <a:srgbClr val="000000"/>
                </a:solidFill>
                <a:latin typeface="Arial"/>
                <a:ea typeface="Arial"/>
                <a:cs typeface="Arial"/>
                <a:sym typeface="Arial"/>
              </a:endParaRPr>
            </a:p>
          </p:txBody>
        </p:sp>
        <p:cxnSp>
          <p:nvCxnSpPr>
            <p:cNvPr id="1631" name="Google Shape;1631;g96615e665e_8_43"/>
            <p:cNvCxnSpPr/>
            <p:nvPr/>
          </p:nvCxnSpPr>
          <p:spPr>
            <a:xfrm>
              <a:off x="6275779" y="3853921"/>
              <a:ext cx="0" cy="1552469"/>
            </a:xfrm>
            <a:prstGeom prst="straightConnector1">
              <a:avLst/>
            </a:prstGeom>
            <a:noFill/>
            <a:ln cap="flat" cmpd="sng" w="19050">
              <a:solidFill>
                <a:schemeClr val="dk1"/>
              </a:solidFill>
              <a:prstDash val="solid"/>
              <a:round/>
              <a:headEnd len="sm" w="sm" type="none"/>
              <a:tailEnd len="med" w="med" type="stealth"/>
            </a:ln>
          </p:spPr>
        </p:cxnSp>
        <p:sp>
          <p:nvSpPr>
            <p:cNvPr id="1632" name="Google Shape;1632;g96615e665e_8_43"/>
            <p:cNvSpPr txBox="1"/>
            <p:nvPr/>
          </p:nvSpPr>
          <p:spPr>
            <a:xfrm>
              <a:off x="5531203" y="5406391"/>
              <a:ext cx="1606007" cy="1315426"/>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002569"/>
                  </a:solidFill>
                  <a:latin typeface="Arial"/>
                  <a:ea typeface="Arial"/>
                  <a:cs typeface="Arial"/>
                  <a:sym typeface="Arial"/>
                </a:rPr>
                <a:t>Refined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002569"/>
                  </a:solidFill>
                  <a:latin typeface="Arial"/>
                  <a:ea typeface="Arial"/>
                  <a:cs typeface="Arial"/>
                  <a:sym typeface="Arial"/>
                </a:rPr>
                <a:t>atmospheric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002569"/>
                  </a:solidFill>
                  <a:latin typeface="Arial"/>
                  <a:ea typeface="Arial"/>
                  <a:cs typeface="Arial"/>
                  <a:sym typeface="Arial"/>
                </a:rPr>
                <a:t>GHG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002569"/>
                  </a:solidFill>
                  <a:latin typeface="Arial"/>
                  <a:ea typeface="Arial"/>
                  <a:cs typeface="Arial"/>
                  <a:sym typeface="Arial"/>
                </a:rPr>
                <a:t>requirements</a:t>
              </a:r>
              <a:endParaRPr b="0" i="0" sz="1400" u="none" cap="none" strike="noStrike">
                <a:solidFill>
                  <a:srgbClr val="000000"/>
                </a:solidFill>
                <a:latin typeface="Arial"/>
                <a:ea typeface="Arial"/>
                <a:cs typeface="Arial"/>
                <a:sym typeface="Arial"/>
              </a:endParaRPr>
            </a:p>
          </p:txBody>
        </p:sp>
      </p:grpSp>
      <p:cxnSp>
        <p:nvCxnSpPr>
          <p:cNvPr id="1633" name="Google Shape;1633;g96615e665e_8_43"/>
          <p:cNvCxnSpPr/>
          <p:nvPr/>
        </p:nvCxnSpPr>
        <p:spPr>
          <a:xfrm>
            <a:off x="4109961" y="3439831"/>
            <a:ext cx="0" cy="216024"/>
          </a:xfrm>
          <a:prstGeom prst="straightConnector1">
            <a:avLst/>
          </a:prstGeom>
          <a:noFill/>
          <a:ln cap="flat" cmpd="sng" w="19050">
            <a:solidFill>
              <a:srgbClr val="FF0000"/>
            </a:solidFill>
            <a:prstDash val="solid"/>
            <a:round/>
            <a:headEnd len="sm" w="sm" type="none"/>
            <a:tailEnd len="med" w="med" type="stealth"/>
          </a:ln>
        </p:spPr>
      </p:cxnSp>
      <p:pic>
        <p:nvPicPr>
          <p:cNvPr id="1634" name="Google Shape;1634;g96615e665e_8_43"/>
          <p:cNvPicPr preferRelativeResize="0"/>
          <p:nvPr/>
        </p:nvPicPr>
        <p:blipFill rotWithShape="1">
          <a:blip r:embed="rId3">
            <a:alphaModFix/>
          </a:blip>
          <a:srcRect b="0" l="0" r="0" t="0"/>
          <a:stretch/>
        </p:blipFill>
        <p:spPr>
          <a:xfrm>
            <a:off x="10422" y="1336030"/>
            <a:ext cx="1775205" cy="1207511"/>
          </a:xfrm>
          <a:prstGeom prst="rect">
            <a:avLst/>
          </a:prstGeom>
          <a:noFill/>
          <a:ln>
            <a:noFill/>
          </a:ln>
        </p:spPr>
      </p:pic>
      <p:pic>
        <p:nvPicPr>
          <p:cNvPr id="1635" name="Google Shape;1635;g96615e665e_8_43"/>
          <p:cNvPicPr preferRelativeResize="0"/>
          <p:nvPr/>
        </p:nvPicPr>
        <p:blipFill rotWithShape="1">
          <a:blip r:embed="rId4">
            <a:alphaModFix/>
          </a:blip>
          <a:srcRect b="0" l="0" r="0" t="0"/>
          <a:stretch/>
        </p:blipFill>
        <p:spPr>
          <a:xfrm>
            <a:off x="168550" y="3809045"/>
            <a:ext cx="1300323" cy="780194"/>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9" name="Shape 1639"/>
        <p:cNvGrpSpPr/>
        <p:nvPr/>
      </p:nvGrpSpPr>
      <p:grpSpPr>
        <a:xfrm>
          <a:off x="0" y="0"/>
          <a:ext cx="0" cy="0"/>
          <a:chOff x="0" y="0"/>
          <a:chExt cx="0" cy="0"/>
        </a:xfrm>
      </p:grpSpPr>
      <p:sp>
        <p:nvSpPr>
          <p:cNvPr id="1640" name="Google Shape;1640;g96615e665e_8_91"/>
          <p:cNvSpPr/>
          <p:nvPr>
            <p:ph idx="12" type="sldNum"/>
          </p:nvPr>
        </p:nvSpPr>
        <p:spPr>
          <a:xfrm>
            <a:off x="8763000" y="6629400"/>
            <a:ext cx="304800" cy="187285"/>
          </a:xfrm>
          <a:prstGeom prst="roundRect">
            <a:avLst>
              <a:gd fmla="val 16667" name="adj"/>
            </a:avLst>
          </a:prstGeom>
          <a:solidFill>
            <a:schemeClr val="lt1">
              <a:alpha val="47843"/>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SzPts val="1100"/>
              <a:buNone/>
            </a:pPr>
            <a:fld id="{00000000-1234-1234-1234-123412341234}" type="slidenum">
              <a:rPr lang="en-AU"/>
              <a:t>‹#›</a:t>
            </a:fld>
            <a:endParaRPr/>
          </a:p>
        </p:txBody>
      </p:sp>
      <p:sp>
        <p:nvSpPr>
          <p:cNvPr id="1641" name="Google Shape;1641;g96615e665e_8_91"/>
          <p:cNvSpPr txBox="1"/>
          <p:nvPr>
            <p:ph idx="1" type="body"/>
          </p:nvPr>
        </p:nvSpPr>
        <p:spPr>
          <a:xfrm>
            <a:off x="76200" y="1219200"/>
            <a:ext cx="8991600" cy="5257800"/>
          </a:xfrm>
          <a:prstGeom prst="rect">
            <a:avLst/>
          </a:prstGeom>
          <a:noFill/>
          <a:ln>
            <a:noFill/>
          </a:ln>
        </p:spPr>
        <p:txBody>
          <a:bodyPr anchorCtr="0" anchor="t" bIns="45700" lIns="91425" spcFirstLastPara="1" rIns="91425" wrap="square" tIns="45700">
            <a:noAutofit/>
          </a:bodyPr>
          <a:lstStyle/>
          <a:p>
            <a:pPr indent="0" lvl="0" marL="101600" rtl="0" algn="l">
              <a:lnSpc>
                <a:spcPct val="100000"/>
              </a:lnSpc>
              <a:spcBef>
                <a:spcPts val="600"/>
              </a:spcBef>
              <a:spcAft>
                <a:spcPts val="0"/>
              </a:spcAft>
              <a:buSzPts val="2000"/>
              <a:buNone/>
            </a:pPr>
            <a:r>
              <a:rPr lang="en-AU">
                <a:solidFill>
                  <a:srgbClr val="002060"/>
                </a:solidFill>
              </a:rPr>
              <a:t>Three broad categories of resources are envisaged and requested for consideration by Agencies (introduced at CEOS Plenary 2019):</a:t>
            </a:r>
            <a:endParaRPr/>
          </a:p>
          <a:p>
            <a:pPr indent="-457200" lvl="1" marL="883227" rtl="0" algn="l">
              <a:lnSpc>
                <a:spcPct val="100000"/>
              </a:lnSpc>
              <a:spcBef>
                <a:spcPts val="1200"/>
              </a:spcBef>
              <a:spcAft>
                <a:spcPts val="0"/>
              </a:spcAft>
              <a:buSzPts val="1600"/>
              <a:buFont typeface="Arial"/>
              <a:buAutoNum type="arabicPeriod"/>
            </a:pPr>
            <a:r>
              <a:rPr b="1" lang="en-AU" sz="1600">
                <a:solidFill>
                  <a:srgbClr val="002060"/>
                </a:solidFill>
              </a:rPr>
              <a:t>Dedicated human resources </a:t>
            </a:r>
            <a:r>
              <a:rPr lang="en-AU" sz="1600">
                <a:solidFill>
                  <a:srgbClr val="002060"/>
                </a:solidFill>
              </a:rPr>
              <a:t>supported through Agency programmes &amp; grants :</a:t>
            </a:r>
            <a:endParaRPr/>
          </a:p>
          <a:p>
            <a:pPr indent="-457200" lvl="1" marL="883227" rtl="0" algn="l">
              <a:lnSpc>
                <a:spcPct val="100000"/>
              </a:lnSpc>
              <a:spcBef>
                <a:spcPts val="600"/>
              </a:spcBef>
              <a:spcAft>
                <a:spcPts val="0"/>
              </a:spcAft>
              <a:buSzPts val="1600"/>
              <a:buFont typeface="Arial"/>
              <a:buChar char="–"/>
            </a:pPr>
            <a:r>
              <a:rPr lang="en-AU" sz="1600">
                <a:solidFill>
                  <a:srgbClr val="002060"/>
                </a:solidFill>
              </a:rPr>
              <a:t>Agencies are asked to provide support to the WGClimate Task Team (~17 PM/yr)</a:t>
            </a:r>
            <a:br>
              <a:rPr lang="en-AU" sz="1600">
                <a:solidFill>
                  <a:srgbClr val="002060"/>
                </a:solidFill>
              </a:rPr>
            </a:br>
            <a:r>
              <a:rPr lang="en-AU" sz="1600">
                <a:solidFill>
                  <a:srgbClr val="002060"/>
                </a:solidFill>
              </a:rPr>
              <a:t>Assumption: 15 members with 1PM/yr effort per member &amp; 2 PM/yr effort for the two leads</a:t>
            </a:r>
            <a:endParaRPr/>
          </a:p>
          <a:p>
            <a:pPr indent="-457200" lvl="1" marL="883227" rtl="0" algn="l">
              <a:lnSpc>
                <a:spcPct val="100000"/>
              </a:lnSpc>
              <a:spcBef>
                <a:spcPts val="600"/>
              </a:spcBef>
              <a:spcAft>
                <a:spcPts val="0"/>
              </a:spcAft>
              <a:buSzPts val="1600"/>
              <a:buFont typeface="Arial"/>
              <a:buChar char="–"/>
            </a:pPr>
            <a:r>
              <a:rPr lang="en-AU" sz="1600">
                <a:solidFill>
                  <a:srgbClr val="002060"/>
                </a:solidFill>
              </a:rPr>
              <a:t>Agencies are asked to continue, and in some cases increase support to the GHG relevant staff (time &amp; travel) contributing to the technical implementation tasks in CEOS and CGMS</a:t>
            </a:r>
            <a:endParaRPr/>
          </a:p>
          <a:p>
            <a:pPr indent="-514350" lvl="1" marL="940377" rtl="0" algn="l">
              <a:lnSpc>
                <a:spcPct val="100000"/>
              </a:lnSpc>
              <a:spcBef>
                <a:spcPts val="600"/>
              </a:spcBef>
              <a:spcAft>
                <a:spcPts val="0"/>
              </a:spcAft>
              <a:buSzPts val="1600"/>
              <a:buFont typeface="Arial"/>
              <a:buAutoNum type="arabicPeriod" startAt="2"/>
            </a:pPr>
            <a:r>
              <a:rPr b="1" lang="en-AU" sz="1600">
                <a:solidFill>
                  <a:srgbClr val="002060"/>
                </a:solidFill>
              </a:rPr>
              <a:t>Support for travel and hosting of workshops </a:t>
            </a:r>
            <a:r>
              <a:rPr lang="en-AU" sz="1600">
                <a:solidFill>
                  <a:srgbClr val="002060"/>
                </a:solidFill>
              </a:rPr>
              <a:t>and networking with: </a:t>
            </a:r>
            <a:endParaRPr/>
          </a:p>
          <a:p>
            <a:pPr indent="-342900" lvl="3" marL="1676400" rtl="0" algn="l">
              <a:lnSpc>
                <a:spcPct val="100000"/>
              </a:lnSpc>
              <a:spcBef>
                <a:spcPts val="600"/>
              </a:spcBef>
              <a:spcAft>
                <a:spcPts val="0"/>
              </a:spcAft>
              <a:buSzPts val="1600"/>
              <a:buFont typeface="Courier New"/>
              <a:buChar char="o"/>
            </a:pPr>
            <a:r>
              <a:rPr lang="en-AU" sz="1600">
                <a:solidFill>
                  <a:srgbClr val="002060"/>
                </a:solidFill>
              </a:rPr>
              <a:t>National inventory community</a:t>
            </a:r>
            <a:endParaRPr/>
          </a:p>
          <a:p>
            <a:pPr indent="-342900" lvl="3" marL="1676400" rtl="0" algn="l">
              <a:lnSpc>
                <a:spcPct val="100000"/>
              </a:lnSpc>
              <a:spcBef>
                <a:spcPts val="600"/>
              </a:spcBef>
              <a:spcAft>
                <a:spcPts val="0"/>
              </a:spcAft>
              <a:buSzPts val="1600"/>
              <a:buFont typeface="Courier New"/>
              <a:buChar char="o"/>
            </a:pPr>
            <a:r>
              <a:rPr lang="en-AU" sz="1600">
                <a:solidFill>
                  <a:srgbClr val="002060"/>
                </a:solidFill>
              </a:rPr>
              <a:t>Atmospheric GHG measurement and modelling communities</a:t>
            </a:r>
            <a:endParaRPr/>
          </a:p>
          <a:p>
            <a:pPr indent="-342900" lvl="3" marL="1676400" rtl="0" algn="l">
              <a:lnSpc>
                <a:spcPct val="100000"/>
              </a:lnSpc>
              <a:spcBef>
                <a:spcPts val="600"/>
              </a:spcBef>
              <a:spcAft>
                <a:spcPts val="0"/>
              </a:spcAft>
              <a:buSzPts val="1600"/>
              <a:buFont typeface="Courier New"/>
              <a:buChar char="o"/>
            </a:pPr>
            <a:r>
              <a:rPr lang="en-AU" sz="1600">
                <a:solidFill>
                  <a:srgbClr val="002060"/>
                </a:solidFill>
              </a:rPr>
              <a:t>Stakeholders (GCOS, UNFCCC/SBSTA)</a:t>
            </a:r>
            <a:endParaRPr/>
          </a:p>
          <a:p>
            <a:pPr indent="-457200" lvl="1" marL="883227" rtl="0" algn="l">
              <a:lnSpc>
                <a:spcPct val="100000"/>
              </a:lnSpc>
              <a:spcBef>
                <a:spcPts val="600"/>
              </a:spcBef>
              <a:spcAft>
                <a:spcPts val="0"/>
              </a:spcAft>
              <a:buSzPts val="1600"/>
              <a:buFont typeface="Arial"/>
              <a:buAutoNum type="arabicPeriod" startAt="2"/>
            </a:pPr>
            <a:r>
              <a:rPr lang="en-AU" sz="1600">
                <a:solidFill>
                  <a:srgbClr val="002060"/>
                </a:solidFill>
              </a:rPr>
              <a:t>[On longer-term] Through internal funding mechanisms support research, development and infrastructure for priorities identified by GHG Task Team and Roadmap Implementation (annual updates will be provided to Agencies)</a:t>
            </a:r>
            <a:endParaRPr/>
          </a:p>
          <a:p>
            <a:pPr indent="-228600" lvl="0" marL="457200" marR="0" rtl="0" algn="l">
              <a:lnSpc>
                <a:spcPct val="100000"/>
              </a:lnSpc>
              <a:spcBef>
                <a:spcPts val="500"/>
              </a:spcBef>
              <a:spcAft>
                <a:spcPts val="0"/>
              </a:spcAft>
              <a:buClr>
                <a:srgbClr val="002569"/>
              </a:buClr>
              <a:buSzPts val="2000"/>
              <a:buFont typeface="Arial"/>
              <a:buNone/>
            </a:pPr>
            <a:r>
              <a:t/>
            </a:r>
            <a:endParaRPr/>
          </a:p>
        </p:txBody>
      </p:sp>
      <p:sp>
        <p:nvSpPr>
          <p:cNvPr id="1642" name="Google Shape;1642;g96615e665e_8_91"/>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100000"/>
              </a:lnSpc>
              <a:spcBef>
                <a:spcPts val="500"/>
              </a:spcBef>
              <a:spcAft>
                <a:spcPts val="0"/>
              </a:spcAft>
              <a:buClr>
                <a:schemeClr val="lt1"/>
              </a:buClr>
              <a:buSzPts val="2800"/>
              <a:buFont typeface="Arial"/>
              <a:buNone/>
            </a:pPr>
            <a:r>
              <a:rPr lang="en-AU"/>
              <a:t>Resource Implications and Needs from CEOS/CGMS</a:t>
            </a:r>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6" name="Shape 1646"/>
        <p:cNvGrpSpPr/>
        <p:nvPr/>
      </p:nvGrpSpPr>
      <p:grpSpPr>
        <a:xfrm>
          <a:off x="0" y="0"/>
          <a:ext cx="0" cy="0"/>
          <a:chOff x="0" y="0"/>
          <a:chExt cx="0" cy="0"/>
        </a:xfrm>
      </p:grpSpPr>
      <p:sp>
        <p:nvSpPr>
          <p:cNvPr id="1647" name="Google Shape;1647;g96615e665e_8_97"/>
          <p:cNvSpPr/>
          <p:nvPr>
            <p:ph idx="12" type="sldNum"/>
          </p:nvPr>
        </p:nvSpPr>
        <p:spPr>
          <a:xfrm>
            <a:off x="8763000" y="6629400"/>
            <a:ext cx="304800" cy="187285"/>
          </a:xfrm>
          <a:prstGeom prst="roundRect">
            <a:avLst>
              <a:gd fmla="val 16667" name="adj"/>
            </a:avLst>
          </a:prstGeom>
          <a:solidFill>
            <a:schemeClr val="lt1">
              <a:alpha val="47843"/>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SzPts val="1100"/>
              <a:buNone/>
            </a:pPr>
            <a:fld id="{00000000-1234-1234-1234-123412341234}" type="slidenum">
              <a:rPr lang="en-AU"/>
              <a:t>‹#›</a:t>
            </a:fld>
            <a:endParaRPr/>
          </a:p>
        </p:txBody>
      </p:sp>
      <p:sp>
        <p:nvSpPr>
          <p:cNvPr id="1648" name="Google Shape;1648;g96615e665e_8_97"/>
          <p:cNvSpPr txBox="1"/>
          <p:nvPr>
            <p:ph idx="1" type="body"/>
          </p:nvPr>
        </p:nvSpPr>
        <p:spPr>
          <a:xfrm>
            <a:off x="76200" y="1433146"/>
            <a:ext cx="8991600" cy="5043854"/>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0"/>
              </a:spcBef>
              <a:spcAft>
                <a:spcPts val="0"/>
              </a:spcAft>
              <a:buClr>
                <a:srgbClr val="002060"/>
              </a:buClr>
              <a:buSzPts val="2000"/>
              <a:buNone/>
            </a:pPr>
            <a:r>
              <a:rPr b="0" lang="en-AU">
                <a:solidFill>
                  <a:srgbClr val="002060"/>
                </a:solidFill>
                <a:latin typeface="Helvetica Neue"/>
                <a:ea typeface="Helvetica Neue"/>
                <a:cs typeface="Helvetica Neue"/>
                <a:sym typeface="Helvetica Neue"/>
              </a:rPr>
              <a:t>For WGClimate GHG Task Team, the following “profiles” are </a:t>
            </a:r>
            <a:r>
              <a:rPr lang="en-AU">
                <a:solidFill>
                  <a:srgbClr val="002060"/>
                </a:solidFill>
                <a:latin typeface="Helvetica Neue"/>
                <a:ea typeface="Helvetica Neue"/>
                <a:cs typeface="Helvetica Neue"/>
                <a:sym typeface="Helvetica Neue"/>
              </a:rPr>
              <a:t>need</a:t>
            </a:r>
            <a:r>
              <a:rPr b="0" lang="en-AU">
                <a:solidFill>
                  <a:srgbClr val="002060"/>
                </a:solidFill>
                <a:latin typeface="Helvetica Neue"/>
                <a:ea typeface="Helvetica Neue"/>
                <a:cs typeface="Helvetica Neue"/>
                <a:sym typeface="Helvetica Neue"/>
              </a:rPr>
              <a:t>ed:</a:t>
            </a:r>
            <a:endParaRPr/>
          </a:p>
          <a:p>
            <a:pPr indent="-285750" lvl="2" marL="1200150" rtl="0" algn="l">
              <a:lnSpc>
                <a:spcPct val="120000"/>
              </a:lnSpc>
              <a:spcBef>
                <a:spcPts val="600"/>
              </a:spcBef>
              <a:spcAft>
                <a:spcPts val="0"/>
              </a:spcAft>
              <a:buClr>
                <a:srgbClr val="002060"/>
              </a:buClr>
              <a:buSzPts val="2300"/>
              <a:buFont typeface="Courier New"/>
              <a:buChar char="o"/>
            </a:pPr>
            <a:r>
              <a:rPr lang="en-AU" sz="2300">
                <a:solidFill>
                  <a:srgbClr val="002060"/>
                </a:solidFill>
                <a:latin typeface="Helvetica Neue"/>
                <a:ea typeface="Helvetica Neue"/>
                <a:cs typeface="Helvetica Neue"/>
                <a:sym typeface="Helvetica Neue"/>
              </a:rPr>
              <a:t>Core team ensuring linkages to internal CEOS/CGMS entities (i.e., WGClimate – Dowell/von Bargen, AC-VC – Crisp, WGCV – Kuze)</a:t>
            </a:r>
            <a:endParaRPr/>
          </a:p>
          <a:p>
            <a:pPr indent="-285750" lvl="2" marL="1200150" rtl="0" algn="l">
              <a:lnSpc>
                <a:spcPct val="120000"/>
              </a:lnSpc>
              <a:spcBef>
                <a:spcPts val="600"/>
              </a:spcBef>
              <a:spcAft>
                <a:spcPts val="0"/>
              </a:spcAft>
              <a:buClr>
                <a:srgbClr val="002060"/>
              </a:buClr>
              <a:buSzPts val="2300"/>
              <a:buFont typeface="Courier New"/>
              <a:buChar char="o"/>
            </a:pPr>
            <a:r>
              <a:rPr lang="en-AU" sz="2300">
                <a:solidFill>
                  <a:srgbClr val="002060"/>
                </a:solidFill>
                <a:latin typeface="Helvetica Neue"/>
                <a:ea typeface="Helvetica Neue"/>
                <a:cs typeface="Helvetica Neue"/>
                <a:sym typeface="Helvetica Neue"/>
              </a:rPr>
              <a:t>CEOS and CGMS Agency staff representing GHG missions/programmes</a:t>
            </a:r>
            <a:endParaRPr/>
          </a:p>
          <a:p>
            <a:pPr indent="-285750" lvl="2" marL="1200150" rtl="0" algn="l">
              <a:lnSpc>
                <a:spcPct val="120000"/>
              </a:lnSpc>
              <a:spcBef>
                <a:spcPts val="600"/>
              </a:spcBef>
              <a:spcAft>
                <a:spcPts val="0"/>
              </a:spcAft>
              <a:buClr>
                <a:srgbClr val="002060"/>
              </a:buClr>
              <a:buSzPts val="2300"/>
              <a:buFont typeface="Courier New"/>
              <a:buChar char="o"/>
            </a:pPr>
            <a:r>
              <a:rPr lang="en-AU" sz="2300">
                <a:solidFill>
                  <a:srgbClr val="002060"/>
                </a:solidFill>
                <a:latin typeface="Helvetica Neue"/>
                <a:ea typeface="Helvetica Neue"/>
                <a:cs typeface="Helvetica Neue"/>
                <a:sym typeface="Helvetica Neue"/>
              </a:rPr>
              <a:t>Agency staff from “operational” agencies to ensure operational transition</a:t>
            </a:r>
            <a:endParaRPr/>
          </a:p>
          <a:p>
            <a:pPr indent="-285750" lvl="2" marL="1200150" rtl="0" algn="l">
              <a:lnSpc>
                <a:spcPct val="120000"/>
              </a:lnSpc>
              <a:spcBef>
                <a:spcPts val="600"/>
              </a:spcBef>
              <a:spcAft>
                <a:spcPts val="0"/>
              </a:spcAft>
              <a:buClr>
                <a:srgbClr val="002060"/>
              </a:buClr>
              <a:buSzPts val="2300"/>
              <a:buFont typeface="Courier New"/>
              <a:buChar char="o"/>
            </a:pPr>
            <a:r>
              <a:rPr lang="en-AU" sz="2300">
                <a:solidFill>
                  <a:srgbClr val="002060"/>
                </a:solidFill>
                <a:latin typeface="Helvetica Neue"/>
                <a:ea typeface="Helvetica Neue"/>
                <a:cs typeface="Helvetica Neue"/>
                <a:sym typeface="Helvetica Neue"/>
              </a:rPr>
              <a:t>Agency Staff/Experts with links to Inventory Community</a:t>
            </a:r>
            <a:endParaRPr/>
          </a:p>
          <a:p>
            <a:pPr indent="-285750" lvl="2" marL="1200150" rtl="0" algn="l">
              <a:lnSpc>
                <a:spcPct val="120000"/>
              </a:lnSpc>
              <a:spcBef>
                <a:spcPts val="600"/>
              </a:spcBef>
              <a:spcAft>
                <a:spcPts val="0"/>
              </a:spcAft>
              <a:buClr>
                <a:srgbClr val="002060"/>
              </a:buClr>
              <a:buSzPts val="2300"/>
              <a:buFont typeface="Courier New"/>
              <a:buChar char="o"/>
            </a:pPr>
            <a:r>
              <a:rPr lang="en-AU" sz="2300">
                <a:solidFill>
                  <a:srgbClr val="002060"/>
                </a:solidFill>
                <a:latin typeface="Helvetica Neue"/>
                <a:ea typeface="Helvetica Neue"/>
                <a:cs typeface="Helvetica Neue"/>
                <a:sym typeface="Helvetica Neue"/>
              </a:rPr>
              <a:t>Agency Staff/Experts involved in modelling aspects</a:t>
            </a:r>
            <a:endParaRPr/>
          </a:p>
          <a:p>
            <a:pPr indent="-228600" lvl="0" marL="457200" marR="0" rtl="0" algn="l">
              <a:lnSpc>
                <a:spcPct val="100000"/>
              </a:lnSpc>
              <a:spcBef>
                <a:spcPts val="1100"/>
              </a:spcBef>
              <a:spcAft>
                <a:spcPts val="0"/>
              </a:spcAft>
              <a:buClr>
                <a:srgbClr val="002569"/>
              </a:buClr>
              <a:buSzPts val="2000"/>
              <a:buFont typeface="Arial"/>
              <a:buNone/>
            </a:pPr>
            <a:r>
              <a:t/>
            </a:r>
            <a:endParaRPr/>
          </a:p>
        </p:txBody>
      </p:sp>
      <p:sp>
        <p:nvSpPr>
          <p:cNvPr id="1649" name="Google Shape;1649;g96615e665e_8_97"/>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100000"/>
              </a:lnSpc>
              <a:spcBef>
                <a:spcPts val="500"/>
              </a:spcBef>
              <a:spcAft>
                <a:spcPts val="0"/>
              </a:spcAft>
              <a:buClr>
                <a:schemeClr val="lt1"/>
              </a:buClr>
              <a:buSzPts val="2800"/>
              <a:buFont typeface="Arial"/>
              <a:buNone/>
            </a:pPr>
            <a:r>
              <a:rPr lang="en-AU"/>
              <a:t>GHG TT Skill Request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g9771213e26_2_29"/>
          <p:cNvSpPr txBox="1"/>
          <p:nvPr>
            <p:ph idx="2" type="body"/>
          </p:nvPr>
        </p:nvSpPr>
        <p:spPr>
          <a:xfrm>
            <a:off x="1981200" y="76200"/>
            <a:ext cx="5475890" cy="9144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100000"/>
              </a:lnSpc>
              <a:spcBef>
                <a:spcPts val="500"/>
              </a:spcBef>
              <a:spcAft>
                <a:spcPts val="0"/>
              </a:spcAft>
              <a:buClr>
                <a:schemeClr val="lt1"/>
              </a:buClr>
              <a:buSzPts val="2800"/>
              <a:buFont typeface="Arial"/>
              <a:buNone/>
            </a:pPr>
            <a:r>
              <a:rPr lang="en-AU"/>
              <a:t>The Paris Agreement</a:t>
            </a:r>
            <a:endParaRPr/>
          </a:p>
          <a:p>
            <a:pPr indent="-228600" lvl="0" marL="457200" marR="0" rtl="0" algn="ctr">
              <a:lnSpc>
                <a:spcPct val="100000"/>
              </a:lnSpc>
              <a:spcBef>
                <a:spcPts val="500"/>
              </a:spcBef>
              <a:spcAft>
                <a:spcPts val="0"/>
              </a:spcAft>
              <a:buClr>
                <a:schemeClr val="lt1"/>
              </a:buClr>
              <a:buSzPts val="2800"/>
              <a:buFont typeface="Arial"/>
              <a:buNone/>
            </a:pPr>
            <a:r>
              <a:rPr lang="en-AU"/>
              <a:t>Contributions from Space</a:t>
            </a:r>
            <a:endParaRPr/>
          </a:p>
        </p:txBody>
      </p:sp>
      <p:pic>
        <p:nvPicPr>
          <p:cNvPr id="404" name="Google Shape;404;g9771213e26_2_29"/>
          <p:cNvPicPr preferRelativeResize="0"/>
          <p:nvPr/>
        </p:nvPicPr>
        <p:blipFill rotWithShape="1">
          <a:blip r:embed="rId3">
            <a:alphaModFix/>
          </a:blip>
          <a:srcRect b="18761" l="0" r="0" t="42655"/>
          <a:stretch/>
        </p:blipFill>
        <p:spPr>
          <a:xfrm>
            <a:off x="583049" y="4714596"/>
            <a:ext cx="8074974" cy="1858126"/>
          </a:xfrm>
          <a:prstGeom prst="rect">
            <a:avLst/>
          </a:prstGeom>
          <a:noFill/>
          <a:ln>
            <a:noFill/>
          </a:ln>
        </p:spPr>
      </p:pic>
      <p:sp>
        <p:nvSpPr>
          <p:cNvPr id="405" name="Google Shape;405;g9771213e26_2_29"/>
          <p:cNvSpPr/>
          <p:nvPr/>
        </p:nvSpPr>
        <p:spPr>
          <a:xfrm>
            <a:off x="138549" y="2322716"/>
            <a:ext cx="1739709" cy="848856"/>
          </a:xfrm>
          <a:prstGeom prst="roundRect">
            <a:avLst>
              <a:gd fmla="val 16667"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AU" sz="1600" u="none" cap="none" strike="noStrike">
                <a:solidFill>
                  <a:schemeClr val="lt1"/>
                </a:solidFill>
                <a:latin typeface="Arial"/>
                <a:ea typeface="Arial"/>
                <a:cs typeface="Arial"/>
                <a:sym typeface="Arial"/>
              </a:rPr>
              <a:t>IPCC reports</a:t>
            </a:r>
            <a:endParaRPr/>
          </a:p>
          <a:p>
            <a:pPr indent="0" lvl="0" marL="0" marR="0" rtl="0" algn="l">
              <a:lnSpc>
                <a:spcPct val="100000"/>
              </a:lnSpc>
              <a:spcBef>
                <a:spcPts val="0"/>
              </a:spcBef>
              <a:spcAft>
                <a:spcPts val="0"/>
              </a:spcAft>
              <a:buNone/>
            </a:pPr>
            <a:r>
              <a:rPr b="0" i="0" lang="en-AU" sz="1600" u="none" cap="none" strike="noStrike">
                <a:solidFill>
                  <a:schemeClr val="lt1"/>
                </a:solidFill>
                <a:latin typeface="Arial"/>
                <a:ea typeface="Arial"/>
                <a:cs typeface="Arial"/>
                <a:sym typeface="Arial"/>
              </a:rPr>
              <a:t>SBSTA reports</a:t>
            </a:r>
            <a:endParaRPr/>
          </a:p>
          <a:p>
            <a:pPr indent="0" lvl="0" marL="0" marR="0" rtl="0" algn="l">
              <a:lnSpc>
                <a:spcPct val="100000"/>
              </a:lnSpc>
              <a:spcBef>
                <a:spcPts val="0"/>
              </a:spcBef>
              <a:spcAft>
                <a:spcPts val="0"/>
              </a:spcAft>
              <a:buNone/>
            </a:pPr>
            <a:r>
              <a:rPr b="0" i="0" lang="en-AU" sz="1600" u="none" cap="none" strike="noStrike">
                <a:solidFill>
                  <a:schemeClr val="lt1"/>
                </a:solidFill>
                <a:latin typeface="Arial"/>
                <a:ea typeface="Arial"/>
                <a:cs typeface="Arial"/>
                <a:sym typeface="Arial"/>
              </a:rPr>
              <a:t>Agency reports</a:t>
            </a:r>
            <a:endParaRPr b="0" i="0" sz="1600" u="none" cap="none" strike="noStrike">
              <a:solidFill>
                <a:schemeClr val="lt1"/>
              </a:solidFill>
              <a:latin typeface="Arial"/>
              <a:ea typeface="Arial"/>
              <a:cs typeface="Arial"/>
              <a:sym typeface="Arial"/>
            </a:endParaRPr>
          </a:p>
        </p:txBody>
      </p:sp>
      <p:sp>
        <p:nvSpPr>
          <p:cNvPr id="406" name="Google Shape;406;g9771213e26_2_29"/>
          <p:cNvSpPr/>
          <p:nvPr/>
        </p:nvSpPr>
        <p:spPr>
          <a:xfrm>
            <a:off x="138549" y="4015792"/>
            <a:ext cx="444500" cy="1753406"/>
          </a:xfrm>
          <a:prstGeom prst="curvedRightArrow">
            <a:avLst>
              <a:gd fmla="val 25000" name="adj1"/>
              <a:gd fmla="val 50000" name="adj2"/>
              <a:gd fmla="val 25000" name="adj3"/>
            </a:avLst>
          </a:prstGeom>
          <a:solidFill>
            <a:srgbClr val="FFC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sp>
        <p:nvSpPr>
          <p:cNvPr id="407" name="Google Shape;407;g9771213e26_2_29"/>
          <p:cNvSpPr/>
          <p:nvPr/>
        </p:nvSpPr>
        <p:spPr>
          <a:xfrm>
            <a:off x="5946977" y="1453464"/>
            <a:ext cx="3023692" cy="2703787"/>
          </a:xfrm>
          <a:prstGeom prst="roundRect">
            <a:avLst>
              <a:gd fmla="val 16667"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AU" sz="1600" u="none" cap="none" strike="noStrike">
                <a:solidFill>
                  <a:srgbClr val="E5DFEC"/>
                </a:solidFill>
                <a:latin typeface="Arial"/>
                <a:ea typeface="Arial"/>
                <a:cs typeface="Arial"/>
                <a:sym typeface="Arial"/>
              </a:rPr>
              <a:t>Potential for satellite data</a:t>
            </a:r>
            <a:endParaRPr/>
          </a:p>
          <a:p>
            <a:pPr indent="0" lvl="0" marL="0" marR="0" rtl="0" algn="l">
              <a:lnSpc>
                <a:spcPct val="100000"/>
              </a:lnSpc>
              <a:spcBef>
                <a:spcPts val="0"/>
              </a:spcBef>
              <a:spcAft>
                <a:spcPts val="0"/>
              </a:spcAft>
              <a:buNone/>
            </a:pPr>
            <a:r>
              <a:rPr b="0" i="0" lang="en-AU" sz="1600" u="none" cap="none" strike="noStrike">
                <a:solidFill>
                  <a:schemeClr val="lt1"/>
                </a:solidFill>
                <a:latin typeface="Arial"/>
                <a:ea typeface="Arial"/>
                <a:cs typeface="Arial"/>
                <a:sym typeface="Arial"/>
              </a:rPr>
              <a:t>NDC: Global and regional constraints on GHG sources and sinks;</a:t>
            </a:r>
            <a:endParaRPr/>
          </a:p>
          <a:p>
            <a:pPr indent="0" lvl="0" marL="0" marR="0" rtl="0" algn="l">
              <a:lnSpc>
                <a:spcPct val="100000"/>
              </a:lnSpc>
              <a:spcBef>
                <a:spcPts val="0"/>
              </a:spcBef>
              <a:spcAft>
                <a:spcPts val="0"/>
              </a:spcAft>
              <a:buNone/>
            </a:pPr>
            <a:r>
              <a:rPr b="0" i="0" lang="en-AU" sz="1600" u="none" cap="none" strike="noStrike">
                <a:solidFill>
                  <a:schemeClr val="lt1"/>
                </a:solidFill>
                <a:latin typeface="Arial"/>
                <a:ea typeface="Arial"/>
                <a:cs typeface="Arial"/>
                <a:sym typeface="Arial"/>
              </a:rPr>
              <a:t>Adaptation, loss &amp; damage: forestation, changes in disaster impacts (storms, floods, drought), sea level rise, evolution of urban areas, etc. </a:t>
            </a:r>
            <a:endParaRPr b="0" i="0" sz="1600" u="none" cap="none" strike="noStrike">
              <a:solidFill>
                <a:schemeClr val="lt1"/>
              </a:solidFill>
              <a:latin typeface="Arial"/>
              <a:ea typeface="Arial"/>
              <a:cs typeface="Arial"/>
              <a:sym typeface="Arial"/>
            </a:endParaRPr>
          </a:p>
        </p:txBody>
      </p:sp>
      <p:grpSp>
        <p:nvGrpSpPr>
          <p:cNvPr id="408" name="Google Shape;408;g9771213e26_2_29"/>
          <p:cNvGrpSpPr/>
          <p:nvPr/>
        </p:nvGrpSpPr>
        <p:grpSpPr>
          <a:xfrm>
            <a:off x="1859974" y="1685200"/>
            <a:ext cx="3535680" cy="2109650"/>
            <a:chOff x="613953" y="1050502"/>
            <a:chExt cx="11345875" cy="5526745"/>
          </a:xfrm>
        </p:grpSpPr>
        <p:grpSp>
          <p:nvGrpSpPr>
            <p:cNvPr id="409" name="Google Shape;409;g9771213e26_2_29"/>
            <p:cNvGrpSpPr/>
            <p:nvPr/>
          </p:nvGrpSpPr>
          <p:grpSpPr>
            <a:xfrm>
              <a:off x="613953" y="1259821"/>
              <a:ext cx="10598559" cy="5105546"/>
              <a:chOff x="807720" y="735946"/>
              <a:chExt cx="6908292" cy="5105546"/>
            </a:xfrm>
          </p:grpSpPr>
          <p:pic>
            <p:nvPicPr>
              <p:cNvPr id="410" name="Google Shape;410;g9771213e26_2_29"/>
              <p:cNvPicPr preferRelativeResize="0"/>
              <p:nvPr/>
            </p:nvPicPr>
            <p:blipFill rotWithShape="1">
              <a:blip r:embed="rId4">
                <a:alphaModFix/>
              </a:blip>
              <a:srcRect b="0" l="0" r="0" t="0"/>
              <a:stretch/>
            </p:blipFill>
            <p:spPr>
              <a:xfrm>
                <a:off x="1427988" y="1016508"/>
                <a:ext cx="6288024" cy="4824984"/>
              </a:xfrm>
              <a:prstGeom prst="rect">
                <a:avLst/>
              </a:prstGeom>
              <a:noFill/>
              <a:ln>
                <a:noFill/>
              </a:ln>
            </p:spPr>
          </p:pic>
          <p:sp>
            <p:nvSpPr>
              <p:cNvPr id="411" name="Google Shape;411;g9771213e26_2_29"/>
              <p:cNvSpPr txBox="1"/>
              <p:nvPr/>
            </p:nvSpPr>
            <p:spPr>
              <a:xfrm rot="-686985">
                <a:off x="2000680" y="991043"/>
                <a:ext cx="1030020" cy="108849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AU" sz="1050" u="none" cap="none" strike="noStrike">
                    <a:solidFill>
                      <a:srgbClr val="00205B"/>
                    </a:solidFill>
                    <a:latin typeface="Arial"/>
                    <a:ea typeface="Arial"/>
                    <a:cs typeface="Arial"/>
                    <a:sym typeface="Arial"/>
                  </a:rPr>
                  <a:t>340</a:t>
                </a:r>
                <a:endParaRPr b="0" baseline="30000" i="0" sz="1050" u="none" cap="none" strike="noStrike">
                  <a:solidFill>
                    <a:srgbClr val="00205B"/>
                  </a:solidFill>
                  <a:latin typeface="Arial"/>
                  <a:ea typeface="Arial"/>
                  <a:cs typeface="Arial"/>
                  <a:sym typeface="Arial"/>
                </a:endParaRPr>
              </a:p>
              <a:p>
                <a:pPr indent="0" lvl="0" marL="0" marR="0" rtl="0" algn="ctr">
                  <a:lnSpc>
                    <a:spcPct val="100000"/>
                  </a:lnSpc>
                  <a:spcBef>
                    <a:spcPts val="0"/>
                  </a:spcBef>
                  <a:spcAft>
                    <a:spcPts val="0"/>
                  </a:spcAft>
                  <a:buNone/>
                </a:pPr>
                <a:r>
                  <a:rPr b="0" i="0" lang="en-AU" sz="525" u="none" cap="none" strike="noStrike">
                    <a:solidFill>
                      <a:srgbClr val="00205B"/>
                    </a:solidFill>
                    <a:latin typeface="Arial"/>
                    <a:ea typeface="Arial"/>
                    <a:cs typeface="Arial"/>
                    <a:sym typeface="Arial"/>
                  </a:rPr>
                  <a:t>(340,341</a:t>
                </a:r>
                <a:r>
                  <a:rPr b="0" i="0" lang="en-AU" sz="1050" u="none" cap="none" strike="noStrike">
                    <a:solidFill>
                      <a:srgbClr val="00205B"/>
                    </a:solidFill>
                    <a:latin typeface="Arial"/>
                    <a:ea typeface="Arial"/>
                    <a:cs typeface="Arial"/>
                    <a:sym typeface="Arial"/>
                  </a:rPr>
                  <a:t>)</a:t>
                </a:r>
                <a:endParaRPr/>
              </a:p>
            </p:txBody>
          </p:sp>
          <p:sp>
            <p:nvSpPr>
              <p:cNvPr id="412" name="Google Shape;412;g9771213e26_2_29"/>
              <p:cNvSpPr txBox="1"/>
              <p:nvPr/>
            </p:nvSpPr>
            <p:spPr>
              <a:xfrm rot="1788946">
                <a:off x="3549354" y="910803"/>
                <a:ext cx="993136" cy="108849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AU" sz="1050" u="none" cap="none" strike="noStrike">
                    <a:solidFill>
                      <a:srgbClr val="00205B"/>
                    </a:solidFill>
                    <a:latin typeface="Arial"/>
                    <a:ea typeface="Arial"/>
                    <a:cs typeface="Arial"/>
                    <a:sym typeface="Arial"/>
                  </a:rPr>
                  <a:t>100</a:t>
                </a:r>
                <a:endParaRPr b="0" baseline="30000" i="0" sz="1050" u="none" cap="none" strike="noStrike">
                  <a:solidFill>
                    <a:srgbClr val="00205B"/>
                  </a:solidFill>
                  <a:latin typeface="Arial"/>
                  <a:ea typeface="Arial"/>
                  <a:cs typeface="Arial"/>
                  <a:sym typeface="Arial"/>
                </a:endParaRPr>
              </a:p>
              <a:p>
                <a:pPr indent="0" lvl="0" marL="0" marR="0" rtl="0" algn="ctr">
                  <a:lnSpc>
                    <a:spcPct val="100000"/>
                  </a:lnSpc>
                  <a:spcBef>
                    <a:spcPts val="0"/>
                  </a:spcBef>
                  <a:spcAft>
                    <a:spcPts val="0"/>
                  </a:spcAft>
                  <a:buNone/>
                </a:pPr>
                <a:r>
                  <a:rPr b="0" i="0" lang="en-AU" sz="525" u="none" cap="none" strike="noStrike">
                    <a:solidFill>
                      <a:srgbClr val="00205B"/>
                    </a:solidFill>
                    <a:latin typeface="Arial"/>
                    <a:ea typeface="Arial"/>
                    <a:cs typeface="Arial"/>
                    <a:sym typeface="Arial"/>
                  </a:rPr>
                  <a:t>(96, 100</a:t>
                </a:r>
                <a:r>
                  <a:rPr b="0" i="0" lang="en-AU" sz="1050" u="none" cap="none" strike="noStrike">
                    <a:solidFill>
                      <a:srgbClr val="00205B"/>
                    </a:solidFill>
                    <a:latin typeface="Arial"/>
                    <a:ea typeface="Arial"/>
                    <a:cs typeface="Arial"/>
                    <a:sym typeface="Arial"/>
                  </a:rPr>
                  <a:t>)</a:t>
                </a:r>
                <a:endParaRPr/>
              </a:p>
            </p:txBody>
          </p:sp>
          <p:sp>
            <p:nvSpPr>
              <p:cNvPr id="413" name="Google Shape;413;g9771213e26_2_29"/>
              <p:cNvSpPr txBox="1"/>
              <p:nvPr/>
            </p:nvSpPr>
            <p:spPr>
              <a:xfrm>
                <a:off x="2137026" y="2480415"/>
                <a:ext cx="916019" cy="108849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AU" sz="1050" u="none" cap="none" strike="noStrike">
                    <a:solidFill>
                      <a:srgbClr val="00205B"/>
                    </a:solidFill>
                    <a:latin typeface="Arial"/>
                    <a:ea typeface="Arial"/>
                    <a:cs typeface="Arial"/>
                    <a:sym typeface="Arial"/>
                  </a:rPr>
                  <a:t>79</a:t>
                </a:r>
                <a:endParaRPr b="0" baseline="30000" i="0" sz="1050" u="none" cap="none" strike="noStrike">
                  <a:solidFill>
                    <a:srgbClr val="00205B"/>
                  </a:solidFill>
                  <a:latin typeface="Arial"/>
                  <a:ea typeface="Arial"/>
                  <a:cs typeface="Arial"/>
                  <a:sym typeface="Arial"/>
                </a:endParaRPr>
              </a:p>
              <a:p>
                <a:pPr indent="0" lvl="0" marL="0" marR="0" rtl="0" algn="ctr">
                  <a:lnSpc>
                    <a:spcPct val="100000"/>
                  </a:lnSpc>
                  <a:spcBef>
                    <a:spcPts val="0"/>
                  </a:spcBef>
                  <a:spcAft>
                    <a:spcPts val="0"/>
                  </a:spcAft>
                  <a:buNone/>
                </a:pPr>
                <a:r>
                  <a:rPr b="0" i="0" lang="en-AU" sz="525" u="none" cap="none" strike="noStrike">
                    <a:solidFill>
                      <a:srgbClr val="00205B"/>
                    </a:solidFill>
                    <a:latin typeface="Arial"/>
                    <a:ea typeface="Arial"/>
                    <a:cs typeface="Arial"/>
                    <a:sym typeface="Arial"/>
                  </a:rPr>
                  <a:t>(74, 91</a:t>
                </a:r>
                <a:r>
                  <a:rPr b="0" i="0" lang="en-AU" sz="1050" u="none" cap="none" strike="noStrike">
                    <a:solidFill>
                      <a:srgbClr val="00205B"/>
                    </a:solidFill>
                    <a:latin typeface="Arial"/>
                    <a:ea typeface="Arial"/>
                    <a:cs typeface="Arial"/>
                    <a:sym typeface="Arial"/>
                  </a:rPr>
                  <a:t>)</a:t>
                </a:r>
                <a:endParaRPr/>
              </a:p>
            </p:txBody>
          </p:sp>
          <p:sp>
            <p:nvSpPr>
              <p:cNvPr id="414" name="Google Shape;414;g9771213e26_2_29"/>
              <p:cNvSpPr txBox="1"/>
              <p:nvPr/>
            </p:nvSpPr>
            <p:spPr>
              <a:xfrm rot="-1431323">
                <a:off x="2966183" y="3414136"/>
                <a:ext cx="1070255" cy="108849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AU" sz="1050" u="none" cap="none" strike="noStrike">
                    <a:solidFill>
                      <a:srgbClr val="00205B"/>
                    </a:solidFill>
                    <a:latin typeface="Arial"/>
                    <a:ea typeface="Arial"/>
                    <a:cs typeface="Arial"/>
                    <a:sym typeface="Arial"/>
                  </a:rPr>
                  <a:t>185</a:t>
                </a:r>
                <a:endParaRPr b="0" baseline="30000" i="0" sz="1050" u="none" cap="none" strike="noStrike">
                  <a:solidFill>
                    <a:srgbClr val="00205B"/>
                  </a:solidFill>
                  <a:latin typeface="Arial"/>
                  <a:ea typeface="Arial"/>
                  <a:cs typeface="Arial"/>
                  <a:sym typeface="Arial"/>
                </a:endParaRPr>
              </a:p>
              <a:p>
                <a:pPr indent="0" lvl="0" marL="0" marR="0" rtl="0" algn="ctr">
                  <a:lnSpc>
                    <a:spcPct val="100000"/>
                  </a:lnSpc>
                  <a:spcBef>
                    <a:spcPts val="0"/>
                  </a:spcBef>
                  <a:spcAft>
                    <a:spcPts val="0"/>
                  </a:spcAft>
                  <a:buNone/>
                </a:pPr>
                <a:r>
                  <a:rPr b="0" i="0" lang="en-AU" sz="525" u="none" cap="none" strike="noStrike">
                    <a:solidFill>
                      <a:srgbClr val="00205B"/>
                    </a:solidFill>
                    <a:latin typeface="Arial"/>
                    <a:ea typeface="Arial"/>
                    <a:cs typeface="Arial"/>
                    <a:sym typeface="Arial"/>
                  </a:rPr>
                  <a:t>(179, 189</a:t>
                </a:r>
                <a:r>
                  <a:rPr b="0" i="0" lang="en-AU" sz="1050" u="none" cap="none" strike="noStrike">
                    <a:solidFill>
                      <a:srgbClr val="00205B"/>
                    </a:solidFill>
                    <a:latin typeface="Arial"/>
                    <a:ea typeface="Arial"/>
                    <a:cs typeface="Arial"/>
                    <a:sym typeface="Arial"/>
                  </a:rPr>
                  <a:t>)</a:t>
                </a:r>
                <a:endParaRPr/>
              </a:p>
            </p:txBody>
          </p:sp>
          <p:sp>
            <p:nvSpPr>
              <p:cNvPr id="415" name="Google Shape;415;g9771213e26_2_29"/>
              <p:cNvSpPr txBox="1"/>
              <p:nvPr/>
            </p:nvSpPr>
            <p:spPr>
              <a:xfrm rot="-1410433">
                <a:off x="3194955" y="4043313"/>
                <a:ext cx="1070255" cy="108849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AU" sz="1050" u="none" cap="none" strike="noStrike">
                    <a:solidFill>
                      <a:srgbClr val="00205B"/>
                    </a:solidFill>
                    <a:latin typeface="Arial"/>
                    <a:ea typeface="Arial"/>
                    <a:cs typeface="Arial"/>
                    <a:sym typeface="Arial"/>
                  </a:rPr>
                  <a:t>161 </a:t>
                </a:r>
                <a:br>
                  <a:rPr b="0" i="0" lang="en-AU" sz="1050" u="none" cap="none" strike="noStrike">
                    <a:solidFill>
                      <a:srgbClr val="00205B"/>
                    </a:solidFill>
                    <a:latin typeface="Arial"/>
                    <a:ea typeface="Arial"/>
                    <a:cs typeface="Arial"/>
                    <a:sym typeface="Arial"/>
                  </a:rPr>
                </a:br>
                <a:r>
                  <a:rPr b="0" i="0" lang="en-AU" sz="525" u="none" cap="none" strike="noStrike">
                    <a:solidFill>
                      <a:srgbClr val="00205B"/>
                    </a:solidFill>
                    <a:latin typeface="Arial"/>
                    <a:ea typeface="Arial"/>
                    <a:cs typeface="Arial"/>
                    <a:sym typeface="Arial"/>
                  </a:rPr>
                  <a:t>(154, 166</a:t>
                </a:r>
                <a:r>
                  <a:rPr b="0" i="0" lang="en-AU" sz="1050" u="none" cap="none" strike="noStrike">
                    <a:solidFill>
                      <a:srgbClr val="00205B"/>
                    </a:solidFill>
                    <a:latin typeface="Arial"/>
                    <a:ea typeface="Arial"/>
                    <a:cs typeface="Arial"/>
                    <a:sym typeface="Arial"/>
                  </a:rPr>
                  <a:t>)</a:t>
                </a:r>
                <a:endParaRPr/>
              </a:p>
            </p:txBody>
          </p:sp>
          <p:sp>
            <p:nvSpPr>
              <p:cNvPr id="416" name="Google Shape;416;g9771213e26_2_29"/>
              <p:cNvSpPr txBox="1"/>
              <p:nvPr/>
            </p:nvSpPr>
            <p:spPr>
              <a:xfrm rot="326136">
                <a:off x="6154637" y="827534"/>
                <a:ext cx="1070255" cy="108849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AU" sz="1050" u="none" cap="none" strike="noStrike">
                    <a:solidFill>
                      <a:srgbClr val="00205B"/>
                    </a:solidFill>
                    <a:latin typeface="Arial"/>
                    <a:ea typeface="Arial"/>
                    <a:cs typeface="Arial"/>
                    <a:sym typeface="Arial"/>
                  </a:rPr>
                  <a:t>239 </a:t>
                </a:r>
                <a:br>
                  <a:rPr b="0" i="0" lang="en-AU" sz="1050" u="none" cap="none" strike="noStrike">
                    <a:solidFill>
                      <a:srgbClr val="00205B"/>
                    </a:solidFill>
                    <a:latin typeface="Arial"/>
                    <a:ea typeface="Arial"/>
                    <a:cs typeface="Arial"/>
                    <a:sym typeface="Arial"/>
                  </a:rPr>
                </a:br>
                <a:r>
                  <a:rPr b="0" i="0" lang="en-AU" sz="525" u="none" cap="none" strike="noStrike">
                    <a:solidFill>
                      <a:srgbClr val="00205B"/>
                    </a:solidFill>
                    <a:latin typeface="Arial"/>
                    <a:ea typeface="Arial"/>
                    <a:cs typeface="Arial"/>
                    <a:sym typeface="Arial"/>
                  </a:rPr>
                  <a:t>(236, 242</a:t>
                </a:r>
                <a:r>
                  <a:rPr b="0" i="0" lang="en-AU" sz="1050" u="none" cap="none" strike="noStrike">
                    <a:solidFill>
                      <a:srgbClr val="00205B"/>
                    </a:solidFill>
                    <a:latin typeface="Arial"/>
                    <a:ea typeface="Arial"/>
                    <a:cs typeface="Arial"/>
                    <a:sym typeface="Arial"/>
                  </a:rPr>
                  <a:t>)</a:t>
                </a:r>
                <a:endParaRPr/>
              </a:p>
            </p:txBody>
          </p:sp>
          <p:sp>
            <p:nvSpPr>
              <p:cNvPr id="417" name="Google Shape;417;g9771213e26_2_29"/>
              <p:cNvSpPr txBox="1"/>
              <p:nvPr/>
            </p:nvSpPr>
            <p:spPr>
              <a:xfrm rot="211491">
                <a:off x="4606449" y="3202230"/>
                <a:ext cx="916019" cy="108849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AU" sz="1050" u="none" cap="none" strike="noStrike">
                    <a:solidFill>
                      <a:srgbClr val="00205B"/>
                    </a:solidFill>
                    <a:latin typeface="Arial"/>
                    <a:ea typeface="Arial"/>
                    <a:cs typeface="Arial"/>
                    <a:sym typeface="Arial"/>
                  </a:rPr>
                  <a:t>84 </a:t>
                </a:r>
                <a:br>
                  <a:rPr b="0" i="0" lang="en-AU" sz="1050" u="none" cap="none" strike="noStrike">
                    <a:solidFill>
                      <a:srgbClr val="00205B"/>
                    </a:solidFill>
                    <a:latin typeface="Arial"/>
                    <a:ea typeface="Arial"/>
                    <a:cs typeface="Arial"/>
                    <a:sym typeface="Arial"/>
                  </a:rPr>
                </a:br>
                <a:r>
                  <a:rPr b="0" i="0" lang="en-AU" sz="525" u="none" cap="none" strike="noStrike">
                    <a:solidFill>
                      <a:srgbClr val="00205B"/>
                    </a:solidFill>
                    <a:latin typeface="Arial"/>
                    <a:ea typeface="Arial"/>
                    <a:cs typeface="Arial"/>
                    <a:sym typeface="Arial"/>
                  </a:rPr>
                  <a:t>(70, 85</a:t>
                </a:r>
                <a:r>
                  <a:rPr b="0" i="0" lang="en-AU" sz="1050" u="none" cap="none" strike="noStrike">
                    <a:solidFill>
                      <a:srgbClr val="00205B"/>
                    </a:solidFill>
                    <a:latin typeface="Arial"/>
                    <a:ea typeface="Arial"/>
                    <a:cs typeface="Arial"/>
                    <a:sym typeface="Arial"/>
                  </a:rPr>
                  <a:t>)</a:t>
                </a:r>
                <a:endParaRPr/>
              </a:p>
            </p:txBody>
          </p:sp>
          <p:sp>
            <p:nvSpPr>
              <p:cNvPr id="418" name="Google Shape;418;g9771213e26_2_29"/>
              <p:cNvSpPr txBox="1"/>
              <p:nvPr/>
            </p:nvSpPr>
            <p:spPr>
              <a:xfrm rot="1751740">
                <a:off x="3891115" y="3519872"/>
                <a:ext cx="916019" cy="108849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AU" sz="1050" u="none" cap="none" strike="noStrike">
                    <a:solidFill>
                      <a:srgbClr val="00205B"/>
                    </a:solidFill>
                    <a:latin typeface="Arial"/>
                    <a:ea typeface="Arial"/>
                    <a:cs typeface="Arial"/>
                    <a:sym typeface="Arial"/>
                  </a:rPr>
                  <a:t>24 </a:t>
                </a:r>
                <a:br>
                  <a:rPr b="0" i="0" lang="en-AU" sz="1050" u="none" cap="none" strike="noStrike">
                    <a:solidFill>
                      <a:srgbClr val="00205B"/>
                    </a:solidFill>
                    <a:latin typeface="Arial"/>
                    <a:ea typeface="Arial"/>
                    <a:cs typeface="Arial"/>
                    <a:sym typeface="Arial"/>
                  </a:rPr>
                </a:br>
                <a:r>
                  <a:rPr b="0" i="0" lang="en-AU" sz="525" u="none" cap="none" strike="noStrike">
                    <a:solidFill>
                      <a:srgbClr val="00205B"/>
                    </a:solidFill>
                    <a:latin typeface="Arial"/>
                    <a:ea typeface="Arial"/>
                    <a:cs typeface="Arial"/>
                    <a:sym typeface="Arial"/>
                  </a:rPr>
                  <a:t>(22, 26</a:t>
                </a:r>
                <a:r>
                  <a:rPr b="0" i="0" lang="en-AU" sz="1050" u="none" cap="none" strike="noStrike">
                    <a:solidFill>
                      <a:srgbClr val="00205B"/>
                    </a:solidFill>
                    <a:latin typeface="Arial"/>
                    <a:ea typeface="Arial"/>
                    <a:cs typeface="Arial"/>
                    <a:sym typeface="Arial"/>
                  </a:rPr>
                  <a:t>)</a:t>
                </a:r>
                <a:endParaRPr/>
              </a:p>
            </p:txBody>
          </p:sp>
          <p:sp>
            <p:nvSpPr>
              <p:cNvPr id="419" name="Google Shape;419;g9771213e26_2_29"/>
              <p:cNvSpPr txBox="1"/>
              <p:nvPr/>
            </p:nvSpPr>
            <p:spPr>
              <a:xfrm>
                <a:off x="4905573" y="3889353"/>
                <a:ext cx="916019" cy="108849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AU" sz="1050" u="none" cap="none" strike="noStrike">
                    <a:solidFill>
                      <a:srgbClr val="00205B"/>
                    </a:solidFill>
                    <a:latin typeface="Arial"/>
                    <a:ea typeface="Arial"/>
                    <a:cs typeface="Arial"/>
                    <a:sym typeface="Arial"/>
                  </a:rPr>
                  <a:t>20</a:t>
                </a:r>
                <a:br>
                  <a:rPr b="0" i="0" lang="en-AU" sz="1050" u="none" cap="none" strike="noStrike">
                    <a:solidFill>
                      <a:srgbClr val="00205B"/>
                    </a:solidFill>
                    <a:latin typeface="Arial"/>
                    <a:ea typeface="Arial"/>
                    <a:cs typeface="Arial"/>
                    <a:sym typeface="Arial"/>
                  </a:rPr>
                </a:br>
                <a:r>
                  <a:rPr b="0" i="0" lang="en-AU" sz="525" u="none" cap="none" strike="noStrike">
                    <a:solidFill>
                      <a:srgbClr val="00205B"/>
                    </a:solidFill>
                    <a:latin typeface="Arial"/>
                    <a:ea typeface="Arial"/>
                    <a:cs typeface="Arial"/>
                    <a:sym typeface="Arial"/>
                  </a:rPr>
                  <a:t>(15, 25</a:t>
                </a:r>
                <a:r>
                  <a:rPr b="0" i="0" lang="en-AU" sz="1050" u="none" cap="none" strike="noStrike">
                    <a:solidFill>
                      <a:srgbClr val="00205B"/>
                    </a:solidFill>
                    <a:latin typeface="Arial"/>
                    <a:ea typeface="Arial"/>
                    <a:cs typeface="Arial"/>
                    <a:sym typeface="Arial"/>
                  </a:rPr>
                  <a:t>)</a:t>
                </a:r>
                <a:endParaRPr/>
              </a:p>
            </p:txBody>
          </p:sp>
          <p:sp>
            <p:nvSpPr>
              <p:cNvPr id="420" name="Google Shape;420;g9771213e26_2_29"/>
              <p:cNvSpPr txBox="1"/>
              <p:nvPr/>
            </p:nvSpPr>
            <p:spPr>
              <a:xfrm rot="534790">
                <a:off x="6011728" y="3368956"/>
                <a:ext cx="1023314" cy="87684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AU" sz="1050" u="none" cap="none" strike="noStrike">
                    <a:solidFill>
                      <a:srgbClr val="00205B"/>
                    </a:solidFill>
                    <a:latin typeface="Arial"/>
                    <a:ea typeface="Arial"/>
                    <a:cs typeface="Arial"/>
                    <a:sym typeface="Arial"/>
                  </a:rPr>
                  <a:t>398</a:t>
                </a:r>
                <a:br>
                  <a:rPr b="0" i="0" lang="en-AU" sz="1050" u="none" cap="none" strike="noStrike">
                    <a:solidFill>
                      <a:srgbClr val="00205B"/>
                    </a:solidFill>
                    <a:latin typeface="Arial"/>
                    <a:ea typeface="Arial"/>
                    <a:cs typeface="Arial"/>
                    <a:sym typeface="Arial"/>
                  </a:rPr>
                </a:br>
                <a:r>
                  <a:rPr b="0" i="0" lang="en-AU" sz="525" u="none" cap="none" strike="noStrike">
                    <a:solidFill>
                      <a:srgbClr val="00205B"/>
                    </a:solidFill>
                    <a:latin typeface="Arial"/>
                    <a:ea typeface="Arial"/>
                    <a:cs typeface="Arial"/>
                    <a:sym typeface="Arial"/>
                  </a:rPr>
                  <a:t>(394, 400)</a:t>
                </a:r>
                <a:endParaRPr b="0" i="0" sz="1050" u="none" cap="none" strike="noStrike">
                  <a:solidFill>
                    <a:srgbClr val="00205B"/>
                  </a:solidFill>
                  <a:latin typeface="Arial"/>
                  <a:ea typeface="Arial"/>
                  <a:cs typeface="Arial"/>
                  <a:sym typeface="Arial"/>
                </a:endParaRPr>
              </a:p>
            </p:txBody>
          </p:sp>
          <p:sp>
            <p:nvSpPr>
              <p:cNvPr id="421" name="Google Shape;421;g9771213e26_2_29"/>
              <p:cNvSpPr txBox="1"/>
              <p:nvPr/>
            </p:nvSpPr>
            <p:spPr>
              <a:xfrm rot="467167">
                <a:off x="5251421" y="4043312"/>
                <a:ext cx="1070255" cy="108849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AU" sz="1050" u="none" cap="none" strike="noStrike">
                    <a:solidFill>
                      <a:srgbClr val="00205B"/>
                    </a:solidFill>
                    <a:latin typeface="Arial"/>
                    <a:ea typeface="Arial"/>
                    <a:cs typeface="Arial"/>
                    <a:sym typeface="Arial"/>
                  </a:rPr>
                  <a:t>342</a:t>
                </a:r>
                <a:br>
                  <a:rPr b="0" i="0" lang="en-AU" sz="1050" u="none" cap="none" strike="noStrike">
                    <a:solidFill>
                      <a:srgbClr val="00205B"/>
                    </a:solidFill>
                    <a:latin typeface="Arial"/>
                    <a:ea typeface="Arial"/>
                    <a:cs typeface="Arial"/>
                    <a:sym typeface="Arial"/>
                  </a:rPr>
                </a:br>
                <a:r>
                  <a:rPr b="0" i="0" lang="en-AU" sz="525" u="none" cap="none" strike="noStrike">
                    <a:solidFill>
                      <a:srgbClr val="00205B"/>
                    </a:solidFill>
                    <a:latin typeface="Arial"/>
                    <a:ea typeface="Arial"/>
                    <a:cs typeface="Arial"/>
                    <a:sym typeface="Arial"/>
                  </a:rPr>
                  <a:t>(338, 348</a:t>
                </a:r>
                <a:r>
                  <a:rPr b="0" i="0" lang="en-AU" sz="1050" u="none" cap="none" strike="noStrike">
                    <a:solidFill>
                      <a:srgbClr val="00205B"/>
                    </a:solidFill>
                    <a:latin typeface="Arial"/>
                    <a:ea typeface="Arial"/>
                    <a:cs typeface="Arial"/>
                    <a:sym typeface="Arial"/>
                  </a:rPr>
                  <a:t>)</a:t>
                </a:r>
                <a:endParaRPr/>
              </a:p>
            </p:txBody>
          </p:sp>
          <p:sp>
            <p:nvSpPr>
              <p:cNvPr id="422" name="Google Shape;422;g9771213e26_2_29"/>
              <p:cNvSpPr txBox="1"/>
              <p:nvPr/>
            </p:nvSpPr>
            <p:spPr>
              <a:xfrm>
                <a:off x="807720" y="1434455"/>
                <a:ext cx="2092894" cy="66519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AU" sz="1050" u="none" cap="none" strike="noStrike">
                    <a:solidFill>
                      <a:srgbClr val="00205B"/>
                    </a:solidFill>
                    <a:latin typeface="Arial"/>
                    <a:ea typeface="Arial"/>
                    <a:cs typeface="Arial"/>
                    <a:sym typeface="Arial"/>
                  </a:rPr>
                  <a:t>Units (W.m</a:t>
                </a:r>
                <a:r>
                  <a:rPr b="0" baseline="30000" i="0" lang="en-AU" sz="1050" u="none" cap="none" strike="noStrike">
                    <a:solidFill>
                      <a:srgbClr val="00205B"/>
                    </a:solidFill>
                    <a:latin typeface="Arial"/>
                    <a:ea typeface="Arial"/>
                    <a:cs typeface="Arial"/>
                    <a:sym typeface="Arial"/>
                  </a:rPr>
                  <a:t>-2 </a:t>
                </a:r>
                <a:r>
                  <a:rPr b="0" i="0" lang="en-AU" sz="1050" u="none" cap="none" strike="noStrike">
                    <a:solidFill>
                      <a:srgbClr val="00205B"/>
                    </a:solidFill>
                    <a:latin typeface="Arial"/>
                    <a:ea typeface="Arial"/>
                    <a:cs typeface="Arial"/>
                    <a:sym typeface="Arial"/>
                  </a:rPr>
                  <a:t>)</a:t>
                </a:r>
                <a:endParaRPr/>
              </a:p>
            </p:txBody>
          </p:sp>
        </p:grpSp>
        <p:grpSp>
          <p:nvGrpSpPr>
            <p:cNvPr id="423" name="Google Shape;423;g9771213e26_2_29"/>
            <p:cNvGrpSpPr/>
            <p:nvPr/>
          </p:nvGrpSpPr>
          <p:grpSpPr>
            <a:xfrm>
              <a:off x="8967499" y="1631033"/>
              <a:ext cx="2652713" cy="2111079"/>
              <a:chOff x="9232653" y="4076656"/>
              <a:chExt cx="2652713" cy="2111079"/>
            </a:xfrm>
          </p:grpSpPr>
          <p:sp>
            <p:nvSpPr>
              <p:cNvPr id="424" name="Google Shape;424;g9771213e26_2_29"/>
              <p:cNvSpPr/>
              <p:nvPr/>
            </p:nvSpPr>
            <p:spPr>
              <a:xfrm>
                <a:off x="9232653" y="4076656"/>
                <a:ext cx="2652713" cy="2111079"/>
              </a:xfrm>
              <a:prstGeom prst="roundRect">
                <a:avLst>
                  <a:gd fmla="val 7427" name="adj"/>
                </a:avLst>
              </a:prstGeom>
              <a:solidFill>
                <a:schemeClr val="accent5"/>
              </a:solidFill>
              <a:ln cap="flat" cmpd="sng" w="25400">
                <a:solidFill>
                  <a:srgbClr val="FF0000"/>
                </a:solidFill>
                <a:prstDash val="solid"/>
                <a:round/>
                <a:headEnd len="sm" w="sm" type="none"/>
                <a:tailEnd len="sm" w="sm" type="none"/>
              </a:ln>
            </p:spPr>
            <p:txBody>
              <a:bodyPr anchorCtr="0" anchor="b" bIns="0" lIns="0" spcFirstLastPara="1" rIns="0" wrap="square" tIns="0">
                <a:noAutofit/>
              </a:bodyPr>
              <a:lstStyle/>
              <a:p>
                <a:pPr indent="0" lvl="0" marL="0" marR="0" rtl="0" algn="ctr">
                  <a:lnSpc>
                    <a:spcPct val="100000"/>
                  </a:lnSpc>
                  <a:spcBef>
                    <a:spcPts val="0"/>
                  </a:spcBef>
                  <a:spcAft>
                    <a:spcPts val="0"/>
                  </a:spcAft>
                  <a:buNone/>
                </a:pPr>
                <a:r>
                  <a:rPr b="0" i="0" lang="en-AU" sz="600" u="none" cap="none" strike="noStrike">
                    <a:solidFill>
                      <a:schemeClr val="dk1"/>
                    </a:solidFill>
                    <a:latin typeface="Arial"/>
                    <a:ea typeface="Arial"/>
                    <a:cs typeface="Arial"/>
                    <a:sym typeface="Arial"/>
                  </a:rPr>
                  <a:t>CO</a:t>
                </a:r>
                <a:r>
                  <a:rPr b="0" baseline="-25000" i="0" lang="en-AU" sz="600" u="none" cap="none" strike="noStrike">
                    <a:solidFill>
                      <a:schemeClr val="dk1"/>
                    </a:solidFill>
                    <a:latin typeface="Arial"/>
                    <a:ea typeface="Arial"/>
                    <a:cs typeface="Arial"/>
                    <a:sym typeface="Arial"/>
                  </a:rPr>
                  <a:t>2</a:t>
                </a:r>
                <a:r>
                  <a:rPr b="0" i="0" lang="en-AU" sz="900" u="none" cap="none" strike="noStrike">
                    <a:solidFill>
                      <a:schemeClr val="dk1"/>
                    </a:solidFill>
                    <a:latin typeface="Arial"/>
                    <a:ea typeface="Arial"/>
                    <a:cs typeface="Arial"/>
                    <a:sym typeface="Arial"/>
                  </a:rPr>
                  <a:t> </a:t>
                </a:r>
                <a:r>
                  <a:rPr b="0" i="0" lang="en-AU" sz="600" u="none" cap="none" strike="noStrike">
                    <a:solidFill>
                      <a:schemeClr val="dk1"/>
                    </a:solidFill>
                    <a:latin typeface="Arial"/>
                    <a:ea typeface="Arial"/>
                    <a:cs typeface="Arial"/>
                    <a:sym typeface="Arial"/>
                  </a:rPr>
                  <a:t>Concentration</a:t>
                </a:r>
                <a:endParaRPr/>
              </a:p>
            </p:txBody>
          </p:sp>
          <p:pic>
            <p:nvPicPr>
              <p:cNvPr id="425" name="Google Shape;425;g9771213e26_2_29"/>
              <p:cNvPicPr preferRelativeResize="0"/>
              <p:nvPr/>
            </p:nvPicPr>
            <p:blipFill rotWithShape="1">
              <a:blip r:embed="rId5">
                <a:alphaModFix/>
              </a:blip>
              <a:srcRect b="0" l="4131" r="18780" t="6422"/>
              <a:stretch/>
            </p:blipFill>
            <p:spPr>
              <a:xfrm>
                <a:off x="9342191" y="4108407"/>
                <a:ext cx="2422525" cy="1783117"/>
              </a:xfrm>
              <a:prstGeom prst="rect">
                <a:avLst/>
              </a:prstGeom>
              <a:noFill/>
              <a:ln>
                <a:noFill/>
              </a:ln>
            </p:spPr>
          </p:pic>
          <p:cxnSp>
            <p:nvCxnSpPr>
              <p:cNvPr id="426" name="Google Shape;426;g9771213e26_2_29"/>
              <p:cNvCxnSpPr/>
              <p:nvPr/>
            </p:nvCxnSpPr>
            <p:spPr>
              <a:xfrm flipH="1">
                <a:off x="11105505" y="4127457"/>
                <a:ext cx="3573" cy="1560373"/>
              </a:xfrm>
              <a:prstGeom prst="straightConnector1">
                <a:avLst/>
              </a:prstGeom>
              <a:solidFill>
                <a:schemeClr val="dk2"/>
              </a:solidFill>
              <a:ln cap="flat" cmpd="sng" w="28575">
                <a:solidFill>
                  <a:srgbClr val="FF0000"/>
                </a:solidFill>
                <a:prstDash val="solid"/>
                <a:round/>
                <a:headEnd len="sm" w="sm" type="none"/>
                <a:tailEnd len="lg" w="lg" type="stealth"/>
              </a:ln>
            </p:spPr>
          </p:cxnSp>
          <p:pic>
            <p:nvPicPr>
              <p:cNvPr id="427" name="Google Shape;427;g9771213e26_2_29"/>
              <p:cNvPicPr preferRelativeResize="0"/>
              <p:nvPr/>
            </p:nvPicPr>
            <p:blipFill rotWithShape="1">
              <a:blip r:embed="rId6">
                <a:alphaModFix/>
              </a:blip>
              <a:srcRect b="4643" l="24180" r="23738" t="4002"/>
              <a:stretch/>
            </p:blipFill>
            <p:spPr>
              <a:xfrm>
                <a:off x="9343380" y="4108406"/>
                <a:ext cx="177800" cy="1623873"/>
              </a:xfrm>
              <a:prstGeom prst="rect">
                <a:avLst/>
              </a:prstGeom>
              <a:solidFill>
                <a:schemeClr val="accent3"/>
              </a:solidFill>
              <a:ln>
                <a:noFill/>
              </a:ln>
            </p:spPr>
          </p:pic>
          <p:pic>
            <p:nvPicPr>
              <p:cNvPr id="428" name="Google Shape;428;g9771213e26_2_29"/>
              <p:cNvPicPr preferRelativeResize="0"/>
              <p:nvPr/>
            </p:nvPicPr>
            <p:blipFill rotWithShape="1">
              <a:blip r:embed="rId7">
                <a:alphaModFix/>
              </a:blip>
              <a:srcRect b="33798" l="3596" r="4100" t="12966"/>
              <a:stretch/>
            </p:blipFill>
            <p:spPr>
              <a:xfrm>
                <a:off x="9451329" y="5744980"/>
                <a:ext cx="2324101" cy="146051"/>
              </a:xfrm>
              <a:prstGeom prst="rect">
                <a:avLst/>
              </a:prstGeom>
              <a:solidFill>
                <a:schemeClr val="accent3"/>
              </a:solidFill>
              <a:ln>
                <a:noFill/>
              </a:ln>
            </p:spPr>
          </p:pic>
        </p:grpSp>
        <p:grpSp>
          <p:nvGrpSpPr>
            <p:cNvPr id="429" name="Google Shape;429;g9771213e26_2_29"/>
            <p:cNvGrpSpPr/>
            <p:nvPr/>
          </p:nvGrpSpPr>
          <p:grpSpPr>
            <a:xfrm>
              <a:off x="6269103" y="1050502"/>
              <a:ext cx="3005856" cy="2173980"/>
              <a:chOff x="9055100" y="3996000"/>
              <a:chExt cx="3005856" cy="2173980"/>
            </a:xfrm>
          </p:grpSpPr>
          <p:sp>
            <p:nvSpPr>
              <p:cNvPr id="430" name="Google Shape;430;g9771213e26_2_29"/>
              <p:cNvSpPr/>
              <p:nvPr/>
            </p:nvSpPr>
            <p:spPr>
              <a:xfrm>
                <a:off x="9055100" y="3996000"/>
                <a:ext cx="3005856" cy="2173980"/>
              </a:xfrm>
              <a:prstGeom prst="roundRect">
                <a:avLst>
                  <a:gd fmla="val 7427" name="adj"/>
                </a:avLst>
              </a:prstGeom>
              <a:solidFill>
                <a:srgbClr val="F1EEF5"/>
              </a:solidFill>
              <a:ln cap="flat" cmpd="sng" w="25400">
                <a:solidFill>
                  <a:srgbClr val="00B0F0"/>
                </a:solidFill>
                <a:prstDash val="solid"/>
                <a:round/>
                <a:headEnd len="sm" w="sm" type="none"/>
                <a:tailEnd len="sm" w="sm" type="none"/>
              </a:ln>
            </p:spPr>
            <p:txBody>
              <a:bodyPr anchorCtr="0" anchor="b" bIns="0" lIns="0" spcFirstLastPara="1" rIns="0" wrap="square" tIns="0">
                <a:noAutofit/>
              </a:bodyPr>
              <a:lstStyle/>
              <a:p>
                <a:pPr indent="0" lvl="0" marL="0" marR="0" rtl="0" algn="ctr">
                  <a:lnSpc>
                    <a:spcPct val="100000"/>
                  </a:lnSpc>
                  <a:spcBef>
                    <a:spcPts val="0"/>
                  </a:spcBef>
                  <a:spcAft>
                    <a:spcPts val="0"/>
                  </a:spcAft>
                  <a:buNone/>
                </a:pPr>
                <a:r>
                  <a:rPr b="0" i="0" lang="en-AU" sz="600" u="none" cap="none" strike="noStrike">
                    <a:solidFill>
                      <a:schemeClr val="dk1"/>
                    </a:solidFill>
                    <a:latin typeface="Arial"/>
                    <a:ea typeface="Arial"/>
                    <a:cs typeface="Arial"/>
                    <a:sym typeface="Arial"/>
                  </a:rPr>
                  <a:t>O</a:t>
                </a:r>
                <a:r>
                  <a:rPr b="0" baseline="-25000" i="0" lang="en-AU" sz="600" u="none" cap="none" strike="noStrike">
                    <a:solidFill>
                      <a:schemeClr val="dk1"/>
                    </a:solidFill>
                    <a:latin typeface="Arial"/>
                    <a:ea typeface="Arial"/>
                    <a:cs typeface="Arial"/>
                    <a:sym typeface="Arial"/>
                  </a:rPr>
                  <a:t>3</a:t>
                </a:r>
                <a:r>
                  <a:rPr b="0" i="0" lang="en-AU" sz="600" u="none" cap="none" strike="noStrike">
                    <a:solidFill>
                      <a:schemeClr val="dk1"/>
                    </a:solidFill>
                    <a:latin typeface="Arial"/>
                    <a:ea typeface="Arial"/>
                    <a:cs typeface="Arial"/>
                    <a:sym typeface="Arial"/>
                  </a:rPr>
                  <a:t> Radiative forcing</a:t>
                </a:r>
                <a:endParaRPr/>
              </a:p>
            </p:txBody>
          </p:sp>
          <p:pic>
            <p:nvPicPr>
              <p:cNvPr id="431" name="Google Shape;431;g9771213e26_2_29"/>
              <p:cNvPicPr preferRelativeResize="0"/>
              <p:nvPr/>
            </p:nvPicPr>
            <p:blipFill rotWithShape="1">
              <a:blip r:embed="rId8">
                <a:alphaModFix/>
              </a:blip>
              <a:srcRect b="0" l="0" r="649" t="0"/>
              <a:stretch/>
            </p:blipFill>
            <p:spPr>
              <a:xfrm>
                <a:off x="9160469" y="4034337"/>
                <a:ext cx="2802175" cy="1794589"/>
              </a:xfrm>
              <a:prstGeom prst="rect">
                <a:avLst/>
              </a:prstGeom>
              <a:noFill/>
              <a:ln>
                <a:noFill/>
              </a:ln>
            </p:spPr>
          </p:pic>
          <p:pic>
            <p:nvPicPr>
              <p:cNvPr id="432" name="Google Shape;432;g9771213e26_2_29"/>
              <p:cNvPicPr preferRelativeResize="0"/>
              <p:nvPr/>
            </p:nvPicPr>
            <p:blipFill rotWithShape="1">
              <a:blip r:embed="rId9">
                <a:alphaModFix/>
              </a:blip>
              <a:srcRect b="29987" l="-7606" r="5121" t="13032"/>
              <a:stretch/>
            </p:blipFill>
            <p:spPr>
              <a:xfrm>
                <a:off x="9160468" y="5708341"/>
                <a:ext cx="2805344" cy="159798"/>
              </a:xfrm>
              <a:prstGeom prst="rect">
                <a:avLst/>
              </a:prstGeom>
              <a:solidFill>
                <a:schemeClr val="accent3"/>
              </a:solidFill>
              <a:ln>
                <a:noFill/>
              </a:ln>
            </p:spPr>
          </p:pic>
          <p:cxnSp>
            <p:nvCxnSpPr>
              <p:cNvPr id="433" name="Google Shape;433;g9771213e26_2_29"/>
              <p:cNvCxnSpPr/>
              <p:nvPr/>
            </p:nvCxnSpPr>
            <p:spPr>
              <a:xfrm>
                <a:off x="11877675" y="4162425"/>
                <a:ext cx="6350" cy="1524000"/>
              </a:xfrm>
              <a:prstGeom prst="straightConnector1">
                <a:avLst/>
              </a:prstGeom>
              <a:solidFill>
                <a:schemeClr val="dk2"/>
              </a:solidFill>
              <a:ln cap="flat" cmpd="sng" w="28575">
                <a:solidFill>
                  <a:srgbClr val="FF0000"/>
                </a:solidFill>
                <a:prstDash val="solid"/>
                <a:round/>
                <a:headEnd len="sm" w="sm" type="none"/>
                <a:tailEnd len="lg" w="lg" type="stealth"/>
              </a:ln>
            </p:spPr>
          </p:cxnSp>
        </p:grpSp>
        <p:grpSp>
          <p:nvGrpSpPr>
            <p:cNvPr id="434" name="Google Shape;434;g9771213e26_2_29"/>
            <p:cNvGrpSpPr/>
            <p:nvPr/>
          </p:nvGrpSpPr>
          <p:grpSpPr>
            <a:xfrm>
              <a:off x="822993" y="1204385"/>
              <a:ext cx="3063875" cy="2213716"/>
              <a:chOff x="-815976" y="859684"/>
              <a:chExt cx="3063875" cy="2213716"/>
            </a:xfrm>
          </p:grpSpPr>
          <p:sp>
            <p:nvSpPr>
              <p:cNvPr id="435" name="Google Shape;435;g9771213e26_2_29"/>
              <p:cNvSpPr/>
              <p:nvPr/>
            </p:nvSpPr>
            <p:spPr>
              <a:xfrm>
                <a:off x="-815976" y="859684"/>
                <a:ext cx="3063875" cy="2213716"/>
              </a:xfrm>
              <a:prstGeom prst="roundRect">
                <a:avLst>
                  <a:gd fmla="val 7427" name="adj"/>
                </a:avLst>
              </a:prstGeom>
              <a:solidFill>
                <a:srgbClr val="DAE5F1"/>
              </a:solidFill>
              <a:ln cap="flat" cmpd="sng" w="25400">
                <a:solidFill>
                  <a:srgbClr val="244061"/>
                </a:solidFill>
                <a:prstDash val="solid"/>
                <a:round/>
                <a:headEnd len="sm" w="sm" type="none"/>
                <a:tailEnd len="sm" w="sm" type="none"/>
              </a:ln>
            </p:spPr>
            <p:txBody>
              <a:bodyPr anchorCtr="0" anchor="b" bIns="0" lIns="0" spcFirstLastPara="1" rIns="0" wrap="square" tIns="0">
                <a:noAutofit/>
              </a:bodyPr>
              <a:lstStyle/>
              <a:p>
                <a:pPr indent="0" lvl="0" marL="0" marR="0" rtl="0" algn="ctr">
                  <a:lnSpc>
                    <a:spcPct val="100000"/>
                  </a:lnSpc>
                  <a:spcBef>
                    <a:spcPts val="0"/>
                  </a:spcBef>
                  <a:spcAft>
                    <a:spcPts val="0"/>
                  </a:spcAft>
                  <a:buNone/>
                </a:pPr>
                <a:r>
                  <a:rPr b="0" i="0" lang="en-AU" sz="600" u="none" cap="none" strike="noStrike">
                    <a:solidFill>
                      <a:schemeClr val="dk1"/>
                    </a:solidFill>
                    <a:latin typeface="Arial"/>
                    <a:ea typeface="Arial"/>
                    <a:cs typeface="Arial"/>
                    <a:sym typeface="Arial"/>
                  </a:rPr>
                  <a:t>Aerosol Optical Depth</a:t>
                </a:r>
                <a:endParaRPr b="0" i="0" sz="600" u="none" cap="none" strike="noStrike">
                  <a:solidFill>
                    <a:schemeClr val="dk1"/>
                  </a:solidFill>
                  <a:latin typeface="Arial"/>
                  <a:ea typeface="Arial"/>
                  <a:cs typeface="Arial"/>
                  <a:sym typeface="Arial"/>
                </a:endParaRPr>
              </a:p>
            </p:txBody>
          </p:sp>
          <p:pic>
            <p:nvPicPr>
              <p:cNvPr id="436" name="Google Shape;436;g9771213e26_2_29"/>
              <p:cNvPicPr preferRelativeResize="0"/>
              <p:nvPr/>
            </p:nvPicPr>
            <p:blipFill rotWithShape="1">
              <a:blip r:embed="rId10">
                <a:alphaModFix/>
              </a:blip>
              <a:srcRect b="0" l="0" r="1125" t="0"/>
              <a:stretch/>
            </p:blipFill>
            <p:spPr>
              <a:xfrm>
                <a:off x="-673099" y="905151"/>
                <a:ext cx="2787649" cy="1847573"/>
              </a:xfrm>
              <a:prstGeom prst="rect">
                <a:avLst/>
              </a:prstGeom>
              <a:noFill/>
              <a:ln>
                <a:noFill/>
              </a:ln>
            </p:spPr>
          </p:pic>
          <p:pic>
            <p:nvPicPr>
              <p:cNvPr id="437" name="Google Shape;437;g9771213e26_2_29"/>
              <p:cNvPicPr preferRelativeResize="0"/>
              <p:nvPr/>
            </p:nvPicPr>
            <p:blipFill rotWithShape="1">
              <a:blip r:embed="rId11">
                <a:alphaModFix/>
              </a:blip>
              <a:srcRect b="0" l="16667" r="12966" t="-4781"/>
              <a:stretch/>
            </p:blipFill>
            <p:spPr>
              <a:xfrm>
                <a:off x="-730885" y="908050"/>
                <a:ext cx="289560" cy="1704976"/>
              </a:xfrm>
              <a:prstGeom prst="rect">
                <a:avLst/>
              </a:prstGeom>
              <a:solidFill>
                <a:schemeClr val="accent3"/>
              </a:solidFill>
              <a:ln>
                <a:noFill/>
              </a:ln>
            </p:spPr>
          </p:pic>
          <p:pic>
            <p:nvPicPr>
              <p:cNvPr id="438" name="Google Shape;438;g9771213e26_2_29"/>
              <p:cNvPicPr preferRelativeResize="0"/>
              <p:nvPr/>
            </p:nvPicPr>
            <p:blipFill rotWithShape="1">
              <a:blip r:embed="rId12">
                <a:alphaModFix/>
              </a:blip>
              <a:srcRect b="0" l="-3818" r="0" t="0"/>
              <a:stretch/>
            </p:blipFill>
            <p:spPr>
              <a:xfrm>
                <a:off x="-727074" y="2507603"/>
                <a:ext cx="2841870" cy="274344"/>
              </a:xfrm>
              <a:prstGeom prst="rect">
                <a:avLst/>
              </a:prstGeom>
              <a:solidFill>
                <a:schemeClr val="lt1"/>
              </a:solidFill>
              <a:ln>
                <a:noFill/>
              </a:ln>
            </p:spPr>
          </p:pic>
          <p:cxnSp>
            <p:nvCxnSpPr>
              <p:cNvPr id="439" name="Google Shape;439;g9771213e26_2_29"/>
              <p:cNvCxnSpPr/>
              <p:nvPr/>
            </p:nvCxnSpPr>
            <p:spPr>
              <a:xfrm>
                <a:off x="1866900" y="1377950"/>
                <a:ext cx="15875" cy="1116729"/>
              </a:xfrm>
              <a:prstGeom prst="straightConnector1">
                <a:avLst/>
              </a:prstGeom>
              <a:solidFill>
                <a:schemeClr val="dk2"/>
              </a:solidFill>
              <a:ln cap="flat" cmpd="sng" w="28575">
                <a:solidFill>
                  <a:srgbClr val="FF0000"/>
                </a:solidFill>
                <a:prstDash val="solid"/>
                <a:round/>
                <a:headEnd len="sm" w="sm" type="none"/>
                <a:tailEnd len="lg" w="lg" type="stealth"/>
              </a:ln>
            </p:spPr>
          </p:cxnSp>
        </p:grpSp>
        <p:grpSp>
          <p:nvGrpSpPr>
            <p:cNvPr id="440" name="Google Shape;440;g9771213e26_2_29"/>
            <p:cNvGrpSpPr/>
            <p:nvPr/>
          </p:nvGrpSpPr>
          <p:grpSpPr>
            <a:xfrm>
              <a:off x="8294974" y="4180122"/>
              <a:ext cx="3664854" cy="2397125"/>
              <a:chOff x="-1207404" y="1774084"/>
              <a:chExt cx="3664854" cy="2397125"/>
            </a:xfrm>
          </p:grpSpPr>
          <p:sp>
            <p:nvSpPr>
              <p:cNvPr id="441" name="Google Shape;441;g9771213e26_2_29"/>
              <p:cNvSpPr/>
              <p:nvPr/>
            </p:nvSpPr>
            <p:spPr>
              <a:xfrm>
                <a:off x="-1207404" y="1774084"/>
                <a:ext cx="3664854" cy="2397125"/>
              </a:xfrm>
              <a:prstGeom prst="roundRect">
                <a:avLst>
                  <a:gd fmla="val 7427" name="adj"/>
                </a:avLst>
              </a:prstGeom>
              <a:solidFill>
                <a:srgbClr val="C6ECC6"/>
              </a:solidFill>
              <a:ln cap="flat" cmpd="sng" w="25400">
                <a:solidFill>
                  <a:srgbClr val="666633"/>
                </a:solidFill>
                <a:prstDash val="solid"/>
                <a:round/>
                <a:headEnd len="sm" w="sm" type="none"/>
                <a:tailEnd len="sm" w="sm" type="none"/>
              </a:ln>
            </p:spPr>
            <p:txBody>
              <a:bodyPr anchorCtr="0" anchor="b" bIns="0" lIns="0" spcFirstLastPara="1" rIns="0" wrap="square" tIns="0">
                <a:noAutofit/>
              </a:bodyPr>
              <a:lstStyle/>
              <a:p>
                <a:pPr indent="0" lvl="0" marL="0" marR="0" rtl="0" algn="ctr">
                  <a:lnSpc>
                    <a:spcPct val="100000"/>
                  </a:lnSpc>
                  <a:spcBef>
                    <a:spcPts val="0"/>
                  </a:spcBef>
                  <a:spcAft>
                    <a:spcPts val="0"/>
                  </a:spcAft>
                  <a:buNone/>
                </a:pPr>
                <a:r>
                  <a:rPr b="0" i="0" lang="en-AU" sz="600" u="none" cap="none" strike="noStrike">
                    <a:solidFill>
                      <a:schemeClr val="lt2"/>
                    </a:solidFill>
                    <a:latin typeface="Arial"/>
                    <a:ea typeface="Arial"/>
                    <a:cs typeface="Arial"/>
                    <a:sym typeface="Arial"/>
                  </a:rPr>
                  <a:t>Global Land Surface Albedo</a:t>
                </a:r>
                <a:endParaRPr b="0" i="0" sz="600" u="none" cap="none" strike="noStrike">
                  <a:solidFill>
                    <a:schemeClr val="lt2"/>
                  </a:solidFill>
                  <a:latin typeface="Arial"/>
                  <a:ea typeface="Arial"/>
                  <a:cs typeface="Arial"/>
                  <a:sym typeface="Arial"/>
                </a:endParaRPr>
              </a:p>
            </p:txBody>
          </p:sp>
          <p:grpSp>
            <p:nvGrpSpPr>
              <p:cNvPr id="442" name="Google Shape;442;g9771213e26_2_29"/>
              <p:cNvGrpSpPr/>
              <p:nvPr/>
            </p:nvGrpSpPr>
            <p:grpSpPr>
              <a:xfrm>
                <a:off x="-795591" y="1817378"/>
                <a:ext cx="3148451" cy="2000325"/>
                <a:chOff x="-538416" y="4170053"/>
                <a:chExt cx="3148451" cy="2000325"/>
              </a:xfrm>
            </p:grpSpPr>
            <p:pic>
              <p:nvPicPr>
                <p:cNvPr id="443" name="Google Shape;443;g9771213e26_2_29"/>
                <p:cNvPicPr preferRelativeResize="0"/>
                <p:nvPr/>
              </p:nvPicPr>
              <p:blipFill rotWithShape="1">
                <a:blip r:embed="rId13">
                  <a:alphaModFix/>
                </a:blip>
                <a:srcRect b="2911" l="3932" r="-196" t="13490"/>
                <a:stretch/>
              </p:blipFill>
              <p:spPr>
                <a:xfrm>
                  <a:off x="-269628" y="4170053"/>
                  <a:ext cx="2879663" cy="1750423"/>
                </a:xfrm>
                <a:prstGeom prst="rect">
                  <a:avLst/>
                </a:prstGeom>
                <a:noFill/>
                <a:ln>
                  <a:noFill/>
                </a:ln>
              </p:spPr>
            </p:pic>
            <p:pic>
              <p:nvPicPr>
                <p:cNvPr id="444" name="Google Shape;444;g9771213e26_2_29"/>
                <p:cNvPicPr preferRelativeResize="0"/>
                <p:nvPr/>
              </p:nvPicPr>
              <p:blipFill rotWithShape="1">
                <a:blip r:embed="rId14">
                  <a:alphaModFix/>
                </a:blip>
                <a:srcRect b="0" l="0" r="21184" t="1424"/>
                <a:stretch/>
              </p:blipFill>
              <p:spPr>
                <a:xfrm>
                  <a:off x="-538416" y="4171950"/>
                  <a:ext cx="280968" cy="1803133"/>
                </a:xfrm>
                <a:prstGeom prst="rect">
                  <a:avLst/>
                </a:prstGeom>
                <a:solidFill>
                  <a:schemeClr val="lt1"/>
                </a:solidFill>
                <a:ln>
                  <a:noFill/>
                </a:ln>
              </p:spPr>
            </p:pic>
            <p:pic>
              <p:nvPicPr>
                <p:cNvPr id="445" name="Google Shape;445;g9771213e26_2_29"/>
                <p:cNvPicPr preferRelativeResize="0"/>
                <p:nvPr/>
              </p:nvPicPr>
              <p:blipFill rotWithShape="1">
                <a:blip r:embed="rId15">
                  <a:alphaModFix/>
                </a:blip>
                <a:srcRect b="0" l="-1319" r="312" t="0"/>
                <a:stretch/>
              </p:blipFill>
              <p:spPr>
                <a:xfrm>
                  <a:off x="-538162" y="5889938"/>
                  <a:ext cx="3143250" cy="280440"/>
                </a:xfrm>
                <a:prstGeom prst="rect">
                  <a:avLst/>
                </a:prstGeom>
                <a:solidFill>
                  <a:schemeClr val="lt1"/>
                </a:solidFill>
                <a:ln>
                  <a:noFill/>
                </a:ln>
              </p:spPr>
            </p:pic>
            <p:pic>
              <p:nvPicPr>
                <p:cNvPr id="446" name="Google Shape;446;g9771213e26_2_29"/>
                <p:cNvPicPr preferRelativeResize="0"/>
                <p:nvPr/>
              </p:nvPicPr>
              <p:blipFill rotWithShape="1">
                <a:blip r:embed="rId16">
                  <a:alphaModFix/>
                </a:blip>
                <a:srcRect b="0" l="5802" r="3475" t="3711"/>
                <a:stretch/>
              </p:blipFill>
              <p:spPr>
                <a:xfrm>
                  <a:off x="-209554" y="5138738"/>
                  <a:ext cx="1243017" cy="628650"/>
                </a:xfrm>
                <a:prstGeom prst="rect">
                  <a:avLst/>
                </a:prstGeom>
                <a:solidFill>
                  <a:schemeClr val="lt1"/>
                </a:solidFill>
                <a:ln cap="flat" cmpd="sng" w="9525">
                  <a:solidFill>
                    <a:srgbClr val="632423"/>
                  </a:solidFill>
                  <a:prstDash val="solid"/>
                  <a:round/>
                  <a:headEnd len="sm" w="sm" type="none"/>
                  <a:tailEnd len="sm" w="sm" type="none"/>
                </a:ln>
              </p:spPr>
            </p:pic>
          </p:grpSp>
          <p:cxnSp>
            <p:nvCxnSpPr>
              <p:cNvPr id="447" name="Google Shape;447;g9771213e26_2_29"/>
              <p:cNvCxnSpPr/>
              <p:nvPr/>
            </p:nvCxnSpPr>
            <p:spPr>
              <a:xfrm>
                <a:off x="2190750" y="1876425"/>
                <a:ext cx="15875" cy="1631079"/>
              </a:xfrm>
              <a:prstGeom prst="straightConnector1">
                <a:avLst/>
              </a:prstGeom>
              <a:solidFill>
                <a:schemeClr val="dk2"/>
              </a:solidFill>
              <a:ln cap="flat" cmpd="sng" w="28575">
                <a:solidFill>
                  <a:srgbClr val="FF0000"/>
                </a:solidFill>
                <a:prstDash val="solid"/>
                <a:round/>
                <a:headEnd len="sm" w="sm" type="none"/>
                <a:tailEnd len="lg" w="lg" type="stealth"/>
              </a:ln>
            </p:spPr>
          </p:cxnSp>
        </p:grpSp>
      </p:grpSp>
      <p:sp>
        <p:nvSpPr>
          <p:cNvPr id="448" name="Google Shape;448;g9771213e26_2_29"/>
          <p:cNvSpPr/>
          <p:nvPr/>
        </p:nvSpPr>
        <p:spPr>
          <a:xfrm>
            <a:off x="8685684" y="2693452"/>
            <a:ext cx="403184" cy="3098310"/>
          </a:xfrm>
          <a:prstGeom prst="curvedLeftArrow">
            <a:avLst>
              <a:gd fmla="val 25000" name="adj1"/>
              <a:gd fmla="val 50000" name="adj2"/>
              <a:gd fmla="val 25000" name="adj3"/>
            </a:avLst>
          </a:prstGeom>
          <a:solidFill>
            <a:srgbClr val="FFC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sp>
        <p:nvSpPr>
          <p:cNvPr id="449" name="Google Shape;449;g9771213e26_2_29"/>
          <p:cNvSpPr/>
          <p:nvPr/>
        </p:nvSpPr>
        <p:spPr>
          <a:xfrm>
            <a:off x="5467263" y="2650608"/>
            <a:ext cx="431276" cy="339467"/>
          </a:xfrm>
          <a:prstGeom prst="rightArrow">
            <a:avLst>
              <a:gd fmla="val 50000" name="adj1"/>
              <a:gd fmla="val 50000" name="adj2"/>
            </a:avLst>
          </a:prstGeom>
          <a:solidFill>
            <a:srgbClr val="FFC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450" name="Google Shape;450;g9771213e26_2_29"/>
          <p:cNvSpPr/>
          <p:nvPr/>
        </p:nvSpPr>
        <p:spPr>
          <a:xfrm rot="10800000">
            <a:off x="1948827" y="2965350"/>
            <a:ext cx="547280" cy="339467"/>
          </a:xfrm>
          <a:prstGeom prst="rightArrow">
            <a:avLst>
              <a:gd fmla="val 50000" name="adj1"/>
              <a:gd fmla="val 50000" name="adj2"/>
            </a:avLst>
          </a:prstGeom>
          <a:solidFill>
            <a:srgbClr val="FFC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451" name="Google Shape;451;g9771213e26_2_29"/>
          <p:cNvSpPr txBox="1"/>
          <p:nvPr/>
        </p:nvSpPr>
        <p:spPr>
          <a:xfrm>
            <a:off x="758368" y="3895641"/>
            <a:ext cx="1551280" cy="523220"/>
          </a:xfrm>
          <a:prstGeom prst="rect">
            <a:avLst/>
          </a:prstGeom>
          <a:solidFill>
            <a:srgbClr val="006600"/>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AU" sz="1400" u="none" cap="none" strike="noStrike">
                <a:solidFill>
                  <a:schemeClr val="lt1"/>
                </a:solidFill>
                <a:latin typeface="Arial"/>
                <a:ea typeface="Arial"/>
                <a:cs typeface="Arial"/>
                <a:sym typeface="Arial"/>
              </a:rPr>
              <a:t>Synthesis Report for GST</a:t>
            </a:r>
            <a:endParaRPr b="1" i="0" sz="1400" u="none" cap="none" strike="noStrike">
              <a:solidFill>
                <a:schemeClr val="lt1"/>
              </a:solidFill>
              <a:latin typeface="Arial"/>
              <a:ea typeface="Arial"/>
              <a:cs typeface="Arial"/>
              <a:sym typeface="Arial"/>
            </a:endParaRPr>
          </a:p>
        </p:txBody>
      </p:sp>
      <p:sp>
        <p:nvSpPr>
          <p:cNvPr id="452" name="Google Shape;452;g9771213e26_2_29"/>
          <p:cNvSpPr/>
          <p:nvPr/>
        </p:nvSpPr>
        <p:spPr>
          <a:xfrm rot="5400000">
            <a:off x="1019851" y="3408963"/>
            <a:ext cx="547280" cy="339467"/>
          </a:xfrm>
          <a:prstGeom prst="rightArrow">
            <a:avLst>
              <a:gd fmla="val 50000" name="adj1"/>
              <a:gd fmla="val 50000" name="adj2"/>
            </a:avLst>
          </a:prstGeom>
          <a:solidFill>
            <a:srgbClr val="FFC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3" name="Shape 1653"/>
        <p:cNvGrpSpPr/>
        <p:nvPr/>
      </p:nvGrpSpPr>
      <p:grpSpPr>
        <a:xfrm>
          <a:off x="0" y="0"/>
          <a:ext cx="0" cy="0"/>
          <a:chOff x="0" y="0"/>
          <a:chExt cx="0" cy="0"/>
        </a:xfrm>
      </p:grpSpPr>
      <p:sp>
        <p:nvSpPr>
          <p:cNvPr id="1654" name="Google Shape;1654;g96615e665e_8_103"/>
          <p:cNvSpPr/>
          <p:nvPr>
            <p:ph idx="12" type="sldNum"/>
          </p:nvPr>
        </p:nvSpPr>
        <p:spPr>
          <a:xfrm>
            <a:off x="8763000" y="6629400"/>
            <a:ext cx="304800" cy="187285"/>
          </a:xfrm>
          <a:prstGeom prst="roundRect">
            <a:avLst>
              <a:gd fmla="val 16667" name="adj"/>
            </a:avLst>
          </a:prstGeom>
          <a:solidFill>
            <a:schemeClr val="lt1">
              <a:alpha val="47843"/>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SzPts val="1100"/>
              <a:buNone/>
            </a:pPr>
            <a:fld id="{00000000-1234-1234-1234-123412341234}" type="slidenum">
              <a:rPr lang="en-AU"/>
              <a:t>‹#›</a:t>
            </a:fld>
            <a:endParaRPr/>
          </a:p>
        </p:txBody>
      </p:sp>
      <p:sp>
        <p:nvSpPr>
          <p:cNvPr id="1655" name="Google Shape;1655;g96615e665e_8_103"/>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100000"/>
              </a:lnSpc>
              <a:spcBef>
                <a:spcPts val="500"/>
              </a:spcBef>
              <a:spcAft>
                <a:spcPts val="0"/>
              </a:spcAft>
              <a:buClr>
                <a:schemeClr val="lt1"/>
              </a:buClr>
              <a:buSzPts val="2800"/>
              <a:buFont typeface="Arial"/>
              <a:buNone/>
            </a:pPr>
            <a:r>
              <a:rPr lang="en-AU"/>
              <a:t>CGMS involvement in the GHG Task Team</a:t>
            </a:r>
            <a:endParaRPr/>
          </a:p>
        </p:txBody>
      </p:sp>
      <p:grpSp>
        <p:nvGrpSpPr>
          <p:cNvPr id="1656" name="Google Shape;1656;g96615e665e_8_103"/>
          <p:cNvGrpSpPr/>
          <p:nvPr/>
        </p:nvGrpSpPr>
        <p:grpSpPr>
          <a:xfrm>
            <a:off x="9240" y="1628166"/>
            <a:ext cx="5193642" cy="3541163"/>
            <a:chOff x="9239" y="1960658"/>
            <a:chExt cx="5564615" cy="3794102"/>
          </a:xfrm>
        </p:grpSpPr>
        <p:pic>
          <p:nvPicPr>
            <p:cNvPr id="1657" name="Google Shape;1657;g96615e665e_8_103"/>
            <p:cNvPicPr preferRelativeResize="0"/>
            <p:nvPr/>
          </p:nvPicPr>
          <p:blipFill rotWithShape="1">
            <a:blip r:embed="rId3">
              <a:alphaModFix/>
            </a:blip>
            <a:srcRect b="0" l="0" r="0" t="0"/>
            <a:stretch/>
          </p:blipFill>
          <p:spPr>
            <a:xfrm>
              <a:off x="9239" y="1960658"/>
              <a:ext cx="5564615" cy="3794102"/>
            </a:xfrm>
            <a:prstGeom prst="rect">
              <a:avLst/>
            </a:prstGeom>
            <a:noFill/>
            <a:ln>
              <a:noFill/>
            </a:ln>
          </p:spPr>
        </p:pic>
        <p:grpSp>
          <p:nvGrpSpPr>
            <p:cNvPr id="1658" name="Google Shape;1658;g96615e665e_8_103"/>
            <p:cNvGrpSpPr/>
            <p:nvPr/>
          </p:nvGrpSpPr>
          <p:grpSpPr>
            <a:xfrm>
              <a:off x="3885216" y="3153030"/>
              <a:ext cx="1036282" cy="1044153"/>
              <a:chOff x="4583832" y="2457813"/>
              <a:chExt cx="1206885" cy="1216052"/>
            </a:xfrm>
          </p:grpSpPr>
          <p:pic>
            <p:nvPicPr>
              <p:cNvPr descr="cgmsletter" id="1659" name="Google Shape;1659;g96615e665e_8_103"/>
              <p:cNvPicPr preferRelativeResize="0"/>
              <p:nvPr/>
            </p:nvPicPr>
            <p:blipFill rotWithShape="1">
              <a:blip r:embed="rId4">
                <a:alphaModFix/>
              </a:blip>
              <a:srcRect b="16158" l="89559" r="0" t="52873"/>
              <a:stretch/>
            </p:blipFill>
            <p:spPr>
              <a:xfrm>
                <a:off x="4583832" y="3278504"/>
                <a:ext cx="1206885" cy="395361"/>
              </a:xfrm>
              <a:prstGeom prst="rect">
                <a:avLst/>
              </a:prstGeom>
              <a:solidFill>
                <a:schemeClr val="lt1"/>
              </a:solidFill>
              <a:ln>
                <a:noFill/>
              </a:ln>
            </p:spPr>
          </p:pic>
          <p:pic>
            <p:nvPicPr>
              <p:cNvPr descr="cgmsletter" id="1660" name="Google Shape;1660;g96615e665e_8_103"/>
              <p:cNvPicPr preferRelativeResize="0"/>
              <p:nvPr/>
            </p:nvPicPr>
            <p:blipFill rotWithShape="1">
              <a:blip r:embed="rId5">
                <a:alphaModFix/>
              </a:blip>
              <a:srcRect b="49491" l="91294" r="1854" t="-1"/>
              <a:stretch/>
            </p:blipFill>
            <p:spPr>
              <a:xfrm>
                <a:off x="4686003" y="2457813"/>
                <a:ext cx="1008112" cy="820691"/>
              </a:xfrm>
              <a:prstGeom prst="rect">
                <a:avLst/>
              </a:prstGeom>
              <a:solidFill>
                <a:schemeClr val="lt1"/>
              </a:solidFill>
              <a:ln>
                <a:noFill/>
              </a:ln>
            </p:spPr>
          </p:pic>
        </p:grpSp>
      </p:grpSp>
      <p:cxnSp>
        <p:nvCxnSpPr>
          <p:cNvPr id="1661" name="Google Shape;1661;g96615e665e_8_103"/>
          <p:cNvCxnSpPr/>
          <p:nvPr/>
        </p:nvCxnSpPr>
        <p:spPr>
          <a:xfrm flipH="1" rot="10800000">
            <a:off x="4462458" y="1387181"/>
            <a:ext cx="579240" cy="1762766"/>
          </a:xfrm>
          <a:prstGeom prst="straightConnector1">
            <a:avLst/>
          </a:prstGeom>
          <a:noFill/>
          <a:ln cap="flat" cmpd="sng" w="28575">
            <a:solidFill>
              <a:srgbClr val="FF0000"/>
            </a:solidFill>
            <a:prstDash val="solid"/>
            <a:round/>
            <a:headEnd len="sm" w="sm" type="none"/>
            <a:tailEnd len="med" w="med" type="triangle"/>
          </a:ln>
        </p:spPr>
      </p:cxnSp>
      <p:cxnSp>
        <p:nvCxnSpPr>
          <p:cNvPr id="1662" name="Google Shape;1662;g96615e665e_8_103"/>
          <p:cNvCxnSpPr/>
          <p:nvPr/>
        </p:nvCxnSpPr>
        <p:spPr>
          <a:xfrm flipH="1" rot="10800000">
            <a:off x="4480929" y="2142945"/>
            <a:ext cx="530840" cy="970058"/>
          </a:xfrm>
          <a:prstGeom prst="straightConnector1">
            <a:avLst/>
          </a:prstGeom>
          <a:noFill/>
          <a:ln cap="flat" cmpd="sng" w="28575">
            <a:solidFill>
              <a:srgbClr val="FF0000"/>
            </a:solidFill>
            <a:prstDash val="solid"/>
            <a:round/>
            <a:headEnd len="sm" w="sm" type="none"/>
            <a:tailEnd len="med" w="med" type="triangle"/>
          </a:ln>
        </p:spPr>
      </p:cxnSp>
      <p:cxnSp>
        <p:nvCxnSpPr>
          <p:cNvPr id="1663" name="Google Shape;1663;g96615e665e_8_103"/>
          <p:cNvCxnSpPr/>
          <p:nvPr/>
        </p:nvCxnSpPr>
        <p:spPr>
          <a:xfrm>
            <a:off x="4450040" y="3111997"/>
            <a:ext cx="561729" cy="222728"/>
          </a:xfrm>
          <a:prstGeom prst="straightConnector1">
            <a:avLst/>
          </a:prstGeom>
          <a:noFill/>
          <a:ln cap="flat" cmpd="sng" w="28575">
            <a:solidFill>
              <a:srgbClr val="FF0000"/>
            </a:solidFill>
            <a:prstDash val="solid"/>
            <a:round/>
            <a:headEnd len="sm" w="sm" type="none"/>
            <a:tailEnd len="med" w="med" type="triangle"/>
          </a:ln>
        </p:spPr>
      </p:cxnSp>
      <p:cxnSp>
        <p:nvCxnSpPr>
          <p:cNvPr id="1664" name="Google Shape;1664;g96615e665e_8_103"/>
          <p:cNvCxnSpPr/>
          <p:nvPr/>
        </p:nvCxnSpPr>
        <p:spPr>
          <a:xfrm>
            <a:off x="4462458" y="3131475"/>
            <a:ext cx="579240" cy="1505934"/>
          </a:xfrm>
          <a:prstGeom prst="straightConnector1">
            <a:avLst/>
          </a:prstGeom>
          <a:noFill/>
          <a:ln cap="flat" cmpd="sng" w="28575">
            <a:solidFill>
              <a:srgbClr val="FF0000"/>
            </a:solidFill>
            <a:prstDash val="solid"/>
            <a:round/>
            <a:headEnd len="sm" w="sm" type="none"/>
            <a:tailEnd len="med" w="med" type="triangle"/>
          </a:ln>
        </p:spPr>
      </p:cxnSp>
      <p:sp>
        <p:nvSpPr>
          <p:cNvPr id="1665" name="Google Shape;1665;g96615e665e_8_103"/>
          <p:cNvSpPr/>
          <p:nvPr/>
        </p:nvSpPr>
        <p:spPr>
          <a:xfrm>
            <a:off x="4957628" y="1151040"/>
            <a:ext cx="4177133" cy="4293483"/>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000000"/>
              </a:buClr>
              <a:buSzPts val="1400"/>
              <a:buFont typeface="Noto Sans Symbols"/>
              <a:buChar char="∙"/>
            </a:pPr>
            <a:r>
              <a:rPr b="1" i="0" lang="en-AU" sz="1400" u="none" cap="none" strike="noStrike">
                <a:solidFill>
                  <a:srgbClr val="002060"/>
                </a:solidFill>
                <a:latin typeface="Calibri"/>
                <a:ea typeface="Calibri"/>
                <a:cs typeface="Calibri"/>
                <a:sym typeface="Calibri"/>
              </a:rPr>
              <a:t>Working Group I: </a:t>
            </a:r>
            <a:r>
              <a:rPr b="0" i="0" lang="en-AU" sz="1400" u="none" cap="none" strike="noStrike">
                <a:solidFill>
                  <a:srgbClr val="002060"/>
                </a:solidFill>
                <a:latin typeface="Calibri"/>
                <a:ea typeface="Calibri"/>
                <a:cs typeface="Calibri"/>
                <a:sym typeface="Calibri"/>
              </a:rPr>
              <a:t>E</a:t>
            </a:r>
            <a:r>
              <a:rPr b="0" i="0" lang="en-AU" sz="1400" u="none" cap="none" strike="noStrike">
                <a:solidFill>
                  <a:srgbClr val="002060"/>
                </a:solidFill>
                <a:latin typeface="Arial"/>
                <a:ea typeface="Arial"/>
                <a:cs typeface="Arial"/>
                <a:sym typeface="Arial"/>
              </a:rPr>
              <a:t>nsuring that the implementation of the GHG roadmap addresses the objectives of the WIGOS vision</a:t>
            </a:r>
            <a:endParaRPr b="0" i="0" sz="1400" u="none" cap="none" strike="noStrike">
              <a:solidFill>
                <a:srgbClr val="002060"/>
              </a:solidFill>
              <a:latin typeface="Calibri"/>
              <a:ea typeface="Calibri"/>
              <a:cs typeface="Calibri"/>
              <a:sym typeface="Calibri"/>
            </a:endParaRPr>
          </a:p>
          <a:p>
            <a:pPr indent="-342900" lvl="0" marL="342900" marR="0" rtl="0" algn="l">
              <a:lnSpc>
                <a:spcPct val="100000"/>
              </a:lnSpc>
              <a:spcBef>
                <a:spcPts val="1200"/>
              </a:spcBef>
              <a:spcAft>
                <a:spcPts val="0"/>
              </a:spcAft>
              <a:buClr>
                <a:srgbClr val="000000"/>
              </a:buClr>
              <a:buSzPts val="1400"/>
              <a:buFont typeface="Noto Sans Symbols"/>
              <a:buChar char="∙"/>
            </a:pPr>
            <a:r>
              <a:rPr b="1" i="0" lang="en-AU" sz="1400" u="none" cap="none" strike="noStrike">
                <a:solidFill>
                  <a:srgbClr val="002060"/>
                </a:solidFill>
                <a:latin typeface="Calibri"/>
                <a:ea typeface="Calibri"/>
                <a:cs typeface="Calibri"/>
                <a:sym typeface="Calibri"/>
              </a:rPr>
              <a:t>Working Group II: </a:t>
            </a:r>
            <a:r>
              <a:rPr b="0" i="0" lang="en-AU" sz="1400" u="none" cap="none" strike="noStrike">
                <a:solidFill>
                  <a:srgbClr val="002060"/>
                </a:solidFill>
                <a:latin typeface="Calibri"/>
                <a:ea typeface="Calibri"/>
                <a:cs typeface="Calibri"/>
                <a:sym typeface="Calibri"/>
              </a:rPr>
              <a:t>F</a:t>
            </a:r>
            <a:r>
              <a:rPr b="0" i="0" lang="en-AU" sz="1400" u="none" cap="none" strike="noStrike">
                <a:solidFill>
                  <a:srgbClr val="002060"/>
                </a:solidFill>
                <a:latin typeface="Arial"/>
                <a:ea typeface="Arial"/>
                <a:cs typeface="Arial"/>
                <a:sym typeface="Arial"/>
              </a:rPr>
              <a:t>acilitating the definition and application of standards for operational GHG constellation products and operational aspects of the satellite data production systems at international level</a:t>
            </a:r>
            <a:endParaRPr b="0" i="0" sz="1400" u="none" cap="none" strike="noStrike">
              <a:solidFill>
                <a:srgbClr val="002060"/>
              </a:solidFill>
              <a:latin typeface="Calibri"/>
              <a:ea typeface="Calibri"/>
              <a:cs typeface="Calibri"/>
              <a:sym typeface="Calibri"/>
            </a:endParaRPr>
          </a:p>
          <a:p>
            <a:pPr indent="-342900" lvl="0" marL="342900" marR="0" rtl="0" algn="l">
              <a:lnSpc>
                <a:spcPct val="100000"/>
              </a:lnSpc>
              <a:spcBef>
                <a:spcPts val="1200"/>
              </a:spcBef>
              <a:spcAft>
                <a:spcPts val="0"/>
              </a:spcAft>
              <a:buClr>
                <a:srgbClr val="000000"/>
              </a:buClr>
              <a:buSzPts val="1400"/>
              <a:buFont typeface="Noto Sans Symbols"/>
              <a:buChar char="∙"/>
            </a:pPr>
            <a:r>
              <a:rPr b="1" i="0" lang="en-AU" sz="1400" u="none" cap="none" strike="noStrike">
                <a:solidFill>
                  <a:srgbClr val="002060"/>
                </a:solidFill>
                <a:latin typeface="Calibri"/>
                <a:ea typeface="Calibri"/>
                <a:cs typeface="Calibri"/>
                <a:sym typeface="Calibri"/>
              </a:rPr>
              <a:t>Working Group III: </a:t>
            </a:r>
            <a:r>
              <a:rPr b="0" i="0" lang="en-AU" sz="1400" u="none" cap="none" strike="noStrike">
                <a:solidFill>
                  <a:srgbClr val="002060"/>
                </a:solidFill>
                <a:latin typeface="Calibri"/>
                <a:ea typeface="Calibri"/>
                <a:cs typeface="Calibri"/>
                <a:sym typeface="Calibri"/>
              </a:rPr>
              <a:t>M</a:t>
            </a:r>
            <a:r>
              <a:rPr b="0" i="0" lang="en-AU" sz="1400" u="none" cap="none" strike="noStrike">
                <a:solidFill>
                  <a:srgbClr val="002060"/>
                </a:solidFill>
                <a:latin typeface="Arial"/>
                <a:ea typeface="Arial"/>
                <a:cs typeface="Arial"/>
                <a:sym typeface="Arial"/>
              </a:rPr>
              <a:t>apping the CGMS agency plans for CO</a:t>
            </a:r>
            <a:r>
              <a:rPr b="0" baseline="-25000" i="0" lang="en-AU" sz="1400" u="none" cap="none" strike="noStrike">
                <a:solidFill>
                  <a:srgbClr val="002060"/>
                </a:solidFill>
                <a:latin typeface="Arial"/>
                <a:ea typeface="Arial"/>
                <a:cs typeface="Arial"/>
                <a:sym typeface="Arial"/>
              </a:rPr>
              <a:t>2</a:t>
            </a:r>
            <a:r>
              <a:rPr b="0" i="0" lang="en-AU" sz="1400" u="none" cap="none" strike="noStrike">
                <a:solidFill>
                  <a:srgbClr val="002060"/>
                </a:solidFill>
                <a:latin typeface="Arial"/>
                <a:ea typeface="Arial"/>
                <a:cs typeface="Arial"/>
                <a:sym typeface="Arial"/>
              </a:rPr>
              <a:t> and CH</a:t>
            </a:r>
            <a:r>
              <a:rPr b="0" baseline="-25000" i="0" lang="en-AU" sz="1400" u="none" cap="none" strike="noStrike">
                <a:solidFill>
                  <a:srgbClr val="002060"/>
                </a:solidFill>
                <a:latin typeface="Arial"/>
                <a:ea typeface="Arial"/>
                <a:cs typeface="Arial"/>
                <a:sym typeface="Arial"/>
              </a:rPr>
              <a:t>4</a:t>
            </a:r>
            <a:r>
              <a:rPr b="0" i="0" lang="en-AU" sz="1400" u="none" cap="none" strike="noStrike">
                <a:solidFill>
                  <a:srgbClr val="002060"/>
                </a:solidFill>
                <a:latin typeface="Arial"/>
                <a:ea typeface="Arial"/>
                <a:cs typeface="Arial"/>
                <a:sym typeface="Arial"/>
              </a:rPr>
              <a:t> relevant measurements onto the CGMS baseline, identifying continuity issues and proposing contingency planning</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750"/>
              </a:spcBef>
              <a:spcAft>
                <a:spcPts val="0"/>
              </a:spcAft>
              <a:buClr>
                <a:srgbClr val="000000"/>
              </a:buClr>
              <a:buSzPts val="1400"/>
              <a:buFont typeface="Noto Sans Symbols"/>
              <a:buChar char="∙"/>
            </a:pPr>
            <a:r>
              <a:rPr b="1" i="0" lang="en-AU" sz="1400" u="none" cap="none" strike="noStrike">
                <a:solidFill>
                  <a:srgbClr val="002060"/>
                </a:solidFill>
                <a:latin typeface="Calibri"/>
                <a:ea typeface="Calibri"/>
                <a:cs typeface="Calibri"/>
                <a:sym typeface="Calibri"/>
              </a:rPr>
              <a:t>Working Group IV: </a:t>
            </a:r>
            <a:r>
              <a:rPr b="0" i="0" lang="en-AU" sz="1400" u="none" cap="none" strike="noStrike">
                <a:solidFill>
                  <a:srgbClr val="002060"/>
                </a:solidFill>
                <a:latin typeface="Calibri"/>
                <a:ea typeface="Calibri"/>
                <a:cs typeface="Calibri"/>
                <a:sym typeface="Calibri"/>
              </a:rPr>
              <a:t>A</a:t>
            </a:r>
            <a:r>
              <a:rPr b="0" i="0" lang="en-AU" sz="1400" u="none" cap="none" strike="noStrike">
                <a:solidFill>
                  <a:srgbClr val="002060"/>
                </a:solidFill>
                <a:latin typeface="Arial"/>
                <a:ea typeface="Arial"/>
                <a:cs typeface="Arial"/>
                <a:sym typeface="Arial"/>
              </a:rPr>
              <a:t>ddressing operational access and end user support as well as training for GHG constellation products in cooperation with CEOS WGISS and WGCapD</a:t>
            </a:r>
            <a:endParaRPr b="0" i="0" sz="1400" u="none" cap="none" strike="noStrike">
              <a:solidFill>
                <a:srgbClr val="002060"/>
              </a:solidFill>
              <a:latin typeface="Arial"/>
              <a:ea typeface="Arial"/>
              <a:cs typeface="Arial"/>
              <a:sym typeface="Arial"/>
            </a:endParaRPr>
          </a:p>
        </p:txBody>
      </p:sp>
      <p:sp>
        <p:nvSpPr>
          <p:cNvPr id="1666" name="Google Shape;1666;g96615e665e_8_103"/>
          <p:cNvSpPr txBox="1"/>
          <p:nvPr/>
        </p:nvSpPr>
        <p:spPr>
          <a:xfrm>
            <a:off x="370236" y="5477432"/>
            <a:ext cx="8403528" cy="107721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AU" sz="1600" u="none" cap="none" strike="noStrike">
                <a:solidFill>
                  <a:srgbClr val="002060"/>
                </a:solidFill>
                <a:latin typeface="Calibri"/>
                <a:ea typeface="Calibri"/>
                <a:cs typeface="Calibri"/>
                <a:sym typeface="Calibri"/>
              </a:rPr>
              <a:t>As reported by Jörg Schulz: [The CGMS] Plenary endorsed the GHG roadmap version 2.4 and welcomed the proposal to have dedicated Points of Contacts (PoCs) for the JWG Climate GHG Task Team identified in all CGMS Working Groups (I - IV). The lead of the GHG Task Team is requested to define priorities for CGMS WG contributions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0" name="Shape 1670"/>
        <p:cNvGrpSpPr/>
        <p:nvPr/>
      </p:nvGrpSpPr>
      <p:grpSpPr>
        <a:xfrm>
          <a:off x="0" y="0"/>
          <a:ext cx="0" cy="0"/>
          <a:chOff x="0" y="0"/>
          <a:chExt cx="0" cy="0"/>
        </a:xfrm>
      </p:grpSpPr>
      <p:sp>
        <p:nvSpPr>
          <p:cNvPr id="1671" name="Google Shape;1671;g96615e665e_8_119"/>
          <p:cNvSpPr/>
          <p:nvPr>
            <p:ph idx="12" type="sldNum"/>
          </p:nvPr>
        </p:nvSpPr>
        <p:spPr>
          <a:xfrm>
            <a:off x="8763000" y="6629400"/>
            <a:ext cx="304800" cy="187285"/>
          </a:xfrm>
          <a:prstGeom prst="roundRect">
            <a:avLst>
              <a:gd fmla="val 16667" name="adj"/>
            </a:avLst>
          </a:prstGeom>
          <a:solidFill>
            <a:schemeClr val="lt1">
              <a:alpha val="47843"/>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SzPts val="1100"/>
              <a:buNone/>
            </a:pPr>
            <a:fld id="{00000000-1234-1234-1234-123412341234}" type="slidenum">
              <a:rPr lang="en-AU"/>
              <a:t>‹#›</a:t>
            </a:fld>
            <a:endParaRPr/>
          </a:p>
        </p:txBody>
      </p:sp>
      <p:sp>
        <p:nvSpPr>
          <p:cNvPr id="1672" name="Google Shape;1672;g96615e665e_8_119"/>
          <p:cNvSpPr txBox="1"/>
          <p:nvPr>
            <p:ph idx="1" type="body"/>
          </p:nvPr>
        </p:nvSpPr>
        <p:spPr>
          <a:xfrm>
            <a:off x="76200" y="1219200"/>
            <a:ext cx="8991600" cy="5257800"/>
          </a:xfrm>
          <a:prstGeom prst="rect">
            <a:avLst/>
          </a:prstGeom>
          <a:noFill/>
          <a:ln>
            <a:noFill/>
          </a:ln>
        </p:spPr>
        <p:txBody>
          <a:bodyPr anchorCtr="0" anchor="t" bIns="45700" lIns="91425" spcFirstLastPara="1" rIns="91425" wrap="square" tIns="45700">
            <a:noAutofit/>
          </a:bodyPr>
          <a:lstStyle/>
          <a:p>
            <a:pPr indent="-355600" lvl="0" marL="457200" marR="0" rtl="0" algn="l">
              <a:lnSpc>
                <a:spcPct val="100000"/>
              </a:lnSpc>
              <a:spcBef>
                <a:spcPts val="500"/>
              </a:spcBef>
              <a:spcAft>
                <a:spcPts val="0"/>
              </a:spcAft>
              <a:buClr>
                <a:srgbClr val="002569"/>
              </a:buClr>
              <a:buSzPts val="2000"/>
              <a:buFont typeface="Arial"/>
              <a:buChar char="•"/>
            </a:pPr>
            <a:r>
              <a:rPr lang="en-AU" sz="1600"/>
              <a:t>Mark Dowell (EC, WGClimate, Task Team lead)</a:t>
            </a:r>
            <a:endParaRPr/>
          </a:p>
          <a:p>
            <a:pPr indent="-355600" lvl="0" marL="457200" marR="0" rtl="0" algn="l">
              <a:lnSpc>
                <a:spcPct val="100000"/>
              </a:lnSpc>
              <a:spcBef>
                <a:spcPts val="500"/>
              </a:spcBef>
              <a:spcAft>
                <a:spcPts val="0"/>
              </a:spcAft>
              <a:buClr>
                <a:srgbClr val="002569"/>
              </a:buClr>
              <a:buSzPts val="2000"/>
              <a:buFont typeface="Arial"/>
              <a:buChar char="•"/>
            </a:pPr>
            <a:r>
              <a:rPr lang="en-AU" sz="1600"/>
              <a:t>Albrecht von Bargen (DLR, WGClimate Vice-chair, deputy Task Team lead ex officio)</a:t>
            </a:r>
            <a:endParaRPr/>
          </a:p>
          <a:p>
            <a:pPr indent="-355600" lvl="0" marL="457200" marR="0" rtl="0" algn="l">
              <a:lnSpc>
                <a:spcPct val="100000"/>
              </a:lnSpc>
              <a:spcBef>
                <a:spcPts val="500"/>
              </a:spcBef>
              <a:spcAft>
                <a:spcPts val="0"/>
              </a:spcAft>
              <a:buClr>
                <a:srgbClr val="002569"/>
              </a:buClr>
              <a:buSzPts val="2000"/>
              <a:buFont typeface="Arial"/>
              <a:buChar char="•"/>
            </a:pPr>
            <a:r>
              <a:rPr lang="en-AU" sz="1600"/>
              <a:t>Frederic Chevallier (LSCE/IPSL)</a:t>
            </a:r>
            <a:endParaRPr/>
          </a:p>
          <a:p>
            <a:pPr indent="-355600" lvl="0" marL="457200" marR="0" rtl="0" algn="l">
              <a:lnSpc>
                <a:spcPct val="100000"/>
              </a:lnSpc>
              <a:spcBef>
                <a:spcPts val="500"/>
              </a:spcBef>
              <a:spcAft>
                <a:spcPts val="0"/>
              </a:spcAft>
              <a:buClr>
                <a:srgbClr val="002569"/>
              </a:buClr>
              <a:buSzPts val="2000"/>
              <a:buFont typeface="Arial"/>
              <a:buChar char="•"/>
            </a:pPr>
            <a:r>
              <a:rPr lang="en-AU" sz="1600"/>
              <a:t>David Crisp (NASA, CEOS AC-VC)</a:t>
            </a:r>
            <a:endParaRPr/>
          </a:p>
          <a:p>
            <a:pPr indent="-355600" lvl="0" marL="457200" marR="0" rtl="0" algn="l">
              <a:lnSpc>
                <a:spcPct val="100000"/>
              </a:lnSpc>
              <a:spcBef>
                <a:spcPts val="500"/>
              </a:spcBef>
              <a:spcAft>
                <a:spcPts val="0"/>
              </a:spcAft>
              <a:buClr>
                <a:srgbClr val="002569"/>
              </a:buClr>
              <a:buSzPts val="2000"/>
              <a:buFont typeface="Arial"/>
              <a:buChar char="•"/>
            </a:pPr>
            <a:r>
              <a:rPr lang="en-AU" sz="1600"/>
              <a:t>Carole Deniel (CNES)</a:t>
            </a:r>
            <a:endParaRPr/>
          </a:p>
          <a:p>
            <a:pPr indent="-355600" lvl="0" marL="457200" marR="0" rtl="0" algn="l">
              <a:lnSpc>
                <a:spcPct val="100000"/>
              </a:lnSpc>
              <a:spcBef>
                <a:spcPts val="500"/>
              </a:spcBef>
              <a:spcAft>
                <a:spcPts val="0"/>
              </a:spcAft>
              <a:buClr>
                <a:srgbClr val="002569"/>
              </a:buClr>
              <a:buSzPts val="2000"/>
              <a:buFont typeface="Arial"/>
              <a:buChar char="•"/>
            </a:pPr>
            <a:r>
              <a:rPr lang="en-AU" sz="1600"/>
              <a:t>Richard Engelen (ECMWF)</a:t>
            </a:r>
            <a:endParaRPr/>
          </a:p>
          <a:p>
            <a:pPr indent="-355600" lvl="0" marL="457200" marR="0" rtl="0" algn="l">
              <a:lnSpc>
                <a:spcPct val="100000"/>
              </a:lnSpc>
              <a:spcBef>
                <a:spcPts val="500"/>
              </a:spcBef>
              <a:spcAft>
                <a:spcPts val="0"/>
              </a:spcAft>
              <a:buClr>
                <a:srgbClr val="002569"/>
              </a:buClr>
              <a:buSzPts val="2000"/>
              <a:buFont typeface="Arial"/>
              <a:buChar char="•"/>
            </a:pPr>
            <a:r>
              <a:rPr lang="en-AU" sz="1600"/>
              <a:t>Hiroshi Suto (JAXA)</a:t>
            </a:r>
            <a:endParaRPr/>
          </a:p>
          <a:p>
            <a:pPr indent="-355600" lvl="0" marL="457200" marR="0" rtl="0" algn="l">
              <a:lnSpc>
                <a:spcPct val="100000"/>
              </a:lnSpc>
              <a:spcBef>
                <a:spcPts val="500"/>
              </a:spcBef>
              <a:spcAft>
                <a:spcPts val="0"/>
              </a:spcAft>
              <a:buClr>
                <a:srgbClr val="002569"/>
              </a:buClr>
              <a:buSzPts val="2000"/>
              <a:buFont typeface="Arial"/>
              <a:buChar char="•"/>
            </a:pPr>
            <a:r>
              <a:rPr lang="en-AU" sz="1600"/>
              <a:t>Akihiko Kuze (JAXA, CEOS WGCV)</a:t>
            </a:r>
            <a:endParaRPr/>
          </a:p>
          <a:p>
            <a:pPr indent="-355600" lvl="0" marL="457200" marR="0" rtl="0" algn="l">
              <a:lnSpc>
                <a:spcPct val="100000"/>
              </a:lnSpc>
              <a:spcBef>
                <a:spcPts val="500"/>
              </a:spcBef>
              <a:spcAft>
                <a:spcPts val="0"/>
              </a:spcAft>
              <a:buClr>
                <a:srgbClr val="002569"/>
              </a:buClr>
              <a:buSzPts val="2000"/>
              <a:buFont typeface="Arial"/>
              <a:buChar char="•"/>
            </a:pPr>
            <a:r>
              <a:rPr lang="en-AU" sz="1600"/>
              <a:t>Rüdiger Lang (EUMETSAT)</a:t>
            </a:r>
            <a:endParaRPr/>
          </a:p>
          <a:p>
            <a:pPr indent="-355600" lvl="0" marL="457200" marR="0" rtl="0" algn="l">
              <a:lnSpc>
                <a:spcPct val="100000"/>
              </a:lnSpc>
              <a:spcBef>
                <a:spcPts val="500"/>
              </a:spcBef>
              <a:spcAft>
                <a:spcPts val="0"/>
              </a:spcAft>
              <a:buClr>
                <a:srgbClr val="002569"/>
              </a:buClr>
              <a:buSzPts val="2000"/>
              <a:buFont typeface="Arial"/>
              <a:buChar char="•"/>
            </a:pPr>
            <a:r>
              <a:rPr lang="en-AU" sz="1600"/>
              <a:t>Yaska Meijer (ESA)</a:t>
            </a:r>
            <a:endParaRPr/>
          </a:p>
          <a:p>
            <a:pPr indent="-355600" lvl="0" marL="457200" marR="0" rtl="0" algn="l">
              <a:lnSpc>
                <a:spcPct val="100000"/>
              </a:lnSpc>
              <a:spcBef>
                <a:spcPts val="500"/>
              </a:spcBef>
              <a:spcAft>
                <a:spcPts val="0"/>
              </a:spcAft>
              <a:buClr>
                <a:srgbClr val="002569"/>
              </a:buClr>
              <a:buSzPts val="2000"/>
              <a:buFont typeface="Arial"/>
              <a:buChar char="•"/>
            </a:pPr>
            <a:r>
              <a:rPr lang="en-AU" sz="1600"/>
              <a:t>Paul Palmer (UKSA)</a:t>
            </a:r>
            <a:endParaRPr/>
          </a:p>
          <a:p>
            <a:pPr indent="-355600" lvl="0" marL="457200" marR="0" rtl="0" algn="l">
              <a:lnSpc>
                <a:spcPct val="100000"/>
              </a:lnSpc>
              <a:spcBef>
                <a:spcPts val="500"/>
              </a:spcBef>
              <a:spcAft>
                <a:spcPts val="0"/>
              </a:spcAft>
              <a:buClr>
                <a:srgbClr val="002569"/>
              </a:buClr>
              <a:buSzPts val="2000"/>
              <a:buFont typeface="Arial"/>
              <a:buChar char="•"/>
            </a:pPr>
            <a:r>
              <a:rPr lang="en-AU" sz="1600"/>
              <a:t>Hiroshi Tanimoto (NIES)</a:t>
            </a:r>
            <a:endParaRPr/>
          </a:p>
          <a:p>
            <a:pPr indent="-355600" lvl="0" marL="457200" marR="0" rtl="0" algn="l">
              <a:lnSpc>
                <a:spcPct val="100000"/>
              </a:lnSpc>
              <a:spcBef>
                <a:spcPts val="500"/>
              </a:spcBef>
              <a:spcAft>
                <a:spcPts val="0"/>
              </a:spcAft>
              <a:buClr>
                <a:srgbClr val="002569"/>
              </a:buClr>
              <a:buSzPts val="2000"/>
              <a:buFont typeface="Arial"/>
              <a:buChar char="•"/>
            </a:pPr>
            <a:r>
              <a:rPr lang="en-AU" sz="1600"/>
              <a:t>Alisa Young (NOAA)</a:t>
            </a:r>
            <a:endParaRPr/>
          </a:p>
          <a:p>
            <a:pPr indent="-355600" lvl="0" marL="457200" marR="0" rtl="0" algn="l">
              <a:lnSpc>
                <a:spcPct val="100000"/>
              </a:lnSpc>
              <a:spcBef>
                <a:spcPts val="500"/>
              </a:spcBef>
              <a:spcAft>
                <a:spcPts val="0"/>
              </a:spcAft>
              <a:buClr>
                <a:srgbClr val="002569"/>
              </a:buClr>
              <a:buSzPts val="2000"/>
              <a:buFont typeface="Arial"/>
              <a:buChar char="•"/>
            </a:pPr>
            <a:r>
              <a:rPr lang="en-AU" sz="1600"/>
              <a:t>N.N. (agency representative)</a:t>
            </a:r>
            <a:endParaRPr/>
          </a:p>
          <a:p>
            <a:pPr indent="-355600" lvl="0" marL="457200" marR="0" rtl="0" algn="l">
              <a:lnSpc>
                <a:spcPct val="100000"/>
              </a:lnSpc>
              <a:spcBef>
                <a:spcPts val="500"/>
              </a:spcBef>
              <a:spcAft>
                <a:spcPts val="0"/>
              </a:spcAft>
              <a:buClr>
                <a:srgbClr val="002569"/>
              </a:buClr>
              <a:buSzPts val="2000"/>
              <a:buFont typeface="Arial"/>
              <a:buChar char="•"/>
            </a:pPr>
            <a:r>
              <a:rPr lang="en-AU" sz="1600"/>
              <a:t>N.N. (CGMS WG representative)</a:t>
            </a:r>
            <a:endParaRPr/>
          </a:p>
          <a:p>
            <a:pPr indent="-355600" lvl="0" marL="457200" marR="0" rtl="0" algn="l">
              <a:lnSpc>
                <a:spcPct val="100000"/>
              </a:lnSpc>
              <a:spcBef>
                <a:spcPts val="500"/>
              </a:spcBef>
              <a:spcAft>
                <a:spcPts val="0"/>
              </a:spcAft>
              <a:buClr>
                <a:srgbClr val="002569"/>
              </a:buClr>
              <a:buSzPts val="2000"/>
              <a:buFont typeface="Arial"/>
              <a:buChar char="•"/>
            </a:pPr>
            <a:r>
              <a:rPr lang="en-AU" sz="1600"/>
              <a:t>N.N. (CGMS WG representative)</a:t>
            </a:r>
            <a:endParaRPr/>
          </a:p>
          <a:p>
            <a:pPr indent="-355600" lvl="0" marL="457200" marR="0" rtl="0" algn="l">
              <a:lnSpc>
                <a:spcPct val="100000"/>
              </a:lnSpc>
              <a:spcBef>
                <a:spcPts val="500"/>
              </a:spcBef>
              <a:spcAft>
                <a:spcPts val="0"/>
              </a:spcAft>
              <a:buClr>
                <a:srgbClr val="002569"/>
              </a:buClr>
              <a:buSzPts val="2000"/>
              <a:buFont typeface="Arial"/>
              <a:buChar char="•"/>
            </a:pPr>
            <a:r>
              <a:rPr lang="en-AU" sz="1600"/>
              <a:t>N.N. (GSICS representative)</a:t>
            </a:r>
            <a:endParaRPr/>
          </a:p>
        </p:txBody>
      </p:sp>
      <p:sp>
        <p:nvSpPr>
          <p:cNvPr id="1673" name="Google Shape;1673;g96615e665e_8_119"/>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100000"/>
              </a:lnSpc>
              <a:spcBef>
                <a:spcPts val="500"/>
              </a:spcBef>
              <a:spcAft>
                <a:spcPts val="0"/>
              </a:spcAft>
              <a:buClr>
                <a:schemeClr val="lt1"/>
              </a:buClr>
              <a:buSzPts val="2800"/>
              <a:buFont typeface="Arial"/>
              <a:buNone/>
            </a:pPr>
            <a:r>
              <a:rPr lang="en-AU"/>
              <a:t>Agencies who have offered resources</a:t>
            </a:r>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7" name="Shape 1677"/>
        <p:cNvGrpSpPr/>
        <p:nvPr/>
      </p:nvGrpSpPr>
      <p:grpSpPr>
        <a:xfrm>
          <a:off x="0" y="0"/>
          <a:ext cx="0" cy="0"/>
          <a:chOff x="0" y="0"/>
          <a:chExt cx="0" cy="0"/>
        </a:xfrm>
      </p:grpSpPr>
      <p:sp>
        <p:nvSpPr>
          <p:cNvPr id="1678" name="Google Shape;1678;g96615e665e_8_125"/>
          <p:cNvSpPr txBox="1"/>
          <p:nvPr>
            <p:ph type="title"/>
          </p:nvPr>
        </p:nvSpPr>
        <p:spPr>
          <a:xfrm>
            <a:off x="2066192" y="165158"/>
            <a:ext cx="5626968" cy="724942"/>
          </a:xfrm>
          <a:prstGeom prst="rect">
            <a:avLst/>
          </a:prstGeom>
          <a:solidFill>
            <a:srgbClr val="366092"/>
          </a:solid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AU" sz="2160"/>
              <a:t>CEOS  Plenary will be invited to endorse:</a:t>
            </a:r>
            <a:endParaRPr/>
          </a:p>
        </p:txBody>
      </p:sp>
      <p:sp>
        <p:nvSpPr>
          <p:cNvPr id="1679" name="Google Shape;1679;g96615e665e_8_125"/>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SzPts val="1400"/>
              <a:buNone/>
            </a:pPr>
            <a:r>
              <a:rPr lang="en-AU" sz="350">
                <a:solidFill>
                  <a:srgbClr val="002060"/>
                </a:solidFill>
              </a:rPr>
              <a:t>.</a:t>
            </a:r>
            <a:endParaRPr/>
          </a:p>
        </p:txBody>
      </p:sp>
      <p:sp>
        <p:nvSpPr>
          <p:cNvPr id="1680" name="Google Shape;1680;g96615e665e_8_125"/>
          <p:cNvSpPr txBox="1"/>
          <p:nvPr/>
        </p:nvSpPr>
        <p:spPr>
          <a:xfrm>
            <a:off x="580292" y="2426677"/>
            <a:ext cx="7851530" cy="175432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AU" sz="1800" u="none" cap="none" strike="noStrike">
                <a:solidFill>
                  <a:schemeClr val="dk2"/>
                </a:solidFill>
                <a:latin typeface="Arial"/>
                <a:ea typeface="Arial"/>
                <a:cs typeface="Arial"/>
                <a:sym typeface="Arial"/>
              </a:rPr>
              <a:t>The GHG Roadmap document (v2.4), describing an approach and resource needs for the implementation of the GHG Constellation Strategy. This is to be considered a living document and the Actions in Annex C provide a current snapshot of the work plan definition which will be updated over time. CEOS Agencies will strive to provide the identified resources for the specific activities and entities.</a:t>
            </a:r>
            <a:endParaRPr b="0" i="0" sz="1400" u="none" cap="none" strike="noStrike">
              <a:solidFill>
                <a:schemeClr val="dk2"/>
              </a:solidFill>
              <a:latin typeface="Arial"/>
              <a:ea typeface="Arial"/>
              <a:cs typeface="Arial"/>
              <a:sym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4" name="Shape 1684"/>
        <p:cNvGrpSpPr/>
        <p:nvPr/>
      </p:nvGrpSpPr>
      <p:grpSpPr>
        <a:xfrm>
          <a:off x="0" y="0"/>
          <a:ext cx="0" cy="0"/>
          <a:chOff x="0" y="0"/>
          <a:chExt cx="0" cy="0"/>
        </a:xfrm>
      </p:grpSpPr>
      <p:sp>
        <p:nvSpPr>
          <p:cNvPr id="1685" name="Google Shape;1685;g916e58ef88_0_154"/>
          <p:cNvSpPr txBox="1"/>
          <p:nvPr>
            <p:ph type="title"/>
          </p:nvPr>
        </p:nvSpPr>
        <p:spPr>
          <a:xfrm>
            <a:off x="622804" y="2765500"/>
            <a:ext cx="7894200" cy="993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3000"/>
              <a:buFont typeface="Arial"/>
              <a:buNone/>
            </a:pPr>
            <a:r>
              <a:rPr b="1" i="0" lang="en-AU" sz="3000" u="none" cap="none" strike="noStrike">
                <a:solidFill>
                  <a:schemeClr val="lt1"/>
                </a:solidFill>
                <a:latin typeface="Helvetica Neue"/>
                <a:ea typeface="Helvetica Neue"/>
                <a:cs typeface="Helvetica Neue"/>
                <a:sym typeface="Helvetica Neue"/>
              </a:rPr>
              <a:t>AFOLU Roadmap</a:t>
            </a:r>
            <a:endParaRPr b="1" i="0" sz="3000" u="none" cap="none" strike="noStrike">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rPr b="1" i="0" lang="en-AU" sz="2400" u="none" cap="none" strike="noStrike">
                <a:solidFill>
                  <a:srgbClr val="93C47D"/>
                </a:solidFill>
                <a:latin typeface="Helvetica Neue"/>
                <a:ea typeface="Helvetica Neue"/>
                <a:cs typeface="Helvetica Neue"/>
                <a:sym typeface="Helvetica Neue"/>
              </a:rPr>
              <a:t>Task Team</a:t>
            </a:r>
            <a:br>
              <a:rPr b="1" i="0" lang="en-AU" sz="3000" u="none" cap="none" strike="noStrike">
                <a:solidFill>
                  <a:srgbClr val="93C47D"/>
                </a:solidFill>
                <a:latin typeface="Helvetica Neue"/>
                <a:ea typeface="Helvetica Neue"/>
                <a:cs typeface="Helvetica Neue"/>
                <a:sym typeface="Helvetica Neue"/>
              </a:rPr>
            </a:br>
            <a:endParaRPr b="1" i="0" sz="3000" u="none" cap="none" strike="noStrike">
              <a:solidFill>
                <a:srgbClr val="93C47D"/>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400"/>
              <a:buFont typeface="Arial"/>
              <a:buNone/>
            </a:pPr>
            <a:r>
              <a:rPr b="1" i="0" lang="en-AU" sz="2400" u="none" cap="none" strike="noStrike">
                <a:solidFill>
                  <a:srgbClr val="FFFFFF"/>
                </a:solidFill>
                <a:latin typeface="Helvetica Neue"/>
                <a:ea typeface="Helvetica Neue"/>
                <a:cs typeface="Helvetica Neue"/>
                <a:sym typeface="Helvetica Neue"/>
              </a:rPr>
              <a:t>Osamu Ochiai &amp; Frank Martin Seifert</a:t>
            </a:r>
            <a:endParaRPr b="1" i="0" sz="24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FFFFFF"/>
              </a:solidFill>
              <a:latin typeface="Helvetica Neue"/>
              <a:ea typeface="Helvetica Neue"/>
              <a:cs typeface="Helvetica Neue"/>
              <a:sym typeface="Helvetica Neue"/>
            </a:endParaRPr>
          </a:p>
        </p:txBody>
      </p:sp>
      <p:sp>
        <p:nvSpPr>
          <p:cNvPr id="1686" name="Google Shape;1686;g916e58ef88_0_154"/>
          <p:cNvSpPr/>
          <p:nvPr/>
        </p:nvSpPr>
        <p:spPr>
          <a:xfrm>
            <a:off x="648539" y="4820700"/>
            <a:ext cx="4810800" cy="25416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a:p>
            <a:pPr indent="0" lvl="0" marL="0" marR="0" rtl="0" algn="l">
              <a:lnSpc>
                <a:spcPct val="150000"/>
              </a:lnSpc>
              <a:spcBef>
                <a:spcPts val="0"/>
              </a:spcBef>
              <a:spcAft>
                <a:spcPts val="0"/>
              </a:spcAft>
              <a:buClr>
                <a:schemeClr val="dk1"/>
              </a:buClr>
              <a:buSzPts val="1800"/>
              <a:buFont typeface="Arial"/>
              <a:buNone/>
            </a:pPr>
            <a:r>
              <a:rPr b="0" i="0" lang="en-AU" sz="1800" u="none" cap="none" strike="noStrike">
                <a:solidFill>
                  <a:schemeClr val="lt1"/>
                </a:solidFill>
                <a:latin typeface="Arial"/>
                <a:ea typeface="Arial"/>
                <a:cs typeface="Arial"/>
                <a:sym typeface="Arial"/>
              </a:rPr>
              <a:t>CEOS SIT Technical Workshop 2020</a:t>
            </a:r>
            <a:endParaRPr b="0" i="0" sz="14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dk1"/>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p:txBody>
      </p:sp>
      <p:pic>
        <p:nvPicPr>
          <p:cNvPr id="1687" name="Google Shape;1687;g916e58ef88_0_154"/>
          <p:cNvPicPr preferRelativeResize="0"/>
          <p:nvPr/>
        </p:nvPicPr>
        <p:blipFill rotWithShape="1">
          <a:blip r:embed="rId3">
            <a:alphaModFix/>
          </a:blip>
          <a:srcRect b="0" l="0" r="0" t="0"/>
          <a:stretch/>
        </p:blipFill>
        <p:spPr>
          <a:xfrm>
            <a:off x="622789" y="1217405"/>
            <a:ext cx="2507906" cy="993132"/>
          </a:xfrm>
          <a:prstGeom prst="rect">
            <a:avLst/>
          </a:prstGeom>
          <a:noFill/>
          <a:ln>
            <a:noFill/>
          </a:ln>
        </p:spPr>
      </p:pic>
      <p:sp>
        <p:nvSpPr>
          <p:cNvPr id="1688" name="Google Shape;1688;g916e58ef88_0_154"/>
          <p:cNvSpPr txBox="1"/>
          <p:nvPr/>
        </p:nvSpPr>
        <p:spPr>
          <a:xfrm>
            <a:off x="622789" y="2246634"/>
            <a:ext cx="2806200" cy="210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50"/>
              <a:buFont typeface="Arial"/>
              <a:buNone/>
            </a:pPr>
            <a:r>
              <a:rPr b="1" i="0" lang="en-AU" sz="1050" u="none" cap="none" strike="noStrike">
                <a:solidFill>
                  <a:schemeClr val="lt1"/>
                </a:solidFill>
                <a:latin typeface="Helvetica Neue"/>
                <a:ea typeface="Helvetica Neue"/>
                <a:cs typeface="Helvetica Neue"/>
                <a:sym typeface="Helvetica Neue"/>
              </a:rPr>
              <a:t>Committee on Earth Observation Satellites</a:t>
            </a:r>
            <a:endParaRPr b="0" i="0" sz="1400" u="none" cap="none" strike="noStrike">
              <a:solidFill>
                <a:srgbClr val="000000"/>
              </a:solidFill>
              <a:latin typeface="Arial"/>
              <a:ea typeface="Arial"/>
              <a:cs typeface="Arial"/>
              <a:sym typeface="Arial"/>
            </a:endParaRPr>
          </a:p>
        </p:txBody>
      </p:sp>
      <p:sp>
        <p:nvSpPr>
          <p:cNvPr id="1689" name="Google Shape;1689;g916e58ef88_0_154"/>
          <p:cNvSpPr/>
          <p:nvPr/>
        </p:nvSpPr>
        <p:spPr>
          <a:xfrm>
            <a:off x="7819825" y="330575"/>
            <a:ext cx="1067100" cy="1067100"/>
          </a:xfrm>
          <a:prstGeom prst="star12">
            <a:avLst>
              <a:gd fmla="val 37500" name="adj"/>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0000"/>
                </a:solidFill>
                <a:latin typeface="Arial"/>
                <a:ea typeface="Arial"/>
                <a:cs typeface="Arial"/>
                <a:sym typeface="Arial"/>
              </a:rPr>
              <a:t>20 mins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3" name="Shape 1693"/>
        <p:cNvGrpSpPr/>
        <p:nvPr/>
      </p:nvGrpSpPr>
      <p:grpSpPr>
        <a:xfrm>
          <a:off x="0" y="0"/>
          <a:ext cx="0" cy="0"/>
          <a:chOff x="0" y="0"/>
          <a:chExt cx="0" cy="0"/>
        </a:xfrm>
      </p:grpSpPr>
      <p:sp>
        <p:nvSpPr>
          <p:cNvPr id="1694" name="Google Shape;1694;g93b9a23176_0_46"/>
          <p:cNvSpPr/>
          <p:nvPr>
            <p:ph idx="12" type="sldNum"/>
          </p:nvPr>
        </p:nvSpPr>
        <p:spPr>
          <a:xfrm>
            <a:off x="8763000" y="6629400"/>
            <a:ext cx="304800" cy="187200"/>
          </a:xfrm>
          <a:prstGeom prst="roundRect">
            <a:avLst>
              <a:gd fmla="val 16667" name="adj"/>
            </a:avLst>
          </a:prstGeom>
          <a:solidFill>
            <a:schemeClr val="lt1">
              <a:alpha val="46666"/>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AU"/>
              <a:t>‹#›</a:t>
            </a:fld>
            <a:endParaRPr/>
          </a:p>
        </p:txBody>
      </p:sp>
      <p:sp>
        <p:nvSpPr>
          <p:cNvPr id="1695" name="Google Shape;1695;g93b9a23176_0_46"/>
          <p:cNvSpPr txBox="1"/>
          <p:nvPr>
            <p:ph idx="1" type="body"/>
          </p:nvPr>
        </p:nvSpPr>
        <p:spPr>
          <a:xfrm>
            <a:off x="76200" y="1600200"/>
            <a:ext cx="9144000" cy="5257800"/>
          </a:xfrm>
          <a:prstGeom prst="rect">
            <a:avLst/>
          </a:prstGeom>
          <a:noFill/>
          <a:ln>
            <a:noFill/>
          </a:ln>
        </p:spPr>
        <p:txBody>
          <a:bodyPr anchorCtr="0" anchor="t" bIns="45700" lIns="91425" spcFirstLastPara="1" rIns="91425" wrap="square" tIns="45700">
            <a:noAutofit/>
          </a:bodyPr>
          <a:lstStyle/>
          <a:p>
            <a:pPr indent="-419100" lvl="0" marL="457200" rtl="0" algn="l">
              <a:lnSpc>
                <a:spcPct val="100000"/>
              </a:lnSpc>
              <a:spcBef>
                <a:spcPts val="500"/>
              </a:spcBef>
              <a:spcAft>
                <a:spcPts val="0"/>
              </a:spcAft>
              <a:buClr>
                <a:schemeClr val="dk1"/>
              </a:buClr>
              <a:buSzPts val="3000"/>
              <a:buFont typeface="Arial"/>
              <a:buAutoNum type="arabicPeriod"/>
            </a:pPr>
            <a:r>
              <a:rPr b="0" lang="en-AU" sz="3000">
                <a:solidFill>
                  <a:schemeClr val="dk1"/>
                </a:solidFill>
                <a:latin typeface="Arial"/>
                <a:ea typeface="Arial"/>
                <a:cs typeface="Arial"/>
                <a:sym typeface="Arial"/>
              </a:rPr>
              <a:t>The opportunity for space agencies - and the resources needed </a:t>
            </a:r>
            <a:endParaRPr b="0" sz="3000">
              <a:solidFill>
                <a:schemeClr val="dk1"/>
              </a:solidFill>
              <a:latin typeface="Arial"/>
              <a:ea typeface="Arial"/>
              <a:cs typeface="Arial"/>
              <a:sym typeface="Arial"/>
            </a:endParaRPr>
          </a:p>
          <a:p>
            <a:pPr indent="0" lvl="0" marL="457200" rtl="0" algn="l">
              <a:lnSpc>
                <a:spcPct val="100000"/>
              </a:lnSpc>
              <a:spcBef>
                <a:spcPts val="500"/>
              </a:spcBef>
              <a:spcAft>
                <a:spcPts val="0"/>
              </a:spcAft>
              <a:buNone/>
            </a:pPr>
            <a:r>
              <a:t/>
            </a:r>
            <a:endParaRPr b="0" sz="3000">
              <a:solidFill>
                <a:schemeClr val="dk1"/>
              </a:solidFill>
              <a:latin typeface="Arial"/>
              <a:ea typeface="Arial"/>
              <a:cs typeface="Arial"/>
              <a:sym typeface="Arial"/>
            </a:endParaRPr>
          </a:p>
          <a:p>
            <a:pPr indent="-419100" lvl="0" marL="457200" rtl="0" algn="l">
              <a:lnSpc>
                <a:spcPct val="100000"/>
              </a:lnSpc>
              <a:spcBef>
                <a:spcPts val="500"/>
              </a:spcBef>
              <a:spcAft>
                <a:spcPts val="0"/>
              </a:spcAft>
              <a:buClr>
                <a:schemeClr val="dk1"/>
              </a:buClr>
              <a:buSzPts val="3000"/>
              <a:buFont typeface="Arial"/>
              <a:buAutoNum type="arabicPeriod"/>
            </a:pPr>
            <a:r>
              <a:rPr b="0" lang="en-AU" sz="3000">
                <a:solidFill>
                  <a:schemeClr val="dk1"/>
                </a:solidFill>
                <a:latin typeface="Arial"/>
                <a:ea typeface="Arial"/>
                <a:cs typeface="Arial"/>
                <a:sym typeface="Arial"/>
              </a:rPr>
              <a:t>Pragmatic deliverables for GST1 and beyond</a:t>
            </a:r>
            <a:endParaRPr b="0" sz="3000">
              <a:solidFill>
                <a:schemeClr val="dk1"/>
              </a:solidFill>
              <a:latin typeface="Arial"/>
              <a:ea typeface="Arial"/>
              <a:cs typeface="Arial"/>
              <a:sym typeface="Arial"/>
            </a:endParaRPr>
          </a:p>
          <a:p>
            <a:pPr indent="0" lvl="0" marL="457200" rtl="0" algn="l">
              <a:lnSpc>
                <a:spcPct val="100000"/>
              </a:lnSpc>
              <a:spcBef>
                <a:spcPts val="500"/>
              </a:spcBef>
              <a:spcAft>
                <a:spcPts val="0"/>
              </a:spcAft>
              <a:buNone/>
            </a:pPr>
            <a:r>
              <a:t/>
            </a:r>
            <a:endParaRPr b="0" sz="3000">
              <a:solidFill>
                <a:schemeClr val="dk1"/>
              </a:solidFill>
              <a:latin typeface="Arial"/>
              <a:ea typeface="Arial"/>
              <a:cs typeface="Arial"/>
              <a:sym typeface="Arial"/>
            </a:endParaRPr>
          </a:p>
          <a:p>
            <a:pPr indent="-419100" lvl="0" marL="457200" rtl="0" algn="l">
              <a:lnSpc>
                <a:spcPct val="100000"/>
              </a:lnSpc>
              <a:spcBef>
                <a:spcPts val="500"/>
              </a:spcBef>
              <a:spcAft>
                <a:spcPts val="0"/>
              </a:spcAft>
              <a:buClr>
                <a:schemeClr val="dk1"/>
              </a:buClr>
              <a:buSzPts val="3000"/>
              <a:buFont typeface="Arial"/>
              <a:buAutoNum type="arabicPeriod"/>
            </a:pPr>
            <a:r>
              <a:rPr b="0" lang="en-AU" sz="3000">
                <a:solidFill>
                  <a:schemeClr val="dk1"/>
                </a:solidFill>
                <a:latin typeface="Arial"/>
                <a:ea typeface="Arial"/>
                <a:cs typeface="Arial"/>
                <a:sym typeface="Arial"/>
              </a:rPr>
              <a:t>AFOLU (Land) focal point to UNFCCC Secretariat</a:t>
            </a:r>
            <a:endParaRPr b="0" sz="3000">
              <a:solidFill>
                <a:schemeClr val="dk1"/>
              </a:solidFill>
              <a:latin typeface="Arial"/>
              <a:ea typeface="Arial"/>
              <a:cs typeface="Arial"/>
              <a:sym typeface="Arial"/>
            </a:endParaRPr>
          </a:p>
          <a:p>
            <a:pPr indent="0" lvl="0" marL="0" rtl="0" algn="l">
              <a:lnSpc>
                <a:spcPct val="100000"/>
              </a:lnSpc>
              <a:spcBef>
                <a:spcPts val="500"/>
              </a:spcBef>
              <a:spcAft>
                <a:spcPts val="0"/>
              </a:spcAft>
              <a:buNone/>
            </a:pPr>
            <a:r>
              <a:t/>
            </a:r>
            <a:endParaRPr b="0" sz="3000">
              <a:solidFill>
                <a:schemeClr val="dk1"/>
              </a:solidFill>
              <a:latin typeface="Arial"/>
              <a:ea typeface="Arial"/>
              <a:cs typeface="Arial"/>
              <a:sym typeface="Arial"/>
            </a:endParaRPr>
          </a:p>
        </p:txBody>
      </p:sp>
      <p:sp>
        <p:nvSpPr>
          <p:cNvPr id="1696" name="Google Shape;1696;g93b9a23176_0_46"/>
          <p:cNvSpPr txBox="1"/>
          <p:nvPr>
            <p:ph idx="2" type="body"/>
          </p:nvPr>
        </p:nvSpPr>
        <p:spPr>
          <a:xfrm>
            <a:off x="1981200" y="76200"/>
            <a:ext cx="5661600" cy="914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500"/>
              </a:spcBef>
              <a:spcAft>
                <a:spcPts val="0"/>
              </a:spcAft>
              <a:buSzPts val="2800"/>
              <a:buNone/>
            </a:pPr>
            <a:r>
              <a:rPr lang="en-AU"/>
              <a:t>Items for discussion</a:t>
            </a:r>
            <a:br>
              <a:rPr lang="en-AU"/>
            </a:br>
            <a:r>
              <a:rPr lang="en-AU"/>
              <a:t>and Plenary</a:t>
            </a:r>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0" name="Shape 1700"/>
        <p:cNvGrpSpPr/>
        <p:nvPr/>
      </p:nvGrpSpPr>
      <p:grpSpPr>
        <a:xfrm>
          <a:off x="0" y="0"/>
          <a:ext cx="0" cy="0"/>
          <a:chOff x="0" y="0"/>
          <a:chExt cx="0" cy="0"/>
        </a:xfrm>
      </p:grpSpPr>
      <p:sp>
        <p:nvSpPr>
          <p:cNvPr id="1701" name="Google Shape;1701;g93b9a23176_0_52"/>
          <p:cNvSpPr/>
          <p:nvPr>
            <p:ph idx="12" type="sldNum"/>
          </p:nvPr>
        </p:nvSpPr>
        <p:spPr>
          <a:xfrm>
            <a:off x="8763000" y="6629400"/>
            <a:ext cx="304800" cy="187200"/>
          </a:xfrm>
          <a:prstGeom prst="roundRect">
            <a:avLst>
              <a:gd fmla="val 16667" name="adj"/>
            </a:avLst>
          </a:prstGeom>
          <a:solidFill>
            <a:schemeClr val="lt1">
              <a:alpha val="46666"/>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AU"/>
              <a:t>‹#›</a:t>
            </a:fld>
            <a:endParaRPr/>
          </a:p>
        </p:txBody>
      </p:sp>
      <p:sp>
        <p:nvSpPr>
          <p:cNvPr id="1702" name="Google Shape;1702;g93b9a23176_0_52"/>
          <p:cNvSpPr txBox="1"/>
          <p:nvPr>
            <p:ph idx="1" type="body"/>
          </p:nvPr>
        </p:nvSpPr>
        <p:spPr>
          <a:xfrm>
            <a:off x="76200" y="1371600"/>
            <a:ext cx="8991600" cy="5257800"/>
          </a:xfrm>
          <a:prstGeom prst="rect">
            <a:avLst/>
          </a:prstGeom>
          <a:noFill/>
          <a:ln>
            <a:noFill/>
          </a:ln>
        </p:spPr>
        <p:txBody>
          <a:bodyPr anchorCtr="0" anchor="t" bIns="45700" lIns="91425" spcFirstLastPara="1" rIns="91425" wrap="square" tIns="45700">
            <a:noAutofit/>
          </a:bodyPr>
          <a:lstStyle/>
          <a:p>
            <a:pPr indent="-361950" lvl="0" marL="457200" marR="0" rtl="0" algn="l">
              <a:lnSpc>
                <a:spcPct val="100000"/>
              </a:lnSpc>
              <a:spcBef>
                <a:spcPts val="500"/>
              </a:spcBef>
              <a:spcAft>
                <a:spcPts val="0"/>
              </a:spcAft>
              <a:buClr>
                <a:schemeClr val="dk1"/>
              </a:buClr>
              <a:buSzPts val="2100"/>
              <a:buFont typeface="Calibri"/>
              <a:buChar char="❏"/>
            </a:pPr>
            <a:r>
              <a:rPr lang="en-AU" sz="2100">
                <a:solidFill>
                  <a:schemeClr val="dk1"/>
                </a:solidFill>
                <a:latin typeface="Calibri"/>
                <a:ea typeface="Calibri"/>
                <a:cs typeface="Calibri"/>
                <a:sym typeface="Calibri"/>
              </a:rPr>
              <a:t>The GST is a major new dimension to the UNFCCC and both an opportunity and challenge for space agencies and CEOS</a:t>
            </a:r>
            <a:endParaRPr sz="2100">
              <a:solidFill>
                <a:schemeClr val="dk1"/>
              </a:solidFill>
              <a:latin typeface="Calibri"/>
              <a:ea typeface="Calibri"/>
              <a:cs typeface="Calibri"/>
              <a:sym typeface="Calibri"/>
            </a:endParaRPr>
          </a:p>
          <a:p>
            <a:pPr indent="-361950" lvl="0" marL="457200" marR="0" rtl="0" algn="l">
              <a:lnSpc>
                <a:spcPct val="100000"/>
              </a:lnSpc>
              <a:spcBef>
                <a:spcPts val="500"/>
              </a:spcBef>
              <a:spcAft>
                <a:spcPts val="0"/>
              </a:spcAft>
              <a:buClr>
                <a:schemeClr val="dk1"/>
              </a:buClr>
              <a:buSzPts val="2100"/>
              <a:buFont typeface="Calibri"/>
              <a:buChar char="❏"/>
            </a:pPr>
            <a:r>
              <a:rPr lang="en-AU" sz="2100">
                <a:solidFill>
                  <a:schemeClr val="dk1"/>
                </a:solidFill>
                <a:latin typeface="Calibri"/>
                <a:ea typeface="Calibri"/>
                <a:cs typeface="Calibri"/>
                <a:sym typeface="Calibri"/>
              </a:rPr>
              <a:t>Land sector issues are a major part and proposed AFOLU Roadmap offers a structured response and approach</a:t>
            </a:r>
            <a:endParaRPr sz="2100">
              <a:solidFill>
                <a:schemeClr val="dk1"/>
              </a:solidFill>
              <a:latin typeface="Calibri"/>
              <a:ea typeface="Calibri"/>
              <a:cs typeface="Calibri"/>
              <a:sym typeface="Calibri"/>
            </a:endParaRPr>
          </a:p>
          <a:p>
            <a:pPr indent="-361950" lvl="0" marL="457200" marR="0" rtl="0" algn="l">
              <a:lnSpc>
                <a:spcPct val="100000"/>
              </a:lnSpc>
              <a:spcBef>
                <a:spcPts val="500"/>
              </a:spcBef>
              <a:spcAft>
                <a:spcPts val="0"/>
              </a:spcAft>
              <a:buClr>
                <a:schemeClr val="dk1"/>
              </a:buClr>
              <a:buSzPts val="2100"/>
              <a:buFont typeface="Calibri"/>
              <a:buChar char="❏"/>
            </a:pPr>
            <a:r>
              <a:rPr lang="en-AU" sz="2100">
                <a:solidFill>
                  <a:schemeClr val="dk1"/>
                </a:solidFill>
                <a:latin typeface="Calibri"/>
                <a:ea typeface="Calibri"/>
                <a:cs typeface="Calibri"/>
                <a:sym typeface="Calibri"/>
              </a:rPr>
              <a:t>CEOS agencies have many relevant assets and programmes - not necessarily all within current CEOS coordination scope </a:t>
            </a:r>
            <a:endParaRPr sz="2100">
              <a:solidFill>
                <a:schemeClr val="dk1"/>
              </a:solidFill>
              <a:latin typeface="Calibri"/>
              <a:ea typeface="Calibri"/>
              <a:cs typeface="Calibri"/>
              <a:sym typeface="Calibri"/>
            </a:endParaRPr>
          </a:p>
          <a:p>
            <a:pPr indent="-361950" lvl="0" marL="457200" marR="0" rtl="0" algn="l">
              <a:lnSpc>
                <a:spcPct val="100000"/>
              </a:lnSpc>
              <a:spcBef>
                <a:spcPts val="500"/>
              </a:spcBef>
              <a:spcAft>
                <a:spcPts val="0"/>
              </a:spcAft>
              <a:buClr>
                <a:schemeClr val="dk1"/>
              </a:buClr>
              <a:buSzPts val="2100"/>
              <a:buFont typeface="Calibri"/>
              <a:buChar char="❏"/>
            </a:pPr>
            <a:r>
              <a:rPr lang="en-AU" sz="2100">
                <a:solidFill>
                  <a:schemeClr val="dk1"/>
                </a:solidFill>
                <a:latin typeface="Calibri"/>
                <a:ea typeface="Calibri"/>
                <a:cs typeface="Calibri"/>
                <a:sym typeface="Calibri"/>
              </a:rPr>
              <a:t>Long term and complex process (GST every 5yrs) and wide variety of areas (AFOLU) - supporting national-scale reports is a major task but one we are uniquely capable of supporting</a:t>
            </a:r>
            <a:endParaRPr sz="2100">
              <a:solidFill>
                <a:schemeClr val="dk1"/>
              </a:solidFill>
              <a:latin typeface="Calibri"/>
              <a:ea typeface="Calibri"/>
              <a:cs typeface="Calibri"/>
              <a:sym typeface="Calibri"/>
            </a:endParaRPr>
          </a:p>
          <a:p>
            <a:pPr indent="-361950" lvl="0" marL="457200" marR="0" rtl="0" algn="l">
              <a:lnSpc>
                <a:spcPct val="100000"/>
              </a:lnSpc>
              <a:spcBef>
                <a:spcPts val="500"/>
              </a:spcBef>
              <a:spcAft>
                <a:spcPts val="0"/>
              </a:spcAft>
              <a:buClr>
                <a:schemeClr val="dk1"/>
              </a:buClr>
              <a:buSzPts val="2100"/>
              <a:buFont typeface="Calibri"/>
              <a:buChar char="❏"/>
            </a:pPr>
            <a:r>
              <a:rPr lang="en-AU" sz="2100">
                <a:solidFill>
                  <a:schemeClr val="dk1"/>
                </a:solidFill>
                <a:latin typeface="Calibri"/>
                <a:ea typeface="Calibri"/>
                <a:cs typeface="Calibri"/>
                <a:sym typeface="Calibri"/>
              </a:rPr>
              <a:t>Current AFOLU document is a “White Paper” - highlighting our capabilities and the opportunity in front of us. It aims to support Plenary discussion among Principals to launch a strategic initiative, starting with Roadmap </a:t>
            </a:r>
            <a:endParaRPr sz="2100">
              <a:solidFill>
                <a:schemeClr val="dk1"/>
              </a:solidFill>
              <a:latin typeface="Calibri"/>
              <a:ea typeface="Calibri"/>
              <a:cs typeface="Calibri"/>
              <a:sym typeface="Calibri"/>
            </a:endParaRPr>
          </a:p>
          <a:p>
            <a:pPr indent="-361950" lvl="0" marL="457200" marR="0" rtl="0" algn="l">
              <a:lnSpc>
                <a:spcPct val="100000"/>
              </a:lnSpc>
              <a:spcBef>
                <a:spcPts val="500"/>
              </a:spcBef>
              <a:spcAft>
                <a:spcPts val="0"/>
              </a:spcAft>
              <a:buClr>
                <a:schemeClr val="dk1"/>
              </a:buClr>
              <a:buSzPts val="2100"/>
              <a:buFont typeface="Calibri"/>
              <a:buChar char="❏"/>
            </a:pPr>
            <a:r>
              <a:rPr lang="en-AU" sz="2100">
                <a:solidFill>
                  <a:schemeClr val="dk1"/>
                </a:solidFill>
                <a:latin typeface="Calibri"/>
                <a:ea typeface="Calibri"/>
                <a:cs typeface="Calibri"/>
                <a:sym typeface="Calibri"/>
              </a:rPr>
              <a:t>Roadmap team would need the big AFOLU investor agencies to be viable and relevant (NASA, ESA, JAXA, USGS, amongst others) </a:t>
            </a:r>
            <a:endParaRPr sz="2100">
              <a:solidFill>
                <a:schemeClr val="dk1"/>
              </a:solidFill>
              <a:latin typeface="Calibri"/>
              <a:ea typeface="Calibri"/>
              <a:cs typeface="Calibri"/>
              <a:sym typeface="Calibri"/>
            </a:endParaRPr>
          </a:p>
          <a:p>
            <a:pPr indent="-361950" lvl="1" marL="914400" marR="0" rtl="0" algn="l">
              <a:lnSpc>
                <a:spcPct val="100000"/>
              </a:lnSpc>
              <a:spcBef>
                <a:spcPts val="500"/>
              </a:spcBef>
              <a:spcAft>
                <a:spcPts val="0"/>
              </a:spcAft>
              <a:buClr>
                <a:schemeClr val="dk1"/>
              </a:buClr>
              <a:buSzPts val="2100"/>
              <a:buFont typeface="Calibri"/>
              <a:buChar char="❏"/>
            </a:pPr>
            <a:r>
              <a:rPr lang="en-AU" sz="2100">
                <a:solidFill>
                  <a:schemeClr val="dk1"/>
                </a:solidFill>
                <a:latin typeface="Calibri"/>
                <a:ea typeface="Calibri"/>
                <a:cs typeface="Calibri"/>
                <a:sym typeface="Calibri"/>
              </a:rPr>
              <a:t>current team of volunteer experts, many non-agency</a:t>
            </a:r>
            <a:endParaRPr sz="2100">
              <a:solidFill>
                <a:schemeClr val="dk1"/>
              </a:solidFill>
              <a:latin typeface="Calibri"/>
              <a:ea typeface="Calibri"/>
              <a:cs typeface="Calibri"/>
              <a:sym typeface="Calibri"/>
            </a:endParaRPr>
          </a:p>
        </p:txBody>
      </p:sp>
      <p:sp>
        <p:nvSpPr>
          <p:cNvPr id="1703" name="Google Shape;1703;g93b9a23176_0_52"/>
          <p:cNvSpPr txBox="1"/>
          <p:nvPr>
            <p:ph idx="2" type="body"/>
          </p:nvPr>
        </p:nvSpPr>
        <p:spPr>
          <a:xfrm>
            <a:off x="1981200" y="76200"/>
            <a:ext cx="5661600" cy="914400"/>
          </a:xfrm>
          <a:prstGeom prst="rect">
            <a:avLst/>
          </a:prstGeom>
          <a:noFill/>
          <a:ln>
            <a:noFill/>
          </a:ln>
        </p:spPr>
        <p:txBody>
          <a:bodyPr anchorCtr="0" anchor="t" bIns="45700" lIns="91425" spcFirstLastPara="1" rIns="91425" wrap="square" tIns="45700">
            <a:noAutofit/>
          </a:bodyPr>
          <a:lstStyle/>
          <a:p>
            <a:pPr indent="-406400" lvl="0" marL="457200" rtl="0" algn="ctr">
              <a:lnSpc>
                <a:spcPct val="100000"/>
              </a:lnSpc>
              <a:spcBef>
                <a:spcPts val="500"/>
              </a:spcBef>
              <a:spcAft>
                <a:spcPts val="0"/>
              </a:spcAft>
              <a:buSzPts val="2800"/>
              <a:buAutoNum type="arabicPeriod"/>
            </a:pPr>
            <a:r>
              <a:rPr lang="en-AU"/>
              <a:t>Opportunity &amp; Resources </a:t>
            </a:r>
            <a:br>
              <a:rPr lang="en-AU"/>
            </a:br>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7" name="Shape 1707"/>
        <p:cNvGrpSpPr/>
        <p:nvPr/>
      </p:nvGrpSpPr>
      <p:grpSpPr>
        <a:xfrm>
          <a:off x="0" y="0"/>
          <a:ext cx="0" cy="0"/>
          <a:chOff x="0" y="0"/>
          <a:chExt cx="0" cy="0"/>
        </a:xfrm>
      </p:grpSpPr>
      <p:sp>
        <p:nvSpPr>
          <p:cNvPr id="1708" name="Google Shape;1708;g916e58ef88_0_162"/>
          <p:cNvSpPr/>
          <p:nvPr>
            <p:ph idx="12" type="sldNum"/>
          </p:nvPr>
        </p:nvSpPr>
        <p:spPr>
          <a:xfrm>
            <a:off x="8763000" y="6629400"/>
            <a:ext cx="304800" cy="187200"/>
          </a:xfrm>
          <a:prstGeom prst="roundRect">
            <a:avLst>
              <a:gd fmla="val 16667" name="adj"/>
            </a:avLst>
          </a:prstGeom>
          <a:solidFill>
            <a:schemeClr val="lt1">
              <a:alpha val="46666"/>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AU"/>
              <a:t>‹#›</a:t>
            </a:fld>
            <a:endParaRPr/>
          </a:p>
        </p:txBody>
      </p:sp>
      <p:sp>
        <p:nvSpPr>
          <p:cNvPr id="1709" name="Google Shape;1709;g916e58ef88_0_162"/>
          <p:cNvSpPr txBox="1"/>
          <p:nvPr>
            <p:ph idx="1" type="body"/>
          </p:nvPr>
        </p:nvSpPr>
        <p:spPr>
          <a:xfrm>
            <a:off x="76200" y="1181100"/>
            <a:ext cx="8991600" cy="5257800"/>
          </a:xfrm>
          <a:prstGeom prst="rect">
            <a:avLst/>
          </a:prstGeom>
          <a:noFill/>
          <a:ln>
            <a:noFill/>
          </a:ln>
        </p:spPr>
        <p:txBody>
          <a:bodyPr anchorCtr="0" anchor="t" bIns="45700" lIns="91425" spcFirstLastPara="1" rIns="91425" wrap="square" tIns="45700">
            <a:noAutofit/>
          </a:bodyPr>
          <a:lstStyle/>
          <a:p>
            <a:pPr indent="-387350" lvl="0" marL="457200" rtl="0" algn="l">
              <a:lnSpc>
                <a:spcPct val="100000"/>
              </a:lnSpc>
              <a:spcBef>
                <a:spcPts val="500"/>
              </a:spcBef>
              <a:spcAft>
                <a:spcPts val="0"/>
              </a:spcAft>
              <a:buClr>
                <a:schemeClr val="dk1"/>
              </a:buClr>
              <a:buSzPts val="2500"/>
              <a:buFont typeface="Calibri"/>
              <a:buChar char="❏"/>
            </a:pPr>
            <a:r>
              <a:rPr lang="en-AU" sz="2500">
                <a:solidFill>
                  <a:schemeClr val="dk1"/>
                </a:solidFill>
                <a:latin typeface="Calibri"/>
                <a:ea typeface="Calibri"/>
                <a:cs typeface="Calibri"/>
                <a:sym typeface="Calibri"/>
              </a:rPr>
              <a:t>Aggregate potential inputs (Datasets at Global and Country levels) from Space Agency (Agriculture, Forest, Biomass, OLU)</a:t>
            </a:r>
            <a:endParaRPr sz="2500">
              <a:solidFill>
                <a:schemeClr val="dk1"/>
              </a:solidFill>
              <a:latin typeface="Calibri"/>
              <a:ea typeface="Calibri"/>
              <a:cs typeface="Calibri"/>
              <a:sym typeface="Calibri"/>
            </a:endParaRPr>
          </a:p>
          <a:p>
            <a:pPr indent="-387350" lvl="0" marL="457200" rtl="0" algn="l">
              <a:lnSpc>
                <a:spcPct val="100000"/>
              </a:lnSpc>
              <a:spcBef>
                <a:spcPts val="500"/>
              </a:spcBef>
              <a:spcAft>
                <a:spcPts val="0"/>
              </a:spcAft>
              <a:buClr>
                <a:schemeClr val="dk1"/>
              </a:buClr>
              <a:buSzPts val="2500"/>
              <a:buFont typeface="Calibri"/>
              <a:buChar char="❏"/>
            </a:pPr>
            <a:r>
              <a:rPr lang="en-AU" sz="2500">
                <a:solidFill>
                  <a:schemeClr val="dk1"/>
                </a:solidFill>
                <a:latin typeface="Calibri"/>
                <a:ea typeface="Calibri"/>
                <a:cs typeface="Calibri"/>
                <a:sym typeface="Calibri"/>
              </a:rPr>
              <a:t>Discuss how to input to the UNFCCC synthesis report</a:t>
            </a:r>
            <a:endParaRPr sz="2500">
              <a:solidFill>
                <a:schemeClr val="dk1"/>
              </a:solidFill>
              <a:latin typeface="Calibri"/>
              <a:ea typeface="Calibri"/>
              <a:cs typeface="Calibri"/>
              <a:sym typeface="Calibri"/>
            </a:endParaRPr>
          </a:p>
          <a:p>
            <a:pPr indent="-387350" lvl="0" marL="457200" rtl="0" algn="l">
              <a:lnSpc>
                <a:spcPct val="100000"/>
              </a:lnSpc>
              <a:spcBef>
                <a:spcPts val="500"/>
              </a:spcBef>
              <a:spcAft>
                <a:spcPts val="0"/>
              </a:spcAft>
              <a:buClr>
                <a:schemeClr val="dk1"/>
              </a:buClr>
              <a:buSzPts val="2500"/>
              <a:buFont typeface="Calibri"/>
              <a:buChar char="❏"/>
            </a:pPr>
            <a:r>
              <a:rPr lang="en-AU" sz="2500">
                <a:solidFill>
                  <a:schemeClr val="dk1"/>
                </a:solidFill>
                <a:latin typeface="Calibri"/>
                <a:ea typeface="Calibri"/>
                <a:cs typeface="Calibri"/>
                <a:sym typeface="Calibri"/>
              </a:rPr>
              <a:t>Synergy and alignment  with GHG Roadmap for GST1 and GST2</a:t>
            </a:r>
            <a:endParaRPr sz="2500">
              <a:solidFill>
                <a:schemeClr val="dk1"/>
              </a:solidFill>
              <a:latin typeface="Calibri"/>
              <a:ea typeface="Calibri"/>
              <a:cs typeface="Calibri"/>
              <a:sym typeface="Calibri"/>
            </a:endParaRPr>
          </a:p>
          <a:p>
            <a:pPr indent="-387350" lvl="0" marL="457200" rtl="0" algn="l">
              <a:lnSpc>
                <a:spcPct val="100000"/>
              </a:lnSpc>
              <a:spcBef>
                <a:spcPts val="500"/>
              </a:spcBef>
              <a:spcAft>
                <a:spcPts val="0"/>
              </a:spcAft>
              <a:buClr>
                <a:schemeClr val="dk1"/>
              </a:buClr>
              <a:buSzPts val="2500"/>
              <a:buFont typeface="Calibri"/>
              <a:buChar char="❏"/>
            </a:pPr>
            <a:r>
              <a:rPr lang="en-AU" sz="2500">
                <a:solidFill>
                  <a:schemeClr val="dk1"/>
                </a:solidFill>
                <a:latin typeface="Calibri"/>
                <a:ea typeface="Calibri"/>
                <a:cs typeface="Calibri"/>
                <a:sym typeface="Calibri"/>
              </a:rPr>
              <a:t>Further discussion needed for consolidation - hopefully at the GHG and AFOLU workshop in 2021</a:t>
            </a:r>
            <a:endParaRPr sz="2500">
              <a:solidFill>
                <a:schemeClr val="dk1"/>
              </a:solidFill>
              <a:latin typeface="Calibri"/>
              <a:ea typeface="Calibri"/>
              <a:cs typeface="Calibri"/>
              <a:sym typeface="Calibri"/>
            </a:endParaRPr>
          </a:p>
          <a:p>
            <a:pPr indent="0" lvl="0" marL="0" rtl="0" algn="l">
              <a:lnSpc>
                <a:spcPct val="100000"/>
              </a:lnSpc>
              <a:spcBef>
                <a:spcPts val="500"/>
              </a:spcBef>
              <a:spcAft>
                <a:spcPts val="0"/>
              </a:spcAft>
              <a:buSzPts val="2000"/>
              <a:buNone/>
            </a:pPr>
            <a:r>
              <a:t/>
            </a:r>
            <a:endParaRPr b="0" sz="25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b="0" i="1" sz="25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sz="2500">
              <a:solidFill>
                <a:srgbClr val="FF0000"/>
              </a:solidFill>
              <a:latin typeface="Calibri"/>
              <a:ea typeface="Calibri"/>
              <a:cs typeface="Calibri"/>
              <a:sym typeface="Calibri"/>
            </a:endParaRPr>
          </a:p>
          <a:p>
            <a:pPr indent="0" lvl="0" marL="0" rtl="0" algn="l">
              <a:lnSpc>
                <a:spcPct val="100000"/>
              </a:lnSpc>
              <a:spcBef>
                <a:spcPts val="500"/>
              </a:spcBef>
              <a:spcAft>
                <a:spcPts val="0"/>
              </a:spcAft>
              <a:buSzPts val="2000"/>
              <a:buNone/>
            </a:pPr>
            <a:r>
              <a:t/>
            </a:r>
            <a:endParaRPr b="0" sz="2500">
              <a:solidFill>
                <a:schemeClr val="dk1"/>
              </a:solidFill>
              <a:latin typeface="Calibri"/>
              <a:ea typeface="Calibri"/>
              <a:cs typeface="Calibri"/>
              <a:sym typeface="Calibri"/>
            </a:endParaRPr>
          </a:p>
        </p:txBody>
      </p:sp>
      <p:sp>
        <p:nvSpPr>
          <p:cNvPr id="1710" name="Google Shape;1710;g916e58ef88_0_162"/>
          <p:cNvSpPr txBox="1"/>
          <p:nvPr>
            <p:ph idx="2" type="body"/>
          </p:nvPr>
        </p:nvSpPr>
        <p:spPr>
          <a:xfrm>
            <a:off x="1654050" y="302250"/>
            <a:ext cx="6129000" cy="6096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500"/>
              </a:spcBef>
              <a:spcAft>
                <a:spcPts val="0"/>
              </a:spcAft>
              <a:buSzPts val="2800"/>
              <a:buNone/>
            </a:pPr>
            <a:r>
              <a:rPr lang="en-AU"/>
              <a:t>2. Pragmatic deliverables for GST1</a:t>
            </a:r>
            <a:endParaRPr b="0"/>
          </a:p>
        </p:txBody>
      </p:sp>
      <p:pic>
        <p:nvPicPr>
          <p:cNvPr id="1711" name="Google Shape;1711;g916e58ef88_0_162"/>
          <p:cNvPicPr preferRelativeResize="0"/>
          <p:nvPr/>
        </p:nvPicPr>
        <p:blipFill rotWithShape="1">
          <a:blip r:embed="rId3">
            <a:alphaModFix/>
          </a:blip>
          <a:srcRect b="0" l="0" r="0" t="0"/>
          <a:stretch/>
        </p:blipFill>
        <p:spPr>
          <a:xfrm>
            <a:off x="76200" y="4232975"/>
            <a:ext cx="5046828" cy="2220400"/>
          </a:xfrm>
          <a:prstGeom prst="rect">
            <a:avLst/>
          </a:prstGeom>
          <a:noFill/>
          <a:ln>
            <a:noFill/>
          </a:ln>
        </p:spPr>
      </p:pic>
      <p:sp>
        <p:nvSpPr>
          <p:cNvPr id="1712" name="Google Shape;1712;g916e58ef88_0_162"/>
          <p:cNvSpPr txBox="1"/>
          <p:nvPr/>
        </p:nvSpPr>
        <p:spPr>
          <a:xfrm>
            <a:off x="779500" y="3886200"/>
            <a:ext cx="3640200" cy="37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AU" sz="1700" u="none" cap="none" strike="noStrike">
                <a:solidFill>
                  <a:srgbClr val="000000"/>
                </a:solidFill>
                <a:latin typeface="Arial"/>
                <a:ea typeface="Arial"/>
                <a:cs typeface="Arial"/>
                <a:sym typeface="Arial"/>
              </a:rPr>
              <a:t>Global Biomass Map (ESA CCI)</a:t>
            </a:r>
            <a:endParaRPr b="1" i="0" sz="1700" u="none" cap="none" strike="noStrike">
              <a:solidFill>
                <a:srgbClr val="000000"/>
              </a:solidFill>
              <a:latin typeface="Arial"/>
              <a:ea typeface="Arial"/>
              <a:cs typeface="Arial"/>
              <a:sym typeface="Arial"/>
            </a:endParaRPr>
          </a:p>
        </p:txBody>
      </p:sp>
      <p:sp>
        <p:nvSpPr>
          <p:cNvPr id="1713" name="Google Shape;1713;g916e58ef88_0_162"/>
          <p:cNvSpPr txBox="1"/>
          <p:nvPr/>
        </p:nvSpPr>
        <p:spPr>
          <a:xfrm>
            <a:off x="5012650" y="3886200"/>
            <a:ext cx="4141800" cy="37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AU" sz="1700" u="none" cap="none" strike="noStrike">
                <a:solidFill>
                  <a:srgbClr val="000000"/>
                </a:solidFill>
                <a:latin typeface="Arial"/>
                <a:ea typeface="Arial"/>
                <a:cs typeface="Arial"/>
                <a:sym typeface="Arial"/>
              </a:rPr>
              <a:t>Global Forest Watch</a:t>
            </a:r>
            <a:endParaRPr b="1" i="0" sz="1700" u="none" cap="none" strike="noStrike">
              <a:solidFill>
                <a:srgbClr val="000000"/>
              </a:solidFill>
              <a:latin typeface="Arial"/>
              <a:ea typeface="Arial"/>
              <a:cs typeface="Arial"/>
              <a:sym typeface="Arial"/>
            </a:endParaRPr>
          </a:p>
        </p:txBody>
      </p:sp>
      <p:pic>
        <p:nvPicPr>
          <p:cNvPr id="1714" name="Google Shape;1714;g916e58ef88_0_162"/>
          <p:cNvPicPr preferRelativeResize="0"/>
          <p:nvPr/>
        </p:nvPicPr>
        <p:blipFill rotWithShape="1">
          <a:blip r:embed="rId4">
            <a:alphaModFix/>
          </a:blip>
          <a:srcRect b="0" l="0" r="0" t="0"/>
          <a:stretch/>
        </p:blipFill>
        <p:spPr>
          <a:xfrm>
            <a:off x="5123036" y="4232971"/>
            <a:ext cx="4031440" cy="222040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8" name="Shape 1718"/>
        <p:cNvGrpSpPr/>
        <p:nvPr/>
      </p:nvGrpSpPr>
      <p:grpSpPr>
        <a:xfrm>
          <a:off x="0" y="0"/>
          <a:ext cx="0" cy="0"/>
          <a:chOff x="0" y="0"/>
          <a:chExt cx="0" cy="0"/>
        </a:xfrm>
      </p:grpSpPr>
      <p:sp>
        <p:nvSpPr>
          <p:cNvPr id="1719" name="Google Shape;1719;g93d80dff1a_0_1"/>
          <p:cNvSpPr/>
          <p:nvPr>
            <p:ph idx="12" type="sldNum"/>
          </p:nvPr>
        </p:nvSpPr>
        <p:spPr>
          <a:xfrm>
            <a:off x="8763000" y="6629400"/>
            <a:ext cx="304800" cy="187200"/>
          </a:xfrm>
          <a:prstGeom prst="roundRect">
            <a:avLst>
              <a:gd fmla="val 16667" name="adj"/>
            </a:avLst>
          </a:prstGeom>
          <a:solidFill>
            <a:schemeClr val="lt1">
              <a:alpha val="46666"/>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AU"/>
              <a:t>‹#›</a:t>
            </a:fld>
            <a:endParaRPr/>
          </a:p>
        </p:txBody>
      </p:sp>
      <p:sp>
        <p:nvSpPr>
          <p:cNvPr id="1720" name="Google Shape;1720;g93d80dff1a_0_1"/>
          <p:cNvSpPr txBox="1"/>
          <p:nvPr>
            <p:ph idx="1" type="body"/>
          </p:nvPr>
        </p:nvSpPr>
        <p:spPr>
          <a:xfrm>
            <a:off x="76200" y="1600200"/>
            <a:ext cx="8991600" cy="5257800"/>
          </a:xfrm>
          <a:prstGeom prst="rect">
            <a:avLst/>
          </a:prstGeom>
          <a:noFill/>
          <a:ln>
            <a:noFill/>
          </a:ln>
        </p:spPr>
        <p:txBody>
          <a:bodyPr anchorCtr="0" anchor="t" bIns="45700" lIns="91425" spcFirstLastPara="1" rIns="91425" wrap="square" tIns="45700">
            <a:noAutofit/>
          </a:bodyPr>
          <a:lstStyle/>
          <a:p>
            <a:pPr indent="-387350" lvl="0" marL="457200" rtl="0" algn="l">
              <a:lnSpc>
                <a:spcPct val="100000"/>
              </a:lnSpc>
              <a:spcBef>
                <a:spcPts val="500"/>
              </a:spcBef>
              <a:spcAft>
                <a:spcPts val="0"/>
              </a:spcAft>
              <a:buClr>
                <a:schemeClr val="dk1"/>
              </a:buClr>
              <a:buSzPts val="2500"/>
              <a:buFont typeface="Calibri"/>
              <a:buChar char="❏"/>
            </a:pPr>
            <a:r>
              <a:rPr lang="en-AU" sz="2500">
                <a:solidFill>
                  <a:schemeClr val="dk1"/>
                </a:solidFill>
                <a:latin typeface="Calibri"/>
                <a:ea typeface="Calibri"/>
                <a:cs typeface="Calibri"/>
                <a:sym typeface="Calibri"/>
              </a:rPr>
              <a:t>Given its significance to NDCs, we think we should confer to identify a focal point for EO land sector issues to the Ad-hoc WG</a:t>
            </a:r>
            <a:endParaRPr b="1" sz="2500">
              <a:solidFill>
                <a:schemeClr val="dk1"/>
              </a:solidFill>
              <a:latin typeface="Calibri"/>
              <a:ea typeface="Calibri"/>
              <a:cs typeface="Calibri"/>
              <a:sym typeface="Calibri"/>
            </a:endParaRPr>
          </a:p>
          <a:p>
            <a:pPr indent="-387350" lvl="0" marL="457200" rtl="0" algn="l">
              <a:lnSpc>
                <a:spcPct val="100000"/>
              </a:lnSpc>
              <a:spcBef>
                <a:spcPts val="0"/>
              </a:spcBef>
              <a:spcAft>
                <a:spcPts val="0"/>
              </a:spcAft>
              <a:buClr>
                <a:schemeClr val="dk1"/>
              </a:buClr>
              <a:buSzPts val="2500"/>
              <a:buFont typeface="Calibri"/>
              <a:buChar char="❏"/>
            </a:pPr>
            <a:r>
              <a:rPr lang="en-AU" sz="2500">
                <a:solidFill>
                  <a:schemeClr val="dk1"/>
                </a:solidFill>
                <a:latin typeface="Calibri"/>
                <a:ea typeface="Calibri"/>
                <a:cs typeface="Calibri"/>
                <a:sym typeface="Calibri"/>
              </a:rPr>
              <a:t>Potential list of representatives for Land</a:t>
            </a:r>
            <a:endParaRPr sz="2500">
              <a:solidFill>
                <a:schemeClr val="dk1"/>
              </a:solidFill>
              <a:latin typeface="Calibri"/>
              <a:ea typeface="Calibri"/>
              <a:cs typeface="Calibri"/>
              <a:sym typeface="Calibri"/>
            </a:endParaRPr>
          </a:p>
          <a:p>
            <a:pPr indent="-387350" lvl="1" marL="914400" rtl="0" algn="l">
              <a:lnSpc>
                <a:spcPct val="100000"/>
              </a:lnSpc>
              <a:spcBef>
                <a:spcPts val="0"/>
              </a:spcBef>
              <a:spcAft>
                <a:spcPts val="0"/>
              </a:spcAft>
              <a:buClr>
                <a:schemeClr val="dk1"/>
              </a:buClr>
              <a:buSzPts val="2500"/>
              <a:buFont typeface="Calibri"/>
              <a:buChar char="❏"/>
            </a:pPr>
            <a:r>
              <a:rPr lang="en-AU" sz="2500">
                <a:solidFill>
                  <a:schemeClr val="dk1"/>
                </a:solidFill>
                <a:latin typeface="Calibri"/>
                <a:ea typeface="Calibri"/>
                <a:cs typeface="Calibri"/>
                <a:sym typeface="Calibri"/>
              </a:rPr>
              <a:t>GEO (GFOI, GEO-GLAM, GEO-BON, GEO-Wetland, GEO-LDN,,,)</a:t>
            </a:r>
            <a:endParaRPr sz="2500">
              <a:solidFill>
                <a:schemeClr val="dk1"/>
              </a:solidFill>
              <a:latin typeface="Calibri"/>
              <a:ea typeface="Calibri"/>
              <a:cs typeface="Calibri"/>
              <a:sym typeface="Calibri"/>
            </a:endParaRPr>
          </a:p>
          <a:p>
            <a:pPr indent="-387350" lvl="1" marL="914400" rtl="0" algn="l">
              <a:lnSpc>
                <a:spcPct val="100000"/>
              </a:lnSpc>
              <a:spcBef>
                <a:spcPts val="0"/>
              </a:spcBef>
              <a:spcAft>
                <a:spcPts val="0"/>
              </a:spcAft>
              <a:buClr>
                <a:schemeClr val="dk1"/>
              </a:buClr>
              <a:buSzPts val="2500"/>
              <a:buFont typeface="Calibri"/>
              <a:buChar char="❏"/>
            </a:pPr>
            <a:r>
              <a:rPr lang="en-AU" sz="2500">
                <a:solidFill>
                  <a:schemeClr val="dk1"/>
                </a:solidFill>
                <a:latin typeface="Calibri"/>
                <a:ea typeface="Calibri"/>
                <a:cs typeface="Calibri"/>
                <a:sym typeface="Calibri"/>
              </a:rPr>
              <a:t>GCOS (Land ECVs)</a:t>
            </a:r>
            <a:endParaRPr sz="2500">
              <a:solidFill>
                <a:schemeClr val="dk1"/>
              </a:solidFill>
              <a:latin typeface="Calibri"/>
              <a:ea typeface="Calibri"/>
              <a:cs typeface="Calibri"/>
              <a:sym typeface="Calibri"/>
            </a:endParaRPr>
          </a:p>
          <a:p>
            <a:pPr indent="-387350" lvl="1" marL="914400" rtl="0" algn="l">
              <a:lnSpc>
                <a:spcPct val="100000"/>
              </a:lnSpc>
              <a:spcBef>
                <a:spcPts val="0"/>
              </a:spcBef>
              <a:spcAft>
                <a:spcPts val="0"/>
              </a:spcAft>
              <a:buClr>
                <a:schemeClr val="dk1"/>
              </a:buClr>
              <a:buSzPts val="2500"/>
              <a:buFont typeface="Calibri"/>
              <a:buChar char="❏"/>
            </a:pPr>
            <a:r>
              <a:rPr lang="en-AU" sz="2500">
                <a:solidFill>
                  <a:schemeClr val="dk1"/>
                </a:solidFill>
                <a:latin typeface="Calibri"/>
                <a:ea typeface="Calibri"/>
                <a:cs typeface="Calibri"/>
                <a:sym typeface="Calibri"/>
              </a:rPr>
              <a:t>CEOS (AFOLU, LSI-VC)</a:t>
            </a:r>
            <a:endParaRPr sz="2500">
              <a:solidFill>
                <a:schemeClr val="dk1"/>
              </a:solidFill>
              <a:latin typeface="Calibri"/>
              <a:ea typeface="Calibri"/>
              <a:cs typeface="Calibri"/>
              <a:sym typeface="Calibri"/>
            </a:endParaRPr>
          </a:p>
          <a:p>
            <a:pPr indent="-387350" lvl="1" marL="914400" rtl="0" algn="l">
              <a:lnSpc>
                <a:spcPct val="100000"/>
              </a:lnSpc>
              <a:spcBef>
                <a:spcPts val="0"/>
              </a:spcBef>
              <a:spcAft>
                <a:spcPts val="0"/>
              </a:spcAft>
              <a:buClr>
                <a:schemeClr val="dk1"/>
              </a:buClr>
              <a:buSzPts val="2500"/>
              <a:buFont typeface="Calibri"/>
              <a:buChar char="❏"/>
            </a:pPr>
            <a:r>
              <a:rPr lang="en-AU" sz="2500">
                <a:solidFill>
                  <a:schemeClr val="dk1"/>
                </a:solidFill>
                <a:latin typeface="Calibri"/>
                <a:ea typeface="Calibri"/>
                <a:cs typeface="Calibri"/>
                <a:sym typeface="Calibri"/>
              </a:rPr>
              <a:t>GOFC-GOLD</a:t>
            </a:r>
            <a:endParaRPr sz="2500">
              <a:solidFill>
                <a:schemeClr val="dk1"/>
              </a:solidFill>
              <a:latin typeface="Calibri"/>
              <a:ea typeface="Calibri"/>
              <a:cs typeface="Calibri"/>
              <a:sym typeface="Calibri"/>
            </a:endParaRPr>
          </a:p>
          <a:p>
            <a:pPr indent="-387350" lvl="1" marL="914400" rtl="0" algn="l">
              <a:lnSpc>
                <a:spcPct val="100000"/>
              </a:lnSpc>
              <a:spcBef>
                <a:spcPts val="0"/>
              </a:spcBef>
              <a:spcAft>
                <a:spcPts val="0"/>
              </a:spcAft>
              <a:buClr>
                <a:schemeClr val="dk1"/>
              </a:buClr>
              <a:buSzPts val="2500"/>
              <a:buFont typeface="Calibri"/>
              <a:buChar char="❏"/>
            </a:pPr>
            <a:r>
              <a:rPr lang="en-AU" sz="2500">
                <a:solidFill>
                  <a:schemeClr val="dk1"/>
                </a:solidFill>
                <a:latin typeface="Calibri"/>
                <a:ea typeface="Calibri"/>
                <a:cs typeface="Calibri"/>
                <a:sym typeface="Calibri"/>
              </a:rPr>
              <a:t>FAO</a:t>
            </a:r>
            <a:endParaRPr sz="2500">
              <a:solidFill>
                <a:schemeClr val="dk1"/>
              </a:solidFill>
              <a:latin typeface="Calibri"/>
              <a:ea typeface="Calibri"/>
              <a:cs typeface="Calibri"/>
              <a:sym typeface="Calibri"/>
            </a:endParaRPr>
          </a:p>
          <a:p>
            <a:pPr indent="-387350" lvl="1" marL="914400" rtl="0" algn="l">
              <a:lnSpc>
                <a:spcPct val="100000"/>
              </a:lnSpc>
              <a:spcBef>
                <a:spcPts val="0"/>
              </a:spcBef>
              <a:spcAft>
                <a:spcPts val="0"/>
              </a:spcAft>
              <a:buClr>
                <a:schemeClr val="dk1"/>
              </a:buClr>
              <a:buSzPts val="2500"/>
              <a:buFont typeface="Calibri"/>
              <a:buChar char="❏"/>
            </a:pPr>
            <a:r>
              <a:rPr lang="en-AU" sz="2500">
                <a:solidFill>
                  <a:schemeClr val="dk1"/>
                </a:solidFill>
                <a:latin typeface="Calibri"/>
                <a:ea typeface="Calibri"/>
                <a:cs typeface="Calibri"/>
                <a:sym typeface="Calibri"/>
              </a:rPr>
              <a:t>,,,</a:t>
            </a:r>
            <a:endParaRPr sz="2500">
              <a:solidFill>
                <a:schemeClr val="dk1"/>
              </a:solidFill>
              <a:latin typeface="Calibri"/>
              <a:ea typeface="Calibri"/>
              <a:cs typeface="Calibri"/>
              <a:sym typeface="Calibri"/>
            </a:endParaRPr>
          </a:p>
          <a:p>
            <a:pPr indent="-387350" lvl="0" marL="457200" rtl="0" algn="l">
              <a:lnSpc>
                <a:spcPct val="100000"/>
              </a:lnSpc>
              <a:spcBef>
                <a:spcPts val="0"/>
              </a:spcBef>
              <a:spcAft>
                <a:spcPts val="0"/>
              </a:spcAft>
              <a:buClr>
                <a:schemeClr val="dk1"/>
              </a:buClr>
              <a:buSzPts val="2500"/>
              <a:buFont typeface="Calibri"/>
              <a:buChar char="❏"/>
            </a:pPr>
            <a:r>
              <a:rPr lang="en-AU" sz="2500">
                <a:solidFill>
                  <a:schemeClr val="dk1"/>
                </a:solidFill>
                <a:latin typeface="Calibri"/>
                <a:ea typeface="Calibri"/>
                <a:cs typeface="Calibri"/>
                <a:sym typeface="Calibri"/>
              </a:rPr>
              <a:t>CEOS is well placed given broad scope of member programmes</a:t>
            </a:r>
            <a:endParaRPr sz="2500">
              <a:solidFill>
                <a:schemeClr val="dk1"/>
              </a:solidFill>
              <a:latin typeface="Calibri"/>
              <a:ea typeface="Calibri"/>
              <a:cs typeface="Calibri"/>
              <a:sym typeface="Calibri"/>
            </a:endParaRPr>
          </a:p>
        </p:txBody>
      </p:sp>
      <p:sp>
        <p:nvSpPr>
          <p:cNvPr id="1721" name="Google Shape;1721;g93d80dff1a_0_1"/>
          <p:cNvSpPr txBox="1"/>
          <p:nvPr>
            <p:ph idx="2" type="body"/>
          </p:nvPr>
        </p:nvSpPr>
        <p:spPr>
          <a:xfrm>
            <a:off x="1981200" y="76200"/>
            <a:ext cx="5661600" cy="914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500"/>
              </a:spcBef>
              <a:spcAft>
                <a:spcPts val="0"/>
              </a:spcAft>
              <a:buSzPts val="2800"/>
              <a:buNone/>
            </a:pPr>
            <a:r>
              <a:rPr lang="en-AU"/>
              <a:t>3. Land sector focal point for the UNFCCC Sec process</a:t>
            </a:r>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5" name="Shape 1725"/>
        <p:cNvGrpSpPr/>
        <p:nvPr/>
      </p:nvGrpSpPr>
      <p:grpSpPr>
        <a:xfrm>
          <a:off x="0" y="0"/>
          <a:ext cx="0" cy="0"/>
          <a:chOff x="0" y="0"/>
          <a:chExt cx="0" cy="0"/>
        </a:xfrm>
      </p:grpSpPr>
      <p:sp>
        <p:nvSpPr>
          <p:cNvPr id="1726" name="Google Shape;1726;g93b9a23176_0_78"/>
          <p:cNvSpPr/>
          <p:nvPr>
            <p:ph idx="12" type="sldNum"/>
          </p:nvPr>
        </p:nvSpPr>
        <p:spPr>
          <a:xfrm>
            <a:off x="8763000" y="6629400"/>
            <a:ext cx="304800" cy="187200"/>
          </a:xfrm>
          <a:prstGeom prst="roundRect">
            <a:avLst>
              <a:gd fmla="val 16667" name="adj"/>
            </a:avLst>
          </a:prstGeom>
          <a:solidFill>
            <a:schemeClr val="lt1">
              <a:alpha val="46666"/>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AU"/>
              <a:t>‹#›</a:t>
            </a:fld>
            <a:endParaRPr/>
          </a:p>
        </p:txBody>
      </p:sp>
      <p:sp>
        <p:nvSpPr>
          <p:cNvPr id="1727" name="Google Shape;1727;g93b9a23176_0_78"/>
          <p:cNvSpPr txBox="1"/>
          <p:nvPr>
            <p:ph idx="1" type="body"/>
          </p:nvPr>
        </p:nvSpPr>
        <p:spPr>
          <a:xfrm>
            <a:off x="76200" y="1600200"/>
            <a:ext cx="8991600" cy="5257800"/>
          </a:xfrm>
          <a:prstGeom prst="rect">
            <a:avLst/>
          </a:prstGeom>
          <a:noFill/>
          <a:ln>
            <a:noFill/>
          </a:ln>
        </p:spPr>
        <p:txBody>
          <a:bodyPr anchorCtr="0" anchor="t" bIns="45700" lIns="91425" spcFirstLastPara="1" rIns="91425" wrap="square" tIns="45700">
            <a:noAutofit/>
          </a:bodyPr>
          <a:lstStyle/>
          <a:p>
            <a:pPr indent="-393700" lvl="0" marL="457200" rtl="0" algn="l">
              <a:lnSpc>
                <a:spcPct val="100000"/>
              </a:lnSpc>
              <a:spcBef>
                <a:spcPts val="500"/>
              </a:spcBef>
              <a:spcAft>
                <a:spcPts val="0"/>
              </a:spcAft>
              <a:buClr>
                <a:schemeClr val="dk1"/>
              </a:buClr>
              <a:buSzPts val="2600"/>
              <a:buFont typeface="Calibri"/>
              <a:buChar char="❏"/>
            </a:pPr>
            <a:r>
              <a:rPr lang="en-AU" sz="2600">
                <a:solidFill>
                  <a:schemeClr val="dk1"/>
                </a:solidFill>
                <a:latin typeface="Calibri"/>
                <a:ea typeface="Calibri"/>
                <a:cs typeface="Calibri"/>
                <a:sym typeface="Calibri"/>
              </a:rPr>
              <a:t>Reflect on x xxxxççç  ∫∫∫ ∫∫∫∫˜˜˜</a:t>
            </a:r>
            <a:r>
              <a:rPr lang="en-AU" sz="2600">
                <a:solidFill>
                  <a:schemeClr val="dk1"/>
                </a:solidFill>
                <a:latin typeface="Calibri"/>
                <a:ea typeface="Calibri"/>
                <a:cs typeface="Calibri"/>
                <a:sym typeface="Calibri"/>
              </a:rPr>
              <a:t>˜≈≈≈≈</a:t>
            </a:r>
            <a:endParaRPr sz="26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sz="2600">
              <a:solidFill>
                <a:schemeClr val="dk1"/>
              </a:solidFill>
              <a:latin typeface="Calibri"/>
              <a:ea typeface="Calibri"/>
              <a:cs typeface="Calibri"/>
              <a:sym typeface="Calibri"/>
            </a:endParaRPr>
          </a:p>
          <a:p>
            <a:pPr indent="-393700" lvl="0" marL="457200" rtl="0" algn="l">
              <a:lnSpc>
                <a:spcPct val="100000"/>
              </a:lnSpc>
              <a:spcBef>
                <a:spcPts val="500"/>
              </a:spcBef>
              <a:spcAft>
                <a:spcPts val="0"/>
              </a:spcAft>
              <a:buClr>
                <a:schemeClr val="dk1"/>
              </a:buClr>
              <a:buSzPts val="2600"/>
              <a:buFont typeface="Calibri"/>
              <a:buChar char="❏"/>
            </a:pPr>
            <a:r>
              <a:rPr lang="en-AU" sz="2600">
                <a:solidFill>
                  <a:schemeClr val="dk1"/>
                </a:solidFill>
                <a:latin typeface="Calibri"/>
                <a:ea typeface="Calibri"/>
                <a:cs typeface="Calibri"/>
                <a:sym typeface="Calibri"/>
              </a:rPr>
              <a:t>Engage with UNFCCC SEC offline re the SO Synthesis Report (through focal point of Ad-hoc WG)</a:t>
            </a:r>
            <a:endParaRPr sz="26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sz="2600">
              <a:solidFill>
                <a:schemeClr val="dk1"/>
              </a:solidFill>
              <a:latin typeface="Calibri"/>
              <a:ea typeface="Calibri"/>
              <a:cs typeface="Calibri"/>
              <a:sym typeface="Calibri"/>
            </a:endParaRPr>
          </a:p>
          <a:p>
            <a:pPr indent="-393700" lvl="0" marL="457200" rtl="0" algn="l">
              <a:lnSpc>
                <a:spcPct val="100000"/>
              </a:lnSpc>
              <a:spcBef>
                <a:spcPts val="500"/>
              </a:spcBef>
              <a:spcAft>
                <a:spcPts val="0"/>
              </a:spcAft>
              <a:buClr>
                <a:schemeClr val="dk1"/>
              </a:buClr>
              <a:buSzPts val="2600"/>
              <a:buFont typeface="Calibri"/>
              <a:buChar char="❏"/>
            </a:pPr>
            <a:r>
              <a:rPr lang="en-AU" sz="2600">
                <a:solidFill>
                  <a:schemeClr val="dk1"/>
                </a:solidFill>
                <a:latin typeface="Calibri"/>
                <a:ea typeface="Calibri"/>
                <a:cs typeface="Calibri"/>
                <a:sym typeface="Calibri"/>
              </a:rPr>
              <a:t>Solicit support from CEOS Principals on the case for an AFOLU Roadmap</a:t>
            </a:r>
            <a:endParaRPr sz="26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sz="2600">
              <a:solidFill>
                <a:schemeClr val="dk1"/>
              </a:solidFill>
              <a:latin typeface="Calibri"/>
              <a:ea typeface="Calibri"/>
              <a:cs typeface="Calibri"/>
              <a:sym typeface="Calibri"/>
            </a:endParaRPr>
          </a:p>
          <a:p>
            <a:pPr indent="-393700" lvl="0" marL="457200" rtl="0" algn="l">
              <a:lnSpc>
                <a:spcPct val="100000"/>
              </a:lnSpc>
              <a:spcBef>
                <a:spcPts val="500"/>
              </a:spcBef>
              <a:spcAft>
                <a:spcPts val="0"/>
              </a:spcAft>
              <a:buClr>
                <a:schemeClr val="dk1"/>
              </a:buClr>
              <a:buSzPts val="2600"/>
              <a:buFont typeface="Calibri"/>
              <a:buChar char="❏"/>
            </a:pPr>
            <a:r>
              <a:rPr lang="en-AU" sz="2600">
                <a:solidFill>
                  <a:schemeClr val="dk1"/>
                </a:solidFill>
                <a:latin typeface="Calibri"/>
                <a:ea typeface="Calibri"/>
                <a:cs typeface="Calibri"/>
                <a:sym typeface="Calibri"/>
              </a:rPr>
              <a:t>Prepare CEOS Plenary decision seeking approval (&amp; resources) to proceed</a:t>
            </a:r>
            <a:endParaRPr sz="2600">
              <a:solidFill>
                <a:schemeClr val="dk1"/>
              </a:solidFill>
              <a:latin typeface="Calibri"/>
              <a:ea typeface="Calibri"/>
              <a:cs typeface="Calibri"/>
              <a:sym typeface="Calibri"/>
            </a:endParaRPr>
          </a:p>
          <a:p>
            <a:pPr indent="-393700" lvl="1" marL="914400" rtl="0" algn="l">
              <a:lnSpc>
                <a:spcPct val="100000"/>
              </a:lnSpc>
              <a:spcBef>
                <a:spcPts val="500"/>
              </a:spcBef>
              <a:spcAft>
                <a:spcPts val="0"/>
              </a:spcAft>
              <a:buClr>
                <a:schemeClr val="dk1"/>
              </a:buClr>
              <a:buSzPts val="2600"/>
              <a:buFont typeface="Calibri"/>
              <a:buChar char="❏"/>
            </a:pPr>
            <a:r>
              <a:rPr b="1" lang="en-AU" sz="2600">
                <a:solidFill>
                  <a:schemeClr val="dk1"/>
                </a:solidFill>
                <a:latin typeface="Calibri"/>
                <a:ea typeface="Calibri"/>
                <a:cs typeface="Calibri"/>
                <a:sym typeface="Calibri"/>
              </a:rPr>
              <a:t>will need large AFOLU investor agencies to be viable</a:t>
            </a:r>
            <a:endParaRPr b="1" sz="26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sz="2600">
              <a:solidFill>
                <a:schemeClr val="dk1"/>
              </a:solidFill>
              <a:latin typeface="Calibri"/>
              <a:ea typeface="Calibri"/>
              <a:cs typeface="Calibri"/>
              <a:sym typeface="Calibri"/>
            </a:endParaRPr>
          </a:p>
          <a:p>
            <a:pPr indent="0" lvl="0" marL="0" rtl="0" algn="l">
              <a:lnSpc>
                <a:spcPct val="100000"/>
              </a:lnSpc>
              <a:spcBef>
                <a:spcPts val="500"/>
              </a:spcBef>
              <a:spcAft>
                <a:spcPts val="0"/>
              </a:spcAft>
              <a:buSzPts val="2000"/>
              <a:buNone/>
            </a:pPr>
            <a:r>
              <a:t/>
            </a:r>
            <a:endParaRPr sz="2600">
              <a:solidFill>
                <a:schemeClr val="dk1"/>
              </a:solidFill>
              <a:latin typeface="Calibri"/>
              <a:ea typeface="Calibri"/>
              <a:cs typeface="Calibri"/>
              <a:sym typeface="Calibri"/>
            </a:endParaRPr>
          </a:p>
        </p:txBody>
      </p:sp>
      <p:sp>
        <p:nvSpPr>
          <p:cNvPr id="1728" name="Google Shape;1728;g93b9a23176_0_78"/>
          <p:cNvSpPr txBox="1"/>
          <p:nvPr>
            <p:ph idx="2" type="body"/>
          </p:nvPr>
        </p:nvSpPr>
        <p:spPr>
          <a:xfrm>
            <a:off x="1981200" y="76200"/>
            <a:ext cx="5661600" cy="914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500"/>
              </a:spcBef>
              <a:spcAft>
                <a:spcPts val="0"/>
              </a:spcAft>
              <a:buSzPts val="2800"/>
              <a:buNone/>
            </a:pPr>
            <a:r>
              <a:rPr lang="en-AU"/>
              <a:t>Next steps</a:t>
            </a:r>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2" name="Shape 1732"/>
        <p:cNvGrpSpPr/>
        <p:nvPr/>
      </p:nvGrpSpPr>
      <p:grpSpPr>
        <a:xfrm>
          <a:off x="0" y="0"/>
          <a:ext cx="0" cy="0"/>
          <a:chOff x="0" y="0"/>
          <a:chExt cx="0" cy="0"/>
        </a:xfrm>
      </p:grpSpPr>
      <p:sp>
        <p:nvSpPr>
          <p:cNvPr id="1733" name="Google Shape;1733;g916e58ef88_0_168"/>
          <p:cNvSpPr txBox="1"/>
          <p:nvPr>
            <p:ph type="title"/>
          </p:nvPr>
        </p:nvSpPr>
        <p:spPr>
          <a:xfrm>
            <a:off x="622804" y="2765500"/>
            <a:ext cx="7894200" cy="993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3000"/>
              <a:buFont typeface="Arial"/>
              <a:buNone/>
            </a:pPr>
            <a:r>
              <a:rPr b="1" i="0" lang="en-AU" sz="3000" u="none" cap="none" strike="noStrike">
                <a:solidFill>
                  <a:schemeClr val="lt1"/>
                </a:solidFill>
                <a:latin typeface="Helvetica Neue"/>
                <a:ea typeface="Helvetica Neue"/>
                <a:cs typeface="Helvetica Neue"/>
                <a:sym typeface="Helvetica Neue"/>
              </a:rPr>
              <a:t>Wrap up</a:t>
            </a:r>
            <a:endParaRPr b="1" i="0" sz="3000" u="none" cap="none" strike="noStrike">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rPr b="1" i="0" lang="en-AU" sz="2400" u="none" cap="none" strike="noStrike">
                <a:solidFill>
                  <a:srgbClr val="93C47D"/>
                </a:solidFill>
                <a:latin typeface="Helvetica Neue"/>
                <a:ea typeface="Helvetica Neue"/>
                <a:cs typeface="Helvetica Neue"/>
                <a:sym typeface="Helvetica Neue"/>
              </a:rPr>
              <a:t>SIT Chair </a:t>
            </a:r>
            <a:br>
              <a:rPr b="1" i="0" lang="en-AU" sz="3000" u="none" cap="none" strike="noStrike">
                <a:solidFill>
                  <a:srgbClr val="93C47D"/>
                </a:solidFill>
                <a:latin typeface="Helvetica Neue"/>
                <a:ea typeface="Helvetica Neue"/>
                <a:cs typeface="Helvetica Neue"/>
                <a:sym typeface="Helvetica Neue"/>
              </a:rPr>
            </a:br>
            <a:endParaRPr b="1" i="0" sz="3000" u="none" cap="none" strike="noStrike">
              <a:solidFill>
                <a:srgbClr val="93C47D"/>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400"/>
              <a:buFont typeface="Arial"/>
              <a:buNone/>
            </a:pPr>
            <a:r>
              <a:rPr b="1" i="0" lang="en-AU" sz="2400" u="none" cap="none" strike="noStrike">
                <a:solidFill>
                  <a:srgbClr val="FFFFFF"/>
                </a:solidFill>
                <a:latin typeface="Helvetica Neue"/>
                <a:ea typeface="Helvetica Neue"/>
                <a:cs typeface="Helvetica Neue"/>
                <a:sym typeface="Helvetica Neue"/>
              </a:rPr>
              <a:t>Alex Held</a:t>
            </a:r>
            <a:endParaRPr b="1" i="0" sz="24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FFFFFF"/>
              </a:solidFill>
              <a:latin typeface="Helvetica Neue"/>
              <a:ea typeface="Helvetica Neue"/>
              <a:cs typeface="Helvetica Neue"/>
              <a:sym typeface="Helvetica Neue"/>
            </a:endParaRPr>
          </a:p>
        </p:txBody>
      </p:sp>
      <p:sp>
        <p:nvSpPr>
          <p:cNvPr id="1734" name="Google Shape;1734;g916e58ef88_0_168"/>
          <p:cNvSpPr/>
          <p:nvPr/>
        </p:nvSpPr>
        <p:spPr>
          <a:xfrm>
            <a:off x="622789" y="4886650"/>
            <a:ext cx="4810800" cy="25416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a:p>
            <a:pPr indent="0" lvl="0" marL="0" marR="0" rtl="0" algn="l">
              <a:lnSpc>
                <a:spcPct val="150000"/>
              </a:lnSpc>
              <a:spcBef>
                <a:spcPts val="0"/>
              </a:spcBef>
              <a:spcAft>
                <a:spcPts val="0"/>
              </a:spcAft>
              <a:buClr>
                <a:schemeClr val="dk1"/>
              </a:buClr>
              <a:buSzPts val="1800"/>
              <a:buFont typeface="Arial"/>
              <a:buNone/>
            </a:pPr>
            <a:r>
              <a:rPr b="0" i="0" lang="en-AU" sz="1800" u="none" cap="none" strike="noStrike">
                <a:solidFill>
                  <a:schemeClr val="lt1"/>
                </a:solidFill>
                <a:latin typeface="Arial"/>
                <a:ea typeface="Arial"/>
                <a:cs typeface="Arial"/>
                <a:sym typeface="Arial"/>
              </a:rPr>
              <a:t>CEOS SIT Technical Workshop 2020</a:t>
            </a:r>
            <a:endParaRPr b="0" i="0" sz="14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dk1"/>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p:txBody>
      </p:sp>
      <p:pic>
        <p:nvPicPr>
          <p:cNvPr id="1735" name="Google Shape;1735;g916e58ef88_0_168"/>
          <p:cNvPicPr preferRelativeResize="0"/>
          <p:nvPr/>
        </p:nvPicPr>
        <p:blipFill rotWithShape="1">
          <a:blip r:embed="rId3">
            <a:alphaModFix/>
          </a:blip>
          <a:srcRect b="0" l="0" r="0" t="0"/>
          <a:stretch/>
        </p:blipFill>
        <p:spPr>
          <a:xfrm>
            <a:off x="622789" y="1217405"/>
            <a:ext cx="2507906" cy="993132"/>
          </a:xfrm>
          <a:prstGeom prst="rect">
            <a:avLst/>
          </a:prstGeom>
          <a:noFill/>
          <a:ln>
            <a:noFill/>
          </a:ln>
        </p:spPr>
      </p:pic>
      <p:sp>
        <p:nvSpPr>
          <p:cNvPr id="1736" name="Google Shape;1736;g916e58ef88_0_168"/>
          <p:cNvSpPr txBox="1"/>
          <p:nvPr/>
        </p:nvSpPr>
        <p:spPr>
          <a:xfrm>
            <a:off x="622789" y="2246634"/>
            <a:ext cx="2806200" cy="210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50"/>
              <a:buFont typeface="Arial"/>
              <a:buNone/>
            </a:pPr>
            <a:r>
              <a:rPr b="1" i="0" lang="en-AU" sz="1050" u="none" cap="none" strike="noStrike">
                <a:solidFill>
                  <a:schemeClr val="lt1"/>
                </a:solidFill>
                <a:latin typeface="Helvetica Neue"/>
                <a:ea typeface="Helvetica Neue"/>
                <a:cs typeface="Helvetica Neue"/>
                <a:sym typeface="Helvetica Neue"/>
              </a:rPr>
              <a:t>Committee on Earth Observation Satellites</a:t>
            </a:r>
            <a:endParaRPr b="0" i="0" sz="1400" u="none" cap="none" strike="noStrike">
              <a:solidFill>
                <a:srgbClr val="000000"/>
              </a:solidFill>
              <a:latin typeface="Arial"/>
              <a:ea typeface="Arial"/>
              <a:cs typeface="Arial"/>
              <a:sym typeface="Arial"/>
            </a:endParaRPr>
          </a:p>
        </p:txBody>
      </p:sp>
      <p:sp>
        <p:nvSpPr>
          <p:cNvPr id="1737" name="Google Shape;1737;g916e58ef88_0_168"/>
          <p:cNvSpPr/>
          <p:nvPr/>
        </p:nvSpPr>
        <p:spPr>
          <a:xfrm>
            <a:off x="7819825" y="330575"/>
            <a:ext cx="1067100" cy="1067100"/>
          </a:xfrm>
          <a:prstGeom prst="star12">
            <a:avLst>
              <a:gd fmla="val 37500" name="adj"/>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0000"/>
                </a:solidFill>
                <a:latin typeface="Arial"/>
                <a:ea typeface="Arial"/>
                <a:cs typeface="Arial"/>
                <a:sym typeface="Arial"/>
              </a:rPr>
              <a:t>20 mins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g9771213e26_0_0"/>
          <p:cNvSpPr txBox="1"/>
          <p:nvPr>
            <p:ph type="title"/>
          </p:nvPr>
        </p:nvSpPr>
        <p:spPr>
          <a:xfrm>
            <a:off x="1792590" y="13447"/>
            <a:ext cx="5799900" cy="9906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b="1" lang="en-AU" sz="2200">
                <a:solidFill>
                  <a:schemeClr val="lt1"/>
                </a:solidFill>
              </a:rPr>
              <a:t>A System Approach is Adopted to Deliver Atmospheric CO</a:t>
            </a:r>
            <a:r>
              <a:rPr b="1" baseline="-25000" lang="en-AU" sz="2200">
                <a:solidFill>
                  <a:schemeClr val="lt1"/>
                </a:solidFill>
              </a:rPr>
              <a:t>2</a:t>
            </a:r>
            <a:r>
              <a:rPr b="1" lang="en-AU" sz="2200">
                <a:solidFill>
                  <a:schemeClr val="lt1"/>
                </a:solidFill>
              </a:rPr>
              <a:t> and CH</a:t>
            </a:r>
            <a:r>
              <a:rPr b="1" baseline="-25000" lang="en-AU" sz="2200">
                <a:solidFill>
                  <a:schemeClr val="lt1"/>
                </a:solidFill>
              </a:rPr>
              <a:t>4</a:t>
            </a:r>
            <a:r>
              <a:rPr b="1" lang="en-AU" sz="2200">
                <a:solidFill>
                  <a:schemeClr val="lt1"/>
                </a:solidFill>
              </a:rPr>
              <a:t> Inventories</a:t>
            </a:r>
            <a:endParaRPr b="1" sz="2200"/>
          </a:p>
        </p:txBody>
      </p:sp>
      <p:sp>
        <p:nvSpPr>
          <p:cNvPr id="458" name="Google Shape;458;g9771213e26_0_0"/>
          <p:cNvSpPr txBox="1"/>
          <p:nvPr>
            <p:ph idx="4294967295" type="sldNum"/>
          </p:nvPr>
        </p:nvSpPr>
        <p:spPr>
          <a:xfrm>
            <a:off x="7239000" y="5741672"/>
            <a:ext cx="1905000" cy="364200"/>
          </a:xfrm>
          <a:prstGeom prst="rect">
            <a:avLst/>
          </a:prstGeom>
          <a:noFill/>
          <a:ln>
            <a:noFill/>
          </a:ln>
        </p:spPr>
        <p:txBody>
          <a:bodyPr anchorCtr="0" anchor="t" bIns="45700" lIns="34275" spcFirstLastPara="1" rIns="34275" wrap="square" tIns="45700">
            <a:noAutofit/>
          </a:bodyPr>
          <a:lstStyle/>
          <a:p>
            <a:pPr indent="0" lvl="0" marL="0" marR="0" rtl="0" algn="r">
              <a:lnSpc>
                <a:spcPct val="100000"/>
              </a:lnSpc>
              <a:spcBef>
                <a:spcPts val="450"/>
              </a:spcBef>
              <a:spcAft>
                <a:spcPts val="0"/>
              </a:spcAft>
              <a:buClr>
                <a:srgbClr val="000000"/>
              </a:buClr>
              <a:buSzPts val="1350"/>
              <a:buFont typeface="Arial"/>
              <a:buNone/>
            </a:pPr>
            <a:fld id="{00000000-1234-1234-1234-123412341234}" type="slidenum">
              <a:rPr b="0" i="0" lang="en-AU" sz="1350" u="none" cap="none" strike="noStrike">
                <a:solidFill>
                  <a:srgbClr val="002569"/>
                </a:solidFill>
                <a:latin typeface="Calibri"/>
                <a:ea typeface="Calibri"/>
                <a:cs typeface="Calibri"/>
                <a:sym typeface="Calibri"/>
              </a:rPr>
              <a:t>‹#›</a:t>
            </a:fld>
            <a:endParaRPr b="0" i="0" sz="1350" u="none" cap="none" strike="noStrike">
              <a:solidFill>
                <a:srgbClr val="1F497D"/>
              </a:solidFill>
              <a:latin typeface="Calibri"/>
              <a:ea typeface="Calibri"/>
              <a:cs typeface="Calibri"/>
              <a:sym typeface="Calibri"/>
            </a:endParaRPr>
          </a:p>
        </p:txBody>
      </p:sp>
      <p:pic>
        <p:nvPicPr>
          <p:cNvPr id="459" name="Google Shape;459;g9771213e26_0_0"/>
          <p:cNvPicPr preferRelativeResize="0"/>
          <p:nvPr/>
        </p:nvPicPr>
        <p:blipFill rotWithShape="1">
          <a:blip r:embed="rId3">
            <a:alphaModFix/>
          </a:blip>
          <a:srcRect b="0" l="0" r="0" t="0"/>
          <a:stretch/>
        </p:blipFill>
        <p:spPr>
          <a:xfrm>
            <a:off x="7560031" y="3468285"/>
            <a:ext cx="1401347" cy="1706810"/>
          </a:xfrm>
          <a:prstGeom prst="rect">
            <a:avLst/>
          </a:prstGeom>
          <a:noFill/>
          <a:ln>
            <a:noFill/>
          </a:ln>
        </p:spPr>
      </p:pic>
      <p:sp>
        <p:nvSpPr>
          <p:cNvPr id="460" name="Google Shape;460;g9771213e26_0_0"/>
          <p:cNvSpPr/>
          <p:nvPr/>
        </p:nvSpPr>
        <p:spPr>
          <a:xfrm>
            <a:off x="7202036" y="3765742"/>
            <a:ext cx="355500" cy="386400"/>
          </a:xfrm>
          <a:prstGeom prs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pic>
        <p:nvPicPr>
          <p:cNvPr id="461" name="Google Shape;461;g9771213e26_0_0"/>
          <p:cNvPicPr preferRelativeResize="0"/>
          <p:nvPr/>
        </p:nvPicPr>
        <p:blipFill rotWithShape="1">
          <a:blip r:embed="rId4">
            <a:alphaModFix/>
          </a:blip>
          <a:srcRect b="0" l="0" r="0" t="0"/>
          <a:stretch/>
        </p:blipFill>
        <p:spPr>
          <a:xfrm>
            <a:off x="7526414" y="2065747"/>
            <a:ext cx="1437085" cy="1287773"/>
          </a:xfrm>
          <a:prstGeom prst="rect">
            <a:avLst/>
          </a:prstGeom>
          <a:noFill/>
          <a:ln>
            <a:noFill/>
          </a:ln>
        </p:spPr>
      </p:pic>
      <p:sp>
        <p:nvSpPr>
          <p:cNvPr id="462" name="Google Shape;462;g9771213e26_0_0"/>
          <p:cNvSpPr/>
          <p:nvPr/>
        </p:nvSpPr>
        <p:spPr>
          <a:xfrm>
            <a:off x="7202036" y="2548581"/>
            <a:ext cx="355500" cy="386400"/>
          </a:xfrm>
          <a:prstGeom prs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463" name="Google Shape;463;g9771213e26_0_0"/>
          <p:cNvSpPr/>
          <p:nvPr/>
        </p:nvSpPr>
        <p:spPr>
          <a:xfrm>
            <a:off x="1927978" y="2440771"/>
            <a:ext cx="355500" cy="386400"/>
          </a:xfrm>
          <a:prstGeom prs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464" name="Google Shape;464;g9771213e26_0_0"/>
          <p:cNvSpPr/>
          <p:nvPr/>
        </p:nvSpPr>
        <p:spPr>
          <a:xfrm>
            <a:off x="1927978" y="3186230"/>
            <a:ext cx="355500" cy="386400"/>
          </a:xfrm>
          <a:prstGeom prs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465" name="Google Shape;465;g9771213e26_0_0"/>
          <p:cNvSpPr/>
          <p:nvPr/>
        </p:nvSpPr>
        <p:spPr>
          <a:xfrm>
            <a:off x="1927978" y="3901010"/>
            <a:ext cx="355500" cy="386400"/>
          </a:xfrm>
          <a:prstGeom prs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466" name="Google Shape;466;g9771213e26_0_0"/>
          <p:cNvSpPr/>
          <p:nvPr/>
        </p:nvSpPr>
        <p:spPr>
          <a:xfrm>
            <a:off x="1927978" y="4643069"/>
            <a:ext cx="355500" cy="386400"/>
          </a:xfrm>
          <a:prstGeom prs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pic>
        <p:nvPicPr>
          <p:cNvPr id="467" name="Google Shape;467;g9771213e26_0_0"/>
          <p:cNvPicPr preferRelativeResize="0"/>
          <p:nvPr/>
        </p:nvPicPr>
        <p:blipFill rotWithShape="1">
          <a:blip r:embed="rId5">
            <a:alphaModFix/>
          </a:blip>
          <a:srcRect b="0" l="0" r="0" t="0"/>
          <a:stretch/>
        </p:blipFill>
        <p:spPr>
          <a:xfrm>
            <a:off x="589063" y="2281409"/>
            <a:ext cx="1307705" cy="3013208"/>
          </a:xfrm>
          <a:prstGeom prst="rect">
            <a:avLst/>
          </a:prstGeom>
          <a:noFill/>
          <a:ln>
            <a:noFill/>
          </a:ln>
        </p:spPr>
      </p:pic>
      <p:pic>
        <p:nvPicPr>
          <p:cNvPr id="468" name="Google Shape;468;g9771213e26_0_0"/>
          <p:cNvPicPr preferRelativeResize="0"/>
          <p:nvPr/>
        </p:nvPicPr>
        <p:blipFill rotWithShape="1">
          <a:blip r:embed="rId6">
            <a:alphaModFix/>
          </a:blip>
          <a:srcRect b="0" l="0" r="0" t="0"/>
          <a:stretch/>
        </p:blipFill>
        <p:spPr>
          <a:xfrm>
            <a:off x="2266164" y="2126538"/>
            <a:ext cx="4924472" cy="327840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3"/>
                                        </p:tgtEl>
                                        <p:attrNameLst>
                                          <p:attrName>style.visibility</p:attrName>
                                        </p:attrNameLst>
                                      </p:cBhvr>
                                      <p:to>
                                        <p:strVal val="visible"/>
                                      </p:to>
                                    </p:set>
                                    <p:animEffect filter="fade" transition="in">
                                      <p:cBhvr>
                                        <p:cTn dur="500"/>
                                        <p:tgtEl>
                                          <p:spTgt spid="463"/>
                                        </p:tgtEl>
                                      </p:cBhvr>
                                    </p:animEffect>
                                  </p:childTnLst>
                                </p:cTn>
                              </p:par>
                              <p:par>
                                <p:cTn fill="hold" nodeType="withEffect" presetClass="entr" presetID="10" presetSubtype="0">
                                  <p:stCondLst>
                                    <p:cond delay="0"/>
                                  </p:stCondLst>
                                  <p:childTnLst>
                                    <p:set>
                                      <p:cBhvr>
                                        <p:cTn dur="1" fill="hold">
                                          <p:stCondLst>
                                            <p:cond delay="0"/>
                                          </p:stCondLst>
                                        </p:cTn>
                                        <p:tgtEl>
                                          <p:spTgt spid="464"/>
                                        </p:tgtEl>
                                        <p:attrNameLst>
                                          <p:attrName>style.visibility</p:attrName>
                                        </p:attrNameLst>
                                      </p:cBhvr>
                                      <p:to>
                                        <p:strVal val="visible"/>
                                      </p:to>
                                    </p:set>
                                    <p:animEffect filter="fade" transition="in">
                                      <p:cBhvr>
                                        <p:cTn dur="500"/>
                                        <p:tgtEl>
                                          <p:spTgt spid="464"/>
                                        </p:tgtEl>
                                      </p:cBhvr>
                                    </p:animEffect>
                                  </p:childTnLst>
                                </p:cTn>
                              </p:par>
                              <p:par>
                                <p:cTn fill="hold" nodeType="withEffect" presetClass="entr" presetID="10" presetSubtype="0">
                                  <p:stCondLst>
                                    <p:cond delay="0"/>
                                  </p:stCondLst>
                                  <p:childTnLst>
                                    <p:set>
                                      <p:cBhvr>
                                        <p:cTn dur="1" fill="hold">
                                          <p:stCondLst>
                                            <p:cond delay="0"/>
                                          </p:stCondLst>
                                        </p:cTn>
                                        <p:tgtEl>
                                          <p:spTgt spid="465"/>
                                        </p:tgtEl>
                                        <p:attrNameLst>
                                          <p:attrName>style.visibility</p:attrName>
                                        </p:attrNameLst>
                                      </p:cBhvr>
                                      <p:to>
                                        <p:strVal val="visible"/>
                                      </p:to>
                                    </p:set>
                                    <p:animEffect filter="fade" transition="in">
                                      <p:cBhvr>
                                        <p:cTn dur="500"/>
                                        <p:tgtEl>
                                          <p:spTgt spid="465"/>
                                        </p:tgtEl>
                                      </p:cBhvr>
                                    </p:animEffect>
                                  </p:childTnLst>
                                </p:cTn>
                              </p:par>
                              <p:par>
                                <p:cTn fill="hold" nodeType="withEffect" presetClass="entr" presetID="10" presetSubtype="0">
                                  <p:stCondLst>
                                    <p:cond delay="0"/>
                                  </p:stCondLst>
                                  <p:childTnLst>
                                    <p:set>
                                      <p:cBhvr>
                                        <p:cTn dur="1" fill="hold">
                                          <p:stCondLst>
                                            <p:cond delay="0"/>
                                          </p:stCondLst>
                                        </p:cTn>
                                        <p:tgtEl>
                                          <p:spTgt spid="466"/>
                                        </p:tgtEl>
                                        <p:attrNameLst>
                                          <p:attrName>style.visibility</p:attrName>
                                        </p:attrNameLst>
                                      </p:cBhvr>
                                      <p:to>
                                        <p:strVal val="visible"/>
                                      </p:to>
                                    </p:set>
                                    <p:animEffect filter="fade" transition="in">
                                      <p:cBhvr>
                                        <p:cTn dur="500"/>
                                        <p:tgtEl>
                                          <p:spTgt spid="466"/>
                                        </p:tgtEl>
                                      </p:cBhvr>
                                    </p:animEffect>
                                  </p:childTnLst>
                                </p:cTn>
                              </p:par>
                              <p:par>
                                <p:cTn fill="hold" nodeType="withEffect" presetClass="entr" presetID="10" presetSubtype="0">
                                  <p:stCondLst>
                                    <p:cond delay="0"/>
                                  </p:stCondLst>
                                  <p:childTnLst>
                                    <p:set>
                                      <p:cBhvr>
                                        <p:cTn dur="1" fill="hold">
                                          <p:stCondLst>
                                            <p:cond delay="0"/>
                                          </p:stCondLst>
                                        </p:cTn>
                                        <p:tgtEl>
                                          <p:spTgt spid="467"/>
                                        </p:tgtEl>
                                        <p:attrNameLst>
                                          <p:attrName>style.visibility</p:attrName>
                                        </p:attrNameLst>
                                      </p:cBhvr>
                                      <p:to>
                                        <p:strVal val="visible"/>
                                      </p:to>
                                    </p:set>
                                    <p:animEffect filter="fade" transition="in">
                                      <p:cBhvr>
                                        <p:cTn dur="500"/>
                                        <p:tgtEl>
                                          <p:spTgt spid="4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9"/>
                                        </p:tgtEl>
                                        <p:attrNameLst>
                                          <p:attrName>style.visibility</p:attrName>
                                        </p:attrNameLst>
                                      </p:cBhvr>
                                      <p:to>
                                        <p:strVal val="visible"/>
                                      </p:to>
                                    </p:set>
                                    <p:animEffect filter="fade" transition="in">
                                      <p:cBhvr>
                                        <p:cTn dur="500"/>
                                        <p:tgtEl>
                                          <p:spTgt spid="459"/>
                                        </p:tgtEl>
                                      </p:cBhvr>
                                    </p:animEffect>
                                  </p:childTnLst>
                                </p:cTn>
                              </p:par>
                              <p:par>
                                <p:cTn fill="hold" nodeType="withEffect" presetClass="entr" presetID="10" presetSubtype="0">
                                  <p:stCondLst>
                                    <p:cond delay="0"/>
                                  </p:stCondLst>
                                  <p:childTnLst>
                                    <p:set>
                                      <p:cBhvr>
                                        <p:cTn dur="1" fill="hold">
                                          <p:stCondLst>
                                            <p:cond delay="0"/>
                                          </p:stCondLst>
                                        </p:cTn>
                                        <p:tgtEl>
                                          <p:spTgt spid="460"/>
                                        </p:tgtEl>
                                        <p:attrNameLst>
                                          <p:attrName>style.visibility</p:attrName>
                                        </p:attrNameLst>
                                      </p:cBhvr>
                                      <p:to>
                                        <p:strVal val="visible"/>
                                      </p:to>
                                    </p:set>
                                    <p:animEffect filter="fade" transition="in">
                                      <p:cBhvr>
                                        <p:cTn dur="500"/>
                                        <p:tgtEl>
                                          <p:spTgt spid="460"/>
                                        </p:tgtEl>
                                      </p:cBhvr>
                                    </p:animEffect>
                                  </p:childTnLst>
                                </p:cTn>
                              </p:par>
                              <p:par>
                                <p:cTn fill="hold" nodeType="withEffect" presetClass="entr" presetID="10" presetSubtype="0">
                                  <p:stCondLst>
                                    <p:cond delay="0"/>
                                  </p:stCondLst>
                                  <p:childTnLst>
                                    <p:set>
                                      <p:cBhvr>
                                        <p:cTn dur="1" fill="hold">
                                          <p:stCondLst>
                                            <p:cond delay="0"/>
                                          </p:stCondLst>
                                        </p:cTn>
                                        <p:tgtEl>
                                          <p:spTgt spid="461"/>
                                        </p:tgtEl>
                                        <p:attrNameLst>
                                          <p:attrName>style.visibility</p:attrName>
                                        </p:attrNameLst>
                                      </p:cBhvr>
                                      <p:to>
                                        <p:strVal val="visible"/>
                                      </p:to>
                                    </p:set>
                                    <p:animEffect filter="fade" transition="in">
                                      <p:cBhvr>
                                        <p:cTn dur="500"/>
                                        <p:tgtEl>
                                          <p:spTgt spid="461"/>
                                        </p:tgtEl>
                                      </p:cBhvr>
                                    </p:animEffect>
                                  </p:childTnLst>
                                </p:cTn>
                              </p:par>
                              <p:par>
                                <p:cTn fill="hold" nodeType="withEffect" presetClass="entr" presetID="10" presetSubtype="0">
                                  <p:stCondLst>
                                    <p:cond delay="0"/>
                                  </p:stCondLst>
                                  <p:childTnLst>
                                    <p:set>
                                      <p:cBhvr>
                                        <p:cTn dur="1" fill="hold">
                                          <p:stCondLst>
                                            <p:cond delay="0"/>
                                          </p:stCondLst>
                                        </p:cTn>
                                        <p:tgtEl>
                                          <p:spTgt spid="462"/>
                                        </p:tgtEl>
                                        <p:attrNameLst>
                                          <p:attrName>style.visibility</p:attrName>
                                        </p:attrNameLst>
                                      </p:cBhvr>
                                      <p:to>
                                        <p:strVal val="visible"/>
                                      </p:to>
                                    </p:set>
                                    <p:animEffect filter="fade" transition="in">
                                      <p:cBhvr>
                                        <p:cTn dur="500"/>
                                        <p:tgtEl>
                                          <p:spTgt spid="4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1" name="Shape 1741"/>
        <p:cNvGrpSpPr/>
        <p:nvPr/>
      </p:nvGrpSpPr>
      <p:grpSpPr>
        <a:xfrm>
          <a:off x="0" y="0"/>
          <a:ext cx="0" cy="0"/>
          <a:chOff x="0" y="0"/>
          <a:chExt cx="0" cy="0"/>
        </a:xfrm>
      </p:grpSpPr>
      <p:sp>
        <p:nvSpPr>
          <p:cNvPr id="1742" name="Google Shape;1742;g916e58ef88_0_176"/>
          <p:cNvSpPr/>
          <p:nvPr>
            <p:ph idx="12" type="sldNum"/>
          </p:nvPr>
        </p:nvSpPr>
        <p:spPr>
          <a:xfrm>
            <a:off x="8763000" y="6629400"/>
            <a:ext cx="304800" cy="187200"/>
          </a:xfrm>
          <a:prstGeom prst="roundRect">
            <a:avLst>
              <a:gd fmla="val 16667" name="adj"/>
            </a:avLst>
          </a:prstGeom>
          <a:solidFill>
            <a:schemeClr val="lt1">
              <a:alpha val="46666"/>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AU"/>
              <a:t>‹#›</a:t>
            </a:fld>
            <a:endParaRPr/>
          </a:p>
        </p:txBody>
      </p:sp>
      <p:sp>
        <p:nvSpPr>
          <p:cNvPr id="1743" name="Google Shape;1743;g916e58ef88_0_176"/>
          <p:cNvSpPr txBox="1"/>
          <p:nvPr>
            <p:ph idx="1" type="body"/>
          </p:nvPr>
        </p:nvSpPr>
        <p:spPr>
          <a:xfrm>
            <a:off x="76200" y="1600200"/>
            <a:ext cx="8991600" cy="5257800"/>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500"/>
              </a:spcBef>
              <a:spcAft>
                <a:spcPts val="0"/>
              </a:spcAft>
              <a:buClr>
                <a:schemeClr val="dk1"/>
              </a:buClr>
              <a:buSzPts val="1800"/>
              <a:buFont typeface="Calibri"/>
              <a:buChar char="❏"/>
            </a:pPr>
            <a:r>
              <a:rPr b="0" lang="en-AU" sz="1800">
                <a:solidFill>
                  <a:schemeClr val="dk1"/>
                </a:solidFill>
                <a:latin typeface="Calibri"/>
                <a:ea typeface="Calibri"/>
                <a:cs typeface="Calibri"/>
                <a:sym typeface="Calibri"/>
              </a:rPr>
              <a:t>Do we have clarity on each agenda item for Plenary?</a:t>
            </a:r>
            <a:endParaRPr b="0" sz="1800">
              <a:solidFill>
                <a:schemeClr val="dk1"/>
              </a:solidFill>
              <a:latin typeface="Calibri"/>
              <a:ea typeface="Calibri"/>
              <a:cs typeface="Calibri"/>
              <a:sym typeface="Calibri"/>
            </a:endParaRPr>
          </a:p>
          <a:p>
            <a:pPr indent="-342900" lvl="1" marL="914400" rtl="0" algn="l">
              <a:lnSpc>
                <a:spcPct val="100000"/>
              </a:lnSpc>
              <a:spcBef>
                <a:spcPts val="500"/>
              </a:spcBef>
              <a:spcAft>
                <a:spcPts val="0"/>
              </a:spcAft>
              <a:buClr>
                <a:schemeClr val="dk1"/>
              </a:buClr>
              <a:buSzPts val="1800"/>
              <a:buFont typeface="Calibri"/>
              <a:buChar char="o"/>
            </a:pPr>
            <a:r>
              <a:rPr lang="en-AU" sz="1800">
                <a:solidFill>
                  <a:schemeClr val="dk1"/>
                </a:solidFill>
                <a:latin typeface="Calibri"/>
                <a:ea typeface="Calibri"/>
                <a:cs typeface="Calibri"/>
                <a:sym typeface="Calibri"/>
              </a:rPr>
              <a:t>desired outcome</a:t>
            </a:r>
            <a:endParaRPr sz="1800">
              <a:solidFill>
                <a:schemeClr val="dk1"/>
              </a:solidFill>
              <a:latin typeface="Calibri"/>
              <a:ea typeface="Calibri"/>
              <a:cs typeface="Calibri"/>
              <a:sym typeface="Calibri"/>
            </a:endParaRPr>
          </a:p>
          <a:p>
            <a:pPr indent="-342900" lvl="1" marL="914400" rtl="0" algn="l">
              <a:lnSpc>
                <a:spcPct val="100000"/>
              </a:lnSpc>
              <a:spcBef>
                <a:spcPts val="500"/>
              </a:spcBef>
              <a:spcAft>
                <a:spcPts val="0"/>
              </a:spcAft>
              <a:buClr>
                <a:schemeClr val="dk1"/>
              </a:buClr>
              <a:buSzPts val="1800"/>
              <a:buFont typeface="Calibri"/>
              <a:buChar char="o"/>
            </a:pPr>
            <a:r>
              <a:rPr lang="en-AU" sz="1800">
                <a:solidFill>
                  <a:schemeClr val="dk1"/>
                </a:solidFill>
                <a:latin typeface="Calibri"/>
                <a:ea typeface="Calibri"/>
                <a:cs typeface="Calibri"/>
                <a:sym typeface="Calibri"/>
              </a:rPr>
              <a:t>preparation</a:t>
            </a:r>
            <a:endParaRPr sz="1800">
              <a:solidFill>
                <a:schemeClr val="dk1"/>
              </a:solidFill>
              <a:latin typeface="Calibri"/>
              <a:ea typeface="Calibri"/>
              <a:cs typeface="Calibri"/>
              <a:sym typeface="Calibri"/>
            </a:endParaRPr>
          </a:p>
          <a:p>
            <a:pPr indent="-342900" lvl="1" marL="914400" rtl="0" algn="l">
              <a:lnSpc>
                <a:spcPct val="100000"/>
              </a:lnSpc>
              <a:spcBef>
                <a:spcPts val="500"/>
              </a:spcBef>
              <a:spcAft>
                <a:spcPts val="0"/>
              </a:spcAft>
              <a:buClr>
                <a:schemeClr val="dk1"/>
              </a:buClr>
              <a:buSzPts val="1800"/>
              <a:buFont typeface="Calibri"/>
              <a:buChar char="o"/>
            </a:pPr>
            <a:r>
              <a:rPr lang="en-AU" sz="1800">
                <a:solidFill>
                  <a:schemeClr val="dk1"/>
                </a:solidFill>
                <a:latin typeface="Calibri"/>
                <a:ea typeface="Calibri"/>
                <a:cs typeface="Calibri"/>
                <a:sym typeface="Calibri"/>
              </a:rPr>
              <a:t>actions from today</a:t>
            </a:r>
            <a:endParaRPr sz="1800">
              <a:solidFill>
                <a:schemeClr val="dk1"/>
              </a:solidFill>
              <a:latin typeface="Calibri"/>
              <a:ea typeface="Calibri"/>
              <a:cs typeface="Calibri"/>
              <a:sym typeface="Calibri"/>
            </a:endParaRPr>
          </a:p>
          <a:p>
            <a:pPr indent="-342900" lvl="0" marL="457200" rtl="0" algn="l">
              <a:lnSpc>
                <a:spcPct val="100000"/>
              </a:lnSpc>
              <a:spcBef>
                <a:spcPts val="50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SIT Chair Team will follow up with each Topic Lead to craft a single slide that will feature in a summary reel during Thursday’s SIT TW session</a:t>
            </a:r>
            <a:endParaRPr sz="18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None/>
            </a:pPr>
            <a:r>
              <a:t/>
            </a:r>
            <a:endParaRPr sz="1800">
              <a:solidFill>
                <a:schemeClr val="dk1"/>
              </a:solidFill>
              <a:latin typeface="Calibri"/>
              <a:ea typeface="Calibri"/>
              <a:cs typeface="Calibri"/>
              <a:sym typeface="Calibri"/>
            </a:endParaRPr>
          </a:p>
          <a:p>
            <a:pPr indent="-342900" lvl="0" marL="914400" rtl="0" algn="l">
              <a:lnSpc>
                <a:spcPct val="100000"/>
              </a:lnSpc>
              <a:spcBef>
                <a:spcPts val="500"/>
              </a:spcBef>
              <a:spcAft>
                <a:spcPts val="0"/>
              </a:spcAft>
              <a:buClr>
                <a:schemeClr val="dk1"/>
              </a:buClr>
              <a:buSzPts val="1800"/>
              <a:buFont typeface="Calibri"/>
              <a:buChar char="❏"/>
            </a:pPr>
            <a:r>
              <a:rPr b="0" lang="en-AU" sz="1800">
                <a:solidFill>
                  <a:schemeClr val="dk1"/>
                </a:solidFill>
                <a:latin typeface="Calibri"/>
                <a:ea typeface="Calibri"/>
                <a:cs typeface="Calibri"/>
                <a:sym typeface="Calibri"/>
              </a:rPr>
              <a:t>Biomass protocol &amp; implementation</a:t>
            </a:r>
            <a:endParaRPr b="0" sz="1800">
              <a:solidFill>
                <a:schemeClr val="dk1"/>
              </a:solidFill>
              <a:latin typeface="Calibri"/>
              <a:ea typeface="Calibri"/>
              <a:cs typeface="Calibri"/>
              <a:sym typeface="Calibri"/>
            </a:endParaRPr>
          </a:p>
          <a:p>
            <a:pPr indent="-342900" lvl="0" marL="914400" rtl="0" algn="l">
              <a:lnSpc>
                <a:spcPct val="100000"/>
              </a:lnSpc>
              <a:spcBef>
                <a:spcPts val="500"/>
              </a:spcBef>
              <a:spcAft>
                <a:spcPts val="0"/>
              </a:spcAft>
              <a:buClr>
                <a:schemeClr val="dk1"/>
              </a:buClr>
              <a:buSzPts val="1800"/>
              <a:buFont typeface="Calibri"/>
              <a:buChar char="❏"/>
            </a:pPr>
            <a:r>
              <a:rPr b="0" lang="en-AU" sz="1800">
                <a:solidFill>
                  <a:schemeClr val="dk1"/>
                </a:solidFill>
                <a:latin typeface="Calibri"/>
                <a:ea typeface="Calibri"/>
                <a:cs typeface="Calibri"/>
                <a:sym typeface="Calibri"/>
              </a:rPr>
              <a:t>WGClimate ECVI &amp; Use Cases</a:t>
            </a:r>
            <a:endParaRPr b="0" sz="1800">
              <a:solidFill>
                <a:schemeClr val="dk1"/>
              </a:solidFill>
              <a:latin typeface="Calibri"/>
              <a:ea typeface="Calibri"/>
              <a:cs typeface="Calibri"/>
              <a:sym typeface="Calibri"/>
            </a:endParaRPr>
          </a:p>
          <a:p>
            <a:pPr indent="-342900" lvl="0" marL="914400" rtl="0" algn="l">
              <a:lnSpc>
                <a:spcPct val="100000"/>
              </a:lnSpc>
              <a:spcBef>
                <a:spcPts val="500"/>
              </a:spcBef>
              <a:spcAft>
                <a:spcPts val="0"/>
              </a:spcAft>
              <a:buClr>
                <a:schemeClr val="dk1"/>
              </a:buClr>
              <a:buSzPts val="1800"/>
              <a:buFont typeface="Calibri"/>
              <a:buChar char="❏"/>
            </a:pPr>
            <a:r>
              <a:rPr b="0" lang="en-AU" sz="1800">
                <a:solidFill>
                  <a:schemeClr val="dk1"/>
                </a:solidFill>
                <a:latin typeface="Calibri"/>
                <a:ea typeface="Calibri"/>
                <a:cs typeface="Calibri"/>
                <a:sym typeface="Calibri"/>
              </a:rPr>
              <a:t>GHG Roadmap</a:t>
            </a:r>
            <a:endParaRPr b="0" sz="1800">
              <a:solidFill>
                <a:schemeClr val="dk1"/>
              </a:solidFill>
              <a:latin typeface="Calibri"/>
              <a:ea typeface="Calibri"/>
              <a:cs typeface="Calibri"/>
              <a:sym typeface="Calibri"/>
            </a:endParaRPr>
          </a:p>
          <a:p>
            <a:pPr indent="-342900" lvl="0" marL="914400" rtl="0" algn="l">
              <a:lnSpc>
                <a:spcPct val="100000"/>
              </a:lnSpc>
              <a:spcBef>
                <a:spcPts val="500"/>
              </a:spcBef>
              <a:spcAft>
                <a:spcPts val="0"/>
              </a:spcAft>
              <a:buClr>
                <a:schemeClr val="dk1"/>
              </a:buClr>
              <a:buSzPts val="1800"/>
              <a:buFont typeface="Calibri"/>
              <a:buChar char="❏"/>
            </a:pPr>
            <a:r>
              <a:rPr b="0" lang="en-AU" sz="1800">
                <a:solidFill>
                  <a:schemeClr val="dk1"/>
                </a:solidFill>
                <a:latin typeface="Calibri"/>
                <a:ea typeface="Calibri"/>
                <a:cs typeface="Calibri"/>
                <a:sym typeface="Calibri"/>
              </a:rPr>
              <a:t>AFOLU Roadmap</a:t>
            </a:r>
            <a:endParaRPr b="0" sz="1800">
              <a:solidFill>
                <a:schemeClr val="dk1"/>
              </a:solidFill>
              <a:latin typeface="Calibri"/>
              <a:ea typeface="Calibri"/>
              <a:cs typeface="Calibri"/>
              <a:sym typeface="Calibri"/>
            </a:endParaRPr>
          </a:p>
          <a:p>
            <a:pPr indent="-342900" lvl="0" marL="914400" rtl="0" algn="l">
              <a:lnSpc>
                <a:spcPct val="100000"/>
              </a:lnSpc>
              <a:spcBef>
                <a:spcPts val="500"/>
              </a:spcBef>
              <a:spcAft>
                <a:spcPts val="0"/>
              </a:spcAft>
              <a:buClr>
                <a:schemeClr val="dk1"/>
              </a:buClr>
              <a:buSzPts val="1800"/>
              <a:buFont typeface="Calibri"/>
              <a:buChar char="❏"/>
            </a:pPr>
            <a:r>
              <a:rPr b="0" lang="en-AU" sz="1800">
                <a:solidFill>
                  <a:schemeClr val="dk1"/>
                </a:solidFill>
                <a:latin typeface="Calibri"/>
                <a:ea typeface="Calibri"/>
                <a:cs typeface="Calibri"/>
                <a:sym typeface="Calibri"/>
              </a:rPr>
              <a:t>GHG-AFOLU integration</a:t>
            </a:r>
            <a:endParaRPr b="0" sz="1800">
              <a:solidFill>
                <a:schemeClr val="dk1"/>
              </a:solidFill>
              <a:latin typeface="Calibri"/>
              <a:ea typeface="Calibri"/>
              <a:cs typeface="Calibri"/>
              <a:sym typeface="Calibri"/>
            </a:endParaRPr>
          </a:p>
          <a:p>
            <a:pPr indent="-342900" lvl="0" marL="914400" rtl="0" algn="l">
              <a:lnSpc>
                <a:spcPct val="100000"/>
              </a:lnSpc>
              <a:spcBef>
                <a:spcPts val="500"/>
              </a:spcBef>
              <a:spcAft>
                <a:spcPts val="0"/>
              </a:spcAft>
              <a:buClr>
                <a:schemeClr val="dk1"/>
              </a:buClr>
              <a:buSzPts val="1800"/>
              <a:buFont typeface="Calibri"/>
              <a:buChar char="❏"/>
            </a:pPr>
            <a:r>
              <a:rPr b="0" lang="en-AU" sz="1800">
                <a:solidFill>
                  <a:schemeClr val="dk1"/>
                </a:solidFill>
                <a:latin typeface="Calibri"/>
                <a:ea typeface="Calibri"/>
                <a:cs typeface="Calibri"/>
                <a:sym typeface="Calibri"/>
              </a:rPr>
              <a:t>GCOS &amp; UNFCCC GST engagement</a:t>
            </a:r>
            <a:endParaRPr b="0" sz="1800">
              <a:solidFill>
                <a:schemeClr val="dk1"/>
              </a:solidFill>
              <a:latin typeface="Calibri"/>
              <a:ea typeface="Calibri"/>
              <a:cs typeface="Calibri"/>
              <a:sym typeface="Calibri"/>
            </a:endParaRPr>
          </a:p>
          <a:p>
            <a:pPr indent="0" lvl="0" marL="914400" rtl="0" algn="l">
              <a:lnSpc>
                <a:spcPct val="100000"/>
              </a:lnSpc>
              <a:spcBef>
                <a:spcPts val="500"/>
              </a:spcBef>
              <a:spcAft>
                <a:spcPts val="0"/>
              </a:spcAft>
              <a:buSzPts val="2000"/>
              <a:buNone/>
            </a:pPr>
            <a:r>
              <a:t/>
            </a:r>
            <a:endParaRPr b="0" sz="1800">
              <a:solidFill>
                <a:schemeClr val="dk1"/>
              </a:solidFill>
              <a:latin typeface="Calibri"/>
              <a:ea typeface="Calibri"/>
              <a:cs typeface="Calibri"/>
              <a:sym typeface="Calibri"/>
            </a:endParaRPr>
          </a:p>
          <a:p>
            <a:pPr indent="0" lvl="0" marL="0" rtl="0" algn="l">
              <a:lnSpc>
                <a:spcPct val="100000"/>
              </a:lnSpc>
              <a:spcBef>
                <a:spcPts val="500"/>
              </a:spcBef>
              <a:spcAft>
                <a:spcPts val="0"/>
              </a:spcAft>
              <a:buSzPts val="2000"/>
              <a:buNone/>
            </a:pPr>
            <a:r>
              <a:t/>
            </a:r>
            <a:endParaRPr b="0" sz="18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b="0" i="1" sz="18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sz="1800">
              <a:solidFill>
                <a:srgbClr val="FF0000"/>
              </a:solidFill>
              <a:latin typeface="Calibri"/>
              <a:ea typeface="Calibri"/>
              <a:cs typeface="Calibri"/>
              <a:sym typeface="Calibri"/>
            </a:endParaRPr>
          </a:p>
          <a:p>
            <a:pPr indent="0" lvl="0" marL="0" rtl="0" algn="l">
              <a:lnSpc>
                <a:spcPct val="100000"/>
              </a:lnSpc>
              <a:spcBef>
                <a:spcPts val="500"/>
              </a:spcBef>
              <a:spcAft>
                <a:spcPts val="0"/>
              </a:spcAft>
              <a:buSzPts val="2000"/>
              <a:buNone/>
            </a:pPr>
            <a:r>
              <a:t/>
            </a:r>
            <a:endParaRPr b="0" sz="1800">
              <a:solidFill>
                <a:schemeClr val="dk1"/>
              </a:solidFill>
              <a:latin typeface="Calibri"/>
              <a:ea typeface="Calibri"/>
              <a:cs typeface="Calibri"/>
              <a:sym typeface="Calibri"/>
            </a:endParaRPr>
          </a:p>
        </p:txBody>
      </p:sp>
      <p:sp>
        <p:nvSpPr>
          <p:cNvPr id="1744" name="Google Shape;1744;g916e58ef88_0_176"/>
          <p:cNvSpPr txBox="1"/>
          <p:nvPr>
            <p:ph idx="2" type="body"/>
          </p:nvPr>
        </p:nvSpPr>
        <p:spPr>
          <a:xfrm>
            <a:off x="1981200" y="76200"/>
            <a:ext cx="5661600" cy="914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500"/>
              </a:spcBef>
              <a:spcAft>
                <a:spcPts val="0"/>
              </a:spcAft>
              <a:buSzPts val="2800"/>
              <a:buNone/>
            </a:pPr>
            <a:r>
              <a:rPr lang="en-AU"/>
              <a:t>Wrap up</a:t>
            </a:r>
            <a:br>
              <a:rPr lang="en-AU"/>
            </a:br>
            <a:r>
              <a:rPr b="0" lang="en-AU"/>
              <a:t>Points to address</a:t>
            </a:r>
            <a:endParaRPr b="0"/>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8" name="Shape 1748"/>
        <p:cNvGrpSpPr/>
        <p:nvPr/>
      </p:nvGrpSpPr>
      <p:grpSpPr>
        <a:xfrm>
          <a:off x="0" y="0"/>
          <a:ext cx="0" cy="0"/>
          <a:chOff x="0" y="0"/>
          <a:chExt cx="0" cy="0"/>
        </a:xfrm>
      </p:grpSpPr>
      <p:sp>
        <p:nvSpPr>
          <p:cNvPr id="1749" name="Google Shape;1749;g97a3ab8db5_0_20"/>
          <p:cNvSpPr txBox="1"/>
          <p:nvPr>
            <p:ph idx="1" type="body"/>
          </p:nvPr>
        </p:nvSpPr>
        <p:spPr>
          <a:xfrm>
            <a:off x="76200" y="1464525"/>
            <a:ext cx="8991600" cy="52578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400"/>
              <a:buChar char="•"/>
            </a:pPr>
            <a:r>
              <a:rPr lang="en-AU" sz="2400"/>
              <a:t>CEOS Plenary desired outcomes</a:t>
            </a:r>
            <a:endParaRPr sz="2400"/>
          </a:p>
          <a:p>
            <a:pPr indent="-305376" lvl="1" marL="768926" rtl="0" algn="l">
              <a:lnSpc>
                <a:spcPct val="100000"/>
              </a:lnSpc>
              <a:spcBef>
                <a:spcPts val="0"/>
              </a:spcBef>
              <a:spcAft>
                <a:spcPts val="0"/>
              </a:spcAft>
              <a:buSzPts val="1900"/>
              <a:buChar char="o"/>
            </a:pPr>
            <a:r>
              <a:rPr lang="en-AU" sz="1900"/>
              <a:t>Endorse leadership continuity</a:t>
            </a:r>
            <a:endParaRPr sz="1900"/>
          </a:p>
          <a:p>
            <a:pPr indent="-305376" lvl="1" marL="768926" rtl="0" algn="l">
              <a:lnSpc>
                <a:spcPct val="100000"/>
              </a:lnSpc>
              <a:spcBef>
                <a:spcPts val="0"/>
              </a:spcBef>
              <a:spcAft>
                <a:spcPts val="0"/>
              </a:spcAft>
              <a:buSzPts val="1900"/>
              <a:buChar char="o"/>
            </a:pPr>
            <a:r>
              <a:rPr lang="en-AU" sz="1900"/>
              <a:t>Endorse ECVI 3 gapa analysis report and action plan</a:t>
            </a:r>
            <a:endParaRPr sz="1900"/>
          </a:p>
          <a:p>
            <a:pPr indent="-305376" lvl="1" marL="768926" rtl="0" algn="l">
              <a:lnSpc>
                <a:spcPct val="100000"/>
              </a:lnSpc>
              <a:spcBef>
                <a:spcPts val="0"/>
              </a:spcBef>
              <a:spcAft>
                <a:spcPts val="0"/>
              </a:spcAft>
              <a:buSzPts val="1900"/>
              <a:buChar char="o"/>
            </a:pPr>
            <a:r>
              <a:rPr lang="en-AU" sz="1900"/>
              <a:t>Endorse GHG Roadmap v2.4</a:t>
            </a:r>
            <a:r>
              <a:rPr lang="en-AU" sz="1900"/>
              <a:t>                          </a:t>
            </a:r>
            <a:endParaRPr sz="1900"/>
          </a:p>
          <a:p>
            <a:pPr indent="0" lvl="0" marL="0" rtl="0" algn="l">
              <a:lnSpc>
                <a:spcPct val="100000"/>
              </a:lnSpc>
              <a:spcBef>
                <a:spcPts val="0"/>
              </a:spcBef>
              <a:spcAft>
                <a:spcPts val="0"/>
              </a:spcAft>
              <a:buNone/>
            </a:pPr>
            <a:r>
              <a:t/>
            </a:r>
            <a:endParaRPr sz="1900"/>
          </a:p>
          <a:p>
            <a:pPr indent="0" lvl="0" marL="0" rtl="0" algn="l">
              <a:lnSpc>
                <a:spcPct val="100000"/>
              </a:lnSpc>
              <a:spcBef>
                <a:spcPts val="0"/>
              </a:spcBef>
              <a:spcAft>
                <a:spcPts val="0"/>
              </a:spcAft>
              <a:buSzPts val="2000"/>
              <a:buNone/>
            </a:pPr>
            <a:r>
              <a:t/>
            </a:r>
            <a:endParaRPr sz="1000"/>
          </a:p>
          <a:p>
            <a:pPr indent="-342900" lvl="0" marL="342900" rtl="0" algn="l">
              <a:lnSpc>
                <a:spcPct val="100000"/>
              </a:lnSpc>
              <a:spcBef>
                <a:spcPts val="0"/>
              </a:spcBef>
              <a:spcAft>
                <a:spcPts val="0"/>
              </a:spcAft>
              <a:buSzPts val="2400"/>
              <a:buChar char="•"/>
            </a:pPr>
            <a:r>
              <a:rPr lang="en-AU" sz="2400"/>
              <a:t>Issues raised</a:t>
            </a:r>
            <a:endParaRPr sz="2400"/>
          </a:p>
          <a:p>
            <a:pPr indent="-305376" lvl="1" marL="768926" rtl="0" algn="l">
              <a:lnSpc>
                <a:spcPct val="100000"/>
              </a:lnSpc>
              <a:spcBef>
                <a:spcPts val="0"/>
              </a:spcBef>
              <a:spcAft>
                <a:spcPts val="0"/>
              </a:spcAft>
              <a:buSzPts val="1900"/>
              <a:buChar char="o"/>
            </a:pPr>
            <a:r>
              <a:t/>
            </a:r>
            <a:endParaRPr sz="1900"/>
          </a:p>
          <a:p>
            <a:pPr indent="-305376" lvl="1" marL="768926" rtl="0" algn="l">
              <a:lnSpc>
                <a:spcPct val="100000"/>
              </a:lnSpc>
              <a:spcBef>
                <a:spcPts val="0"/>
              </a:spcBef>
              <a:spcAft>
                <a:spcPts val="0"/>
              </a:spcAft>
              <a:buSzPts val="1900"/>
              <a:buChar char="o"/>
            </a:pPr>
            <a:r>
              <a:t/>
            </a:r>
            <a:endParaRPr sz="1900"/>
          </a:p>
          <a:p>
            <a:pPr indent="0" lvl="0" marL="0" rtl="0" algn="l">
              <a:lnSpc>
                <a:spcPct val="100000"/>
              </a:lnSpc>
              <a:spcBef>
                <a:spcPts val="0"/>
              </a:spcBef>
              <a:spcAft>
                <a:spcPts val="0"/>
              </a:spcAft>
              <a:buSzPts val="2000"/>
              <a:buNone/>
            </a:pPr>
            <a:r>
              <a:t/>
            </a:r>
            <a:endParaRPr sz="1000"/>
          </a:p>
          <a:p>
            <a:pPr indent="-342900" lvl="0" marL="342900" rtl="0" algn="l">
              <a:lnSpc>
                <a:spcPct val="100000"/>
              </a:lnSpc>
              <a:spcBef>
                <a:spcPts val="0"/>
              </a:spcBef>
              <a:spcAft>
                <a:spcPts val="0"/>
              </a:spcAft>
              <a:buSzPts val="2400"/>
              <a:buChar char="•"/>
            </a:pPr>
            <a:r>
              <a:rPr lang="en-AU" sz="2400"/>
              <a:t>Actions and Decisions recorded</a:t>
            </a:r>
            <a:endParaRPr sz="2400"/>
          </a:p>
          <a:p>
            <a:pPr indent="-305376" lvl="1" marL="768926" rtl="0" algn="l">
              <a:lnSpc>
                <a:spcPct val="100000"/>
              </a:lnSpc>
              <a:spcBef>
                <a:spcPts val="0"/>
              </a:spcBef>
              <a:spcAft>
                <a:spcPts val="0"/>
              </a:spcAft>
              <a:buSzPts val="1900"/>
              <a:buChar char="o"/>
            </a:pPr>
            <a:r>
              <a:rPr lang="en-AU" sz="1900"/>
              <a:t>Plan to discuss requirements with GCOS </a:t>
            </a:r>
            <a:endParaRPr sz="1900"/>
          </a:p>
          <a:p>
            <a:pPr indent="-305376" lvl="1" marL="768926" rtl="0" algn="l">
              <a:lnSpc>
                <a:spcPct val="100000"/>
              </a:lnSpc>
              <a:spcBef>
                <a:spcPts val="0"/>
              </a:spcBef>
              <a:spcAft>
                <a:spcPts val="0"/>
              </a:spcAft>
              <a:buSzPts val="1900"/>
              <a:buChar char="o"/>
            </a:pPr>
            <a:r>
              <a:t/>
            </a:r>
            <a:endParaRPr sz="1900"/>
          </a:p>
          <a:p>
            <a:pPr indent="0" lvl="0" marL="342900" rtl="0" algn="l">
              <a:lnSpc>
                <a:spcPct val="100000"/>
              </a:lnSpc>
              <a:spcBef>
                <a:spcPts val="0"/>
              </a:spcBef>
              <a:spcAft>
                <a:spcPts val="0"/>
              </a:spcAft>
              <a:buSzPts val="2000"/>
              <a:buNone/>
            </a:pPr>
            <a:r>
              <a:t/>
            </a:r>
            <a:endParaRPr sz="2400"/>
          </a:p>
          <a:p>
            <a:pPr indent="-342900" lvl="0" marL="342900" rtl="0" algn="l">
              <a:lnSpc>
                <a:spcPct val="100000"/>
              </a:lnSpc>
              <a:spcBef>
                <a:spcPts val="0"/>
              </a:spcBef>
              <a:spcAft>
                <a:spcPts val="0"/>
              </a:spcAft>
              <a:buSzPts val="2400"/>
              <a:buFont typeface="Arial"/>
              <a:buChar char="•"/>
            </a:pPr>
            <a:r>
              <a:rPr lang="en-AU" sz="2400"/>
              <a:t>Recap of key points for Plenary </a:t>
            </a:r>
            <a:endParaRPr b="1" sz="2400"/>
          </a:p>
          <a:p>
            <a:pPr indent="-305376" lvl="1" marL="768926" rtl="0" algn="l">
              <a:lnSpc>
                <a:spcPct val="100000"/>
              </a:lnSpc>
              <a:spcBef>
                <a:spcPts val="0"/>
              </a:spcBef>
              <a:spcAft>
                <a:spcPts val="0"/>
              </a:spcAft>
              <a:buSzPts val="1900"/>
              <a:buFont typeface="Courier New"/>
              <a:buChar char="o"/>
            </a:pPr>
            <a:r>
              <a:rPr lang="en-AU" sz="1900"/>
              <a:t>?</a:t>
            </a:r>
            <a:endParaRPr sz="1900"/>
          </a:p>
          <a:p>
            <a:pPr indent="0" lvl="0" marL="768926" rtl="0" algn="l">
              <a:lnSpc>
                <a:spcPct val="100000"/>
              </a:lnSpc>
              <a:spcBef>
                <a:spcPts val="0"/>
              </a:spcBef>
              <a:spcAft>
                <a:spcPts val="0"/>
              </a:spcAft>
              <a:buSzPts val="2000"/>
              <a:buNone/>
            </a:pPr>
            <a:r>
              <a:t/>
            </a:r>
            <a:endParaRPr sz="1900"/>
          </a:p>
        </p:txBody>
      </p:sp>
      <p:sp>
        <p:nvSpPr>
          <p:cNvPr id="1750" name="Google Shape;1750;g97a3ab8db5_0_20"/>
          <p:cNvSpPr/>
          <p:nvPr>
            <p:ph idx="12" type="sldNum"/>
          </p:nvPr>
        </p:nvSpPr>
        <p:spPr>
          <a:xfrm>
            <a:off x="8763000" y="6629400"/>
            <a:ext cx="304800" cy="187200"/>
          </a:xfrm>
          <a:prstGeom prst="roundRect">
            <a:avLst>
              <a:gd fmla="val 16667" name="adj"/>
            </a:avLst>
          </a:prstGeom>
          <a:solidFill>
            <a:schemeClr val="lt1">
              <a:alpha val="4863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AU"/>
              <a:t>‹#›</a:t>
            </a:fld>
            <a:endParaRPr/>
          </a:p>
        </p:txBody>
      </p:sp>
      <p:sp>
        <p:nvSpPr>
          <p:cNvPr id="1751" name="Google Shape;1751;g97a3ab8db5_0_20"/>
          <p:cNvSpPr txBox="1"/>
          <p:nvPr>
            <p:ph idx="2" type="body"/>
          </p:nvPr>
        </p:nvSpPr>
        <p:spPr>
          <a:xfrm>
            <a:off x="1516575" y="187725"/>
            <a:ext cx="6735300" cy="914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2800"/>
              <a:buNone/>
            </a:pPr>
            <a:r>
              <a:rPr lang="en-AU"/>
              <a:t>Wrap up</a:t>
            </a:r>
            <a:br>
              <a:rPr lang="en-AU"/>
            </a:br>
            <a:r>
              <a:rPr b="0" lang="en-AU" sz="2500"/>
              <a:t>WGClimate</a:t>
            </a:r>
            <a:endParaRPr b="0" sz="2500"/>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5" name="Shape 1755"/>
        <p:cNvGrpSpPr/>
        <p:nvPr/>
      </p:nvGrpSpPr>
      <p:grpSpPr>
        <a:xfrm>
          <a:off x="0" y="0"/>
          <a:ext cx="0" cy="0"/>
          <a:chOff x="0" y="0"/>
          <a:chExt cx="0" cy="0"/>
        </a:xfrm>
      </p:grpSpPr>
      <p:sp>
        <p:nvSpPr>
          <p:cNvPr id="1756" name="Google Shape;1756;g97a3ab8db5_0_26"/>
          <p:cNvSpPr txBox="1"/>
          <p:nvPr>
            <p:ph idx="1" type="body"/>
          </p:nvPr>
        </p:nvSpPr>
        <p:spPr>
          <a:xfrm>
            <a:off x="76200" y="1464525"/>
            <a:ext cx="8991600" cy="52578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400"/>
              <a:buChar char="•"/>
            </a:pPr>
            <a:r>
              <a:rPr lang="en-AU" sz="2400"/>
              <a:t>CEOS Plenary desired outcomes</a:t>
            </a:r>
            <a:endParaRPr sz="2400"/>
          </a:p>
          <a:p>
            <a:pPr indent="-305376" lvl="1" marL="768926" rtl="0" algn="l">
              <a:lnSpc>
                <a:spcPct val="100000"/>
              </a:lnSpc>
              <a:spcBef>
                <a:spcPts val="0"/>
              </a:spcBef>
              <a:spcAft>
                <a:spcPts val="0"/>
              </a:spcAft>
              <a:buSzPts val="1900"/>
              <a:buChar char="o"/>
            </a:pPr>
            <a:r>
              <a:rPr lang="en-AU" sz="1900"/>
              <a:t>Endorse the CEOS Biomass Protocol</a:t>
            </a:r>
            <a:endParaRPr sz="1900"/>
          </a:p>
          <a:p>
            <a:pPr indent="-305376" lvl="1" marL="768926" rtl="0" algn="l">
              <a:lnSpc>
                <a:spcPct val="100000"/>
              </a:lnSpc>
              <a:spcBef>
                <a:spcPts val="0"/>
              </a:spcBef>
              <a:spcAft>
                <a:spcPts val="0"/>
              </a:spcAft>
              <a:buSzPts val="1900"/>
              <a:buChar char="o"/>
            </a:pPr>
            <a:r>
              <a:rPr lang="en-AU" sz="1900"/>
              <a:t>Discuss the CEOS (GEO/GFOI?) Forest Biomass Reference System</a:t>
            </a:r>
            <a:endParaRPr sz="1900"/>
          </a:p>
          <a:p>
            <a:pPr indent="0" lvl="0" marL="0" rtl="0" algn="l">
              <a:lnSpc>
                <a:spcPct val="100000"/>
              </a:lnSpc>
              <a:spcBef>
                <a:spcPts val="0"/>
              </a:spcBef>
              <a:spcAft>
                <a:spcPts val="0"/>
              </a:spcAft>
              <a:buSzPts val="2000"/>
              <a:buNone/>
            </a:pPr>
            <a:r>
              <a:t/>
            </a:r>
            <a:endParaRPr sz="1000"/>
          </a:p>
          <a:p>
            <a:pPr indent="-342900" lvl="0" marL="342900" rtl="0" algn="l">
              <a:lnSpc>
                <a:spcPct val="100000"/>
              </a:lnSpc>
              <a:spcBef>
                <a:spcPts val="0"/>
              </a:spcBef>
              <a:spcAft>
                <a:spcPts val="0"/>
              </a:spcAft>
              <a:buSzPts val="2400"/>
              <a:buChar char="•"/>
            </a:pPr>
            <a:r>
              <a:rPr lang="en-AU" sz="2400"/>
              <a:t>Issues raised</a:t>
            </a:r>
            <a:endParaRPr sz="2400"/>
          </a:p>
          <a:p>
            <a:pPr indent="-305376" lvl="1" marL="768926" rtl="0" algn="l">
              <a:lnSpc>
                <a:spcPct val="100000"/>
              </a:lnSpc>
              <a:spcBef>
                <a:spcPts val="0"/>
              </a:spcBef>
              <a:spcAft>
                <a:spcPts val="0"/>
              </a:spcAft>
              <a:buSzPts val="1900"/>
              <a:buChar char="o"/>
            </a:pPr>
            <a:r>
              <a:rPr lang="en-AU" sz="1900"/>
              <a:t>Framework/partners for the Biomass Reference Systems</a:t>
            </a:r>
            <a:endParaRPr sz="1900"/>
          </a:p>
          <a:p>
            <a:pPr indent="-305376" lvl="1" marL="768926" rtl="0" algn="l">
              <a:lnSpc>
                <a:spcPct val="100000"/>
              </a:lnSpc>
              <a:spcBef>
                <a:spcPts val="0"/>
              </a:spcBef>
              <a:spcAft>
                <a:spcPts val="0"/>
              </a:spcAft>
              <a:buSzPts val="1900"/>
              <a:buChar char="o"/>
            </a:pPr>
            <a:r>
              <a:rPr lang="en-AU" sz="1900"/>
              <a:t>GEO &amp; GFOI collaboration</a:t>
            </a:r>
            <a:endParaRPr sz="1900"/>
          </a:p>
          <a:p>
            <a:pPr indent="0" lvl="0" marL="0" rtl="0" algn="l">
              <a:lnSpc>
                <a:spcPct val="100000"/>
              </a:lnSpc>
              <a:spcBef>
                <a:spcPts val="0"/>
              </a:spcBef>
              <a:spcAft>
                <a:spcPts val="0"/>
              </a:spcAft>
              <a:buSzPts val="2000"/>
              <a:buNone/>
            </a:pPr>
            <a:r>
              <a:t/>
            </a:r>
            <a:endParaRPr sz="1000"/>
          </a:p>
          <a:p>
            <a:pPr indent="-342900" lvl="0" marL="342900" rtl="0" algn="l">
              <a:lnSpc>
                <a:spcPct val="100000"/>
              </a:lnSpc>
              <a:spcBef>
                <a:spcPts val="0"/>
              </a:spcBef>
              <a:spcAft>
                <a:spcPts val="0"/>
              </a:spcAft>
              <a:buSzPts val="2400"/>
              <a:buChar char="•"/>
            </a:pPr>
            <a:r>
              <a:rPr lang="en-AU" sz="2400"/>
              <a:t>Actions and Decisions recorded</a:t>
            </a:r>
            <a:endParaRPr sz="2400"/>
          </a:p>
          <a:p>
            <a:pPr indent="-305376" lvl="1" marL="768926" rtl="0" algn="l">
              <a:lnSpc>
                <a:spcPct val="100000"/>
              </a:lnSpc>
              <a:spcBef>
                <a:spcPts val="0"/>
              </a:spcBef>
              <a:spcAft>
                <a:spcPts val="0"/>
              </a:spcAft>
              <a:buSzPts val="1900"/>
              <a:buChar char="o"/>
            </a:pPr>
            <a:r>
              <a:rPr lang="en-AU" sz="1900"/>
              <a:t>Follow up with GEO and GFOI </a:t>
            </a:r>
            <a:endParaRPr sz="1900"/>
          </a:p>
          <a:p>
            <a:pPr indent="-305376" lvl="1" marL="768926" rtl="0" algn="l">
              <a:lnSpc>
                <a:spcPct val="100000"/>
              </a:lnSpc>
              <a:spcBef>
                <a:spcPts val="0"/>
              </a:spcBef>
              <a:spcAft>
                <a:spcPts val="0"/>
              </a:spcAft>
              <a:buSzPts val="1900"/>
              <a:buChar char="o"/>
            </a:pPr>
            <a:r>
              <a:rPr lang="en-AU" sz="1900"/>
              <a:t>Side chat confirmed presentation to GFOI Leads Team in 2 weeks</a:t>
            </a:r>
            <a:endParaRPr sz="1900"/>
          </a:p>
          <a:p>
            <a:pPr indent="0" lvl="0" marL="914400" rtl="0" algn="l">
              <a:lnSpc>
                <a:spcPct val="100000"/>
              </a:lnSpc>
              <a:spcBef>
                <a:spcPts val="0"/>
              </a:spcBef>
              <a:spcAft>
                <a:spcPts val="0"/>
              </a:spcAft>
              <a:buNone/>
            </a:pPr>
            <a:r>
              <a:t/>
            </a:r>
            <a:endParaRPr sz="1900"/>
          </a:p>
          <a:p>
            <a:pPr indent="0" lvl="0" marL="342900" rtl="0" algn="l">
              <a:lnSpc>
                <a:spcPct val="100000"/>
              </a:lnSpc>
              <a:spcBef>
                <a:spcPts val="0"/>
              </a:spcBef>
              <a:spcAft>
                <a:spcPts val="0"/>
              </a:spcAft>
              <a:buSzPts val="2000"/>
              <a:buNone/>
            </a:pPr>
            <a:r>
              <a:t/>
            </a:r>
            <a:endParaRPr sz="2400"/>
          </a:p>
          <a:p>
            <a:pPr indent="-342900" lvl="0" marL="342900" rtl="0" algn="l">
              <a:lnSpc>
                <a:spcPct val="100000"/>
              </a:lnSpc>
              <a:spcBef>
                <a:spcPts val="0"/>
              </a:spcBef>
              <a:spcAft>
                <a:spcPts val="0"/>
              </a:spcAft>
              <a:buSzPts val="2400"/>
              <a:buFont typeface="Arial"/>
              <a:buChar char="•"/>
            </a:pPr>
            <a:r>
              <a:rPr lang="en-AU" sz="2400"/>
              <a:t>Recap of key points for Plenary </a:t>
            </a:r>
            <a:endParaRPr b="1" sz="2400"/>
          </a:p>
          <a:p>
            <a:pPr indent="-305376" lvl="1" marL="768926" rtl="0" algn="l">
              <a:lnSpc>
                <a:spcPct val="100000"/>
              </a:lnSpc>
              <a:spcBef>
                <a:spcPts val="0"/>
              </a:spcBef>
              <a:spcAft>
                <a:spcPts val="0"/>
              </a:spcAft>
              <a:buSzPts val="1900"/>
              <a:buFont typeface="Courier New"/>
              <a:buChar char="o"/>
            </a:pPr>
            <a:r>
              <a:rPr lang="en-AU" sz="1900"/>
              <a:t>Framing the business case (staged, prioritised….)</a:t>
            </a:r>
            <a:endParaRPr sz="1900"/>
          </a:p>
          <a:p>
            <a:pPr indent="-305376" lvl="1" marL="768926" rtl="0" algn="l">
              <a:lnSpc>
                <a:spcPct val="100000"/>
              </a:lnSpc>
              <a:spcBef>
                <a:spcPts val="0"/>
              </a:spcBef>
              <a:spcAft>
                <a:spcPts val="0"/>
              </a:spcAft>
              <a:buSzPts val="1900"/>
              <a:buFont typeface="Courier New"/>
              <a:buChar char="o"/>
            </a:pPr>
            <a:r>
              <a:rPr lang="en-AU" sz="1900"/>
              <a:t>Progress the support and collaboration discussions prior</a:t>
            </a:r>
            <a:endParaRPr sz="1900"/>
          </a:p>
          <a:p>
            <a:pPr indent="-305376" lvl="1" marL="768926" rtl="0" algn="l">
              <a:lnSpc>
                <a:spcPct val="100000"/>
              </a:lnSpc>
              <a:spcBef>
                <a:spcPts val="0"/>
              </a:spcBef>
              <a:spcAft>
                <a:spcPts val="0"/>
              </a:spcAft>
              <a:buSzPts val="1900"/>
              <a:buFont typeface="Courier New"/>
              <a:buChar char="o"/>
            </a:pPr>
            <a:r>
              <a:rPr lang="en-AU" sz="1900"/>
              <a:t> </a:t>
            </a:r>
            <a:endParaRPr sz="1900"/>
          </a:p>
          <a:p>
            <a:pPr indent="0" lvl="0" marL="768926" rtl="0" algn="l">
              <a:lnSpc>
                <a:spcPct val="100000"/>
              </a:lnSpc>
              <a:spcBef>
                <a:spcPts val="0"/>
              </a:spcBef>
              <a:spcAft>
                <a:spcPts val="0"/>
              </a:spcAft>
              <a:buSzPts val="2000"/>
              <a:buNone/>
            </a:pPr>
            <a:r>
              <a:t/>
            </a:r>
            <a:endParaRPr sz="1900"/>
          </a:p>
        </p:txBody>
      </p:sp>
      <p:sp>
        <p:nvSpPr>
          <p:cNvPr id="1757" name="Google Shape;1757;g97a3ab8db5_0_26"/>
          <p:cNvSpPr/>
          <p:nvPr>
            <p:ph idx="12" type="sldNum"/>
          </p:nvPr>
        </p:nvSpPr>
        <p:spPr>
          <a:xfrm>
            <a:off x="8763000" y="6629400"/>
            <a:ext cx="304800" cy="187200"/>
          </a:xfrm>
          <a:prstGeom prst="roundRect">
            <a:avLst>
              <a:gd fmla="val 16667" name="adj"/>
            </a:avLst>
          </a:prstGeom>
          <a:solidFill>
            <a:schemeClr val="lt1">
              <a:alpha val="4863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AU"/>
              <a:t>‹#›</a:t>
            </a:fld>
            <a:endParaRPr/>
          </a:p>
        </p:txBody>
      </p:sp>
      <p:sp>
        <p:nvSpPr>
          <p:cNvPr id="1758" name="Google Shape;1758;g97a3ab8db5_0_26"/>
          <p:cNvSpPr txBox="1"/>
          <p:nvPr>
            <p:ph idx="2" type="body"/>
          </p:nvPr>
        </p:nvSpPr>
        <p:spPr>
          <a:xfrm>
            <a:off x="1516575" y="187725"/>
            <a:ext cx="6735300" cy="914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2800"/>
              <a:buNone/>
            </a:pPr>
            <a:r>
              <a:rPr lang="en-AU"/>
              <a:t>Wrap up</a:t>
            </a:r>
            <a:br>
              <a:rPr lang="en-AU"/>
            </a:br>
            <a:r>
              <a:rPr b="0" lang="en-AU" sz="2500"/>
              <a:t>CEOS Biomass Protocol &amp; Ground Network</a:t>
            </a:r>
            <a:endParaRPr b="0" sz="2500"/>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2" name="Shape 1762"/>
        <p:cNvGrpSpPr/>
        <p:nvPr/>
      </p:nvGrpSpPr>
      <p:grpSpPr>
        <a:xfrm>
          <a:off x="0" y="0"/>
          <a:ext cx="0" cy="0"/>
          <a:chOff x="0" y="0"/>
          <a:chExt cx="0" cy="0"/>
        </a:xfrm>
      </p:grpSpPr>
      <p:sp>
        <p:nvSpPr>
          <p:cNvPr id="1763" name="Google Shape;1763;g95b6e651c6_1_81"/>
          <p:cNvSpPr txBox="1"/>
          <p:nvPr>
            <p:ph idx="1" type="body"/>
          </p:nvPr>
        </p:nvSpPr>
        <p:spPr>
          <a:xfrm>
            <a:off x="76200" y="1464525"/>
            <a:ext cx="8991600" cy="52578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400"/>
              <a:buChar char="•"/>
            </a:pPr>
            <a:r>
              <a:rPr lang="en-AU" sz="2400"/>
              <a:t>CEOS Plenary desired outcomes</a:t>
            </a:r>
            <a:endParaRPr sz="2400"/>
          </a:p>
          <a:p>
            <a:pPr indent="-305375" lvl="1" marL="768926" rtl="0" algn="l">
              <a:lnSpc>
                <a:spcPct val="100000"/>
              </a:lnSpc>
              <a:spcBef>
                <a:spcPts val="0"/>
              </a:spcBef>
              <a:spcAft>
                <a:spcPts val="0"/>
              </a:spcAft>
              <a:buSzPts val="1900"/>
              <a:buChar char="o"/>
            </a:pPr>
            <a:r>
              <a:rPr lang="en-AU" sz="1900"/>
              <a:t>Endorse the GHG Roadmap</a:t>
            </a:r>
            <a:endParaRPr sz="1900"/>
          </a:p>
          <a:p>
            <a:pPr indent="-305375" lvl="1" marL="768926" rtl="0" algn="l">
              <a:lnSpc>
                <a:spcPct val="100000"/>
              </a:lnSpc>
              <a:spcBef>
                <a:spcPts val="0"/>
              </a:spcBef>
              <a:spcAft>
                <a:spcPts val="0"/>
              </a:spcAft>
              <a:buSzPts val="1900"/>
              <a:buChar char="o"/>
            </a:pPr>
            <a:r>
              <a:rPr lang="en-AU" sz="1900"/>
              <a:t>Confirm actions towards GST1</a:t>
            </a:r>
            <a:endParaRPr sz="1900"/>
          </a:p>
          <a:p>
            <a:pPr indent="0" lvl="0" marL="0" rtl="0" algn="l">
              <a:lnSpc>
                <a:spcPct val="100000"/>
              </a:lnSpc>
              <a:spcBef>
                <a:spcPts val="0"/>
              </a:spcBef>
              <a:spcAft>
                <a:spcPts val="0"/>
              </a:spcAft>
              <a:buSzPts val="2000"/>
              <a:buNone/>
            </a:pPr>
            <a:r>
              <a:t/>
            </a:r>
            <a:endParaRPr sz="1000"/>
          </a:p>
          <a:p>
            <a:pPr indent="-342900" lvl="0" marL="342900" rtl="0" algn="l">
              <a:lnSpc>
                <a:spcPct val="100000"/>
              </a:lnSpc>
              <a:spcBef>
                <a:spcPts val="0"/>
              </a:spcBef>
              <a:spcAft>
                <a:spcPts val="0"/>
              </a:spcAft>
              <a:buSzPts val="2400"/>
              <a:buChar char="•"/>
            </a:pPr>
            <a:r>
              <a:rPr lang="en-AU" sz="2400"/>
              <a:t>Issues raised</a:t>
            </a:r>
            <a:endParaRPr sz="2400"/>
          </a:p>
          <a:p>
            <a:pPr indent="-305376" lvl="1" marL="768926" rtl="0" algn="l">
              <a:lnSpc>
                <a:spcPct val="100000"/>
              </a:lnSpc>
              <a:spcBef>
                <a:spcPts val="0"/>
              </a:spcBef>
              <a:spcAft>
                <a:spcPts val="0"/>
              </a:spcAft>
              <a:buSzPts val="1900"/>
              <a:buChar char="o"/>
            </a:pPr>
            <a:r>
              <a:rPr lang="en-AU" sz="1900"/>
              <a:t>GHG Roadmap resources and skills</a:t>
            </a:r>
            <a:endParaRPr sz="1900"/>
          </a:p>
          <a:p>
            <a:pPr indent="-305375" lvl="1" marL="768926" rtl="0" algn="l">
              <a:lnSpc>
                <a:spcPct val="100000"/>
              </a:lnSpc>
              <a:spcBef>
                <a:spcPts val="0"/>
              </a:spcBef>
              <a:spcAft>
                <a:spcPts val="0"/>
              </a:spcAft>
              <a:buSzPts val="1900"/>
              <a:buChar char="o"/>
            </a:pPr>
            <a:r>
              <a:t/>
            </a:r>
            <a:endParaRPr sz="1900"/>
          </a:p>
          <a:p>
            <a:pPr indent="0" lvl="0" marL="0" rtl="0" algn="l">
              <a:lnSpc>
                <a:spcPct val="100000"/>
              </a:lnSpc>
              <a:spcBef>
                <a:spcPts val="0"/>
              </a:spcBef>
              <a:spcAft>
                <a:spcPts val="0"/>
              </a:spcAft>
              <a:buSzPts val="2000"/>
              <a:buNone/>
            </a:pPr>
            <a:r>
              <a:t/>
            </a:r>
            <a:endParaRPr sz="1000"/>
          </a:p>
          <a:p>
            <a:pPr indent="-342900" lvl="0" marL="342900" rtl="0" algn="l">
              <a:lnSpc>
                <a:spcPct val="100000"/>
              </a:lnSpc>
              <a:spcBef>
                <a:spcPts val="0"/>
              </a:spcBef>
              <a:spcAft>
                <a:spcPts val="0"/>
              </a:spcAft>
              <a:buSzPts val="2400"/>
              <a:buChar char="•"/>
            </a:pPr>
            <a:r>
              <a:rPr lang="en-AU" sz="2400"/>
              <a:t>Actions and Decisions recorded</a:t>
            </a:r>
            <a:endParaRPr sz="2400"/>
          </a:p>
          <a:p>
            <a:pPr indent="-305375" lvl="1" marL="768926" rtl="0" algn="l">
              <a:lnSpc>
                <a:spcPct val="100000"/>
              </a:lnSpc>
              <a:spcBef>
                <a:spcPts val="0"/>
              </a:spcBef>
              <a:spcAft>
                <a:spcPts val="0"/>
              </a:spcAft>
              <a:buSzPts val="1900"/>
              <a:buChar char="o"/>
            </a:pPr>
            <a:r>
              <a:t/>
            </a:r>
            <a:endParaRPr sz="1900"/>
          </a:p>
          <a:p>
            <a:pPr indent="-305375" lvl="1" marL="768926" rtl="0" algn="l">
              <a:lnSpc>
                <a:spcPct val="100000"/>
              </a:lnSpc>
              <a:spcBef>
                <a:spcPts val="0"/>
              </a:spcBef>
              <a:spcAft>
                <a:spcPts val="0"/>
              </a:spcAft>
              <a:buSzPts val="1900"/>
              <a:buChar char="o"/>
            </a:pPr>
            <a:r>
              <a:t/>
            </a:r>
            <a:endParaRPr sz="1900"/>
          </a:p>
          <a:p>
            <a:pPr indent="0" lvl="0" marL="342900" rtl="0" algn="l">
              <a:lnSpc>
                <a:spcPct val="100000"/>
              </a:lnSpc>
              <a:spcBef>
                <a:spcPts val="0"/>
              </a:spcBef>
              <a:spcAft>
                <a:spcPts val="0"/>
              </a:spcAft>
              <a:buSzPts val="2000"/>
              <a:buNone/>
            </a:pPr>
            <a:r>
              <a:t/>
            </a:r>
            <a:endParaRPr sz="2400"/>
          </a:p>
          <a:p>
            <a:pPr indent="-342900" lvl="0" marL="342900" rtl="0" algn="l">
              <a:lnSpc>
                <a:spcPct val="100000"/>
              </a:lnSpc>
              <a:spcBef>
                <a:spcPts val="0"/>
              </a:spcBef>
              <a:spcAft>
                <a:spcPts val="0"/>
              </a:spcAft>
              <a:buSzPts val="2400"/>
              <a:buFont typeface="Arial"/>
              <a:buChar char="•"/>
            </a:pPr>
            <a:r>
              <a:rPr lang="en-AU" sz="2400"/>
              <a:t>Recap of key points for Plenary </a:t>
            </a:r>
            <a:endParaRPr b="1" sz="2400"/>
          </a:p>
          <a:p>
            <a:pPr indent="-305375" lvl="1" marL="768926" rtl="0" algn="l">
              <a:lnSpc>
                <a:spcPct val="100000"/>
              </a:lnSpc>
              <a:spcBef>
                <a:spcPts val="0"/>
              </a:spcBef>
              <a:spcAft>
                <a:spcPts val="0"/>
              </a:spcAft>
              <a:buSzPts val="1900"/>
              <a:buFont typeface="Courier New"/>
              <a:buChar char="o"/>
            </a:pPr>
            <a:r>
              <a:rPr lang="en-AU" sz="1900"/>
              <a:t>Principal engagement on...</a:t>
            </a:r>
            <a:endParaRPr sz="1900"/>
          </a:p>
          <a:p>
            <a:pPr indent="0" lvl="0" marL="768926" rtl="0" algn="l">
              <a:lnSpc>
                <a:spcPct val="100000"/>
              </a:lnSpc>
              <a:spcBef>
                <a:spcPts val="0"/>
              </a:spcBef>
              <a:spcAft>
                <a:spcPts val="0"/>
              </a:spcAft>
              <a:buSzPts val="2000"/>
              <a:buNone/>
            </a:pPr>
            <a:r>
              <a:t/>
            </a:r>
            <a:endParaRPr sz="1900"/>
          </a:p>
        </p:txBody>
      </p:sp>
      <p:sp>
        <p:nvSpPr>
          <p:cNvPr id="1764" name="Google Shape;1764;g95b6e651c6_1_81"/>
          <p:cNvSpPr/>
          <p:nvPr>
            <p:ph idx="12" type="sldNum"/>
          </p:nvPr>
        </p:nvSpPr>
        <p:spPr>
          <a:xfrm>
            <a:off x="8763000" y="6629400"/>
            <a:ext cx="304800" cy="187200"/>
          </a:xfrm>
          <a:prstGeom prst="roundRect">
            <a:avLst>
              <a:gd fmla="val 16667" name="adj"/>
            </a:avLst>
          </a:prstGeom>
          <a:solidFill>
            <a:schemeClr val="lt1">
              <a:alpha val="48627"/>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AU"/>
              <a:t>‹#›</a:t>
            </a:fld>
            <a:endParaRPr/>
          </a:p>
        </p:txBody>
      </p:sp>
      <p:sp>
        <p:nvSpPr>
          <p:cNvPr id="1765" name="Google Shape;1765;g95b6e651c6_1_81"/>
          <p:cNvSpPr txBox="1"/>
          <p:nvPr>
            <p:ph idx="2" type="body"/>
          </p:nvPr>
        </p:nvSpPr>
        <p:spPr>
          <a:xfrm>
            <a:off x="1516575" y="187725"/>
            <a:ext cx="6735300" cy="914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2800"/>
              <a:buNone/>
            </a:pPr>
            <a:r>
              <a:rPr lang="en-AU"/>
              <a:t>Wrap up</a:t>
            </a:r>
            <a:br>
              <a:rPr lang="en-AU"/>
            </a:br>
            <a:r>
              <a:rPr b="0" lang="en-AU" sz="2500"/>
              <a:t>GHG Roadmap</a:t>
            </a:r>
            <a:endParaRPr b="0" sz="2500"/>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9" name="Shape 1769"/>
        <p:cNvGrpSpPr/>
        <p:nvPr/>
      </p:nvGrpSpPr>
      <p:grpSpPr>
        <a:xfrm>
          <a:off x="0" y="0"/>
          <a:ext cx="0" cy="0"/>
          <a:chOff x="0" y="0"/>
          <a:chExt cx="0" cy="0"/>
        </a:xfrm>
      </p:grpSpPr>
      <p:sp>
        <p:nvSpPr>
          <p:cNvPr id="1770" name="Google Shape;1770;g95b6e651c6_1_67"/>
          <p:cNvSpPr txBox="1"/>
          <p:nvPr>
            <p:ph idx="1" type="body"/>
          </p:nvPr>
        </p:nvSpPr>
        <p:spPr>
          <a:xfrm>
            <a:off x="76200" y="1464525"/>
            <a:ext cx="8991600" cy="52578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400"/>
              <a:buChar char="•"/>
            </a:pPr>
            <a:r>
              <a:rPr lang="en-AU" sz="2400"/>
              <a:t>CEOS Plenary desired outcomes</a:t>
            </a:r>
            <a:endParaRPr sz="2400"/>
          </a:p>
          <a:p>
            <a:pPr indent="-305375" lvl="1" marL="768926" rtl="0" algn="l">
              <a:lnSpc>
                <a:spcPct val="100000"/>
              </a:lnSpc>
              <a:spcBef>
                <a:spcPts val="0"/>
              </a:spcBef>
              <a:spcAft>
                <a:spcPts val="0"/>
              </a:spcAft>
              <a:buSzPts val="1900"/>
              <a:buChar char="o"/>
            </a:pPr>
            <a:r>
              <a:rPr lang="en-AU" sz="1900"/>
              <a:t>Determine support for strategic engagement by CEOS in GST Process</a:t>
            </a:r>
            <a:endParaRPr sz="1900"/>
          </a:p>
          <a:p>
            <a:pPr indent="-305375" lvl="1" marL="768926" rtl="0" algn="l">
              <a:lnSpc>
                <a:spcPct val="100000"/>
              </a:lnSpc>
              <a:spcBef>
                <a:spcPts val="0"/>
              </a:spcBef>
              <a:spcAft>
                <a:spcPts val="0"/>
              </a:spcAft>
              <a:buSzPts val="1900"/>
              <a:buChar char="o"/>
            </a:pPr>
            <a:r>
              <a:rPr lang="en-AU" sz="1900"/>
              <a:t>Determine support &amp; resources to </a:t>
            </a:r>
            <a:r>
              <a:rPr lang="en-AU" sz="1900"/>
              <a:t>launch (begin work toward?) </a:t>
            </a:r>
            <a:r>
              <a:rPr lang="en-AU" sz="1900"/>
              <a:t>AFOLU Roadmap</a:t>
            </a:r>
            <a:endParaRPr sz="1900"/>
          </a:p>
          <a:p>
            <a:pPr indent="0" lvl="0" marL="0" rtl="0" algn="l">
              <a:lnSpc>
                <a:spcPct val="100000"/>
              </a:lnSpc>
              <a:spcBef>
                <a:spcPts val="0"/>
              </a:spcBef>
              <a:spcAft>
                <a:spcPts val="0"/>
              </a:spcAft>
              <a:buSzPts val="2000"/>
              <a:buNone/>
            </a:pPr>
            <a:r>
              <a:t/>
            </a:r>
            <a:endParaRPr sz="1000"/>
          </a:p>
          <a:p>
            <a:pPr indent="-342900" lvl="0" marL="342900" rtl="0" algn="l">
              <a:lnSpc>
                <a:spcPct val="100000"/>
              </a:lnSpc>
              <a:spcBef>
                <a:spcPts val="0"/>
              </a:spcBef>
              <a:spcAft>
                <a:spcPts val="0"/>
              </a:spcAft>
              <a:buSzPts val="2400"/>
              <a:buChar char="•"/>
            </a:pPr>
            <a:r>
              <a:rPr lang="en-AU" sz="2400"/>
              <a:t>Issues raised</a:t>
            </a:r>
            <a:endParaRPr sz="2400"/>
          </a:p>
          <a:p>
            <a:pPr indent="-305375" lvl="1" marL="768926" rtl="0" algn="l">
              <a:lnSpc>
                <a:spcPct val="100000"/>
              </a:lnSpc>
              <a:spcBef>
                <a:spcPts val="0"/>
              </a:spcBef>
              <a:spcAft>
                <a:spcPts val="0"/>
              </a:spcAft>
              <a:buSzPts val="1900"/>
              <a:buChar char="o"/>
            </a:pPr>
            <a:r>
              <a:rPr lang="en-AU" sz="1900"/>
              <a:t>Land sector EO representation (focal point) in GST process</a:t>
            </a:r>
            <a:endParaRPr sz="1900"/>
          </a:p>
          <a:p>
            <a:pPr indent="-305376" lvl="1" marL="768926" rtl="0" algn="l">
              <a:lnSpc>
                <a:spcPct val="100000"/>
              </a:lnSpc>
              <a:spcBef>
                <a:spcPts val="0"/>
              </a:spcBef>
              <a:spcAft>
                <a:spcPts val="0"/>
              </a:spcAft>
              <a:buSzPts val="1900"/>
              <a:buChar char="o"/>
            </a:pPr>
            <a:r>
              <a:rPr lang="en-AU" sz="1900"/>
              <a:t>Institutional home in CEOS to be addressed</a:t>
            </a:r>
            <a:endParaRPr sz="1900"/>
          </a:p>
          <a:p>
            <a:pPr indent="-305375" lvl="1" marL="768926" rtl="0" algn="l">
              <a:lnSpc>
                <a:spcPct val="100000"/>
              </a:lnSpc>
              <a:spcBef>
                <a:spcPts val="0"/>
              </a:spcBef>
              <a:spcAft>
                <a:spcPts val="0"/>
              </a:spcAft>
              <a:buSzPts val="1900"/>
              <a:buChar char="o"/>
            </a:pPr>
            <a:r>
              <a:rPr lang="en-AU" sz="1900"/>
              <a:t>GST1 deliverables need to be considered</a:t>
            </a:r>
            <a:endParaRPr sz="1900"/>
          </a:p>
          <a:p>
            <a:pPr indent="0" lvl="0" marL="0" rtl="0" algn="l">
              <a:lnSpc>
                <a:spcPct val="100000"/>
              </a:lnSpc>
              <a:spcBef>
                <a:spcPts val="0"/>
              </a:spcBef>
              <a:spcAft>
                <a:spcPts val="0"/>
              </a:spcAft>
              <a:buSzPts val="2000"/>
              <a:buNone/>
            </a:pPr>
            <a:r>
              <a:t/>
            </a:r>
            <a:endParaRPr sz="1000"/>
          </a:p>
          <a:p>
            <a:pPr indent="-342900" lvl="0" marL="342900" rtl="0" algn="l">
              <a:lnSpc>
                <a:spcPct val="100000"/>
              </a:lnSpc>
              <a:spcBef>
                <a:spcPts val="0"/>
              </a:spcBef>
              <a:spcAft>
                <a:spcPts val="0"/>
              </a:spcAft>
              <a:buSzPts val="2400"/>
              <a:buChar char="•"/>
            </a:pPr>
            <a:r>
              <a:rPr lang="en-AU" sz="2400"/>
              <a:t>Actions and Decisions recorded</a:t>
            </a:r>
            <a:endParaRPr sz="2400"/>
          </a:p>
          <a:p>
            <a:pPr indent="-305375" lvl="1" marL="768926" rtl="0" algn="l">
              <a:lnSpc>
                <a:spcPct val="100000"/>
              </a:lnSpc>
              <a:spcBef>
                <a:spcPts val="0"/>
              </a:spcBef>
              <a:spcAft>
                <a:spcPts val="0"/>
              </a:spcAft>
              <a:buSzPts val="1900"/>
              <a:buChar char="o"/>
            </a:pPr>
            <a:r>
              <a:t/>
            </a:r>
            <a:endParaRPr sz="1900"/>
          </a:p>
          <a:p>
            <a:pPr indent="-305375" lvl="1" marL="768926" rtl="0" algn="l">
              <a:lnSpc>
                <a:spcPct val="100000"/>
              </a:lnSpc>
              <a:spcBef>
                <a:spcPts val="0"/>
              </a:spcBef>
              <a:spcAft>
                <a:spcPts val="0"/>
              </a:spcAft>
              <a:buSzPts val="1900"/>
              <a:buChar char="o"/>
            </a:pPr>
            <a:r>
              <a:t/>
            </a:r>
            <a:endParaRPr sz="1900"/>
          </a:p>
          <a:p>
            <a:pPr indent="0" lvl="0" marL="342900" rtl="0" algn="l">
              <a:lnSpc>
                <a:spcPct val="100000"/>
              </a:lnSpc>
              <a:spcBef>
                <a:spcPts val="0"/>
              </a:spcBef>
              <a:spcAft>
                <a:spcPts val="0"/>
              </a:spcAft>
              <a:buSzPts val="2000"/>
              <a:buNone/>
            </a:pPr>
            <a:r>
              <a:t/>
            </a:r>
            <a:endParaRPr sz="2400"/>
          </a:p>
          <a:p>
            <a:pPr indent="-342900" lvl="0" marL="342900" rtl="0" algn="l">
              <a:lnSpc>
                <a:spcPct val="100000"/>
              </a:lnSpc>
              <a:spcBef>
                <a:spcPts val="0"/>
              </a:spcBef>
              <a:spcAft>
                <a:spcPts val="0"/>
              </a:spcAft>
              <a:buSzPts val="2400"/>
              <a:buFont typeface="Arial"/>
              <a:buChar char="•"/>
            </a:pPr>
            <a:r>
              <a:rPr lang="en-AU" sz="2400"/>
              <a:t>Recap of key points for Plenary </a:t>
            </a:r>
            <a:endParaRPr b="1" sz="2400"/>
          </a:p>
          <a:p>
            <a:pPr indent="-305375" lvl="1" marL="768926" rtl="0" algn="l">
              <a:lnSpc>
                <a:spcPct val="100000"/>
              </a:lnSpc>
              <a:spcBef>
                <a:spcPts val="0"/>
              </a:spcBef>
              <a:spcAft>
                <a:spcPts val="0"/>
              </a:spcAft>
              <a:buSzPts val="1900"/>
              <a:buFont typeface="Courier New"/>
              <a:buChar char="o"/>
            </a:pPr>
            <a:r>
              <a:rPr lang="en-AU" sz="1900"/>
              <a:t>Principals prepared for support for full roadmap effort</a:t>
            </a:r>
            <a:endParaRPr sz="1900"/>
          </a:p>
          <a:p>
            <a:pPr indent="0" lvl="0" marL="768926" rtl="0" algn="l">
              <a:lnSpc>
                <a:spcPct val="100000"/>
              </a:lnSpc>
              <a:spcBef>
                <a:spcPts val="0"/>
              </a:spcBef>
              <a:spcAft>
                <a:spcPts val="0"/>
              </a:spcAft>
              <a:buSzPts val="2000"/>
              <a:buNone/>
            </a:pPr>
            <a:r>
              <a:t/>
            </a:r>
            <a:endParaRPr sz="1900"/>
          </a:p>
        </p:txBody>
      </p:sp>
      <p:sp>
        <p:nvSpPr>
          <p:cNvPr id="1771" name="Google Shape;1771;g95b6e651c6_1_67"/>
          <p:cNvSpPr/>
          <p:nvPr>
            <p:ph idx="12" type="sldNum"/>
          </p:nvPr>
        </p:nvSpPr>
        <p:spPr>
          <a:xfrm>
            <a:off x="8763000" y="6629400"/>
            <a:ext cx="304800" cy="187200"/>
          </a:xfrm>
          <a:prstGeom prst="roundRect">
            <a:avLst>
              <a:gd fmla="val 16667" name="adj"/>
            </a:avLst>
          </a:prstGeom>
          <a:solidFill>
            <a:schemeClr val="lt1">
              <a:alpha val="48627"/>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AU"/>
              <a:t>‹#›</a:t>
            </a:fld>
            <a:endParaRPr/>
          </a:p>
        </p:txBody>
      </p:sp>
      <p:sp>
        <p:nvSpPr>
          <p:cNvPr id="1772" name="Google Shape;1772;g95b6e651c6_1_67"/>
          <p:cNvSpPr txBox="1"/>
          <p:nvPr>
            <p:ph idx="2" type="body"/>
          </p:nvPr>
        </p:nvSpPr>
        <p:spPr>
          <a:xfrm>
            <a:off x="1516575" y="187725"/>
            <a:ext cx="6735300" cy="914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2800"/>
              <a:buNone/>
            </a:pPr>
            <a:r>
              <a:rPr lang="en-AU"/>
              <a:t>Wrap up</a:t>
            </a:r>
            <a:br>
              <a:rPr lang="en-AU"/>
            </a:br>
            <a:r>
              <a:rPr b="0" lang="en-AU" sz="2500"/>
              <a:t>AFOLU</a:t>
            </a:r>
            <a:r>
              <a:rPr lang="en-AU"/>
              <a:t> </a:t>
            </a:r>
            <a:r>
              <a:rPr b="0" lang="en-AU" sz="2500"/>
              <a:t>Roadmap</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pic>
        <p:nvPicPr>
          <p:cNvPr id="474" name="Google Shape;474;g9771213e26_2_82"/>
          <p:cNvPicPr preferRelativeResize="0"/>
          <p:nvPr/>
        </p:nvPicPr>
        <p:blipFill rotWithShape="1">
          <a:blip r:embed="rId3">
            <a:alphaModFix/>
          </a:blip>
          <a:srcRect b="0" l="0" r="0" t="0"/>
          <a:stretch/>
        </p:blipFill>
        <p:spPr>
          <a:xfrm>
            <a:off x="-3" y="1991518"/>
            <a:ext cx="5336672" cy="1580449"/>
          </a:xfrm>
          <a:prstGeom prst="rect">
            <a:avLst/>
          </a:prstGeom>
          <a:noFill/>
          <a:ln>
            <a:noFill/>
          </a:ln>
        </p:spPr>
      </p:pic>
      <p:sp>
        <p:nvSpPr>
          <p:cNvPr id="475" name="Google Shape;475;g9771213e26_2_82"/>
          <p:cNvSpPr/>
          <p:nvPr/>
        </p:nvSpPr>
        <p:spPr>
          <a:xfrm>
            <a:off x="0" y="3584409"/>
            <a:ext cx="5336672" cy="132343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AU" sz="1600" u="none" cap="none" strike="noStrike">
                <a:solidFill>
                  <a:srgbClr val="1F3864"/>
                </a:solidFill>
                <a:latin typeface="Times New Roman"/>
                <a:ea typeface="Times New Roman"/>
                <a:cs typeface="Times New Roman"/>
                <a:sym typeface="Times New Roman"/>
              </a:rPr>
              <a:t>Figure: Simulated XCO</a:t>
            </a:r>
            <a:r>
              <a:rPr b="0" baseline="-25000" i="0" lang="en-AU" sz="1600" u="none" cap="none" strike="noStrike">
                <a:solidFill>
                  <a:srgbClr val="1F3864"/>
                </a:solidFill>
                <a:latin typeface="Times New Roman"/>
                <a:ea typeface="Times New Roman"/>
                <a:cs typeface="Times New Roman"/>
                <a:sym typeface="Times New Roman"/>
              </a:rPr>
              <a:t>2</a:t>
            </a:r>
            <a:r>
              <a:rPr b="0" i="0" lang="en-AU" sz="1600" u="none" cap="none" strike="noStrike">
                <a:solidFill>
                  <a:srgbClr val="1F3864"/>
                </a:solidFill>
                <a:latin typeface="Times New Roman"/>
                <a:ea typeface="Times New Roman"/>
                <a:cs typeface="Times New Roman"/>
                <a:sym typeface="Times New Roman"/>
              </a:rPr>
              <a:t> and NO</a:t>
            </a:r>
            <a:r>
              <a:rPr b="0" baseline="-25000" i="0" lang="en-AU" sz="1600" u="none" cap="none" strike="noStrike">
                <a:solidFill>
                  <a:srgbClr val="1F3864"/>
                </a:solidFill>
                <a:latin typeface="Times New Roman"/>
                <a:ea typeface="Times New Roman"/>
                <a:cs typeface="Times New Roman"/>
                <a:sym typeface="Times New Roman"/>
              </a:rPr>
              <a:t>2</a:t>
            </a:r>
            <a:r>
              <a:rPr b="0" i="0" lang="en-AU" sz="1600" u="none" cap="none" strike="noStrike">
                <a:solidFill>
                  <a:srgbClr val="1F3864"/>
                </a:solidFill>
                <a:latin typeface="Times New Roman"/>
                <a:ea typeface="Times New Roman"/>
                <a:cs typeface="Times New Roman"/>
                <a:sym typeface="Times New Roman"/>
              </a:rPr>
              <a:t> plumes originating from power plants and other emission sources in a larger area around Berlin. Simulated data come from the COSMO-GHG model as used in the SMARTCARB study simulating a swath width of 250 km. (credit: ESA SMARTCARB).</a:t>
            </a:r>
            <a:endParaRPr b="0" i="0" sz="1600" u="none" cap="none" strike="noStrike">
              <a:solidFill>
                <a:srgbClr val="000000"/>
              </a:solidFill>
              <a:latin typeface="Arial"/>
              <a:ea typeface="Arial"/>
              <a:cs typeface="Arial"/>
              <a:sym typeface="Arial"/>
            </a:endParaRPr>
          </a:p>
        </p:txBody>
      </p:sp>
      <p:pic>
        <p:nvPicPr>
          <p:cNvPr id="476" name="Google Shape;476;g9771213e26_2_82"/>
          <p:cNvPicPr preferRelativeResize="0"/>
          <p:nvPr/>
        </p:nvPicPr>
        <p:blipFill rotWithShape="1">
          <a:blip r:embed="rId4">
            <a:alphaModFix/>
          </a:blip>
          <a:srcRect b="0" l="0" r="0" t="0"/>
          <a:stretch/>
        </p:blipFill>
        <p:spPr>
          <a:xfrm>
            <a:off x="5526201" y="2236085"/>
            <a:ext cx="3548539" cy="2671763"/>
          </a:xfrm>
          <a:prstGeom prst="rect">
            <a:avLst/>
          </a:prstGeom>
          <a:noFill/>
          <a:ln>
            <a:noFill/>
          </a:ln>
        </p:spPr>
      </p:pic>
      <p:sp>
        <p:nvSpPr>
          <p:cNvPr id="477" name="Google Shape;477;g9771213e26_2_82"/>
          <p:cNvSpPr/>
          <p:nvPr/>
        </p:nvSpPr>
        <p:spPr>
          <a:xfrm>
            <a:off x="3239367" y="5005707"/>
            <a:ext cx="5904633" cy="1655390"/>
          </a:xfrm>
          <a:prstGeom prst="rect">
            <a:avLst/>
          </a:prstGeom>
          <a:noFill/>
          <a:ln>
            <a:noFill/>
          </a:ln>
        </p:spPr>
        <p:txBody>
          <a:bodyPr anchorCtr="0" anchor="t" bIns="45700" lIns="91425" spcFirstLastPara="1" rIns="91425" wrap="square" tIns="45700">
            <a:noAutofit/>
          </a:bodyPr>
          <a:lstStyle/>
          <a:p>
            <a:pPr indent="0" lvl="0" marL="0" marR="0" rtl="0" algn="just">
              <a:lnSpc>
                <a:spcPct val="107000"/>
              </a:lnSpc>
              <a:spcBef>
                <a:spcPts val="0"/>
              </a:spcBef>
              <a:spcAft>
                <a:spcPts val="0"/>
              </a:spcAft>
              <a:buNone/>
            </a:pPr>
            <a:r>
              <a:rPr b="0" i="0" lang="en-AU" sz="1600" u="none" cap="none" strike="noStrike">
                <a:solidFill>
                  <a:srgbClr val="1F3864"/>
                </a:solidFill>
                <a:latin typeface="Times New Roman"/>
                <a:ea typeface="Times New Roman"/>
                <a:cs typeface="Times New Roman"/>
                <a:sym typeface="Times New Roman"/>
              </a:rPr>
              <a:t>Figure: The XCO</a:t>
            </a:r>
            <a:r>
              <a:rPr b="0" baseline="-25000" i="0" lang="en-AU" sz="1600" u="none" cap="none" strike="noStrike">
                <a:solidFill>
                  <a:srgbClr val="1F3864"/>
                </a:solidFill>
                <a:latin typeface="Times New Roman"/>
                <a:ea typeface="Times New Roman"/>
                <a:cs typeface="Times New Roman"/>
                <a:sym typeface="Times New Roman"/>
              </a:rPr>
              <a:t>2</a:t>
            </a:r>
            <a:r>
              <a:rPr b="0" i="0" lang="en-AU" sz="1600" u="none" cap="none" strike="noStrike">
                <a:solidFill>
                  <a:srgbClr val="1F3864"/>
                </a:solidFill>
                <a:latin typeface="Times New Roman"/>
                <a:ea typeface="Times New Roman"/>
                <a:cs typeface="Times New Roman"/>
                <a:sym typeface="Times New Roman"/>
              </a:rPr>
              <a:t> distribution over 780 km by 670 km region centered over Berlin, Germany (adapted from Kuhlmann et al. 2018) is shown along with the spatial coverage and resolution for GOSAT (red dots), OCO-2 (blue tracks) and a proposed CO</a:t>
            </a:r>
            <a:r>
              <a:rPr b="0" baseline="-25000" i="0" lang="en-AU" sz="1600" u="none" cap="none" strike="noStrike">
                <a:solidFill>
                  <a:srgbClr val="1F3864"/>
                </a:solidFill>
                <a:latin typeface="Times New Roman"/>
                <a:ea typeface="Times New Roman"/>
                <a:cs typeface="Times New Roman"/>
                <a:sym typeface="Times New Roman"/>
              </a:rPr>
              <a:t>2</a:t>
            </a:r>
            <a:r>
              <a:rPr b="0" i="0" lang="en-AU" sz="1600" u="none" cap="none" strike="noStrike">
                <a:solidFill>
                  <a:srgbClr val="1F3864"/>
                </a:solidFill>
                <a:latin typeface="Times New Roman"/>
                <a:ea typeface="Times New Roman"/>
                <a:cs typeface="Times New Roman"/>
                <a:sym typeface="Times New Roman"/>
              </a:rPr>
              <a:t> Sentinel mission with a 250 km-wide swath (light grey region). Credit: ESA SMARTCARB.</a:t>
            </a:r>
            <a:endParaRPr b="0" i="0" sz="1600" u="none" cap="none" strike="noStrike">
              <a:solidFill>
                <a:srgbClr val="1F3864"/>
              </a:solidFill>
              <a:latin typeface="Times New Roman"/>
              <a:ea typeface="Times New Roman"/>
              <a:cs typeface="Times New Roman"/>
              <a:sym typeface="Times New Roman"/>
            </a:endParaRPr>
          </a:p>
        </p:txBody>
      </p:sp>
      <p:sp>
        <p:nvSpPr>
          <p:cNvPr id="478" name="Google Shape;478;g9771213e26_2_82"/>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100000"/>
              </a:lnSpc>
              <a:spcBef>
                <a:spcPts val="500"/>
              </a:spcBef>
              <a:spcAft>
                <a:spcPts val="0"/>
              </a:spcAft>
              <a:buClr>
                <a:schemeClr val="lt1"/>
              </a:buClr>
              <a:buSzPts val="2800"/>
              <a:buFont typeface="Arial"/>
              <a:buNone/>
            </a:pPr>
            <a:r>
              <a:rPr lang="en-AU"/>
              <a:t>Emission Source Detection?</a:t>
            </a:r>
            <a:endParaRPr/>
          </a:p>
        </p:txBody>
      </p:sp>
      <p:sp>
        <p:nvSpPr>
          <p:cNvPr id="479" name="Google Shape;479;g9771213e26_2_82"/>
          <p:cNvSpPr txBox="1"/>
          <p:nvPr/>
        </p:nvSpPr>
        <p:spPr>
          <a:xfrm>
            <a:off x="38292" y="1369495"/>
            <a:ext cx="9036448" cy="4616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AU" sz="2400" u="none" cap="none" strike="noStrike">
                <a:solidFill>
                  <a:schemeClr val="dk2"/>
                </a:solidFill>
                <a:latin typeface="Arial"/>
                <a:ea typeface="Arial"/>
                <a:cs typeface="Arial"/>
                <a:sym typeface="Arial"/>
              </a:rPr>
              <a:t>Requirements are changing – need to reflect this in GCOS IP</a:t>
            </a:r>
            <a:endParaRPr b="1" i="0" sz="2400" u="none" cap="none" strike="noStrike">
              <a:solidFill>
                <a:schemeClr val="dk2"/>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pic>
        <p:nvPicPr>
          <p:cNvPr descr="image002" id="485" name="Google Shape;485;g9771213e26_2_92"/>
          <p:cNvPicPr preferRelativeResize="0"/>
          <p:nvPr/>
        </p:nvPicPr>
        <p:blipFill rotWithShape="1">
          <a:blip r:embed="rId3">
            <a:alphaModFix/>
          </a:blip>
          <a:srcRect b="0" l="0" r="0" t="0"/>
          <a:stretch/>
        </p:blipFill>
        <p:spPr>
          <a:xfrm>
            <a:off x="3527298" y="2365331"/>
            <a:ext cx="5616702" cy="2781348"/>
          </a:xfrm>
          <a:prstGeom prst="rect">
            <a:avLst/>
          </a:prstGeom>
          <a:noFill/>
          <a:ln>
            <a:noFill/>
          </a:ln>
        </p:spPr>
      </p:pic>
      <p:sp>
        <p:nvSpPr>
          <p:cNvPr id="486" name="Google Shape;486;g9771213e26_2_92"/>
          <p:cNvSpPr txBox="1"/>
          <p:nvPr/>
        </p:nvSpPr>
        <p:spPr>
          <a:xfrm>
            <a:off x="2046083" y="90535"/>
            <a:ext cx="5341544" cy="95410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AU" sz="2800" u="none" cap="none" strike="noStrike">
                <a:solidFill>
                  <a:schemeClr val="lt1"/>
                </a:solidFill>
                <a:latin typeface="Arial"/>
                <a:ea typeface="Arial"/>
                <a:cs typeface="Arial"/>
                <a:sym typeface="Arial"/>
              </a:rPr>
              <a:t>Loss &amp; Damage - Intensity of Cyclones and Upper Ocean</a:t>
            </a:r>
            <a:endParaRPr b="1" i="0" sz="2800" u="none" cap="none" strike="noStrike">
              <a:solidFill>
                <a:schemeClr val="lt1"/>
              </a:solidFill>
              <a:latin typeface="Arial"/>
              <a:ea typeface="Arial"/>
              <a:cs typeface="Arial"/>
              <a:sym typeface="Arial"/>
            </a:endParaRPr>
          </a:p>
        </p:txBody>
      </p:sp>
      <p:sp>
        <p:nvSpPr>
          <p:cNvPr id="487" name="Google Shape;487;g9771213e26_2_92"/>
          <p:cNvSpPr/>
          <p:nvPr/>
        </p:nvSpPr>
        <p:spPr>
          <a:xfrm>
            <a:off x="0" y="5920966"/>
            <a:ext cx="9234535" cy="73866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AU" sz="1400" u="none" cap="none" strike="noStrike">
                <a:solidFill>
                  <a:srgbClr val="000000"/>
                </a:solidFill>
                <a:latin typeface="Arial"/>
                <a:ea typeface="Arial"/>
                <a:cs typeface="Arial"/>
                <a:sym typeface="Arial"/>
              </a:rPr>
              <a:t>By NOAA National Environmental Satellite, Data, and Information Service (NESDIS) - https://www.nesdis.noaa.gov/content/goes-16-sees-three-hurricanes-atlantic, Public Domain, https://commons.wikimedia.org/w/index.php?curid=67039446</a:t>
            </a:r>
            <a:endParaRPr/>
          </a:p>
        </p:txBody>
      </p:sp>
      <p:pic>
        <p:nvPicPr>
          <p:cNvPr id="488" name="Google Shape;488;g9771213e26_2_92"/>
          <p:cNvPicPr preferRelativeResize="0"/>
          <p:nvPr/>
        </p:nvPicPr>
        <p:blipFill rotWithShape="1">
          <a:blip r:embed="rId4">
            <a:alphaModFix/>
          </a:blip>
          <a:srcRect b="0" l="0" r="0" t="0"/>
          <a:stretch/>
        </p:blipFill>
        <p:spPr>
          <a:xfrm>
            <a:off x="0" y="1110747"/>
            <a:ext cx="9144000" cy="4810219"/>
          </a:xfrm>
          <a:prstGeom prst="rect">
            <a:avLst/>
          </a:prstGeom>
          <a:noFill/>
          <a:ln>
            <a:noFill/>
          </a:ln>
        </p:spPr>
      </p:pic>
      <p:cxnSp>
        <p:nvCxnSpPr>
          <p:cNvPr id="489" name="Google Shape;489;g9771213e26_2_92"/>
          <p:cNvCxnSpPr/>
          <p:nvPr/>
        </p:nvCxnSpPr>
        <p:spPr>
          <a:xfrm flipH="1">
            <a:off x="5658416" y="2299226"/>
            <a:ext cx="851026" cy="545939"/>
          </a:xfrm>
          <a:prstGeom prst="straightConnector1">
            <a:avLst/>
          </a:prstGeom>
          <a:noFill/>
          <a:ln cap="flat" cmpd="sng" w="76200">
            <a:solidFill>
              <a:srgbClr val="FFFF00"/>
            </a:solidFill>
            <a:prstDash val="solid"/>
            <a:round/>
            <a:headEnd len="sm" w="sm" type="none"/>
            <a:tailEnd len="med" w="med" type="triangle"/>
          </a:ln>
        </p:spPr>
      </p:cxnSp>
      <p:sp>
        <p:nvSpPr>
          <p:cNvPr id="490" name="Google Shape;490;g9771213e26_2_92"/>
          <p:cNvSpPr txBox="1"/>
          <p:nvPr/>
        </p:nvSpPr>
        <p:spPr>
          <a:xfrm>
            <a:off x="6593691" y="2006838"/>
            <a:ext cx="2414507" cy="89255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AU" sz="3200" u="none" cap="none" strike="noStrike">
                <a:solidFill>
                  <a:schemeClr val="lt1"/>
                </a:solidFill>
                <a:latin typeface="Arial"/>
                <a:ea typeface="Arial"/>
                <a:cs typeface="Arial"/>
                <a:sym typeface="Arial"/>
              </a:rPr>
              <a:t>IRMA</a:t>
            </a:r>
            <a:endParaRPr/>
          </a:p>
          <a:p>
            <a:pPr indent="0" lvl="0" marL="0" marR="0" rtl="0" algn="l">
              <a:lnSpc>
                <a:spcPct val="100000"/>
              </a:lnSpc>
              <a:spcBef>
                <a:spcPts val="0"/>
              </a:spcBef>
              <a:spcAft>
                <a:spcPts val="0"/>
              </a:spcAft>
              <a:buNone/>
            </a:pPr>
            <a:r>
              <a:rPr b="1" i="0" lang="en-AU" sz="2000" u="none" cap="none" strike="noStrike">
                <a:solidFill>
                  <a:schemeClr val="lt1"/>
                </a:solidFill>
                <a:latin typeface="Arial"/>
                <a:ea typeface="Arial"/>
                <a:cs typeface="Arial"/>
                <a:sym typeface="Arial"/>
              </a:rPr>
              <a:t>September 2017</a:t>
            </a:r>
            <a:endParaRPr b="1" i="0" sz="2000" u="none" cap="none" strike="noStrike">
              <a:solidFill>
                <a:schemeClr val="lt1"/>
              </a:solidFill>
              <a:latin typeface="Arial"/>
              <a:ea typeface="Arial"/>
              <a:cs typeface="Arial"/>
              <a:sym typeface="Arial"/>
            </a:endParaRPr>
          </a:p>
        </p:txBody>
      </p:sp>
      <p:sp>
        <p:nvSpPr>
          <p:cNvPr id="491" name="Google Shape;491;g9771213e26_2_92"/>
          <p:cNvSpPr txBox="1"/>
          <p:nvPr/>
        </p:nvSpPr>
        <p:spPr>
          <a:xfrm>
            <a:off x="5244340" y="4349030"/>
            <a:ext cx="3990195" cy="153888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AU" sz="2000" u="none" cap="none" strike="noStrike">
                <a:solidFill>
                  <a:schemeClr val="lt1"/>
                </a:solidFill>
                <a:latin typeface="Arial"/>
                <a:ea typeface="Arial"/>
                <a:cs typeface="Arial"/>
                <a:sym typeface="Arial"/>
              </a:rPr>
              <a:t>Florida alone:</a:t>
            </a:r>
            <a:endParaRPr/>
          </a:p>
          <a:p>
            <a:pPr indent="-342900" lvl="0" marL="342900" marR="0" rtl="0" algn="l">
              <a:lnSpc>
                <a:spcPct val="100000"/>
              </a:lnSpc>
              <a:spcBef>
                <a:spcPts val="0"/>
              </a:spcBef>
              <a:spcAft>
                <a:spcPts val="0"/>
              </a:spcAft>
              <a:buClr>
                <a:srgbClr val="FF0000"/>
              </a:buClr>
              <a:buSzPts val="2000"/>
              <a:buFont typeface="Arial"/>
              <a:buChar char="•"/>
            </a:pPr>
            <a:r>
              <a:rPr b="1" i="0" lang="en-AU" sz="2000" u="none" cap="none" strike="noStrike">
                <a:solidFill>
                  <a:schemeClr val="lt1"/>
                </a:solidFill>
                <a:latin typeface="Arial"/>
                <a:ea typeface="Arial"/>
                <a:cs typeface="Arial"/>
                <a:sym typeface="Arial"/>
              </a:rPr>
              <a:t>6.5 Million people evacuated</a:t>
            </a:r>
            <a:endParaRPr/>
          </a:p>
          <a:p>
            <a:pPr indent="-342900" lvl="0" marL="342900" marR="0" rtl="0" algn="l">
              <a:lnSpc>
                <a:spcPct val="100000"/>
              </a:lnSpc>
              <a:spcBef>
                <a:spcPts val="0"/>
              </a:spcBef>
              <a:spcAft>
                <a:spcPts val="0"/>
              </a:spcAft>
              <a:buClr>
                <a:srgbClr val="FF0000"/>
              </a:buClr>
              <a:buSzPts val="2000"/>
              <a:buFont typeface="Arial"/>
              <a:buChar char="•"/>
            </a:pPr>
            <a:r>
              <a:rPr b="1" i="0" lang="en-AU" sz="2000" u="none" cap="none" strike="noStrike">
                <a:solidFill>
                  <a:schemeClr val="lt1"/>
                </a:solidFill>
                <a:latin typeface="Arial"/>
                <a:ea typeface="Arial"/>
                <a:cs typeface="Arial"/>
                <a:sym typeface="Arial"/>
              </a:rPr>
              <a:t>~50-100 fatalities</a:t>
            </a:r>
            <a:endParaRPr b="1" i="0" sz="2000" u="none" cap="none" strike="noStrike">
              <a:solidFill>
                <a:schemeClr val="lt1"/>
              </a:solidFill>
              <a:latin typeface="Arial"/>
              <a:ea typeface="Arial"/>
              <a:cs typeface="Arial"/>
              <a:sym typeface="Arial"/>
            </a:endParaRPr>
          </a:p>
          <a:p>
            <a:pPr indent="-342900" lvl="0" marL="342900" marR="0" rtl="0" algn="l">
              <a:lnSpc>
                <a:spcPct val="100000"/>
              </a:lnSpc>
              <a:spcBef>
                <a:spcPts val="0"/>
              </a:spcBef>
              <a:spcAft>
                <a:spcPts val="0"/>
              </a:spcAft>
              <a:buClr>
                <a:srgbClr val="FF0000"/>
              </a:buClr>
              <a:buSzPts val="2000"/>
              <a:buFont typeface="Arial"/>
              <a:buChar char="•"/>
            </a:pPr>
            <a:r>
              <a:rPr b="1" i="0" lang="en-AU" sz="2000" u="none" cap="none" strike="noStrike">
                <a:solidFill>
                  <a:schemeClr val="lt1"/>
                </a:solidFill>
                <a:latin typeface="Arial"/>
                <a:ea typeface="Arial"/>
                <a:cs typeface="Arial"/>
                <a:sym typeface="Arial"/>
              </a:rPr>
              <a:t>$50 Billion damage</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g9771213e26_2_103"/>
          <p:cNvSpPr txBox="1"/>
          <p:nvPr>
            <p:ph idx="2" type="body"/>
          </p:nvPr>
        </p:nvSpPr>
        <p:spPr>
          <a:xfrm>
            <a:off x="1837853" y="76200"/>
            <a:ext cx="5549775" cy="9144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100000"/>
              </a:lnSpc>
              <a:spcBef>
                <a:spcPts val="500"/>
              </a:spcBef>
              <a:spcAft>
                <a:spcPts val="0"/>
              </a:spcAft>
              <a:buClr>
                <a:schemeClr val="lt1"/>
              </a:buClr>
              <a:buSzPts val="2800"/>
              <a:buFont typeface="Arial"/>
              <a:buNone/>
            </a:pPr>
            <a:r>
              <a:rPr lang="en-AU"/>
              <a:t>Loss &amp; Damage: Weather Impacts and Preparedness</a:t>
            </a:r>
            <a:endParaRPr/>
          </a:p>
        </p:txBody>
      </p:sp>
      <p:grpSp>
        <p:nvGrpSpPr>
          <p:cNvPr id="498" name="Google Shape;498;g9771213e26_2_103"/>
          <p:cNvGrpSpPr/>
          <p:nvPr/>
        </p:nvGrpSpPr>
        <p:grpSpPr>
          <a:xfrm>
            <a:off x="110488" y="1216780"/>
            <a:ext cx="8616883" cy="3463201"/>
            <a:chOff x="0" y="1216780"/>
            <a:chExt cx="8616883" cy="3463201"/>
          </a:xfrm>
        </p:grpSpPr>
        <p:sp>
          <p:nvSpPr>
            <p:cNvPr id="499" name="Google Shape;499;g9771213e26_2_103"/>
            <p:cNvSpPr txBox="1"/>
            <p:nvPr/>
          </p:nvSpPr>
          <p:spPr>
            <a:xfrm>
              <a:off x="6157172" y="1569096"/>
              <a:ext cx="2459711" cy="553998"/>
            </a:xfrm>
            <a:prstGeom prst="rect">
              <a:avLst/>
            </a:prstGeom>
            <a:solidFill>
              <a:schemeClr val="lt1"/>
            </a:solidFill>
            <a:ln cap="flat" cmpd="sng" w="1905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AU" sz="1500" u="none" cap="none" strike="noStrike">
                  <a:solidFill>
                    <a:srgbClr val="000000"/>
                  </a:solidFill>
                  <a:latin typeface="Arial"/>
                  <a:ea typeface="Arial"/>
                  <a:cs typeface="Arial"/>
                  <a:sym typeface="Arial"/>
                </a:rPr>
                <a:t>700hPa initial conditions </a:t>
              </a:r>
              <a:r>
                <a:rPr b="0" i="0" lang="en-AU" sz="1500" u="sng" cap="none" strike="noStrike">
                  <a:solidFill>
                    <a:srgbClr val="000000"/>
                  </a:solidFill>
                  <a:latin typeface="Arial"/>
                  <a:ea typeface="Arial"/>
                  <a:cs typeface="Arial"/>
                  <a:sym typeface="Arial"/>
                </a:rPr>
                <a:t>with</a:t>
              </a:r>
              <a:r>
                <a:rPr b="0" i="0" lang="en-AU" sz="1500" u="none" cap="none" strike="noStrike">
                  <a:solidFill>
                    <a:srgbClr val="000000"/>
                  </a:solidFill>
                  <a:latin typeface="Arial"/>
                  <a:ea typeface="Arial"/>
                  <a:cs typeface="Arial"/>
                  <a:sym typeface="Arial"/>
                </a:rPr>
                <a:t> satellites</a:t>
              </a:r>
              <a:endParaRPr/>
            </a:p>
          </p:txBody>
        </p:sp>
        <p:sp>
          <p:nvSpPr>
            <p:cNvPr id="500" name="Google Shape;500;g9771213e26_2_103"/>
            <p:cNvSpPr txBox="1"/>
            <p:nvPr/>
          </p:nvSpPr>
          <p:spPr>
            <a:xfrm>
              <a:off x="6157172" y="3215773"/>
              <a:ext cx="2459711" cy="553998"/>
            </a:xfrm>
            <a:prstGeom prst="rect">
              <a:avLst/>
            </a:prstGeom>
            <a:solidFill>
              <a:schemeClr val="lt1"/>
            </a:solidFill>
            <a:ln cap="flat" cmpd="sng" w="1905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AU" sz="1500" u="none" cap="none" strike="noStrike">
                  <a:solidFill>
                    <a:srgbClr val="000000"/>
                  </a:solidFill>
                  <a:latin typeface="Arial"/>
                  <a:ea typeface="Arial"/>
                  <a:cs typeface="Arial"/>
                  <a:sym typeface="Arial"/>
                </a:rPr>
                <a:t>700hPa initial conditions </a:t>
              </a:r>
              <a:r>
                <a:rPr b="0" i="0" lang="en-AU" sz="1500" u="sng" cap="none" strike="noStrike">
                  <a:solidFill>
                    <a:srgbClr val="000000"/>
                  </a:solidFill>
                  <a:latin typeface="Arial"/>
                  <a:ea typeface="Arial"/>
                  <a:cs typeface="Arial"/>
                  <a:sym typeface="Arial"/>
                </a:rPr>
                <a:t>without</a:t>
              </a:r>
              <a:r>
                <a:rPr b="0" i="0" lang="en-AU" sz="1500" u="none" cap="none" strike="noStrike">
                  <a:solidFill>
                    <a:srgbClr val="000000"/>
                  </a:solidFill>
                  <a:latin typeface="Arial"/>
                  <a:ea typeface="Arial"/>
                  <a:cs typeface="Arial"/>
                  <a:sym typeface="Arial"/>
                </a:rPr>
                <a:t> satellites</a:t>
              </a:r>
              <a:endParaRPr/>
            </a:p>
          </p:txBody>
        </p:sp>
        <p:pic>
          <p:nvPicPr>
            <p:cNvPr id="501" name="Google Shape;501;g9771213e26_2_103"/>
            <p:cNvPicPr preferRelativeResize="0"/>
            <p:nvPr/>
          </p:nvPicPr>
          <p:blipFill rotWithShape="1">
            <a:blip r:embed="rId3">
              <a:alphaModFix/>
            </a:blip>
            <a:srcRect b="0" l="0" r="0" t="0"/>
            <a:stretch/>
          </p:blipFill>
          <p:spPr>
            <a:xfrm>
              <a:off x="0" y="1216780"/>
              <a:ext cx="4892835" cy="3463201"/>
            </a:xfrm>
            <a:prstGeom prst="rect">
              <a:avLst/>
            </a:prstGeom>
            <a:noFill/>
            <a:ln>
              <a:noFill/>
            </a:ln>
          </p:spPr>
        </p:pic>
        <p:pic>
          <p:nvPicPr>
            <p:cNvPr id="502" name="Google Shape;502;g9771213e26_2_103"/>
            <p:cNvPicPr preferRelativeResize="0"/>
            <p:nvPr/>
          </p:nvPicPr>
          <p:blipFill rotWithShape="1">
            <a:blip r:embed="rId4">
              <a:alphaModFix/>
            </a:blip>
            <a:srcRect b="55512" l="0" r="10099" t="4001"/>
            <a:stretch/>
          </p:blipFill>
          <p:spPr>
            <a:xfrm>
              <a:off x="4523293" y="1569096"/>
              <a:ext cx="1474199" cy="1350000"/>
            </a:xfrm>
            <a:prstGeom prst="rect">
              <a:avLst/>
            </a:prstGeom>
            <a:noFill/>
            <a:ln cap="flat" cmpd="sng" w="57150">
              <a:solidFill>
                <a:schemeClr val="dk1"/>
              </a:solidFill>
              <a:prstDash val="dash"/>
              <a:round/>
              <a:headEnd len="sm" w="sm" type="none"/>
              <a:tailEnd len="sm" w="sm" type="none"/>
            </a:ln>
          </p:spPr>
        </p:pic>
        <p:pic>
          <p:nvPicPr>
            <p:cNvPr id="503" name="Google Shape;503;g9771213e26_2_103"/>
            <p:cNvPicPr preferRelativeResize="0"/>
            <p:nvPr/>
          </p:nvPicPr>
          <p:blipFill rotWithShape="1">
            <a:blip r:embed="rId4">
              <a:alphaModFix/>
            </a:blip>
            <a:srcRect b="3070" l="0" r="10098" t="56840"/>
            <a:stretch/>
          </p:blipFill>
          <p:spPr>
            <a:xfrm>
              <a:off x="4523292" y="3187629"/>
              <a:ext cx="1516667" cy="1350000"/>
            </a:xfrm>
            <a:prstGeom prst="rect">
              <a:avLst/>
            </a:prstGeom>
            <a:noFill/>
            <a:ln cap="flat" cmpd="sng" w="57150">
              <a:solidFill>
                <a:schemeClr val="dk1"/>
              </a:solidFill>
              <a:prstDash val="dash"/>
              <a:round/>
              <a:headEnd len="sm" w="sm" type="none"/>
              <a:tailEnd len="sm" w="sm" type="none"/>
            </a:ln>
          </p:spPr>
        </p:pic>
        <p:sp>
          <p:nvSpPr>
            <p:cNvPr id="504" name="Google Shape;504;g9771213e26_2_103"/>
            <p:cNvSpPr txBox="1"/>
            <p:nvPr/>
          </p:nvSpPr>
          <p:spPr>
            <a:xfrm>
              <a:off x="6157172" y="2536195"/>
              <a:ext cx="2459711" cy="553998"/>
            </a:xfrm>
            <a:prstGeom prst="rect">
              <a:avLst/>
            </a:prstGeom>
            <a:solidFill>
              <a:srgbClr val="D8D8D8"/>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AU" sz="1500" u="none" cap="none" strike="noStrike">
                  <a:solidFill>
                    <a:srgbClr val="FF0000"/>
                  </a:solidFill>
                  <a:latin typeface="Arial"/>
                  <a:ea typeface="Arial"/>
                  <a:cs typeface="Arial"/>
                  <a:sym typeface="Arial"/>
                </a:rPr>
                <a:t>Red shading humidity &gt; 95%</a:t>
              </a:r>
              <a:endParaRPr/>
            </a:p>
          </p:txBody>
        </p:sp>
        <p:pic>
          <p:nvPicPr>
            <p:cNvPr descr="ECMWF_Master_Logo_RGB_nostrap.png" id="505" name="Google Shape;505;g9771213e26_2_103"/>
            <p:cNvPicPr preferRelativeResize="0"/>
            <p:nvPr/>
          </p:nvPicPr>
          <p:blipFill rotWithShape="1">
            <a:blip r:embed="rId5">
              <a:alphaModFix/>
            </a:blip>
            <a:srcRect b="0" l="0" r="0" t="0"/>
            <a:stretch/>
          </p:blipFill>
          <p:spPr>
            <a:xfrm>
              <a:off x="6389803" y="4030255"/>
              <a:ext cx="1994447" cy="257027"/>
            </a:xfrm>
            <a:prstGeom prst="rect">
              <a:avLst/>
            </a:prstGeom>
            <a:noFill/>
            <a:ln>
              <a:noFill/>
            </a:ln>
          </p:spPr>
        </p:pic>
        <p:sp>
          <p:nvSpPr>
            <p:cNvPr id="506" name="Google Shape;506;g9771213e26_2_103"/>
            <p:cNvSpPr txBox="1"/>
            <p:nvPr/>
          </p:nvSpPr>
          <p:spPr>
            <a:xfrm>
              <a:off x="329048" y="1243224"/>
              <a:ext cx="3157820" cy="323165"/>
            </a:xfrm>
            <a:prstGeom prst="rect">
              <a:avLst/>
            </a:prstGeom>
            <a:solidFill>
              <a:srgbClr val="FF0000"/>
            </a:solidFill>
            <a:ln cap="flat" cmpd="sng" w="1905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AU" sz="1500" u="none" cap="none" strike="noStrike">
                  <a:solidFill>
                    <a:schemeClr val="lt1"/>
                  </a:solidFill>
                  <a:latin typeface="Arial"/>
                  <a:ea typeface="Arial"/>
                  <a:cs typeface="Arial"/>
                  <a:sym typeface="Arial"/>
                </a:rPr>
                <a:t>IRMA forecast </a:t>
              </a:r>
              <a:r>
                <a:rPr b="1" i="0" lang="en-AU" sz="1500" u="sng" cap="none" strike="noStrike">
                  <a:solidFill>
                    <a:schemeClr val="lt1"/>
                  </a:solidFill>
                  <a:latin typeface="Arial"/>
                  <a:ea typeface="Arial"/>
                  <a:cs typeface="Arial"/>
                  <a:sym typeface="Arial"/>
                </a:rPr>
                <a:t>with</a:t>
              </a:r>
              <a:r>
                <a:rPr b="1" i="0" lang="en-AU" sz="1500" u="none" cap="none" strike="noStrike">
                  <a:solidFill>
                    <a:schemeClr val="lt1"/>
                  </a:solidFill>
                  <a:latin typeface="Arial"/>
                  <a:ea typeface="Arial"/>
                  <a:cs typeface="Arial"/>
                  <a:sym typeface="Arial"/>
                </a:rPr>
                <a:t> satellites</a:t>
              </a:r>
              <a:endParaRPr/>
            </a:p>
          </p:txBody>
        </p:sp>
        <p:sp>
          <p:nvSpPr>
            <p:cNvPr id="507" name="Google Shape;507;g9771213e26_2_103"/>
            <p:cNvSpPr txBox="1"/>
            <p:nvPr/>
          </p:nvSpPr>
          <p:spPr>
            <a:xfrm>
              <a:off x="329048" y="2916886"/>
              <a:ext cx="3157820" cy="323165"/>
            </a:xfrm>
            <a:prstGeom prst="rect">
              <a:avLst/>
            </a:prstGeom>
            <a:solidFill>
              <a:srgbClr val="FF0000"/>
            </a:solidFill>
            <a:ln cap="flat" cmpd="sng" w="1905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AU" sz="1500" u="none" cap="none" strike="noStrike">
                  <a:solidFill>
                    <a:schemeClr val="lt1"/>
                  </a:solidFill>
                  <a:latin typeface="Arial"/>
                  <a:ea typeface="Arial"/>
                  <a:cs typeface="Arial"/>
                  <a:sym typeface="Arial"/>
                </a:rPr>
                <a:t>IRMA forecast </a:t>
              </a:r>
              <a:r>
                <a:rPr b="1" i="0" lang="en-AU" sz="1500" u="sng" cap="none" strike="noStrike">
                  <a:solidFill>
                    <a:schemeClr val="lt1"/>
                  </a:solidFill>
                  <a:latin typeface="Arial"/>
                  <a:ea typeface="Arial"/>
                  <a:cs typeface="Arial"/>
                  <a:sym typeface="Arial"/>
                </a:rPr>
                <a:t>without</a:t>
              </a:r>
              <a:r>
                <a:rPr b="1" i="0" lang="en-AU" sz="1500" u="none" cap="none" strike="noStrike">
                  <a:solidFill>
                    <a:schemeClr val="lt1"/>
                  </a:solidFill>
                  <a:latin typeface="Arial"/>
                  <a:ea typeface="Arial"/>
                  <a:cs typeface="Arial"/>
                  <a:sym typeface="Arial"/>
                </a:rPr>
                <a:t> satellites</a:t>
              </a:r>
              <a:endParaRPr/>
            </a:p>
          </p:txBody>
        </p:sp>
      </p:grpSp>
      <p:sp>
        <p:nvSpPr>
          <p:cNvPr id="508" name="Google Shape;508;g9771213e26_2_103"/>
          <p:cNvSpPr/>
          <p:nvPr/>
        </p:nvSpPr>
        <p:spPr>
          <a:xfrm>
            <a:off x="193810" y="4766175"/>
            <a:ext cx="4418930" cy="193899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AU" sz="2000" u="none" cap="none" strike="noStrike">
                <a:solidFill>
                  <a:schemeClr val="dk2"/>
                </a:solidFill>
                <a:latin typeface="Arial"/>
                <a:ea typeface="Arial"/>
                <a:cs typeface="Arial"/>
                <a:sym typeface="Arial"/>
              </a:rPr>
              <a:t>Good understanding of storms and good prediction links event causing loss and damage to climate variability and change. Operational attribution systems will become part of climate services in the future. </a:t>
            </a:r>
            <a:endParaRPr b="0" i="0" sz="2000" u="none" cap="none" strike="noStrike">
              <a:solidFill>
                <a:schemeClr val="dk2"/>
              </a:solidFill>
              <a:latin typeface="Arial"/>
              <a:ea typeface="Arial"/>
              <a:cs typeface="Arial"/>
              <a:sym typeface="Arial"/>
            </a:endParaRPr>
          </a:p>
        </p:txBody>
      </p:sp>
      <p:pic>
        <p:nvPicPr>
          <p:cNvPr descr="image002" id="509" name="Google Shape;509;g9771213e26_2_103"/>
          <p:cNvPicPr preferRelativeResize="0"/>
          <p:nvPr/>
        </p:nvPicPr>
        <p:blipFill rotWithShape="1">
          <a:blip r:embed="rId6">
            <a:alphaModFix/>
          </a:blip>
          <a:srcRect b="0" l="0" r="0" t="0"/>
          <a:stretch/>
        </p:blipFill>
        <p:spPr>
          <a:xfrm>
            <a:off x="4704503" y="4766175"/>
            <a:ext cx="4099191" cy="202988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pic>
        <p:nvPicPr>
          <p:cNvPr id="514" name="Google Shape;514;g9771213e26_2_120"/>
          <p:cNvPicPr preferRelativeResize="0"/>
          <p:nvPr/>
        </p:nvPicPr>
        <p:blipFill rotWithShape="1">
          <a:blip r:embed="rId3">
            <a:alphaModFix/>
          </a:blip>
          <a:srcRect b="0" l="0" r="0" t="0"/>
          <a:stretch/>
        </p:blipFill>
        <p:spPr>
          <a:xfrm>
            <a:off x="0" y="1837485"/>
            <a:ext cx="5775494" cy="3704134"/>
          </a:xfrm>
          <a:prstGeom prst="rect">
            <a:avLst/>
          </a:prstGeom>
          <a:noFill/>
          <a:ln>
            <a:noFill/>
          </a:ln>
        </p:spPr>
      </p:pic>
      <p:sp>
        <p:nvSpPr>
          <p:cNvPr id="515" name="Google Shape;515;g9771213e26_2_120"/>
          <p:cNvSpPr txBox="1"/>
          <p:nvPr/>
        </p:nvSpPr>
        <p:spPr>
          <a:xfrm>
            <a:off x="1837853" y="217282"/>
            <a:ext cx="5549775" cy="77331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AU" sz="2800" u="none" cap="none" strike="noStrike">
                <a:solidFill>
                  <a:schemeClr val="lt1"/>
                </a:solidFill>
                <a:latin typeface="Arial"/>
                <a:ea typeface="Arial"/>
                <a:cs typeface="Arial"/>
                <a:sym typeface="Arial"/>
              </a:rPr>
              <a:t>Loss &amp; Damage: Floods</a:t>
            </a:r>
            <a:endParaRPr b="1" i="0" sz="2800" u="none" cap="none" strike="noStrike">
              <a:solidFill>
                <a:schemeClr val="lt1"/>
              </a:solidFill>
              <a:latin typeface="Arial"/>
              <a:ea typeface="Arial"/>
              <a:cs typeface="Arial"/>
              <a:sym typeface="Arial"/>
            </a:endParaRPr>
          </a:p>
        </p:txBody>
      </p:sp>
      <p:sp>
        <p:nvSpPr>
          <p:cNvPr id="516" name="Google Shape;516;g9771213e26_2_120"/>
          <p:cNvSpPr txBox="1"/>
          <p:nvPr/>
        </p:nvSpPr>
        <p:spPr>
          <a:xfrm>
            <a:off x="5884752" y="6231518"/>
            <a:ext cx="3743076"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AU" sz="1400" u="none" cap="none" strike="noStrike">
                <a:solidFill>
                  <a:srgbClr val="000000"/>
                </a:solidFill>
                <a:latin typeface="Arial"/>
                <a:ea typeface="Arial"/>
                <a:cs typeface="Arial"/>
                <a:sym typeface="Arial"/>
              </a:rPr>
              <a:t>Courtesy, Mitch Goldberg, NOAA, USA</a:t>
            </a:r>
            <a:endParaRPr b="0" i="0" sz="1400" u="none" cap="none" strike="noStrike">
              <a:solidFill>
                <a:srgbClr val="000000"/>
              </a:solidFill>
              <a:latin typeface="Arial"/>
              <a:ea typeface="Arial"/>
              <a:cs typeface="Arial"/>
              <a:sym typeface="Arial"/>
            </a:endParaRPr>
          </a:p>
        </p:txBody>
      </p:sp>
      <p:sp>
        <p:nvSpPr>
          <p:cNvPr id="517" name="Google Shape;517;g9771213e26_2_120"/>
          <p:cNvSpPr txBox="1"/>
          <p:nvPr/>
        </p:nvSpPr>
        <p:spPr>
          <a:xfrm>
            <a:off x="5884752" y="1589963"/>
            <a:ext cx="3168713" cy="4370427"/>
          </a:xfrm>
          <a:prstGeom prst="rect">
            <a:avLst/>
          </a:prstGeom>
          <a:noFill/>
          <a:ln>
            <a:noFill/>
          </a:ln>
        </p:spPr>
        <p:txBody>
          <a:bodyPr anchorCtr="0" anchor="t" bIns="45700" lIns="91425" spcFirstLastPara="1" rIns="91425" wrap="square" tIns="45700">
            <a:noAutofit/>
          </a:bodyPr>
          <a:lstStyle/>
          <a:p>
            <a:pPr indent="-304800" lvl="0" marL="285750" marR="0" rtl="0" algn="l">
              <a:lnSpc>
                <a:spcPct val="100000"/>
              </a:lnSpc>
              <a:spcBef>
                <a:spcPts val="0"/>
              </a:spcBef>
              <a:spcAft>
                <a:spcPts val="0"/>
              </a:spcAft>
              <a:buClr>
                <a:srgbClr val="000000"/>
              </a:buClr>
              <a:buSzPts val="2700"/>
              <a:buFont typeface="Arial"/>
              <a:buChar char="•"/>
            </a:pPr>
            <a:r>
              <a:rPr lang="en-AU" sz="2300">
                <a:solidFill>
                  <a:schemeClr val="dk2"/>
                </a:solidFill>
              </a:rPr>
              <a:t>Combined use of satellite data from geostationary and polar orbit;</a:t>
            </a:r>
            <a:endParaRPr sz="2300">
              <a:solidFill>
                <a:schemeClr val="dk2"/>
              </a:solidFill>
            </a:endParaRPr>
          </a:p>
          <a:p>
            <a:pPr indent="-304800" lvl="0" marL="285750" marR="0" rtl="0" algn="l">
              <a:lnSpc>
                <a:spcPct val="100000"/>
              </a:lnSpc>
              <a:spcBef>
                <a:spcPts val="0"/>
              </a:spcBef>
              <a:spcAft>
                <a:spcPts val="0"/>
              </a:spcAft>
              <a:buClr>
                <a:srgbClr val="000000"/>
              </a:buClr>
              <a:buSzPts val="2700"/>
              <a:buFont typeface="Arial"/>
              <a:buChar char="•"/>
            </a:pPr>
            <a:r>
              <a:rPr lang="en-AU" sz="2300">
                <a:solidFill>
                  <a:schemeClr val="dk2"/>
                </a:solidFill>
              </a:rPr>
              <a:t>Enables disaster responders to act;</a:t>
            </a:r>
            <a:endParaRPr sz="2300">
              <a:solidFill>
                <a:schemeClr val="dk2"/>
              </a:solidFill>
            </a:endParaRPr>
          </a:p>
          <a:p>
            <a:pPr indent="-304800" lvl="0" marL="285750" marR="0" rtl="0" algn="l">
              <a:lnSpc>
                <a:spcPct val="100000"/>
              </a:lnSpc>
              <a:spcBef>
                <a:spcPts val="0"/>
              </a:spcBef>
              <a:spcAft>
                <a:spcPts val="0"/>
              </a:spcAft>
              <a:buClr>
                <a:srgbClr val="000000"/>
              </a:buClr>
              <a:buSzPts val="2700"/>
              <a:buFont typeface="Arial"/>
              <a:buChar char="•"/>
            </a:pPr>
            <a:r>
              <a:rPr lang="en-AU" sz="2300">
                <a:solidFill>
                  <a:schemeClr val="dk2"/>
                </a:solidFill>
              </a:rPr>
              <a:t>Analysis of past events enables risk assessment as function of time as climate changes.</a:t>
            </a:r>
            <a:endParaRPr sz="1700"/>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g9771213e26_2_127"/>
          <p:cNvSpPr txBox="1"/>
          <p:nvPr>
            <p:ph idx="2" type="body"/>
          </p:nvPr>
        </p:nvSpPr>
        <p:spPr>
          <a:xfrm>
            <a:off x="2167316" y="84292"/>
            <a:ext cx="4953000" cy="9144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100000"/>
              </a:lnSpc>
              <a:spcBef>
                <a:spcPts val="500"/>
              </a:spcBef>
              <a:spcAft>
                <a:spcPts val="0"/>
              </a:spcAft>
              <a:buClr>
                <a:schemeClr val="lt1"/>
              </a:buClr>
              <a:buSzPts val="2800"/>
              <a:buFont typeface="Arial"/>
              <a:buNone/>
            </a:pPr>
            <a:r>
              <a:rPr lang="en-AU" sz="2400"/>
              <a:t>Broadening and Consolidating UNFCCC engagement (1/2)</a:t>
            </a:r>
            <a:endParaRPr sz="2400"/>
          </a:p>
          <a:p>
            <a:pPr indent="-228600" lvl="0" marL="457200" marR="0" rtl="0" algn="ctr">
              <a:lnSpc>
                <a:spcPct val="100000"/>
              </a:lnSpc>
              <a:spcBef>
                <a:spcPts val="500"/>
              </a:spcBef>
              <a:spcAft>
                <a:spcPts val="0"/>
              </a:spcAft>
              <a:buClr>
                <a:schemeClr val="lt1"/>
              </a:buClr>
              <a:buSzPts val="2800"/>
              <a:buFont typeface="Arial"/>
              <a:buNone/>
            </a:pPr>
            <a:r>
              <a:t/>
            </a:r>
            <a:endParaRPr sz="2400"/>
          </a:p>
        </p:txBody>
      </p:sp>
      <p:sp>
        <p:nvSpPr>
          <p:cNvPr id="523" name="Google Shape;523;g9771213e26_2_127"/>
          <p:cNvSpPr txBox="1"/>
          <p:nvPr>
            <p:ph idx="4294967295" type="sldNum"/>
          </p:nvPr>
        </p:nvSpPr>
        <p:spPr>
          <a:xfrm>
            <a:off x="8839200" y="6629400"/>
            <a:ext cx="304800" cy="187325"/>
          </a:xfrm>
          <a:prstGeom prst="rect">
            <a:avLst/>
          </a:prstGeom>
          <a:solidFill>
            <a:schemeClr val="lt1">
              <a:alpha val="48235"/>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SzPts val="1100"/>
              <a:buNone/>
            </a:pPr>
            <a:fld id="{00000000-1234-1234-1234-123412341234}" type="slidenum">
              <a:rPr lang="en-AU"/>
              <a:t>‹#›</a:t>
            </a:fld>
            <a:endParaRPr/>
          </a:p>
        </p:txBody>
      </p:sp>
      <p:sp>
        <p:nvSpPr>
          <p:cNvPr id="524" name="Google Shape;524;g9771213e26_2_127"/>
          <p:cNvSpPr txBox="1"/>
          <p:nvPr>
            <p:ph idx="1" type="body"/>
          </p:nvPr>
        </p:nvSpPr>
        <p:spPr>
          <a:xfrm>
            <a:off x="304800" y="1311584"/>
            <a:ext cx="8534400" cy="47244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2000"/>
              <a:buFont typeface="Arial"/>
              <a:buChar char="•"/>
            </a:pPr>
            <a:r>
              <a:rPr b="0" i="0" lang="en-AU" sz="2000" u="none" cap="none" strike="noStrike">
                <a:solidFill>
                  <a:schemeClr val="dk2"/>
                </a:solidFill>
                <a:latin typeface="Arial"/>
                <a:ea typeface="Arial"/>
                <a:cs typeface="Arial"/>
                <a:sym typeface="Arial"/>
              </a:rPr>
              <a:t>CEOS &amp; CGMS has been very effective over last 8 years in establishing a </a:t>
            </a:r>
            <a:r>
              <a:rPr b="1" i="0" lang="en-AU" sz="2000" u="sng" cap="none" strike="noStrike">
                <a:solidFill>
                  <a:schemeClr val="dk2"/>
                </a:solidFill>
                <a:latin typeface="Arial"/>
                <a:ea typeface="Arial"/>
                <a:cs typeface="Arial"/>
                <a:sym typeface="Arial"/>
              </a:rPr>
              <a:t>positive and proactive dialogue</a:t>
            </a:r>
            <a:r>
              <a:rPr b="0" i="0" lang="en-AU" sz="2000" u="none" cap="none" strike="noStrike">
                <a:solidFill>
                  <a:schemeClr val="dk2"/>
                </a:solidFill>
                <a:latin typeface="Arial"/>
                <a:ea typeface="Arial"/>
                <a:cs typeface="Arial"/>
                <a:sym typeface="Arial"/>
              </a:rPr>
              <a:t> with UNFCCC/SBSTA</a:t>
            </a:r>
            <a:endParaRPr/>
          </a:p>
          <a:p>
            <a:pPr indent="-285750" lvl="1" marL="285750" marR="0" rtl="0" algn="l">
              <a:lnSpc>
                <a:spcPct val="100000"/>
              </a:lnSpc>
              <a:spcBef>
                <a:spcPts val="0"/>
              </a:spcBef>
              <a:spcAft>
                <a:spcPts val="0"/>
              </a:spcAft>
              <a:buClr>
                <a:srgbClr val="000000"/>
              </a:buClr>
              <a:buSzPts val="2000"/>
              <a:buFont typeface="Arial"/>
              <a:buChar char="•"/>
            </a:pPr>
            <a:r>
              <a:rPr b="0" i="0" lang="en-AU" sz="2000" u="none" cap="none" strike="noStrike">
                <a:solidFill>
                  <a:schemeClr val="dk2"/>
                </a:solidFill>
                <a:latin typeface="Arial"/>
                <a:ea typeface="Arial"/>
                <a:cs typeface="Arial"/>
                <a:sym typeface="Arial"/>
              </a:rPr>
              <a:t>This is in large part due to the to the </a:t>
            </a:r>
            <a:r>
              <a:rPr b="1" i="0" lang="en-AU" sz="2000" u="sng" cap="none" strike="noStrike">
                <a:solidFill>
                  <a:schemeClr val="dk2"/>
                </a:solidFill>
                <a:latin typeface="Arial"/>
                <a:ea typeface="Arial"/>
                <a:cs typeface="Arial"/>
                <a:sym typeface="Arial"/>
              </a:rPr>
              <a:t>symbiotic relationship we have established with the Global Climate Observing System </a:t>
            </a:r>
            <a:r>
              <a:rPr b="0" i="0" lang="en-AU" sz="2000" u="none" cap="none" strike="noStrike">
                <a:solidFill>
                  <a:schemeClr val="dk2"/>
                </a:solidFill>
                <a:latin typeface="Arial"/>
                <a:ea typeface="Arial"/>
                <a:cs typeface="Arial"/>
                <a:sym typeface="Arial"/>
              </a:rPr>
              <a:t>(GCOS) and the Climate Monitoring Architecture, which has been our guiding framework</a:t>
            </a:r>
            <a:endParaRPr/>
          </a:p>
          <a:p>
            <a:pPr indent="-285750" lvl="0" marL="285750" marR="0" rtl="0" algn="l">
              <a:lnSpc>
                <a:spcPct val="100000"/>
              </a:lnSpc>
              <a:spcBef>
                <a:spcPts val="0"/>
              </a:spcBef>
              <a:spcAft>
                <a:spcPts val="0"/>
              </a:spcAft>
              <a:buClr>
                <a:srgbClr val="000000"/>
              </a:buClr>
              <a:buSzPts val="2000"/>
              <a:buFont typeface="Arial"/>
              <a:buChar char="•"/>
            </a:pPr>
            <a:r>
              <a:rPr b="0" i="0" lang="en-AU" sz="2000" u="none" cap="none" strike="noStrike">
                <a:solidFill>
                  <a:schemeClr val="dk2"/>
                </a:solidFill>
                <a:latin typeface="Arial"/>
                <a:ea typeface="Arial"/>
                <a:cs typeface="Arial"/>
                <a:sym typeface="Arial"/>
              </a:rPr>
              <a:t>The creation of </a:t>
            </a:r>
            <a:r>
              <a:rPr b="1" i="0" lang="en-AU" sz="2000" u="sng" cap="none" strike="noStrike">
                <a:solidFill>
                  <a:schemeClr val="dk2"/>
                </a:solidFill>
                <a:latin typeface="Arial"/>
                <a:ea typeface="Arial"/>
                <a:cs typeface="Arial"/>
                <a:sym typeface="Arial"/>
              </a:rPr>
              <a:t>the Joint WGClimate established an unambiguous entry point </a:t>
            </a:r>
            <a:r>
              <a:rPr b="0" i="0" lang="en-AU" sz="2000" u="none" cap="none" strike="noStrike">
                <a:solidFill>
                  <a:schemeClr val="dk2"/>
                </a:solidFill>
                <a:latin typeface="Arial"/>
                <a:ea typeface="Arial"/>
                <a:cs typeface="Arial"/>
                <a:sym typeface="Arial"/>
              </a:rPr>
              <a:t>for the discussion between SBSTA and the Space Agencies</a:t>
            </a:r>
            <a:endParaRPr/>
          </a:p>
          <a:p>
            <a:pPr indent="-285750" lvl="1" marL="285750" marR="0" rtl="0" algn="l">
              <a:lnSpc>
                <a:spcPct val="100000"/>
              </a:lnSpc>
              <a:spcBef>
                <a:spcPts val="0"/>
              </a:spcBef>
              <a:spcAft>
                <a:spcPts val="0"/>
              </a:spcAft>
              <a:buClr>
                <a:srgbClr val="000000"/>
              </a:buClr>
              <a:buSzPts val="2000"/>
              <a:buFont typeface="Arial"/>
              <a:buChar char="•"/>
            </a:pPr>
            <a:r>
              <a:rPr b="0" i="0" lang="en-AU" sz="2000" u="none" cap="none" strike="noStrike">
                <a:solidFill>
                  <a:schemeClr val="dk2"/>
                </a:solidFill>
                <a:latin typeface="Arial"/>
                <a:ea typeface="Arial"/>
                <a:cs typeface="Arial"/>
                <a:sym typeface="Arial"/>
              </a:rPr>
              <a:t>To date, this </a:t>
            </a:r>
            <a:r>
              <a:rPr b="1" i="0" lang="en-AU" sz="2000" u="sng" cap="none" strike="noStrike">
                <a:solidFill>
                  <a:schemeClr val="dk2"/>
                </a:solidFill>
                <a:latin typeface="Arial"/>
                <a:ea typeface="Arial"/>
                <a:cs typeface="Arial"/>
                <a:sym typeface="Arial"/>
              </a:rPr>
              <a:t>engagement</a:t>
            </a:r>
            <a:r>
              <a:rPr b="0" i="0" lang="en-AU" sz="2000" u="none" cap="none" strike="noStrike">
                <a:solidFill>
                  <a:schemeClr val="dk2"/>
                </a:solidFill>
                <a:latin typeface="Arial"/>
                <a:ea typeface="Arial"/>
                <a:cs typeface="Arial"/>
                <a:sym typeface="Arial"/>
              </a:rPr>
              <a:t>, through the SBSTA Research and Systematic Observation (RSO) subgroup has largely </a:t>
            </a:r>
            <a:r>
              <a:rPr b="1" i="0" lang="en-AU" sz="2000" u="sng" cap="none" strike="noStrike">
                <a:solidFill>
                  <a:schemeClr val="dk2"/>
                </a:solidFill>
                <a:latin typeface="Arial"/>
                <a:ea typeface="Arial"/>
                <a:cs typeface="Arial"/>
                <a:sym typeface="Arial"/>
              </a:rPr>
              <a:t>focused on our support on Climate Data Records for GCOS ECVs</a:t>
            </a:r>
            <a:endParaRPr/>
          </a:p>
          <a:p>
            <a:pPr indent="-285750" lvl="1" marL="285750" marR="0" rtl="0" algn="l">
              <a:lnSpc>
                <a:spcPct val="100000"/>
              </a:lnSpc>
              <a:spcBef>
                <a:spcPts val="0"/>
              </a:spcBef>
              <a:spcAft>
                <a:spcPts val="0"/>
              </a:spcAft>
              <a:buClr>
                <a:srgbClr val="000000"/>
              </a:buClr>
              <a:buSzPts val="2000"/>
              <a:buFont typeface="Arial"/>
              <a:buChar char="•"/>
            </a:pPr>
            <a:r>
              <a:rPr b="1" i="0" lang="en-AU" sz="2000" u="sng" cap="none" strike="noStrike">
                <a:solidFill>
                  <a:schemeClr val="dk2"/>
                </a:solidFill>
                <a:latin typeface="Arial"/>
                <a:ea typeface="Arial"/>
                <a:cs typeface="Arial"/>
                <a:sym typeface="Arial"/>
              </a:rPr>
              <a:t>GHG Monitoring</a:t>
            </a:r>
            <a:endParaRPr b="1" i="0" sz="2000" u="sng" cap="none" strike="noStrike">
              <a:solidFill>
                <a:schemeClr val="dk2"/>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2000"/>
              <a:buFont typeface="Arial"/>
              <a:buChar char="•"/>
            </a:pPr>
            <a:r>
              <a:rPr b="0" i="0" lang="en-AU" sz="2000" u="none" cap="none" strike="noStrike">
                <a:solidFill>
                  <a:schemeClr val="dk2"/>
                </a:solidFill>
                <a:latin typeface="Arial"/>
                <a:ea typeface="Arial"/>
                <a:cs typeface="Arial"/>
                <a:sym typeface="Arial"/>
              </a:rPr>
              <a:t>In recent years, our </a:t>
            </a:r>
            <a:r>
              <a:rPr b="1" i="0" lang="en-AU" sz="2000" u="sng" cap="none" strike="noStrike">
                <a:solidFill>
                  <a:schemeClr val="dk2"/>
                </a:solidFill>
                <a:latin typeface="Arial"/>
                <a:ea typeface="Arial"/>
                <a:cs typeface="Arial"/>
                <a:sym typeface="Arial"/>
              </a:rPr>
              <a:t>support has been visibly expanding</a:t>
            </a:r>
            <a:r>
              <a:rPr b="0" i="0" lang="en-AU" sz="2000" u="none" cap="none" strike="noStrike">
                <a:solidFill>
                  <a:schemeClr val="dk2"/>
                </a:solidFill>
                <a:latin typeface="Arial"/>
                <a:ea typeface="Arial"/>
                <a:cs typeface="Arial"/>
                <a:sym typeface="Arial"/>
              </a:rPr>
              <a:t>: CEOS Carbon Strategy, CEOS GFOI support and evolution to biomass, other AFOLU, Climate Services and support to Climate Adaptation etc. so…</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g9771213e26_2_133"/>
          <p:cNvSpPr txBox="1"/>
          <p:nvPr>
            <p:ph idx="2" type="body"/>
          </p:nvPr>
        </p:nvSpPr>
        <p:spPr>
          <a:xfrm>
            <a:off x="1851726" y="84292"/>
            <a:ext cx="5657681" cy="9144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100000"/>
              </a:lnSpc>
              <a:spcBef>
                <a:spcPts val="500"/>
              </a:spcBef>
              <a:spcAft>
                <a:spcPts val="0"/>
              </a:spcAft>
              <a:buClr>
                <a:schemeClr val="lt1"/>
              </a:buClr>
              <a:buSzPts val="2800"/>
              <a:buFont typeface="Arial"/>
              <a:buNone/>
            </a:pPr>
            <a:r>
              <a:rPr lang="en-AU"/>
              <a:t>Broadening and Consolidating UNFCCC engagement (2/2)</a:t>
            </a:r>
            <a:endParaRPr/>
          </a:p>
          <a:p>
            <a:pPr indent="-228600" lvl="0" marL="457200" marR="0" rtl="0" algn="ctr">
              <a:lnSpc>
                <a:spcPct val="100000"/>
              </a:lnSpc>
              <a:spcBef>
                <a:spcPts val="500"/>
              </a:spcBef>
              <a:spcAft>
                <a:spcPts val="0"/>
              </a:spcAft>
              <a:buClr>
                <a:schemeClr val="lt1"/>
              </a:buClr>
              <a:buSzPts val="2800"/>
              <a:buFont typeface="Arial"/>
              <a:buNone/>
            </a:pPr>
            <a:r>
              <a:t/>
            </a:r>
            <a:endParaRPr/>
          </a:p>
        </p:txBody>
      </p:sp>
      <p:sp>
        <p:nvSpPr>
          <p:cNvPr id="530" name="Google Shape;530;g9771213e26_2_133"/>
          <p:cNvSpPr txBox="1"/>
          <p:nvPr>
            <p:ph idx="4294967295" type="sldNum"/>
          </p:nvPr>
        </p:nvSpPr>
        <p:spPr>
          <a:xfrm>
            <a:off x="8839200" y="6629400"/>
            <a:ext cx="304800" cy="187325"/>
          </a:xfrm>
          <a:prstGeom prst="rect">
            <a:avLst/>
          </a:prstGeom>
          <a:solidFill>
            <a:schemeClr val="lt1">
              <a:alpha val="48235"/>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SzPts val="1100"/>
              <a:buNone/>
            </a:pPr>
            <a:fld id="{00000000-1234-1234-1234-123412341234}" type="slidenum">
              <a:rPr lang="en-AU"/>
              <a:t>‹#›</a:t>
            </a:fld>
            <a:endParaRPr/>
          </a:p>
        </p:txBody>
      </p:sp>
      <p:sp>
        <p:nvSpPr>
          <p:cNvPr id="531" name="Google Shape;531;g9771213e26_2_133"/>
          <p:cNvSpPr txBox="1"/>
          <p:nvPr>
            <p:ph idx="1" type="body"/>
          </p:nvPr>
        </p:nvSpPr>
        <p:spPr>
          <a:xfrm>
            <a:off x="178024" y="1295400"/>
            <a:ext cx="8508775" cy="5181600"/>
          </a:xfrm>
          <a:prstGeom prst="rect">
            <a:avLst/>
          </a:prstGeom>
          <a:noFill/>
          <a:ln>
            <a:noFill/>
          </a:ln>
        </p:spPr>
        <p:txBody>
          <a:bodyPr anchorCtr="0" anchor="t" bIns="45700" lIns="91425" spcFirstLastPara="1" rIns="91425" wrap="square" tIns="45700">
            <a:noAutofit/>
          </a:bodyPr>
          <a:lstStyle/>
          <a:p>
            <a:pPr indent="-355600" lvl="0" marL="457200" marR="0" rtl="0" algn="l">
              <a:lnSpc>
                <a:spcPct val="100000"/>
              </a:lnSpc>
              <a:spcBef>
                <a:spcPts val="0"/>
              </a:spcBef>
              <a:spcAft>
                <a:spcPts val="0"/>
              </a:spcAft>
              <a:buClr>
                <a:srgbClr val="000000"/>
              </a:buClr>
              <a:buSzPts val="2000"/>
              <a:buFont typeface="Arial"/>
              <a:buChar char="●"/>
            </a:pPr>
            <a:r>
              <a:rPr b="0" i="0" lang="en-AU" sz="2000" u="none" cap="none" strike="noStrike">
                <a:solidFill>
                  <a:schemeClr val="dk2"/>
                </a:solidFill>
                <a:latin typeface="Arial"/>
                <a:ea typeface="Arial"/>
                <a:cs typeface="Arial"/>
                <a:sym typeface="Arial"/>
              </a:rPr>
              <a:t>CEOS needs a long-term strategy accounting for the multitude of contributions it and its member Agencies can make to the Convention</a:t>
            </a:r>
            <a:endParaRPr/>
          </a:p>
          <a:p>
            <a:pPr indent="-342900" lvl="1" marL="914400" marR="0" rtl="0" algn="l">
              <a:lnSpc>
                <a:spcPct val="100000"/>
              </a:lnSpc>
              <a:spcBef>
                <a:spcPts val="0"/>
              </a:spcBef>
              <a:spcAft>
                <a:spcPts val="0"/>
              </a:spcAft>
              <a:buSzPts val="1800"/>
              <a:buChar char="○"/>
            </a:pPr>
            <a:r>
              <a:rPr lang="en-AU" sz="1800">
                <a:solidFill>
                  <a:schemeClr val="dk2"/>
                </a:solidFill>
              </a:rPr>
              <a:t>Maintaining the effective focal point established through WGClimate</a:t>
            </a:r>
            <a:endParaRPr sz="1800">
              <a:solidFill>
                <a:schemeClr val="dk2"/>
              </a:solidFill>
            </a:endParaRPr>
          </a:p>
          <a:p>
            <a:pPr indent="-342900" lvl="1" marL="914400" marR="0" rtl="0" algn="l">
              <a:lnSpc>
                <a:spcPct val="100000"/>
              </a:lnSpc>
              <a:spcBef>
                <a:spcPts val="0"/>
              </a:spcBef>
              <a:spcAft>
                <a:spcPts val="0"/>
              </a:spcAft>
              <a:buSzPts val="1800"/>
              <a:buChar char="○"/>
            </a:pPr>
            <a:r>
              <a:rPr lang="en-AU" sz="1800">
                <a:solidFill>
                  <a:schemeClr val="dk2"/>
                </a:solidFill>
              </a:rPr>
              <a:t>Increasing communication on contributions from other parts of CEOS (in statements, SBSTA Briefings etc.)</a:t>
            </a:r>
            <a:endParaRPr sz="1800">
              <a:solidFill>
                <a:schemeClr val="dk2"/>
              </a:solidFill>
            </a:endParaRPr>
          </a:p>
          <a:p>
            <a:pPr indent="-355600" lvl="0" marL="457200" marR="0" rtl="0" algn="l">
              <a:lnSpc>
                <a:spcPct val="100000"/>
              </a:lnSpc>
              <a:spcBef>
                <a:spcPts val="0"/>
              </a:spcBef>
              <a:spcAft>
                <a:spcPts val="0"/>
              </a:spcAft>
              <a:buClr>
                <a:srgbClr val="000000"/>
              </a:buClr>
              <a:buSzPts val="2000"/>
              <a:buFont typeface="Arial"/>
              <a:buChar char="●"/>
            </a:pPr>
            <a:r>
              <a:rPr b="0" i="0" lang="en-AU" sz="2000" u="none" cap="none" strike="noStrike">
                <a:solidFill>
                  <a:schemeClr val="dk2"/>
                </a:solidFill>
                <a:latin typeface="Arial"/>
                <a:ea typeface="Arial"/>
                <a:cs typeface="Arial"/>
                <a:sym typeface="Arial"/>
              </a:rPr>
              <a:t>Use, and re-enforce, CEOS Carbon Strategy as framework for carbon relevant aspects.</a:t>
            </a:r>
            <a:endParaRPr/>
          </a:p>
          <a:p>
            <a:pPr indent="-355600" lvl="0" marL="457200" marR="0" rtl="0" algn="l">
              <a:lnSpc>
                <a:spcPct val="100000"/>
              </a:lnSpc>
              <a:spcBef>
                <a:spcPts val="0"/>
              </a:spcBef>
              <a:spcAft>
                <a:spcPts val="0"/>
              </a:spcAft>
              <a:buClr>
                <a:srgbClr val="000000"/>
              </a:buClr>
              <a:buSzPts val="2000"/>
              <a:buFont typeface="Arial"/>
              <a:buChar char="●"/>
            </a:pPr>
            <a:r>
              <a:rPr b="0" i="0" lang="en-AU" sz="2000" u="none" cap="none" strike="noStrike">
                <a:solidFill>
                  <a:schemeClr val="dk2"/>
                </a:solidFill>
                <a:latin typeface="Arial"/>
                <a:ea typeface="Arial"/>
                <a:cs typeface="Arial"/>
                <a:sym typeface="Arial"/>
              </a:rPr>
              <a:t>Give greater visibility to GFOI/Biomass aspects as well as Agriculture, not only through REDD+ but also RSO</a:t>
            </a:r>
            <a:endParaRPr/>
          </a:p>
          <a:p>
            <a:pPr indent="-355600" lvl="0" marL="457200" marR="0" rtl="0" algn="l">
              <a:lnSpc>
                <a:spcPct val="100000"/>
              </a:lnSpc>
              <a:spcBef>
                <a:spcPts val="0"/>
              </a:spcBef>
              <a:spcAft>
                <a:spcPts val="0"/>
              </a:spcAft>
              <a:buClr>
                <a:srgbClr val="000000"/>
              </a:buClr>
              <a:buSzPts val="2000"/>
              <a:buFont typeface="Arial"/>
              <a:buChar char="●"/>
            </a:pPr>
            <a:r>
              <a:rPr b="0" i="0" lang="en-AU" sz="2000" u="none" cap="none" strike="noStrike">
                <a:solidFill>
                  <a:schemeClr val="dk2"/>
                </a:solidFill>
                <a:latin typeface="Arial"/>
                <a:ea typeface="Arial"/>
                <a:cs typeface="Arial"/>
                <a:sym typeface="Arial"/>
              </a:rPr>
              <a:t>In the short/mid term:</a:t>
            </a:r>
            <a:endParaRPr/>
          </a:p>
          <a:p>
            <a:pPr indent="-342900" lvl="1" marL="914400" marR="0" rtl="0" algn="l">
              <a:lnSpc>
                <a:spcPct val="100000"/>
              </a:lnSpc>
              <a:spcBef>
                <a:spcPts val="0"/>
              </a:spcBef>
              <a:spcAft>
                <a:spcPts val="0"/>
              </a:spcAft>
              <a:buClr>
                <a:srgbClr val="000000"/>
              </a:buClr>
              <a:buSzPts val="1800"/>
              <a:buFont typeface="Arial"/>
              <a:buChar char="○"/>
            </a:pPr>
            <a:r>
              <a:rPr b="0" i="0" lang="en-AU" sz="1800" u="none" cap="none" strike="noStrike">
                <a:solidFill>
                  <a:schemeClr val="dk2"/>
                </a:solidFill>
                <a:latin typeface="Arial"/>
                <a:ea typeface="Arial"/>
                <a:cs typeface="Arial"/>
                <a:sym typeface="Arial"/>
              </a:rPr>
              <a:t>Build on priorities of SIT Chair (AUS) on Carbon and Biomass, as well as current visibility on GHG Monitoring</a:t>
            </a:r>
            <a:endParaRPr sz="1200"/>
          </a:p>
          <a:p>
            <a:pPr indent="-342900" lvl="1" marL="914400" marR="0" rtl="0" algn="l">
              <a:lnSpc>
                <a:spcPct val="100000"/>
              </a:lnSpc>
              <a:spcBef>
                <a:spcPts val="0"/>
              </a:spcBef>
              <a:spcAft>
                <a:spcPts val="0"/>
              </a:spcAft>
              <a:buClr>
                <a:srgbClr val="000000"/>
              </a:buClr>
              <a:buSzPts val="1800"/>
              <a:buFont typeface="Arial"/>
              <a:buChar char="○"/>
            </a:pPr>
            <a:r>
              <a:rPr b="0" i="0" lang="en-AU" sz="1800" u="none" cap="none" strike="noStrike">
                <a:solidFill>
                  <a:schemeClr val="dk2"/>
                </a:solidFill>
                <a:latin typeface="Arial"/>
                <a:ea typeface="Arial"/>
                <a:cs typeface="Arial"/>
                <a:sym typeface="Arial"/>
              </a:rPr>
              <a:t>Initiate dialogue between GHG and AFOLU communities – Workshop hosted by EC June 202</a:t>
            </a:r>
            <a:r>
              <a:rPr lang="en-AU" sz="1800">
                <a:solidFill>
                  <a:schemeClr val="dk2"/>
                </a:solidFill>
              </a:rPr>
              <a:t>1</a:t>
            </a:r>
            <a:endParaRPr sz="1200"/>
          </a:p>
          <a:p>
            <a:pPr indent="-342900" lvl="1" marL="914400" marR="0" rtl="0" algn="l">
              <a:lnSpc>
                <a:spcPct val="100000"/>
              </a:lnSpc>
              <a:spcBef>
                <a:spcPts val="0"/>
              </a:spcBef>
              <a:spcAft>
                <a:spcPts val="0"/>
              </a:spcAft>
              <a:buClr>
                <a:srgbClr val="000000"/>
              </a:buClr>
              <a:buSzPts val="1800"/>
              <a:buFont typeface="Arial"/>
              <a:buChar char="○"/>
            </a:pPr>
            <a:r>
              <a:rPr b="0" i="0" lang="en-AU" sz="1800" u="none" cap="none" strike="noStrike">
                <a:solidFill>
                  <a:schemeClr val="dk2"/>
                </a:solidFill>
                <a:latin typeface="Arial"/>
                <a:ea typeface="Arial"/>
                <a:cs typeface="Arial"/>
                <a:sym typeface="Arial"/>
              </a:rPr>
              <a:t>Dedicated discussion at SIT TW with all CEOS entities, GCOS and UNFCCC Secretariat</a:t>
            </a:r>
            <a:endParaRPr sz="1200"/>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g916e58ef88_0_35"/>
          <p:cNvSpPr txBox="1"/>
          <p:nvPr>
            <p:ph type="title"/>
          </p:nvPr>
        </p:nvSpPr>
        <p:spPr>
          <a:xfrm>
            <a:off x="622789" y="2765500"/>
            <a:ext cx="5746200" cy="993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3000"/>
              <a:buFont typeface="Arial"/>
              <a:buNone/>
            </a:pPr>
            <a:r>
              <a:rPr b="1" i="0" lang="en-AU" sz="3000" u="none" cap="none" strike="noStrike">
                <a:solidFill>
                  <a:schemeClr val="lt1"/>
                </a:solidFill>
                <a:latin typeface="Helvetica Neue"/>
                <a:ea typeface="Helvetica Neue"/>
                <a:cs typeface="Helvetica Neue"/>
                <a:sym typeface="Helvetica Neue"/>
              </a:rPr>
              <a:t>Global Stocktake Update </a:t>
            </a:r>
            <a:endParaRPr b="1" i="0" sz="3000" u="none" cap="none" strike="noStrike">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rPr b="1" i="0" lang="en-AU" sz="2400" u="none" cap="none" strike="noStrike">
                <a:solidFill>
                  <a:srgbClr val="93C47D"/>
                </a:solidFill>
                <a:latin typeface="Helvetica Neue"/>
                <a:ea typeface="Helvetica Neue"/>
                <a:cs typeface="Helvetica Neue"/>
                <a:sym typeface="Helvetica Neue"/>
              </a:rPr>
              <a:t>UNFCCC SEC</a:t>
            </a:r>
            <a:br>
              <a:rPr b="1" i="0" lang="en-AU" sz="3000" u="none" cap="none" strike="noStrike">
                <a:solidFill>
                  <a:srgbClr val="93C47D"/>
                </a:solidFill>
                <a:latin typeface="Helvetica Neue"/>
                <a:ea typeface="Helvetica Neue"/>
                <a:cs typeface="Helvetica Neue"/>
                <a:sym typeface="Helvetica Neue"/>
              </a:rPr>
            </a:br>
            <a:endParaRPr b="1" i="0" sz="3000" u="none" cap="none" strike="noStrike">
              <a:solidFill>
                <a:srgbClr val="93C47D"/>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400"/>
              <a:buFont typeface="Arial"/>
              <a:buNone/>
            </a:pPr>
            <a:r>
              <a:rPr b="1" i="0" lang="en-AU" sz="2400" u="none" cap="none" strike="noStrike">
                <a:solidFill>
                  <a:srgbClr val="FFFFFF"/>
                </a:solidFill>
                <a:latin typeface="Helvetica Neue"/>
                <a:ea typeface="Helvetica Neue"/>
                <a:cs typeface="Helvetica Neue"/>
                <a:sym typeface="Helvetica Neue"/>
              </a:rPr>
              <a:t>Jo Post &amp; Florin Vladu</a:t>
            </a:r>
            <a:endParaRPr b="1" i="0" sz="24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FFFFFF"/>
              </a:solidFill>
              <a:latin typeface="Helvetica Neue"/>
              <a:ea typeface="Helvetica Neue"/>
              <a:cs typeface="Helvetica Neue"/>
              <a:sym typeface="Helvetica Neue"/>
            </a:endParaRPr>
          </a:p>
        </p:txBody>
      </p:sp>
      <p:sp>
        <p:nvSpPr>
          <p:cNvPr id="537" name="Google Shape;537;g916e58ef88_0_35"/>
          <p:cNvSpPr/>
          <p:nvPr/>
        </p:nvSpPr>
        <p:spPr>
          <a:xfrm>
            <a:off x="648539" y="4820700"/>
            <a:ext cx="4810800" cy="25416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a:p>
            <a:pPr indent="0" lvl="0" marL="0" marR="0" rtl="0" algn="l">
              <a:lnSpc>
                <a:spcPct val="150000"/>
              </a:lnSpc>
              <a:spcBef>
                <a:spcPts val="0"/>
              </a:spcBef>
              <a:spcAft>
                <a:spcPts val="0"/>
              </a:spcAft>
              <a:buClr>
                <a:schemeClr val="dk1"/>
              </a:buClr>
              <a:buSzPts val="1800"/>
              <a:buFont typeface="Arial"/>
              <a:buNone/>
            </a:pPr>
            <a:r>
              <a:rPr b="0" i="0" lang="en-AU" sz="1800" u="none" cap="none" strike="noStrike">
                <a:solidFill>
                  <a:schemeClr val="lt1"/>
                </a:solidFill>
                <a:latin typeface="Arial"/>
                <a:ea typeface="Arial"/>
                <a:cs typeface="Arial"/>
                <a:sym typeface="Arial"/>
              </a:rPr>
              <a:t>CEOS SIT Technical Workshop 2020</a:t>
            </a:r>
            <a:endParaRPr b="0" i="0" sz="14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dk1"/>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p:txBody>
      </p:sp>
      <p:pic>
        <p:nvPicPr>
          <p:cNvPr id="538" name="Google Shape;538;g916e58ef88_0_35"/>
          <p:cNvPicPr preferRelativeResize="0"/>
          <p:nvPr/>
        </p:nvPicPr>
        <p:blipFill rotWithShape="1">
          <a:blip r:embed="rId3">
            <a:alphaModFix/>
          </a:blip>
          <a:srcRect b="0" l="0" r="0" t="0"/>
          <a:stretch/>
        </p:blipFill>
        <p:spPr>
          <a:xfrm>
            <a:off x="622789" y="1217405"/>
            <a:ext cx="2507906" cy="993132"/>
          </a:xfrm>
          <a:prstGeom prst="rect">
            <a:avLst/>
          </a:prstGeom>
          <a:noFill/>
          <a:ln>
            <a:noFill/>
          </a:ln>
        </p:spPr>
      </p:pic>
      <p:sp>
        <p:nvSpPr>
          <p:cNvPr id="539" name="Google Shape;539;g916e58ef88_0_35"/>
          <p:cNvSpPr txBox="1"/>
          <p:nvPr/>
        </p:nvSpPr>
        <p:spPr>
          <a:xfrm>
            <a:off x="622789" y="2246634"/>
            <a:ext cx="2806200" cy="210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50"/>
              <a:buFont typeface="Arial"/>
              <a:buNone/>
            </a:pPr>
            <a:r>
              <a:rPr b="1" i="0" lang="en-AU" sz="1050" u="none" cap="none" strike="noStrike">
                <a:solidFill>
                  <a:schemeClr val="lt1"/>
                </a:solidFill>
                <a:latin typeface="Helvetica Neue"/>
                <a:ea typeface="Helvetica Neue"/>
                <a:cs typeface="Helvetica Neue"/>
                <a:sym typeface="Helvetica Neue"/>
              </a:rPr>
              <a:t>Committee on Earth Observation Satellites</a:t>
            </a:r>
            <a:endParaRPr b="0" i="0" sz="1400" u="none" cap="none" strike="noStrike">
              <a:solidFill>
                <a:srgbClr val="000000"/>
              </a:solidFill>
              <a:latin typeface="Arial"/>
              <a:ea typeface="Arial"/>
              <a:cs typeface="Arial"/>
              <a:sym typeface="Arial"/>
            </a:endParaRPr>
          </a:p>
        </p:txBody>
      </p:sp>
      <p:sp>
        <p:nvSpPr>
          <p:cNvPr id="540" name="Google Shape;540;g916e58ef88_0_35"/>
          <p:cNvSpPr/>
          <p:nvPr/>
        </p:nvSpPr>
        <p:spPr>
          <a:xfrm>
            <a:off x="7819825" y="330575"/>
            <a:ext cx="1067100" cy="1067100"/>
          </a:xfrm>
          <a:prstGeom prst="star12">
            <a:avLst>
              <a:gd fmla="val 37500" name="adj"/>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AU"/>
              <a:t>10</a:t>
            </a:r>
            <a:r>
              <a:rPr b="0" i="0" lang="en-AU" sz="1400" u="none" cap="none" strike="noStrike">
                <a:solidFill>
                  <a:srgbClr val="000000"/>
                </a:solidFill>
                <a:latin typeface="Arial"/>
                <a:ea typeface="Arial"/>
                <a:cs typeface="Arial"/>
                <a:sym typeface="Arial"/>
              </a:rPr>
              <a:t> mins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g95b6e651c6_1_93"/>
          <p:cNvSpPr/>
          <p:nvPr>
            <p:ph idx="12" type="sldNum"/>
          </p:nvPr>
        </p:nvSpPr>
        <p:spPr>
          <a:xfrm>
            <a:off x="8763000" y="6629400"/>
            <a:ext cx="304800" cy="187200"/>
          </a:xfrm>
          <a:prstGeom prst="roundRect">
            <a:avLst>
              <a:gd fmla="val 16667" name="adj"/>
            </a:avLst>
          </a:prstGeom>
          <a:solidFill>
            <a:schemeClr val="lt1">
              <a:alpha val="46666"/>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AU"/>
              <a:t>‹#›</a:t>
            </a:fld>
            <a:endParaRPr/>
          </a:p>
        </p:txBody>
      </p:sp>
      <p:sp>
        <p:nvSpPr>
          <p:cNvPr id="314" name="Google Shape;314;g95b6e651c6_1_93"/>
          <p:cNvSpPr txBox="1"/>
          <p:nvPr>
            <p:ph idx="1" type="body"/>
          </p:nvPr>
        </p:nvSpPr>
        <p:spPr>
          <a:xfrm>
            <a:off x="76200" y="1600200"/>
            <a:ext cx="8991600" cy="5257800"/>
          </a:xfrm>
          <a:prstGeom prst="rect">
            <a:avLst/>
          </a:prstGeom>
          <a:noFill/>
          <a:ln>
            <a:noFill/>
          </a:ln>
        </p:spPr>
        <p:txBody>
          <a:bodyPr anchorCtr="0" anchor="t" bIns="45700" lIns="91425" spcFirstLastPara="1" rIns="91425" wrap="square" tIns="45700">
            <a:noAutofit/>
          </a:bodyPr>
          <a:lstStyle/>
          <a:p>
            <a:pPr indent="-342900" lvl="0" marL="457200" rtl="0" algn="l">
              <a:lnSpc>
                <a:spcPct val="115000"/>
              </a:lnSpc>
              <a:spcBef>
                <a:spcPts val="0"/>
              </a:spcBef>
              <a:spcAft>
                <a:spcPts val="0"/>
              </a:spcAft>
              <a:buClr>
                <a:schemeClr val="dk1"/>
              </a:buClr>
              <a:buSzPts val="1800"/>
              <a:buFont typeface="Calibri"/>
              <a:buChar char="❏"/>
            </a:pPr>
            <a:r>
              <a:rPr b="0" lang="en-AU" sz="1800">
                <a:solidFill>
                  <a:schemeClr val="dk1"/>
                </a:solidFill>
                <a:latin typeface="Calibri"/>
                <a:ea typeface="Calibri"/>
                <a:cs typeface="Calibri"/>
                <a:sym typeface="Calibri"/>
              </a:rPr>
              <a:t>In part 1, please keep talks to 5-10 minutes, we aim to maximise discussion time</a:t>
            </a:r>
            <a:endParaRPr b="0" sz="18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chemeClr val="dk1"/>
              </a:buClr>
              <a:buSzPts val="1800"/>
              <a:buFont typeface="Calibri"/>
              <a:buChar char="o"/>
            </a:pPr>
            <a:r>
              <a:rPr lang="en-AU" sz="1800">
                <a:solidFill>
                  <a:schemeClr val="dk1"/>
                </a:solidFill>
                <a:latin typeface="Calibri"/>
                <a:ea typeface="Calibri"/>
                <a:cs typeface="Calibri"/>
                <a:sym typeface="Calibri"/>
              </a:rPr>
              <a:t>1 minute warning will be given. Please conclude on time.</a:t>
            </a:r>
            <a:endParaRPr b="0" sz="1800">
              <a:solidFill>
                <a:schemeClr val="dk1"/>
              </a:solidFill>
              <a:latin typeface="Calibri"/>
              <a:ea typeface="Calibri"/>
              <a:cs typeface="Calibri"/>
              <a:sym typeface="Calibri"/>
            </a:endParaRPr>
          </a:p>
          <a:p>
            <a:pPr indent="0" lvl="0" marL="457200" rtl="0" algn="l">
              <a:lnSpc>
                <a:spcPct val="115000"/>
              </a:lnSpc>
              <a:spcBef>
                <a:spcPts val="0"/>
              </a:spcBef>
              <a:spcAft>
                <a:spcPts val="0"/>
              </a:spcAft>
              <a:buSzPts val="2000"/>
              <a:buNone/>
            </a:pPr>
            <a:r>
              <a:t/>
            </a:r>
            <a:endParaRPr b="0" sz="1800">
              <a:solidFill>
                <a:schemeClr val="dk1"/>
              </a:solidFill>
              <a:latin typeface="Calibri"/>
              <a:ea typeface="Calibri"/>
              <a:cs typeface="Calibri"/>
              <a:sym typeface="Calibri"/>
            </a:endParaRPr>
          </a:p>
          <a:p>
            <a:pPr indent="-342900" lvl="0" marL="457200" rtl="0" algn="l">
              <a:lnSpc>
                <a:spcPct val="115000"/>
              </a:lnSpc>
              <a:spcBef>
                <a:spcPts val="0"/>
              </a:spcBef>
              <a:spcAft>
                <a:spcPts val="0"/>
              </a:spcAft>
              <a:buClr>
                <a:schemeClr val="dk1"/>
              </a:buClr>
              <a:buSzPts val="1800"/>
              <a:buFont typeface="Calibri"/>
              <a:buChar char="❏"/>
            </a:pPr>
            <a:r>
              <a:rPr b="0" lang="en-AU" sz="1800">
                <a:solidFill>
                  <a:schemeClr val="dk1"/>
                </a:solidFill>
                <a:latin typeface="Calibri"/>
                <a:ea typeface="Calibri"/>
                <a:cs typeface="Calibri"/>
                <a:sym typeface="Calibri"/>
              </a:rPr>
              <a:t>In part 1, SIT Chair team will advance the slides on your cue</a:t>
            </a:r>
            <a:endParaRPr b="0" sz="1800">
              <a:solidFill>
                <a:schemeClr val="dk1"/>
              </a:solidFill>
              <a:latin typeface="Calibri"/>
              <a:ea typeface="Calibri"/>
              <a:cs typeface="Calibri"/>
              <a:sym typeface="Calibri"/>
            </a:endParaRPr>
          </a:p>
          <a:p>
            <a:pPr indent="0" lvl="0" marL="457200" rtl="0" algn="l">
              <a:lnSpc>
                <a:spcPct val="115000"/>
              </a:lnSpc>
              <a:spcBef>
                <a:spcPts val="0"/>
              </a:spcBef>
              <a:spcAft>
                <a:spcPts val="0"/>
              </a:spcAft>
              <a:buSzPts val="2000"/>
              <a:buNone/>
            </a:pPr>
            <a:r>
              <a:t/>
            </a:r>
            <a:endParaRPr b="0" sz="1800">
              <a:solidFill>
                <a:schemeClr val="dk1"/>
              </a:solidFill>
              <a:latin typeface="Calibri"/>
              <a:ea typeface="Calibri"/>
              <a:cs typeface="Calibri"/>
              <a:sym typeface="Calibri"/>
            </a:endParaRPr>
          </a:p>
          <a:p>
            <a:pPr indent="-342900" lvl="0" marL="457200" rtl="0" algn="l">
              <a:lnSpc>
                <a:spcPct val="115000"/>
              </a:lnSpc>
              <a:spcBef>
                <a:spcPts val="0"/>
              </a:spcBef>
              <a:spcAft>
                <a:spcPts val="0"/>
              </a:spcAft>
              <a:buClr>
                <a:schemeClr val="dk1"/>
              </a:buClr>
              <a:buSzPts val="1800"/>
              <a:buFont typeface="Calibri"/>
              <a:buChar char="❏"/>
            </a:pPr>
            <a:r>
              <a:rPr b="0" lang="en-AU" sz="1800">
                <a:solidFill>
                  <a:schemeClr val="dk1"/>
                </a:solidFill>
                <a:latin typeface="Calibri"/>
                <a:ea typeface="Calibri"/>
                <a:cs typeface="Calibri"/>
                <a:sym typeface="Calibri"/>
              </a:rPr>
              <a:t>In part 2, presenters have more time and will be assigned presenter status in GTM to advance their own slides</a:t>
            </a:r>
            <a:endParaRPr b="0" sz="18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b="0" sz="18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b="0" i="1" sz="18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sz="1800">
              <a:solidFill>
                <a:srgbClr val="FF0000"/>
              </a:solidFill>
              <a:latin typeface="Calibri"/>
              <a:ea typeface="Calibri"/>
              <a:cs typeface="Calibri"/>
              <a:sym typeface="Calibri"/>
            </a:endParaRPr>
          </a:p>
          <a:p>
            <a:pPr indent="0" lvl="0" marL="0" rtl="0" algn="l">
              <a:lnSpc>
                <a:spcPct val="100000"/>
              </a:lnSpc>
              <a:spcBef>
                <a:spcPts val="500"/>
              </a:spcBef>
              <a:spcAft>
                <a:spcPts val="0"/>
              </a:spcAft>
              <a:buSzPts val="2000"/>
              <a:buNone/>
            </a:pPr>
            <a:r>
              <a:t/>
            </a:r>
            <a:endParaRPr b="0" sz="1800">
              <a:solidFill>
                <a:schemeClr val="dk1"/>
              </a:solidFill>
              <a:latin typeface="Calibri"/>
              <a:ea typeface="Calibri"/>
              <a:cs typeface="Calibri"/>
              <a:sym typeface="Calibri"/>
            </a:endParaRPr>
          </a:p>
        </p:txBody>
      </p:sp>
      <p:sp>
        <p:nvSpPr>
          <p:cNvPr id="315" name="Google Shape;315;g95b6e651c6_1_93"/>
          <p:cNvSpPr txBox="1"/>
          <p:nvPr>
            <p:ph idx="2" type="body"/>
          </p:nvPr>
        </p:nvSpPr>
        <p:spPr>
          <a:xfrm>
            <a:off x="1981200" y="76200"/>
            <a:ext cx="5661600" cy="914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500"/>
              </a:spcBef>
              <a:spcAft>
                <a:spcPts val="0"/>
              </a:spcAft>
              <a:buSzPts val="2800"/>
              <a:buNone/>
            </a:pPr>
            <a:r>
              <a:rPr lang="en-AU"/>
              <a:t>Presenters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5" name="Shape 545"/>
        <p:cNvGrpSpPr/>
        <p:nvPr/>
      </p:nvGrpSpPr>
      <p:grpSpPr>
        <a:xfrm>
          <a:off x="0" y="0"/>
          <a:ext cx="0" cy="0"/>
          <a:chOff x="0" y="0"/>
          <a:chExt cx="0" cy="0"/>
        </a:xfrm>
      </p:grpSpPr>
      <p:sp>
        <p:nvSpPr>
          <p:cNvPr id="546" name="Google Shape;546;g98f5c7f9ee_3_51"/>
          <p:cNvSpPr txBox="1"/>
          <p:nvPr>
            <p:ph type="ctrTitle"/>
          </p:nvPr>
        </p:nvSpPr>
        <p:spPr>
          <a:xfrm>
            <a:off x="627063" y="2205038"/>
            <a:ext cx="7881937" cy="1204912"/>
          </a:xfrm>
          <a:prstGeom prst="rect">
            <a:avLst/>
          </a:prstGeom>
          <a:noFill/>
          <a:ln>
            <a:noFill/>
          </a:ln>
        </p:spPr>
        <p:txBody>
          <a:bodyPr anchorCtr="0" anchor="b" bIns="0" lIns="0" spcFirstLastPara="1" rIns="0" wrap="square" tIns="0">
            <a:noAutofit/>
          </a:bodyPr>
          <a:lstStyle/>
          <a:p>
            <a:pPr indent="0" lvl="0" marL="0" rtl="0" algn="l">
              <a:lnSpc>
                <a:spcPct val="180000"/>
              </a:lnSpc>
              <a:spcBef>
                <a:spcPts val="0"/>
              </a:spcBef>
              <a:spcAft>
                <a:spcPts val="0"/>
              </a:spcAft>
              <a:buNone/>
            </a:pPr>
            <a:r>
              <a:rPr b="1" lang="en-AU" sz="2000"/>
              <a:t>2020 CEOS Strategic Implementation Team Technical Workshop</a:t>
            </a:r>
            <a:br>
              <a:rPr b="1" lang="en-AU" sz="2000"/>
            </a:br>
            <a:r>
              <a:rPr b="1" lang="en-AU" sz="2000"/>
              <a:t>4.1 and 4.2: Carbon and Biomass</a:t>
            </a:r>
            <a:br>
              <a:rPr lang="en-AU" sz="2000"/>
            </a:br>
            <a:endParaRPr sz="2000"/>
          </a:p>
        </p:txBody>
      </p:sp>
      <p:sp>
        <p:nvSpPr>
          <p:cNvPr id="547" name="Google Shape;547;g98f5c7f9ee_3_51"/>
          <p:cNvSpPr txBox="1"/>
          <p:nvPr>
            <p:ph idx="1" type="subTitle"/>
          </p:nvPr>
        </p:nvSpPr>
        <p:spPr>
          <a:xfrm>
            <a:off x="467544" y="3922713"/>
            <a:ext cx="7881938" cy="758825"/>
          </a:xfrm>
          <a:prstGeom prst="rect">
            <a:avLst/>
          </a:prstGeom>
          <a:noFill/>
          <a:ln>
            <a:noFill/>
          </a:ln>
        </p:spPr>
        <p:txBody>
          <a:bodyPr anchorCtr="0" anchor="t" bIns="0" lIns="0" spcFirstLastPara="1" rIns="0" wrap="square" tIns="0">
            <a:noAutofit/>
          </a:bodyPr>
          <a:lstStyle/>
          <a:p>
            <a:pPr indent="0" lvl="0" marL="0" rtl="0" algn="l">
              <a:lnSpc>
                <a:spcPct val="160000"/>
              </a:lnSpc>
              <a:spcBef>
                <a:spcPts val="0"/>
              </a:spcBef>
              <a:spcAft>
                <a:spcPts val="0"/>
              </a:spcAft>
              <a:buSzPts val="1500"/>
              <a:buFont typeface="Arial"/>
              <a:buNone/>
            </a:pPr>
            <a:r>
              <a:rPr b="1" lang="en-AU"/>
              <a:t>Supporting the UNFCCC and the Global Stocktake</a:t>
            </a:r>
            <a:endParaRPr/>
          </a:p>
        </p:txBody>
      </p:sp>
      <p:sp>
        <p:nvSpPr>
          <p:cNvPr id="548" name="Google Shape;548;g98f5c7f9ee_3_51"/>
          <p:cNvSpPr txBox="1"/>
          <p:nvPr>
            <p:ph idx="10" type="dt"/>
          </p:nvPr>
        </p:nvSpPr>
        <p:spPr>
          <a:xfrm>
            <a:off x="3273425" y="6237312"/>
            <a:ext cx="5230813" cy="447651"/>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AU"/>
              <a:t>Joanna Post, Programme Officer</a:t>
            </a:r>
            <a:endParaRPr/>
          </a:p>
          <a:p>
            <a:pPr indent="0" lvl="0" marL="0" rtl="0" algn="l">
              <a:spcBef>
                <a:spcPts val="0"/>
              </a:spcBef>
              <a:spcAft>
                <a:spcPts val="0"/>
              </a:spcAft>
              <a:buNone/>
            </a:pPr>
            <a:r>
              <a:rPr lang="en-AU"/>
              <a:t>UNFCCC secretariat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pic>
        <p:nvPicPr>
          <p:cNvPr id="554" name="Google Shape;554;g98f5c7f9ee_3_59"/>
          <p:cNvPicPr preferRelativeResize="0"/>
          <p:nvPr/>
        </p:nvPicPr>
        <p:blipFill rotWithShape="1">
          <a:blip r:embed="rId3">
            <a:alphaModFix/>
          </a:blip>
          <a:srcRect b="0" l="0" r="0" t="0"/>
          <a:stretch/>
        </p:blipFill>
        <p:spPr>
          <a:xfrm>
            <a:off x="645231" y="4069679"/>
            <a:ext cx="1925117" cy="1925117"/>
          </a:xfrm>
          <a:prstGeom prst="rect">
            <a:avLst/>
          </a:prstGeom>
          <a:noFill/>
          <a:ln>
            <a:noFill/>
          </a:ln>
        </p:spPr>
      </p:pic>
      <p:grpSp>
        <p:nvGrpSpPr>
          <p:cNvPr id="555" name="Google Shape;555;g98f5c7f9ee_3_59"/>
          <p:cNvGrpSpPr/>
          <p:nvPr/>
        </p:nvGrpSpPr>
        <p:grpSpPr>
          <a:xfrm>
            <a:off x="4916953" y="1496501"/>
            <a:ext cx="1485000" cy="1860491"/>
            <a:chOff x="4498106" y="3550551"/>
            <a:chExt cx="1485000" cy="1860491"/>
          </a:xfrm>
        </p:grpSpPr>
        <p:sp>
          <p:nvSpPr>
            <p:cNvPr id="556" name="Google Shape;556;g98f5c7f9ee_3_59"/>
            <p:cNvSpPr/>
            <p:nvPr/>
          </p:nvSpPr>
          <p:spPr>
            <a:xfrm>
              <a:off x="4498106" y="3550551"/>
              <a:ext cx="1485000" cy="1860491"/>
            </a:xfrm>
            <a:prstGeom prst="roundRect">
              <a:avLst>
                <a:gd fmla="val 16667" name="adj"/>
              </a:avLst>
            </a:prstGeom>
            <a:solidFill>
              <a:srgbClr val="6697BF"/>
            </a:solidFill>
            <a:ln>
              <a:noFill/>
            </a:ln>
            <a:effectLst>
              <a:outerShdw blurRad="50800" rotWithShape="0" algn="tl" dir="2700000" dist="38100">
                <a:srgbClr val="000000">
                  <a:alpha val="40000"/>
                </a:srgbClr>
              </a:outerShdw>
            </a:effectLst>
          </p:spPr>
          <p:txBody>
            <a:bodyPr anchorCtr="0" anchor="t" bIns="0" lIns="0" spcFirstLastPara="1" rIns="0" wrap="square" tIns="0">
              <a:noAutofit/>
            </a:bodyPr>
            <a:lstStyle/>
            <a:p>
              <a:pPr indent="0" lvl="0" marL="0" marR="0" rtl="0" algn="ctr">
                <a:spcBef>
                  <a:spcPts val="0"/>
                </a:spcBef>
                <a:spcAft>
                  <a:spcPts val="0"/>
                </a:spcAft>
                <a:buNone/>
              </a:pPr>
              <a:r>
                <a:rPr b="1" lang="en-AU" sz="1500">
                  <a:solidFill>
                    <a:schemeClr val="lt1"/>
                  </a:solidFill>
                  <a:latin typeface="Arial"/>
                  <a:ea typeface="Arial"/>
                  <a:cs typeface="Arial"/>
                  <a:sym typeface="Arial"/>
                </a:rPr>
                <a:t>Assessment</a:t>
              </a:r>
              <a:endParaRPr b="1" sz="1500">
                <a:solidFill>
                  <a:schemeClr val="lt1"/>
                </a:solidFill>
                <a:latin typeface="Arial"/>
                <a:ea typeface="Arial"/>
                <a:cs typeface="Arial"/>
                <a:sym typeface="Arial"/>
              </a:endParaRPr>
            </a:p>
          </p:txBody>
        </p:sp>
        <p:pic>
          <p:nvPicPr>
            <p:cNvPr id="557" name="Google Shape;557;g98f5c7f9ee_3_59"/>
            <p:cNvPicPr preferRelativeResize="0"/>
            <p:nvPr/>
          </p:nvPicPr>
          <p:blipFill rotWithShape="1">
            <a:blip r:embed="rId4">
              <a:alphaModFix/>
            </a:blip>
            <a:srcRect b="0" l="0" r="0" t="0"/>
            <a:stretch/>
          </p:blipFill>
          <p:spPr>
            <a:xfrm>
              <a:off x="4649204" y="4122079"/>
              <a:ext cx="1182804" cy="348650"/>
            </a:xfrm>
            <a:prstGeom prst="rect">
              <a:avLst/>
            </a:prstGeom>
            <a:noFill/>
            <a:ln>
              <a:noFill/>
            </a:ln>
          </p:spPr>
        </p:pic>
      </p:grpSp>
      <p:grpSp>
        <p:nvGrpSpPr>
          <p:cNvPr id="558" name="Google Shape;558;g98f5c7f9ee_3_59"/>
          <p:cNvGrpSpPr/>
          <p:nvPr/>
        </p:nvGrpSpPr>
        <p:grpSpPr>
          <a:xfrm>
            <a:off x="7062247" y="1496501"/>
            <a:ext cx="1485000" cy="1860491"/>
            <a:chOff x="7047440" y="3550551"/>
            <a:chExt cx="1485000" cy="1860491"/>
          </a:xfrm>
        </p:grpSpPr>
        <p:sp>
          <p:nvSpPr>
            <p:cNvPr id="559" name="Google Shape;559;g98f5c7f9ee_3_59"/>
            <p:cNvSpPr/>
            <p:nvPr/>
          </p:nvSpPr>
          <p:spPr>
            <a:xfrm>
              <a:off x="7047440" y="3550551"/>
              <a:ext cx="1485000" cy="1860491"/>
            </a:xfrm>
            <a:prstGeom prst="roundRect">
              <a:avLst>
                <a:gd fmla="val 16667" name="adj"/>
              </a:avLst>
            </a:prstGeom>
            <a:solidFill>
              <a:srgbClr val="DCE6F2"/>
            </a:solidFill>
            <a:ln>
              <a:noFill/>
            </a:ln>
            <a:effectLst>
              <a:outerShdw blurRad="50800" rotWithShape="0" algn="tl" dir="2700000" dist="38100">
                <a:srgbClr val="000000">
                  <a:alpha val="40000"/>
                </a:srgbClr>
              </a:outerShdw>
            </a:effectLst>
          </p:spPr>
          <p:txBody>
            <a:bodyPr anchorCtr="0" anchor="t" bIns="0" lIns="0" spcFirstLastPara="1" rIns="0" wrap="square" tIns="0">
              <a:noAutofit/>
            </a:bodyPr>
            <a:lstStyle/>
            <a:p>
              <a:pPr indent="0" lvl="0" marL="0" marR="0" rtl="0" algn="ctr">
                <a:spcBef>
                  <a:spcPts val="0"/>
                </a:spcBef>
                <a:spcAft>
                  <a:spcPts val="0"/>
                </a:spcAft>
                <a:buNone/>
              </a:pPr>
              <a:r>
                <a:rPr b="1" lang="en-AU" sz="1500">
                  <a:solidFill>
                    <a:schemeClr val="dk1"/>
                  </a:solidFill>
                  <a:latin typeface="Arial"/>
                  <a:ea typeface="Arial"/>
                  <a:cs typeface="Arial"/>
                  <a:sym typeface="Arial"/>
                </a:rPr>
                <a:t>Policy</a:t>
              </a:r>
              <a:endParaRPr/>
            </a:p>
            <a:p>
              <a:pPr indent="0" lvl="0" marL="0" marR="0" rtl="0" algn="ctr">
                <a:spcBef>
                  <a:spcPts val="600"/>
                </a:spcBef>
                <a:spcAft>
                  <a:spcPts val="0"/>
                </a:spcAft>
                <a:buNone/>
              </a:pPr>
              <a:r>
                <a:t/>
              </a:r>
              <a:endParaRPr b="1" sz="1200">
                <a:solidFill>
                  <a:schemeClr val="dk1"/>
                </a:solidFill>
                <a:latin typeface="Arial"/>
                <a:ea typeface="Arial"/>
                <a:cs typeface="Arial"/>
                <a:sym typeface="Arial"/>
              </a:endParaRPr>
            </a:p>
            <a:p>
              <a:pPr indent="0" lvl="0" marL="0" marR="0" rtl="0" algn="ctr">
                <a:spcBef>
                  <a:spcPts val="600"/>
                </a:spcBef>
                <a:spcAft>
                  <a:spcPts val="0"/>
                </a:spcAft>
                <a:buNone/>
              </a:pPr>
              <a:r>
                <a:t/>
              </a:r>
              <a:endParaRPr b="1" sz="1200">
                <a:solidFill>
                  <a:schemeClr val="dk1"/>
                </a:solidFill>
                <a:latin typeface="Arial"/>
                <a:ea typeface="Arial"/>
                <a:cs typeface="Arial"/>
                <a:sym typeface="Arial"/>
              </a:endParaRPr>
            </a:p>
            <a:p>
              <a:pPr indent="0" lvl="0" marL="0" marR="0" rtl="0" algn="ctr">
                <a:spcBef>
                  <a:spcPts val="550"/>
                </a:spcBef>
                <a:spcAft>
                  <a:spcPts val="0"/>
                </a:spcAft>
                <a:buNone/>
              </a:pPr>
              <a:r>
                <a:rPr b="1" lang="en-AU" sz="1100">
                  <a:solidFill>
                    <a:schemeClr val="dk1"/>
                  </a:solidFill>
                  <a:latin typeface="Arial"/>
                  <a:ea typeface="Arial"/>
                  <a:cs typeface="Arial"/>
                  <a:sym typeface="Arial"/>
                </a:rPr>
                <a:t>PARTIES</a:t>
              </a:r>
              <a:endParaRPr/>
            </a:p>
            <a:p>
              <a:pPr indent="0" lvl="0" marL="0" marR="0" rtl="0" algn="ctr">
                <a:spcBef>
                  <a:spcPts val="1000"/>
                </a:spcBef>
                <a:spcAft>
                  <a:spcPts val="0"/>
                </a:spcAft>
                <a:buNone/>
              </a:pPr>
              <a:r>
                <a:rPr b="1" lang="en-AU" sz="1100">
                  <a:solidFill>
                    <a:schemeClr val="dk1"/>
                  </a:solidFill>
                  <a:latin typeface="Arial"/>
                  <a:ea typeface="Arial"/>
                  <a:cs typeface="Arial"/>
                  <a:sym typeface="Arial"/>
                </a:rPr>
                <a:t>SBSTA / SBI</a:t>
              </a:r>
              <a:endParaRPr/>
            </a:p>
            <a:p>
              <a:pPr indent="0" lvl="0" marL="0" marR="0" rtl="0" algn="ctr">
                <a:spcBef>
                  <a:spcPts val="550"/>
                </a:spcBef>
                <a:spcAft>
                  <a:spcPts val="0"/>
                </a:spcAft>
                <a:buNone/>
              </a:pPr>
              <a:r>
                <a:rPr b="1" lang="en-AU" sz="1100">
                  <a:solidFill>
                    <a:schemeClr val="dk1"/>
                  </a:solidFill>
                  <a:latin typeface="Arial"/>
                  <a:ea typeface="Arial"/>
                  <a:cs typeface="Arial"/>
                  <a:sym typeface="Arial"/>
                </a:rPr>
                <a:t>COP/ CMA/ CMP</a:t>
              </a:r>
              <a:endParaRPr/>
            </a:p>
            <a:p>
              <a:pPr indent="0" lvl="0" marL="0" marR="0" rtl="0" algn="ctr">
                <a:spcBef>
                  <a:spcPts val="600"/>
                </a:spcBef>
                <a:spcAft>
                  <a:spcPts val="0"/>
                </a:spcAft>
                <a:buNone/>
              </a:pPr>
              <a:r>
                <a:t/>
              </a:r>
              <a:endParaRPr b="1" sz="1200">
                <a:solidFill>
                  <a:schemeClr val="dk1"/>
                </a:solidFill>
                <a:latin typeface="Arial"/>
                <a:ea typeface="Arial"/>
                <a:cs typeface="Arial"/>
                <a:sym typeface="Arial"/>
              </a:endParaRPr>
            </a:p>
            <a:p>
              <a:pPr indent="0" lvl="0" marL="0" marR="0" rtl="0" algn="ctr">
                <a:spcBef>
                  <a:spcPts val="750"/>
                </a:spcBef>
                <a:spcAft>
                  <a:spcPts val="0"/>
                </a:spcAft>
                <a:buNone/>
              </a:pPr>
              <a:r>
                <a:t/>
              </a:r>
              <a:endParaRPr b="1" sz="1500">
                <a:solidFill>
                  <a:schemeClr val="dk1"/>
                </a:solidFill>
                <a:latin typeface="Arial"/>
                <a:ea typeface="Arial"/>
                <a:cs typeface="Arial"/>
                <a:sym typeface="Arial"/>
              </a:endParaRPr>
            </a:p>
          </p:txBody>
        </p:sp>
        <p:pic>
          <p:nvPicPr>
            <p:cNvPr id="560" name="Google Shape;560;g98f5c7f9ee_3_59"/>
            <p:cNvPicPr preferRelativeResize="0"/>
            <p:nvPr/>
          </p:nvPicPr>
          <p:blipFill rotWithShape="1">
            <a:blip r:embed="rId5">
              <a:alphaModFix/>
            </a:blip>
            <a:srcRect b="0" l="0" r="0" t="0"/>
            <a:stretch/>
          </p:blipFill>
          <p:spPr>
            <a:xfrm>
              <a:off x="7180720" y="4122077"/>
              <a:ext cx="1218438" cy="269748"/>
            </a:xfrm>
            <a:prstGeom prst="rect">
              <a:avLst/>
            </a:prstGeom>
            <a:noFill/>
            <a:ln>
              <a:noFill/>
            </a:ln>
          </p:spPr>
        </p:pic>
      </p:grpSp>
      <p:sp>
        <p:nvSpPr>
          <p:cNvPr descr="Bildergebnis für CEOS logo" id="561" name="Google Shape;561;g98f5c7f9ee_3_59"/>
          <p:cNvSpPr/>
          <p:nvPr/>
        </p:nvSpPr>
        <p:spPr>
          <a:xfrm>
            <a:off x="1259681" y="748904"/>
            <a:ext cx="228600" cy="22860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125">
              <a:solidFill>
                <a:schemeClr val="dk1"/>
              </a:solidFill>
              <a:latin typeface="Arial"/>
              <a:ea typeface="Arial"/>
              <a:cs typeface="Arial"/>
              <a:sym typeface="Arial"/>
            </a:endParaRPr>
          </a:p>
        </p:txBody>
      </p:sp>
      <p:sp>
        <p:nvSpPr>
          <p:cNvPr descr="Bildergebnis für CEOS logo" id="562" name="Google Shape;562;g98f5c7f9ee_3_59"/>
          <p:cNvSpPr/>
          <p:nvPr/>
        </p:nvSpPr>
        <p:spPr>
          <a:xfrm>
            <a:off x="1373981" y="863204"/>
            <a:ext cx="228600" cy="22860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125">
              <a:solidFill>
                <a:schemeClr val="dk1"/>
              </a:solidFill>
              <a:latin typeface="Arial"/>
              <a:ea typeface="Arial"/>
              <a:cs typeface="Arial"/>
              <a:sym typeface="Arial"/>
            </a:endParaRPr>
          </a:p>
        </p:txBody>
      </p:sp>
      <p:sp>
        <p:nvSpPr>
          <p:cNvPr descr="Bildergebnis für CEOS logo" id="563" name="Google Shape;563;g98f5c7f9ee_3_59"/>
          <p:cNvSpPr/>
          <p:nvPr/>
        </p:nvSpPr>
        <p:spPr>
          <a:xfrm>
            <a:off x="1671295" y="1580069"/>
            <a:ext cx="228600" cy="22860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125">
              <a:solidFill>
                <a:schemeClr val="dk1"/>
              </a:solidFill>
              <a:latin typeface="Arial"/>
              <a:ea typeface="Arial"/>
              <a:cs typeface="Arial"/>
              <a:sym typeface="Arial"/>
            </a:endParaRPr>
          </a:p>
        </p:txBody>
      </p:sp>
      <p:grpSp>
        <p:nvGrpSpPr>
          <p:cNvPr id="564" name="Google Shape;564;g98f5c7f9ee_3_59"/>
          <p:cNvGrpSpPr/>
          <p:nvPr/>
        </p:nvGrpSpPr>
        <p:grpSpPr>
          <a:xfrm>
            <a:off x="626367" y="1496501"/>
            <a:ext cx="1485000" cy="1860491"/>
            <a:chOff x="611560" y="3562167"/>
            <a:chExt cx="1485000" cy="1860491"/>
          </a:xfrm>
        </p:grpSpPr>
        <p:sp>
          <p:nvSpPr>
            <p:cNvPr id="565" name="Google Shape;565;g98f5c7f9ee_3_59"/>
            <p:cNvSpPr/>
            <p:nvPr/>
          </p:nvSpPr>
          <p:spPr>
            <a:xfrm>
              <a:off x="611560" y="3562167"/>
              <a:ext cx="1485000" cy="1860491"/>
            </a:xfrm>
            <a:prstGeom prst="roundRect">
              <a:avLst>
                <a:gd fmla="val 16667" name="adj"/>
              </a:avLst>
            </a:prstGeom>
            <a:solidFill>
              <a:srgbClr val="00234F"/>
            </a:solidFill>
            <a:ln>
              <a:noFill/>
            </a:ln>
            <a:effectLst>
              <a:outerShdw blurRad="50800" rotWithShape="0" algn="tl" dir="2700000" dist="38100">
                <a:srgbClr val="000000">
                  <a:alpha val="40000"/>
                </a:srgbClr>
              </a:outerShdw>
            </a:effectLst>
          </p:spPr>
          <p:txBody>
            <a:bodyPr anchorCtr="0" anchor="t" bIns="0" lIns="0" spcFirstLastPara="1" rIns="0" wrap="square" tIns="0">
              <a:noAutofit/>
            </a:bodyPr>
            <a:lstStyle/>
            <a:p>
              <a:pPr indent="0" lvl="0" marL="0" marR="0" rtl="0" algn="ctr">
                <a:spcBef>
                  <a:spcPts val="0"/>
                </a:spcBef>
                <a:spcAft>
                  <a:spcPts val="0"/>
                </a:spcAft>
                <a:buNone/>
              </a:pPr>
              <a:r>
                <a:rPr b="1" lang="en-AU" sz="1500">
                  <a:solidFill>
                    <a:schemeClr val="lt1"/>
                  </a:solidFill>
                  <a:latin typeface="Arial"/>
                  <a:ea typeface="Arial"/>
                  <a:cs typeface="Arial"/>
                  <a:sym typeface="Arial"/>
                </a:rPr>
                <a:t>Observations</a:t>
              </a:r>
              <a:endParaRPr b="1" sz="1500">
                <a:solidFill>
                  <a:schemeClr val="lt1"/>
                </a:solidFill>
                <a:latin typeface="Arial"/>
                <a:ea typeface="Arial"/>
                <a:cs typeface="Arial"/>
                <a:sym typeface="Arial"/>
              </a:endParaRPr>
            </a:p>
          </p:txBody>
        </p:sp>
        <p:pic>
          <p:nvPicPr>
            <p:cNvPr id="566" name="Google Shape;566;g98f5c7f9ee_3_59"/>
            <p:cNvPicPr preferRelativeResize="0"/>
            <p:nvPr/>
          </p:nvPicPr>
          <p:blipFill rotWithShape="1">
            <a:blip r:embed="rId6">
              <a:alphaModFix/>
            </a:blip>
            <a:srcRect b="0" l="0" r="0" t="0"/>
            <a:stretch/>
          </p:blipFill>
          <p:spPr>
            <a:xfrm>
              <a:off x="740879" y="4176083"/>
              <a:ext cx="942484" cy="270000"/>
            </a:xfrm>
            <a:prstGeom prst="rect">
              <a:avLst/>
            </a:prstGeom>
            <a:noFill/>
            <a:ln>
              <a:noFill/>
            </a:ln>
          </p:spPr>
        </p:pic>
        <p:pic>
          <p:nvPicPr>
            <p:cNvPr descr="CEOS logo" id="567" name="Google Shape;567;g98f5c7f9ee_3_59"/>
            <p:cNvPicPr preferRelativeResize="0"/>
            <p:nvPr/>
          </p:nvPicPr>
          <p:blipFill rotWithShape="1">
            <a:blip r:embed="rId7">
              <a:alphaModFix/>
            </a:blip>
            <a:srcRect b="0" l="0" r="0" t="0"/>
            <a:stretch/>
          </p:blipFill>
          <p:spPr>
            <a:xfrm>
              <a:off x="959605" y="4554152"/>
              <a:ext cx="607500" cy="243000"/>
            </a:xfrm>
            <a:prstGeom prst="rect">
              <a:avLst/>
            </a:prstGeom>
            <a:noFill/>
            <a:ln>
              <a:noFill/>
            </a:ln>
          </p:spPr>
        </p:pic>
        <p:pic>
          <p:nvPicPr>
            <p:cNvPr id="568" name="Google Shape;568;g98f5c7f9ee_3_59"/>
            <p:cNvPicPr preferRelativeResize="0"/>
            <p:nvPr/>
          </p:nvPicPr>
          <p:blipFill rotWithShape="1">
            <a:blip r:embed="rId8">
              <a:alphaModFix/>
            </a:blip>
            <a:srcRect b="0" l="0" r="0" t="0"/>
            <a:stretch/>
          </p:blipFill>
          <p:spPr>
            <a:xfrm>
              <a:off x="736000" y="4826873"/>
              <a:ext cx="307608" cy="348321"/>
            </a:xfrm>
            <a:prstGeom prst="rect">
              <a:avLst/>
            </a:prstGeom>
            <a:noFill/>
            <a:ln>
              <a:noFill/>
            </a:ln>
          </p:spPr>
        </p:pic>
        <p:sp>
          <p:nvSpPr>
            <p:cNvPr id="569" name="Google Shape;569;g98f5c7f9ee_3_59"/>
            <p:cNvSpPr txBox="1"/>
            <p:nvPr/>
          </p:nvSpPr>
          <p:spPr>
            <a:xfrm>
              <a:off x="1043609" y="4905818"/>
              <a:ext cx="604510" cy="26545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AU" sz="1125">
                  <a:solidFill>
                    <a:schemeClr val="lt1"/>
                  </a:solidFill>
                  <a:latin typeface="Arial"/>
                  <a:ea typeface="Arial"/>
                  <a:cs typeface="Arial"/>
                  <a:sym typeface="Arial"/>
                </a:rPr>
                <a:t>WMO</a:t>
              </a:r>
              <a:endParaRPr/>
            </a:p>
          </p:txBody>
        </p:sp>
      </p:grpSp>
      <p:grpSp>
        <p:nvGrpSpPr>
          <p:cNvPr id="570" name="Google Shape;570;g98f5c7f9ee_3_59"/>
          <p:cNvGrpSpPr/>
          <p:nvPr/>
        </p:nvGrpSpPr>
        <p:grpSpPr>
          <a:xfrm>
            <a:off x="2771660" y="1496501"/>
            <a:ext cx="1485000" cy="1860491"/>
            <a:chOff x="2914873" y="3554986"/>
            <a:chExt cx="1485000" cy="1860491"/>
          </a:xfrm>
        </p:grpSpPr>
        <p:sp>
          <p:nvSpPr>
            <p:cNvPr id="571" name="Google Shape;571;g98f5c7f9ee_3_59"/>
            <p:cNvSpPr/>
            <p:nvPr/>
          </p:nvSpPr>
          <p:spPr>
            <a:xfrm>
              <a:off x="2914873" y="3554986"/>
              <a:ext cx="1485000" cy="1860491"/>
            </a:xfrm>
            <a:prstGeom prst="roundRect">
              <a:avLst>
                <a:gd fmla="val 16667" name="adj"/>
              </a:avLst>
            </a:prstGeom>
            <a:solidFill>
              <a:srgbClr val="F3F3F3"/>
            </a:solidFill>
            <a:ln>
              <a:noFill/>
            </a:ln>
            <a:effectLst>
              <a:outerShdw blurRad="50800" rotWithShape="0" algn="tl" dir="2700000" dist="38100">
                <a:srgbClr val="000000">
                  <a:alpha val="40000"/>
                </a:srgbClr>
              </a:outerShdw>
            </a:effectLst>
          </p:spPr>
          <p:txBody>
            <a:bodyPr anchorCtr="0" anchor="t" bIns="0" lIns="0" spcFirstLastPara="1" rIns="0" wrap="square" tIns="0">
              <a:noAutofit/>
            </a:bodyPr>
            <a:lstStyle/>
            <a:p>
              <a:pPr indent="0" lvl="0" marL="0" marR="0" rtl="0" algn="ctr">
                <a:spcBef>
                  <a:spcPts val="0"/>
                </a:spcBef>
                <a:spcAft>
                  <a:spcPts val="0"/>
                </a:spcAft>
                <a:buNone/>
              </a:pPr>
              <a:r>
                <a:rPr b="1" lang="en-AU" sz="1500">
                  <a:solidFill>
                    <a:schemeClr val="dk1"/>
                  </a:solidFill>
                  <a:latin typeface="Arial"/>
                  <a:ea typeface="Arial"/>
                  <a:cs typeface="Arial"/>
                  <a:sym typeface="Arial"/>
                </a:rPr>
                <a:t>Research</a:t>
              </a:r>
              <a:endParaRPr b="1" sz="1500">
                <a:solidFill>
                  <a:schemeClr val="dk1"/>
                </a:solidFill>
                <a:latin typeface="Arial"/>
                <a:ea typeface="Arial"/>
                <a:cs typeface="Arial"/>
                <a:sym typeface="Arial"/>
              </a:endParaRPr>
            </a:p>
          </p:txBody>
        </p:sp>
        <p:pic>
          <p:nvPicPr>
            <p:cNvPr id="572" name="Google Shape;572;g98f5c7f9ee_3_59"/>
            <p:cNvPicPr preferRelativeResize="0"/>
            <p:nvPr/>
          </p:nvPicPr>
          <p:blipFill rotWithShape="1">
            <a:blip r:embed="rId9">
              <a:alphaModFix/>
            </a:blip>
            <a:srcRect b="0" l="0" r="0" t="0"/>
            <a:stretch/>
          </p:blipFill>
          <p:spPr>
            <a:xfrm>
              <a:off x="3113838" y="4014067"/>
              <a:ext cx="981144" cy="377363"/>
            </a:xfrm>
            <a:prstGeom prst="rect">
              <a:avLst/>
            </a:prstGeom>
            <a:noFill/>
            <a:ln>
              <a:noFill/>
            </a:ln>
          </p:spPr>
        </p:pic>
        <p:pic>
          <p:nvPicPr>
            <p:cNvPr id="573" name="Google Shape;573;g98f5c7f9ee_3_59"/>
            <p:cNvPicPr preferRelativeResize="0"/>
            <p:nvPr/>
          </p:nvPicPr>
          <p:blipFill rotWithShape="1">
            <a:blip r:embed="rId10">
              <a:alphaModFix/>
            </a:blip>
            <a:srcRect b="0" l="0" r="0" t="0"/>
            <a:stretch/>
          </p:blipFill>
          <p:spPr>
            <a:xfrm>
              <a:off x="3021744" y="4500119"/>
              <a:ext cx="1064202" cy="294999"/>
            </a:xfrm>
            <a:prstGeom prst="rect">
              <a:avLst/>
            </a:prstGeom>
            <a:noFill/>
            <a:ln>
              <a:noFill/>
            </a:ln>
          </p:spPr>
        </p:pic>
        <p:pic>
          <p:nvPicPr>
            <p:cNvPr descr="11th Annual Meeting of the Integrated Assessment Modeling ..." id="574" name="Google Shape;574;g98f5c7f9ee_3_59"/>
            <p:cNvPicPr preferRelativeResize="0"/>
            <p:nvPr/>
          </p:nvPicPr>
          <p:blipFill rotWithShape="1">
            <a:blip r:embed="rId11">
              <a:alphaModFix/>
            </a:blip>
            <a:srcRect b="0" l="0" r="0" t="0"/>
            <a:stretch/>
          </p:blipFill>
          <p:spPr>
            <a:xfrm>
              <a:off x="2996793" y="4905212"/>
              <a:ext cx="432000" cy="432000"/>
            </a:xfrm>
            <a:prstGeom prst="rect">
              <a:avLst/>
            </a:prstGeom>
            <a:noFill/>
            <a:ln>
              <a:noFill/>
            </a:ln>
          </p:spPr>
        </p:pic>
      </p:grpSp>
      <p:sp>
        <p:nvSpPr>
          <p:cNvPr id="575" name="Google Shape;575;g98f5c7f9ee_3_59"/>
          <p:cNvSpPr txBox="1"/>
          <p:nvPr/>
        </p:nvSpPr>
        <p:spPr>
          <a:xfrm>
            <a:off x="2771660" y="3964632"/>
            <a:ext cx="5143685" cy="2135209"/>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1400"/>
              <a:buFont typeface="Arial"/>
              <a:buNone/>
            </a:pPr>
            <a:r>
              <a:t/>
            </a:r>
            <a:endParaRPr b="1" sz="1400">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rPr b="1" lang="en-AU" sz="1400">
                <a:solidFill>
                  <a:schemeClr val="dk1"/>
                </a:solidFill>
                <a:latin typeface="Arial"/>
                <a:ea typeface="Arial"/>
                <a:cs typeface="Arial"/>
                <a:sym typeface="Arial"/>
              </a:rPr>
              <a:t>Article 4.1(g) Commitments</a:t>
            </a:r>
            <a:endParaRPr/>
          </a:p>
          <a:p>
            <a:pPr indent="0" lvl="0" marL="0" marR="0" rtl="0" algn="l">
              <a:lnSpc>
                <a:spcPct val="100000"/>
              </a:lnSpc>
              <a:spcBef>
                <a:spcPts val="0"/>
              </a:spcBef>
              <a:spcAft>
                <a:spcPts val="0"/>
              </a:spcAft>
              <a:buClr>
                <a:schemeClr val="dk1"/>
              </a:buClr>
              <a:buSzPts val="1400"/>
              <a:buFont typeface="Arial"/>
              <a:buNone/>
            </a:pPr>
            <a:r>
              <a:t/>
            </a:r>
            <a:endParaRPr b="1" sz="1400">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rPr b="1" lang="en-AU" sz="1400">
                <a:solidFill>
                  <a:schemeClr val="dk1"/>
                </a:solidFill>
                <a:latin typeface="Arial"/>
                <a:ea typeface="Arial"/>
                <a:cs typeface="Arial"/>
                <a:sym typeface="Arial"/>
              </a:rPr>
              <a:t>Article 5 </a:t>
            </a:r>
            <a:endParaRPr/>
          </a:p>
          <a:p>
            <a:pPr indent="0" lvl="0" marL="0" marR="0" rtl="0" algn="l">
              <a:lnSpc>
                <a:spcPct val="100000"/>
              </a:lnSpc>
              <a:spcBef>
                <a:spcPts val="0"/>
              </a:spcBef>
              <a:spcAft>
                <a:spcPts val="0"/>
              </a:spcAft>
              <a:buClr>
                <a:schemeClr val="dk1"/>
              </a:buClr>
              <a:buSzPts val="1400"/>
              <a:buFont typeface="Arial"/>
              <a:buNone/>
            </a:pPr>
            <a:r>
              <a:rPr b="1" lang="en-AU" sz="1400">
                <a:solidFill>
                  <a:schemeClr val="dk1"/>
                </a:solidFill>
                <a:latin typeface="Arial"/>
                <a:ea typeface="Arial"/>
                <a:cs typeface="Arial"/>
                <a:sym typeface="Arial"/>
              </a:rPr>
              <a:t>Research and systematic observation</a:t>
            </a:r>
            <a:endParaRPr/>
          </a:p>
          <a:p>
            <a:pPr indent="0" lvl="0" marL="0" marR="0" rtl="0" algn="l">
              <a:lnSpc>
                <a:spcPct val="100000"/>
              </a:lnSpc>
              <a:spcBef>
                <a:spcPts val="0"/>
              </a:spcBef>
              <a:spcAft>
                <a:spcPts val="0"/>
              </a:spcAft>
              <a:buClr>
                <a:schemeClr val="dk1"/>
              </a:buClr>
              <a:buSzPts val="1400"/>
              <a:buFont typeface="Arial"/>
              <a:buNone/>
            </a:pPr>
            <a:r>
              <a:t/>
            </a:r>
            <a:endParaRPr b="1" sz="1400">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t/>
            </a:r>
            <a:endParaRPr b="1" sz="1400">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rPr b="1" lang="en-AU" sz="1400">
                <a:solidFill>
                  <a:schemeClr val="dk1"/>
                </a:solidFill>
                <a:latin typeface="Arial"/>
                <a:ea typeface="Arial"/>
                <a:cs typeface="Arial"/>
                <a:sym typeface="Arial"/>
              </a:rPr>
              <a:t>SBSTA Research and systematic observation agenda item</a:t>
            </a:r>
            <a:endParaRPr/>
          </a:p>
        </p:txBody>
      </p:sp>
      <p:sp>
        <p:nvSpPr>
          <p:cNvPr id="576" name="Google Shape;576;g98f5c7f9ee_3_59"/>
          <p:cNvSpPr txBox="1"/>
          <p:nvPr/>
        </p:nvSpPr>
        <p:spPr>
          <a:xfrm>
            <a:off x="251521" y="220615"/>
            <a:ext cx="8929656" cy="33854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AU" sz="1600">
                <a:solidFill>
                  <a:schemeClr val="dk2"/>
                </a:solidFill>
                <a:latin typeface="Arial"/>
                <a:ea typeface="Arial"/>
                <a:cs typeface="Arial"/>
                <a:sym typeface="Arial"/>
              </a:rPr>
              <a:t>Observations - the foundation for commitments and decision making on climate change</a:t>
            </a:r>
            <a:endParaRPr b="1" sz="1600">
              <a:solidFill>
                <a:schemeClr val="dk2"/>
              </a:solidFill>
              <a:latin typeface="Arial"/>
              <a:ea typeface="Arial"/>
              <a:cs typeface="Arial"/>
              <a:sym typeface="Arial"/>
            </a:endParaRPr>
          </a:p>
        </p:txBody>
      </p:sp>
      <p:cxnSp>
        <p:nvCxnSpPr>
          <p:cNvPr id="577" name="Google Shape;577;g98f5c7f9ee_3_59"/>
          <p:cNvCxnSpPr/>
          <p:nvPr/>
        </p:nvCxnSpPr>
        <p:spPr>
          <a:xfrm>
            <a:off x="2183421" y="2426746"/>
            <a:ext cx="516185" cy="0"/>
          </a:xfrm>
          <a:prstGeom prst="straightConnector1">
            <a:avLst/>
          </a:prstGeom>
          <a:noFill/>
          <a:ln cap="flat" cmpd="sng" w="25400">
            <a:solidFill>
              <a:srgbClr val="947954"/>
            </a:solidFill>
            <a:prstDash val="solid"/>
            <a:round/>
            <a:headEnd len="med" w="med" type="triangle"/>
            <a:tailEnd len="med" w="med" type="triangle"/>
          </a:ln>
        </p:spPr>
      </p:cxnSp>
      <p:cxnSp>
        <p:nvCxnSpPr>
          <p:cNvPr id="578" name="Google Shape;578;g98f5c7f9ee_3_59"/>
          <p:cNvCxnSpPr/>
          <p:nvPr/>
        </p:nvCxnSpPr>
        <p:spPr>
          <a:xfrm>
            <a:off x="6474007" y="2426746"/>
            <a:ext cx="516185" cy="0"/>
          </a:xfrm>
          <a:prstGeom prst="straightConnector1">
            <a:avLst/>
          </a:prstGeom>
          <a:noFill/>
          <a:ln cap="flat" cmpd="sng" w="25400">
            <a:solidFill>
              <a:srgbClr val="947954"/>
            </a:solidFill>
            <a:prstDash val="solid"/>
            <a:round/>
            <a:headEnd len="med" w="med" type="triangle"/>
            <a:tailEnd len="med" w="med" type="triangle"/>
          </a:ln>
        </p:spPr>
      </p:cxnSp>
      <p:cxnSp>
        <p:nvCxnSpPr>
          <p:cNvPr id="579" name="Google Shape;579;g98f5c7f9ee_3_59"/>
          <p:cNvCxnSpPr/>
          <p:nvPr/>
        </p:nvCxnSpPr>
        <p:spPr>
          <a:xfrm>
            <a:off x="4328714" y="2426746"/>
            <a:ext cx="516185" cy="0"/>
          </a:xfrm>
          <a:prstGeom prst="straightConnector1">
            <a:avLst/>
          </a:prstGeom>
          <a:noFill/>
          <a:ln cap="flat" cmpd="sng" w="25400">
            <a:solidFill>
              <a:srgbClr val="947954"/>
            </a:solidFill>
            <a:prstDash val="solid"/>
            <a:round/>
            <a:headEnd len="med" w="med" type="triangle"/>
            <a:tailEnd len="med" w="med" type="triangl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84" name="Shape 584"/>
        <p:cNvGrpSpPr/>
        <p:nvPr/>
      </p:nvGrpSpPr>
      <p:grpSpPr>
        <a:xfrm>
          <a:off x="0" y="0"/>
          <a:ext cx="0" cy="0"/>
          <a:chOff x="0" y="0"/>
          <a:chExt cx="0" cy="0"/>
        </a:xfrm>
      </p:grpSpPr>
      <p:grpSp>
        <p:nvGrpSpPr>
          <p:cNvPr id="585" name="Google Shape;585;g98f5c7f9ee_3_89"/>
          <p:cNvGrpSpPr/>
          <p:nvPr/>
        </p:nvGrpSpPr>
        <p:grpSpPr>
          <a:xfrm>
            <a:off x="5517556" y="609653"/>
            <a:ext cx="3518940" cy="5391309"/>
            <a:chOff x="5322548" y="944724"/>
            <a:chExt cx="3533927" cy="4963018"/>
          </a:xfrm>
        </p:grpSpPr>
        <p:sp>
          <p:nvSpPr>
            <p:cNvPr id="586" name="Google Shape;586;g98f5c7f9ee_3_89"/>
            <p:cNvSpPr/>
            <p:nvPr/>
          </p:nvSpPr>
          <p:spPr>
            <a:xfrm>
              <a:off x="5322548" y="944724"/>
              <a:ext cx="3533927" cy="4963018"/>
            </a:xfrm>
            <a:prstGeom prst="roundRect">
              <a:avLst>
                <a:gd fmla="val 6511" name="adj"/>
              </a:avLst>
            </a:prstGeom>
            <a:solidFill>
              <a:srgbClr val="FFFFCC"/>
            </a:solidFill>
            <a:ln cap="flat" cmpd="sng" w="25400">
              <a:solidFill>
                <a:srgbClr val="957953"/>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chemeClr val="dk1"/>
                </a:solidFill>
                <a:highlight>
                  <a:srgbClr val="CCFFCC"/>
                </a:highlight>
                <a:latin typeface="Arial"/>
                <a:ea typeface="Arial"/>
                <a:cs typeface="Arial"/>
                <a:sym typeface="Arial"/>
              </a:endParaRPr>
            </a:p>
          </p:txBody>
        </p:sp>
        <p:sp>
          <p:nvSpPr>
            <p:cNvPr id="587" name="Google Shape;587;g98f5c7f9ee_3_89"/>
            <p:cNvSpPr txBox="1"/>
            <p:nvPr/>
          </p:nvSpPr>
          <p:spPr>
            <a:xfrm>
              <a:off x="5941072" y="989090"/>
              <a:ext cx="595954"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AU" sz="1400">
                  <a:solidFill>
                    <a:schemeClr val="dk1"/>
                  </a:solidFill>
                  <a:latin typeface="Arial"/>
                  <a:ea typeface="Arial"/>
                  <a:cs typeface="Arial"/>
                  <a:sym typeface="Arial"/>
                </a:rPr>
                <a:t>Policy</a:t>
              </a:r>
              <a:endParaRPr/>
            </a:p>
          </p:txBody>
        </p:sp>
      </p:grpSp>
      <p:cxnSp>
        <p:nvCxnSpPr>
          <p:cNvPr id="588" name="Google Shape;588;g98f5c7f9ee_3_89"/>
          <p:cNvCxnSpPr>
            <a:stCxn id="589" idx="3"/>
            <a:endCxn id="590" idx="1"/>
          </p:cNvCxnSpPr>
          <p:nvPr/>
        </p:nvCxnSpPr>
        <p:spPr>
          <a:xfrm>
            <a:off x="1614921" y="1856769"/>
            <a:ext cx="516300" cy="0"/>
          </a:xfrm>
          <a:prstGeom prst="straightConnector1">
            <a:avLst/>
          </a:prstGeom>
          <a:noFill/>
          <a:ln cap="flat" cmpd="sng" w="25400">
            <a:solidFill>
              <a:srgbClr val="947954"/>
            </a:solidFill>
            <a:prstDash val="solid"/>
            <a:round/>
            <a:headEnd len="med" w="med" type="triangle"/>
            <a:tailEnd len="med" w="med" type="triangle"/>
          </a:ln>
        </p:spPr>
      </p:cxnSp>
      <p:sp>
        <p:nvSpPr>
          <p:cNvPr id="591" name="Google Shape;591;g98f5c7f9ee_3_89"/>
          <p:cNvSpPr/>
          <p:nvPr/>
        </p:nvSpPr>
        <p:spPr>
          <a:xfrm>
            <a:off x="5616423" y="2136359"/>
            <a:ext cx="1472006" cy="2172662"/>
          </a:xfrm>
          <a:prstGeom prst="roundRect">
            <a:avLst>
              <a:gd fmla="val 16667" name="adj"/>
            </a:avLst>
          </a:prstGeom>
          <a:solidFill>
            <a:srgbClr val="DCE6F2"/>
          </a:solidFill>
          <a:ln cap="flat" cmpd="sng" w="25400">
            <a:solidFill>
              <a:srgbClr val="A56052"/>
            </a:solidFill>
            <a:prstDash val="solid"/>
            <a:round/>
            <a:headEnd len="sm" w="sm" type="none"/>
            <a:tailEnd len="sm" w="sm" type="none"/>
          </a:ln>
        </p:spPr>
        <p:txBody>
          <a:bodyPr anchorCtr="0" anchor="ctr" bIns="45700" lIns="36000" spcFirstLastPara="1" rIns="0" wrap="square" tIns="45700">
            <a:noAutofit/>
          </a:bodyPr>
          <a:lstStyle/>
          <a:p>
            <a:pPr indent="0" lvl="0" marL="0" marR="0" rtl="0" algn="ctr">
              <a:spcBef>
                <a:spcPts val="0"/>
              </a:spcBef>
              <a:spcAft>
                <a:spcPts val="0"/>
              </a:spcAft>
              <a:buNone/>
            </a:pPr>
            <a:r>
              <a:rPr b="1" lang="en-AU" sz="1200">
                <a:solidFill>
                  <a:srgbClr val="000000"/>
                </a:solidFill>
                <a:latin typeface="Arial"/>
                <a:ea typeface="Arial"/>
                <a:cs typeface="Arial"/>
                <a:sym typeface="Arial"/>
              </a:rPr>
              <a:t>SBSTA </a:t>
            </a:r>
            <a:br>
              <a:rPr b="1" lang="en-AU" sz="1200">
                <a:solidFill>
                  <a:srgbClr val="000000"/>
                </a:solidFill>
                <a:latin typeface="Arial"/>
                <a:ea typeface="Arial"/>
                <a:cs typeface="Arial"/>
                <a:sym typeface="Arial"/>
              </a:rPr>
            </a:br>
            <a:r>
              <a:rPr b="1" lang="en-AU" sz="1200">
                <a:solidFill>
                  <a:srgbClr val="000000"/>
                </a:solidFill>
                <a:latin typeface="Arial"/>
                <a:ea typeface="Arial"/>
                <a:cs typeface="Arial"/>
                <a:sym typeface="Arial"/>
              </a:rPr>
              <a:t>(Science &amp; Review)</a:t>
            </a:r>
            <a:endParaRPr/>
          </a:p>
          <a:p>
            <a:pPr indent="-90488" lvl="0" marL="90488" marR="0" rtl="0" algn="l">
              <a:spcBef>
                <a:spcPts val="600"/>
              </a:spcBef>
              <a:spcAft>
                <a:spcPts val="0"/>
              </a:spcAft>
              <a:buClr>
                <a:srgbClr val="000000"/>
              </a:buClr>
              <a:buSzPts val="1200"/>
              <a:buFont typeface="Arial"/>
              <a:buChar char="•"/>
            </a:pPr>
            <a:r>
              <a:rPr b="1" lang="en-AU" sz="1200">
                <a:solidFill>
                  <a:srgbClr val="000000"/>
                </a:solidFill>
                <a:latin typeface="Arial"/>
                <a:ea typeface="Arial"/>
                <a:cs typeface="Arial"/>
                <a:sym typeface="Arial"/>
              </a:rPr>
              <a:t>Systematic observation</a:t>
            </a:r>
            <a:endParaRPr/>
          </a:p>
          <a:p>
            <a:pPr indent="0" lvl="0" marL="0" marR="0" rtl="0" algn="l">
              <a:spcBef>
                <a:spcPts val="450"/>
              </a:spcBef>
              <a:spcAft>
                <a:spcPts val="0"/>
              </a:spcAft>
              <a:buNone/>
            </a:pPr>
            <a:r>
              <a:rPr lang="en-AU" sz="900">
                <a:solidFill>
                  <a:srgbClr val="000000"/>
                </a:solidFill>
                <a:latin typeface="Arial"/>
                <a:ea typeface="Arial"/>
                <a:cs typeface="Arial"/>
                <a:sym typeface="Arial"/>
              </a:rPr>
              <a:t>(Earth Information Day)</a:t>
            </a:r>
            <a:endParaRPr/>
          </a:p>
          <a:p>
            <a:pPr indent="-90488" lvl="0" marL="90488" marR="0" rtl="0" algn="l">
              <a:spcBef>
                <a:spcPts val="600"/>
              </a:spcBef>
              <a:spcAft>
                <a:spcPts val="0"/>
              </a:spcAft>
              <a:buClr>
                <a:srgbClr val="000000"/>
              </a:buClr>
              <a:buSzPts val="1200"/>
              <a:buFont typeface="Arial"/>
              <a:buChar char="•"/>
            </a:pPr>
            <a:r>
              <a:rPr b="1" lang="en-AU" sz="1200">
                <a:solidFill>
                  <a:srgbClr val="000000"/>
                </a:solidFill>
                <a:latin typeface="Arial"/>
                <a:ea typeface="Arial"/>
                <a:cs typeface="Arial"/>
                <a:sym typeface="Arial"/>
              </a:rPr>
              <a:t>Research</a:t>
            </a:r>
            <a:r>
              <a:rPr lang="en-AU" sz="1200">
                <a:solidFill>
                  <a:srgbClr val="000000"/>
                </a:solidFill>
                <a:latin typeface="Arial"/>
                <a:ea typeface="Arial"/>
                <a:cs typeface="Arial"/>
                <a:sym typeface="Arial"/>
              </a:rPr>
              <a:t> </a:t>
            </a:r>
            <a:endParaRPr/>
          </a:p>
          <a:p>
            <a:pPr indent="0" lvl="0" marL="0" marR="0" rtl="0" algn="l">
              <a:spcBef>
                <a:spcPts val="450"/>
              </a:spcBef>
              <a:spcAft>
                <a:spcPts val="0"/>
              </a:spcAft>
              <a:buNone/>
            </a:pPr>
            <a:r>
              <a:rPr lang="en-AU" sz="900">
                <a:solidFill>
                  <a:srgbClr val="000000"/>
                </a:solidFill>
                <a:latin typeface="Arial"/>
                <a:ea typeface="Arial"/>
                <a:cs typeface="Arial"/>
                <a:sym typeface="Arial"/>
              </a:rPr>
              <a:t>(Research dialogue)</a:t>
            </a:r>
            <a:endParaRPr/>
          </a:p>
          <a:p>
            <a:pPr indent="0" lvl="0" marL="0" marR="0" rtl="0" algn="l">
              <a:spcBef>
                <a:spcPts val="450"/>
              </a:spcBef>
              <a:spcAft>
                <a:spcPts val="0"/>
              </a:spcAft>
              <a:buNone/>
            </a:pPr>
            <a:r>
              <a:t/>
            </a:r>
            <a:endParaRPr sz="900">
              <a:solidFill>
                <a:srgbClr val="000000"/>
              </a:solidFill>
              <a:latin typeface="Arial"/>
              <a:ea typeface="Arial"/>
              <a:cs typeface="Arial"/>
              <a:sym typeface="Arial"/>
            </a:endParaRPr>
          </a:p>
        </p:txBody>
      </p:sp>
      <p:grpSp>
        <p:nvGrpSpPr>
          <p:cNvPr id="592" name="Google Shape;592;g98f5c7f9ee_3_89"/>
          <p:cNvGrpSpPr/>
          <p:nvPr/>
        </p:nvGrpSpPr>
        <p:grpSpPr>
          <a:xfrm>
            <a:off x="2597999" y="2507097"/>
            <a:ext cx="2868921" cy="2335641"/>
            <a:chOff x="2679341" y="3119702"/>
            <a:chExt cx="2324084" cy="1727044"/>
          </a:xfrm>
        </p:grpSpPr>
        <p:sp>
          <p:nvSpPr>
            <p:cNvPr id="593" name="Google Shape;593;g98f5c7f9ee_3_89"/>
            <p:cNvSpPr/>
            <p:nvPr/>
          </p:nvSpPr>
          <p:spPr>
            <a:xfrm>
              <a:off x="2725670" y="3119702"/>
              <a:ext cx="2277755" cy="1692000"/>
            </a:xfrm>
            <a:custGeom>
              <a:rect b="b" l="l" r="r" t="t"/>
              <a:pathLst>
                <a:path extrusionOk="0" h="2021840" w="3627120">
                  <a:moveTo>
                    <a:pt x="3627120" y="2021840"/>
                  </a:moveTo>
                  <a:lnTo>
                    <a:pt x="0" y="2021840"/>
                  </a:lnTo>
                  <a:lnTo>
                    <a:pt x="0" y="0"/>
                  </a:lnTo>
                </a:path>
              </a:pathLst>
            </a:custGeom>
            <a:noFill/>
            <a:ln cap="flat" cmpd="sng" w="25400">
              <a:solidFill>
                <a:srgbClr val="947954"/>
              </a:solidFill>
              <a:prstDash val="solid"/>
              <a:round/>
              <a:headEnd len="med" w="med" type="triangle"/>
              <a:tailEnd len="med" w="med" type="triangl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500">
                <a:solidFill>
                  <a:schemeClr val="lt1"/>
                </a:solidFill>
                <a:latin typeface="Arial"/>
                <a:ea typeface="Arial"/>
                <a:cs typeface="Arial"/>
                <a:sym typeface="Arial"/>
              </a:endParaRPr>
            </a:p>
          </p:txBody>
        </p:sp>
        <p:sp>
          <p:nvSpPr>
            <p:cNvPr id="594" name="Google Shape;594;g98f5c7f9ee_3_89"/>
            <p:cNvSpPr txBox="1"/>
            <p:nvPr/>
          </p:nvSpPr>
          <p:spPr>
            <a:xfrm>
              <a:off x="2679341" y="4653304"/>
              <a:ext cx="1774116" cy="19344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AU" sz="1100">
                  <a:solidFill>
                    <a:schemeClr val="dk1"/>
                  </a:solidFill>
                  <a:latin typeface="Arial"/>
                  <a:ea typeface="Arial"/>
                  <a:cs typeface="Arial"/>
                  <a:sym typeface="Arial"/>
                </a:rPr>
                <a:t>Global carbon budget, SLR, EEI</a:t>
              </a:r>
              <a:endParaRPr/>
            </a:p>
          </p:txBody>
        </p:sp>
      </p:grpSp>
      <p:sp>
        <p:nvSpPr>
          <p:cNvPr id="595" name="Google Shape;595;g98f5c7f9ee_3_89"/>
          <p:cNvSpPr txBox="1"/>
          <p:nvPr/>
        </p:nvSpPr>
        <p:spPr>
          <a:xfrm>
            <a:off x="810868" y="456927"/>
            <a:ext cx="3207929"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AU" sz="1400">
                <a:solidFill>
                  <a:schemeClr val="dk1"/>
                </a:solidFill>
                <a:latin typeface="Arial"/>
                <a:ea typeface="Arial"/>
                <a:cs typeface="Arial"/>
                <a:sym typeface="Arial"/>
              </a:rPr>
              <a:t>Climate system and climate change</a:t>
            </a:r>
            <a:endParaRPr/>
          </a:p>
        </p:txBody>
      </p:sp>
      <p:sp>
        <p:nvSpPr>
          <p:cNvPr id="589" name="Google Shape;589;g98f5c7f9ee_3_89"/>
          <p:cNvSpPr/>
          <p:nvPr/>
        </p:nvSpPr>
        <p:spPr>
          <a:xfrm>
            <a:off x="282921" y="1226769"/>
            <a:ext cx="1332000" cy="1260000"/>
          </a:xfrm>
          <a:prstGeom prst="roundRect">
            <a:avLst>
              <a:gd fmla="val 16667" name="adj"/>
            </a:avLst>
          </a:prstGeom>
          <a:solidFill>
            <a:srgbClr val="002060"/>
          </a:solidFill>
          <a:ln cap="flat" cmpd="sng" w="25400">
            <a:solidFill>
              <a:srgbClr val="A56052"/>
            </a:solidFill>
            <a:prstDash val="solid"/>
            <a:round/>
            <a:headEnd len="sm" w="sm" type="none"/>
            <a:tailEnd len="sm" w="sm" type="none"/>
          </a:ln>
        </p:spPr>
        <p:txBody>
          <a:bodyPr anchorCtr="0" anchor="ctr" bIns="45700" lIns="36000" spcFirstLastPara="1" rIns="91425" wrap="square" tIns="45700">
            <a:noAutofit/>
          </a:bodyPr>
          <a:lstStyle/>
          <a:p>
            <a:pPr indent="0" lvl="0" marL="0" marR="0" rtl="0" algn="l">
              <a:spcBef>
                <a:spcPts val="0"/>
              </a:spcBef>
              <a:spcAft>
                <a:spcPts val="0"/>
              </a:spcAft>
              <a:buNone/>
            </a:pPr>
            <a:r>
              <a:rPr b="1" lang="en-AU" sz="1200">
                <a:solidFill>
                  <a:schemeClr val="lt1"/>
                </a:solidFill>
                <a:latin typeface="Arial"/>
                <a:ea typeface="Arial"/>
                <a:cs typeface="Arial"/>
                <a:sym typeface="Arial"/>
              </a:rPr>
              <a:t>Observation</a:t>
            </a:r>
            <a:endParaRPr/>
          </a:p>
          <a:p>
            <a:pPr indent="-90488" lvl="0" marL="90488" marR="0" rtl="0" algn="l">
              <a:spcBef>
                <a:spcPts val="0"/>
              </a:spcBef>
              <a:spcAft>
                <a:spcPts val="0"/>
              </a:spcAft>
              <a:buClr>
                <a:schemeClr val="lt1"/>
              </a:buClr>
              <a:buSzPts val="1200"/>
              <a:buFont typeface="Arial"/>
              <a:buChar char="•"/>
            </a:pPr>
            <a:r>
              <a:rPr lang="en-AU" sz="1200">
                <a:solidFill>
                  <a:schemeClr val="lt1"/>
                </a:solidFill>
                <a:latin typeface="Arial"/>
                <a:ea typeface="Arial"/>
                <a:cs typeface="Arial"/>
                <a:sym typeface="Arial"/>
              </a:rPr>
              <a:t>WMO</a:t>
            </a:r>
            <a:endParaRPr/>
          </a:p>
          <a:p>
            <a:pPr indent="-90488" lvl="0" marL="90488" marR="0" rtl="0" algn="l">
              <a:spcBef>
                <a:spcPts val="0"/>
              </a:spcBef>
              <a:spcAft>
                <a:spcPts val="0"/>
              </a:spcAft>
              <a:buClr>
                <a:schemeClr val="lt1"/>
              </a:buClr>
              <a:buSzPts val="1200"/>
              <a:buFont typeface="Arial"/>
              <a:buChar char="•"/>
            </a:pPr>
            <a:r>
              <a:rPr lang="en-AU" sz="1200">
                <a:solidFill>
                  <a:schemeClr val="lt1"/>
                </a:solidFill>
                <a:latin typeface="Arial"/>
                <a:ea typeface="Arial"/>
                <a:cs typeface="Arial"/>
                <a:sym typeface="Arial"/>
              </a:rPr>
              <a:t>GCOS</a:t>
            </a:r>
            <a:endParaRPr/>
          </a:p>
          <a:p>
            <a:pPr indent="-90488" lvl="0" marL="90488" marR="0" rtl="0" algn="l">
              <a:spcBef>
                <a:spcPts val="0"/>
              </a:spcBef>
              <a:spcAft>
                <a:spcPts val="0"/>
              </a:spcAft>
              <a:buClr>
                <a:schemeClr val="lt1"/>
              </a:buClr>
              <a:buSzPts val="1200"/>
              <a:buFont typeface="Arial"/>
              <a:buChar char="•"/>
            </a:pPr>
            <a:r>
              <a:rPr lang="en-AU" sz="1200">
                <a:solidFill>
                  <a:schemeClr val="lt1"/>
                </a:solidFill>
                <a:latin typeface="Arial"/>
                <a:ea typeface="Arial"/>
                <a:cs typeface="Arial"/>
                <a:sym typeface="Arial"/>
              </a:rPr>
              <a:t>CEOS</a:t>
            </a:r>
            <a:endParaRPr/>
          </a:p>
          <a:p>
            <a:pPr indent="-90488" lvl="0" marL="90488" marR="0" rtl="0" algn="l">
              <a:spcBef>
                <a:spcPts val="0"/>
              </a:spcBef>
              <a:spcAft>
                <a:spcPts val="0"/>
              </a:spcAft>
              <a:buClr>
                <a:schemeClr val="lt1"/>
              </a:buClr>
              <a:buSzPts val="1200"/>
              <a:buFont typeface="Arial"/>
              <a:buChar char="•"/>
            </a:pPr>
            <a:r>
              <a:rPr lang="en-AU" sz="1200">
                <a:solidFill>
                  <a:schemeClr val="lt1"/>
                </a:solidFill>
                <a:latin typeface="Arial"/>
                <a:ea typeface="Arial"/>
                <a:cs typeface="Arial"/>
                <a:sym typeface="Arial"/>
              </a:rPr>
              <a:t>GEO</a:t>
            </a:r>
            <a:endParaRPr/>
          </a:p>
        </p:txBody>
      </p:sp>
      <p:sp>
        <p:nvSpPr>
          <p:cNvPr id="590" name="Google Shape;590;g98f5c7f9ee_3_89"/>
          <p:cNvSpPr/>
          <p:nvPr/>
        </p:nvSpPr>
        <p:spPr>
          <a:xfrm>
            <a:off x="2131106" y="1226769"/>
            <a:ext cx="1321755" cy="1260000"/>
          </a:xfrm>
          <a:prstGeom prst="roundRect">
            <a:avLst>
              <a:gd fmla="val 16667" name="adj"/>
            </a:avLst>
          </a:prstGeom>
          <a:solidFill>
            <a:srgbClr val="F3F3F3"/>
          </a:solidFill>
          <a:ln cap="flat" cmpd="sng" w="25400">
            <a:solidFill>
              <a:srgbClr val="A56052"/>
            </a:solidFill>
            <a:prstDash val="solid"/>
            <a:round/>
            <a:headEnd len="sm" w="sm" type="none"/>
            <a:tailEnd len="sm" w="sm" type="none"/>
          </a:ln>
        </p:spPr>
        <p:txBody>
          <a:bodyPr anchorCtr="0" anchor="ctr" bIns="0" lIns="36000" spcFirstLastPara="1" rIns="36000" wrap="square" tIns="0">
            <a:noAutofit/>
          </a:bodyPr>
          <a:lstStyle/>
          <a:p>
            <a:pPr indent="0" lvl="0" marL="0" marR="0" rtl="0" algn="l">
              <a:spcBef>
                <a:spcPts val="0"/>
              </a:spcBef>
              <a:spcAft>
                <a:spcPts val="0"/>
              </a:spcAft>
              <a:buNone/>
            </a:pPr>
            <a:r>
              <a:rPr b="1" lang="en-AU" sz="1200">
                <a:solidFill>
                  <a:srgbClr val="000000"/>
                </a:solidFill>
                <a:latin typeface="Arial"/>
                <a:ea typeface="Arial"/>
                <a:cs typeface="Arial"/>
                <a:sym typeface="Arial"/>
              </a:rPr>
              <a:t>Research</a:t>
            </a:r>
            <a:endParaRPr/>
          </a:p>
          <a:p>
            <a:pPr indent="-90488" lvl="0" marL="90488" marR="0" rtl="0" algn="l">
              <a:spcBef>
                <a:spcPts val="0"/>
              </a:spcBef>
              <a:spcAft>
                <a:spcPts val="0"/>
              </a:spcAft>
              <a:buClr>
                <a:srgbClr val="000000"/>
              </a:buClr>
              <a:buSzPts val="1200"/>
              <a:buFont typeface="Arial"/>
              <a:buChar char="•"/>
            </a:pPr>
            <a:r>
              <a:rPr lang="en-AU" sz="1200">
                <a:solidFill>
                  <a:srgbClr val="000000"/>
                </a:solidFill>
                <a:latin typeface="Arial"/>
                <a:ea typeface="Arial"/>
                <a:cs typeface="Arial"/>
                <a:sym typeface="Arial"/>
              </a:rPr>
              <a:t>WCRP</a:t>
            </a:r>
            <a:endParaRPr/>
          </a:p>
          <a:p>
            <a:pPr indent="-90488" lvl="0" marL="90488" marR="0" rtl="0" algn="l">
              <a:spcBef>
                <a:spcPts val="0"/>
              </a:spcBef>
              <a:spcAft>
                <a:spcPts val="0"/>
              </a:spcAft>
              <a:buClr>
                <a:srgbClr val="000000"/>
              </a:buClr>
              <a:buSzPts val="1200"/>
              <a:buFont typeface="Arial"/>
              <a:buChar char="•"/>
            </a:pPr>
            <a:r>
              <a:rPr lang="en-AU" sz="1200">
                <a:solidFill>
                  <a:srgbClr val="000000"/>
                </a:solidFill>
                <a:latin typeface="Arial"/>
                <a:ea typeface="Arial"/>
                <a:cs typeface="Arial"/>
                <a:sym typeface="Arial"/>
              </a:rPr>
              <a:t>IAMC</a:t>
            </a:r>
            <a:endParaRPr/>
          </a:p>
          <a:p>
            <a:pPr indent="-90488" lvl="0" marL="90488" marR="0" rtl="0" algn="l">
              <a:spcBef>
                <a:spcPts val="0"/>
              </a:spcBef>
              <a:spcAft>
                <a:spcPts val="0"/>
              </a:spcAft>
              <a:buClr>
                <a:srgbClr val="000000"/>
              </a:buClr>
              <a:buSzPts val="1200"/>
              <a:buFont typeface="Arial"/>
              <a:buChar char="•"/>
            </a:pPr>
            <a:r>
              <a:rPr lang="en-AU" sz="1200">
                <a:solidFill>
                  <a:srgbClr val="000000"/>
                </a:solidFill>
                <a:latin typeface="Arial"/>
                <a:ea typeface="Arial"/>
                <a:cs typeface="Arial"/>
                <a:sym typeface="Arial"/>
              </a:rPr>
              <a:t>Future Earth</a:t>
            </a:r>
            <a:endParaRPr/>
          </a:p>
          <a:p>
            <a:pPr indent="-90488" lvl="0" marL="90488" marR="0" rtl="0" algn="l">
              <a:spcBef>
                <a:spcPts val="0"/>
              </a:spcBef>
              <a:spcAft>
                <a:spcPts val="0"/>
              </a:spcAft>
              <a:buClr>
                <a:srgbClr val="000000"/>
              </a:buClr>
              <a:buSzPts val="1200"/>
              <a:buFont typeface="Arial"/>
              <a:buChar char="•"/>
            </a:pPr>
            <a:r>
              <a:rPr lang="en-AU" sz="1200">
                <a:solidFill>
                  <a:srgbClr val="000000"/>
                </a:solidFill>
                <a:latin typeface="Arial"/>
                <a:ea typeface="Arial"/>
                <a:cs typeface="Arial"/>
                <a:sym typeface="Arial"/>
              </a:rPr>
              <a:t>ISC</a:t>
            </a:r>
            <a:endParaRPr/>
          </a:p>
        </p:txBody>
      </p:sp>
      <p:sp>
        <p:nvSpPr>
          <p:cNvPr id="596" name="Google Shape;596;g98f5c7f9ee_3_89"/>
          <p:cNvSpPr/>
          <p:nvPr/>
        </p:nvSpPr>
        <p:spPr>
          <a:xfrm>
            <a:off x="3897090" y="1226769"/>
            <a:ext cx="1207312" cy="1260000"/>
          </a:xfrm>
          <a:prstGeom prst="roundRect">
            <a:avLst>
              <a:gd fmla="val 16667" name="adj"/>
            </a:avLst>
          </a:prstGeom>
          <a:solidFill>
            <a:srgbClr val="6697BF"/>
          </a:solidFill>
          <a:ln cap="flat" cmpd="sng" w="25400">
            <a:solidFill>
              <a:srgbClr val="A56052"/>
            </a:solidFill>
            <a:prstDash val="solid"/>
            <a:round/>
            <a:headEnd len="sm" w="sm" type="none"/>
            <a:tailEnd len="sm" w="sm" type="none"/>
          </a:ln>
        </p:spPr>
        <p:txBody>
          <a:bodyPr anchorCtr="0" anchor="ctr" bIns="45700" lIns="36000" spcFirstLastPara="1" rIns="91425" wrap="square" tIns="45700">
            <a:noAutofit/>
          </a:bodyPr>
          <a:lstStyle/>
          <a:p>
            <a:pPr indent="0" lvl="0" marL="0" marR="0" rtl="0" algn="l">
              <a:spcBef>
                <a:spcPts val="0"/>
              </a:spcBef>
              <a:spcAft>
                <a:spcPts val="0"/>
              </a:spcAft>
              <a:buNone/>
            </a:pPr>
            <a:r>
              <a:rPr b="1" lang="en-AU" sz="1200">
                <a:solidFill>
                  <a:schemeClr val="lt1"/>
                </a:solidFill>
                <a:latin typeface="Arial"/>
                <a:ea typeface="Arial"/>
                <a:cs typeface="Arial"/>
                <a:sym typeface="Arial"/>
              </a:rPr>
              <a:t>Assessment  </a:t>
            </a:r>
            <a:endParaRPr/>
          </a:p>
          <a:p>
            <a:pPr indent="-171450" lvl="0" marL="171450" marR="0" rtl="0" algn="l">
              <a:spcBef>
                <a:spcPts val="0"/>
              </a:spcBef>
              <a:spcAft>
                <a:spcPts val="0"/>
              </a:spcAft>
              <a:buClr>
                <a:schemeClr val="lt1"/>
              </a:buClr>
              <a:buSzPts val="1200"/>
              <a:buFont typeface="Arial"/>
              <a:buChar char="•"/>
            </a:pPr>
            <a:r>
              <a:rPr lang="en-AU" sz="1200">
                <a:solidFill>
                  <a:schemeClr val="lt1"/>
                </a:solidFill>
                <a:latin typeface="Arial"/>
                <a:ea typeface="Arial"/>
                <a:cs typeface="Arial"/>
                <a:sym typeface="Arial"/>
              </a:rPr>
              <a:t>IPCC</a:t>
            </a:r>
            <a:endParaRPr/>
          </a:p>
          <a:p>
            <a:pPr indent="-95250" lvl="0" marL="171450" marR="0" rtl="0" algn="l">
              <a:spcBef>
                <a:spcPts val="0"/>
              </a:spcBef>
              <a:spcAft>
                <a:spcPts val="0"/>
              </a:spcAft>
              <a:buClr>
                <a:schemeClr val="dk1"/>
              </a:buClr>
              <a:buSzPts val="1200"/>
              <a:buFont typeface="Arial"/>
              <a:buNone/>
            </a:pPr>
            <a:r>
              <a:t/>
            </a:r>
            <a:endParaRPr sz="1200">
              <a:solidFill>
                <a:schemeClr val="lt1"/>
              </a:solidFill>
              <a:latin typeface="Arial"/>
              <a:ea typeface="Arial"/>
              <a:cs typeface="Arial"/>
              <a:sym typeface="Arial"/>
            </a:endParaRPr>
          </a:p>
          <a:p>
            <a:pPr indent="-95250" lvl="0" marL="171450" marR="0" rtl="0" algn="l">
              <a:spcBef>
                <a:spcPts val="0"/>
              </a:spcBef>
              <a:spcAft>
                <a:spcPts val="0"/>
              </a:spcAft>
              <a:buClr>
                <a:schemeClr val="dk1"/>
              </a:buClr>
              <a:buSzPts val="1200"/>
              <a:buFont typeface="Arial"/>
              <a:buNone/>
            </a:pPr>
            <a:r>
              <a:t/>
            </a:r>
            <a:endParaRPr sz="1200">
              <a:solidFill>
                <a:schemeClr val="lt1"/>
              </a:solidFill>
              <a:latin typeface="Arial"/>
              <a:ea typeface="Arial"/>
              <a:cs typeface="Arial"/>
              <a:sym typeface="Arial"/>
            </a:endParaRPr>
          </a:p>
        </p:txBody>
      </p:sp>
      <p:sp>
        <p:nvSpPr>
          <p:cNvPr id="597" name="Google Shape;597;g98f5c7f9ee_3_89"/>
          <p:cNvSpPr/>
          <p:nvPr/>
        </p:nvSpPr>
        <p:spPr>
          <a:xfrm>
            <a:off x="7491377" y="692696"/>
            <a:ext cx="1404000" cy="2075796"/>
          </a:xfrm>
          <a:prstGeom prst="roundRect">
            <a:avLst>
              <a:gd fmla="val 16667" name="adj"/>
            </a:avLst>
          </a:prstGeom>
          <a:solidFill>
            <a:srgbClr val="DCE6F2"/>
          </a:solidFill>
          <a:ln cap="flat" cmpd="sng" w="25400">
            <a:solidFill>
              <a:srgbClr val="A5605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AU" sz="1200">
                <a:solidFill>
                  <a:srgbClr val="000000"/>
                </a:solidFill>
                <a:latin typeface="Arial"/>
                <a:ea typeface="Arial"/>
                <a:cs typeface="Arial"/>
                <a:sym typeface="Arial"/>
              </a:rPr>
              <a:t>Workstreams</a:t>
            </a:r>
            <a:endParaRPr b="1" sz="1200">
              <a:solidFill>
                <a:srgbClr val="000000"/>
              </a:solidFill>
              <a:latin typeface="Arial"/>
              <a:ea typeface="Arial"/>
              <a:cs typeface="Arial"/>
              <a:sym typeface="Arial"/>
            </a:endParaRPr>
          </a:p>
          <a:p>
            <a:pPr indent="0" lvl="0" marL="0" marR="0" rtl="0" algn="ctr">
              <a:spcBef>
                <a:spcPts val="600"/>
              </a:spcBef>
              <a:spcAft>
                <a:spcPts val="0"/>
              </a:spcAft>
              <a:buNone/>
            </a:pPr>
            <a:r>
              <a:rPr b="1" lang="en-AU" sz="1200">
                <a:solidFill>
                  <a:srgbClr val="000000"/>
                </a:solidFill>
                <a:latin typeface="Arial"/>
                <a:ea typeface="Arial"/>
                <a:cs typeface="Arial"/>
                <a:sym typeface="Arial"/>
              </a:rPr>
              <a:t>Mitigation Adaptation </a:t>
            </a:r>
            <a:br>
              <a:rPr b="1" lang="en-AU" sz="1200">
                <a:solidFill>
                  <a:srgbClr val="000000"/>
                </a:solidFill>
                <a:latin typeface="Arial"/>
                <a:ea typeface="Arial"/>
                <a:cs typeface="Arial"/>
                <a:sym typeface="Arial"/>
              </a:rPr>
            </a:br>
            <a:r>
              <a:rPr b="1" lang="en-AU" sz="1200">
                <a:solidFill>
                  <a:srgbClr val="000000"/>
                </a:solidFill>
                <a:latin typeface="Arial"/>
                <a:ea typeface="Arial"/>
                <a:cs typeface="Arial"/>
                <a:sym typeface="Arial"/>
              </a:rPr>
              <a:t>Loss &amp; Damage</a:t>
            </a:r>
            <a:endParaRPr/>
          </a:p>
          <a:p>
            <a:pPr indent="0" lvl="0" marL="0" marR="0" rtl="0" algn="ctr">
              <a:spcBef>
                <a:spcPts val="600"/>
              </a:spcBef>
              <a:spcAft>
                <a:spcPts val="0"/>
              </a:spcAft>
              <a:buNone/>
            </a:pPr>
            <a:r>
              <a:rPr lang="en-AU" sz="1200">
                <a:solidFill>
                  <a:srgbClr val="000000"/>
                </a:solidFill>
                <a:latin typeface="Arial"/>
                <a:ea typeface="Arial"/>
                <a:cs typeface="Arial"/>
                <a:sym typeface="Arial"/>
              </a:rPr>
              <a:t>NDCs </a:t>
            </a:r>
            <a:br>
              <a:rPr lang="en-AU" sz="1200">
                <a:solidFill>
                  <a:srgbClr val="000000"/>
                </a:solidFill>
                <a:latin typeface="Arial"/>
                <a:ea typeface="Arial"/>
                <a:cs typeface="Arial"/>
                <a:sym typeface="Arial"/>
              </a:rPr>
            </a:br>
            <a:r>
              <a:rPr lang="en-AU" sz="1200">
                <a:solidFill>
                  <a:srgbClr val="000000"/>
                </a:solidFill>
                <a:latin typeface="Arial"/>
                <a:ea typeface="Arial"/>
                <a:cs typeface="Arial"/>
                <a:sym typeface="Arial"/>
              </a:rPr>
              <a:t>NAPs</a:t>
            </a:r>
            <a:br>
              <a:rPr lang="en-AU" sz="1200">
                <a:solidFill>
                  <a:srgbClr val="000000"/>
                </a:solidFill>
                <a:latin typeface="Arial"/>
                <a:ea typeface="Arial"/>
                <a:cs typeface="Arial"/>
                <a:sym typeface="Arial"/>
              </a:rPr>
            </a:br>
            <a:r>
              <a:rPr lang="en-AU" sz="1200">
                <a:solidFill>
                  <a:srgbClr val="000000"/>
                </a:solidFill>
                <a:latin typeface="Arial"/>
                <a:ea typeface="Arial"/>
                <a:cs typeface="Arial"/>
                <a:sym typeface="Arial"/>
              </a:rPr>
              <a:t>Reports</a:t>
            </a:r>
            <a:endParaRPr/>
          </a:p>
        </p:txBody>
      </p:sp>
      <p:grpSp>
        <p:nvGrpSpPr>
          <p:cNvPr id="598" name="Google Shape;598;g98f5c7f9ee_3_89"/>
          <p:cNvGrpSpPr/>
          <p:nvPr/>
        </p:nvGrpSpPr>
        <p:grpSpPr>
          <a:xfrm>
            <a:off x="943165" y="2494904"/>
            <a:ext cx="4523755" cy="2634771"/>
            <a:chOff x="1014954" y="3106129"/>
            <a:chExt cx="3975758" cy="2053207"/>
          </a:xfrm>
        </p:grpSpPr>
        <p:sp>
          <p:nvSpPr>
            <p:cNvPr id="599" name="Google Shape;599;g98f5c7f9ee_3_89"/>
            <p:cNvSpPr/>
            <p:nvPr/>
          </p:nvSpPr>
          <p:spPr>
            <a:xfrm>
              <a:off x="1027814" y="3106129"/>
              <a:ext cx="3962898" cy="2021840"/>
            </a:xfrm>
            <a:custGeom>
              <a:rect b="b" l="l" r="r" t="t"/>
              <a:pathLst>
                <a:path extrusionOk="0" h="2021840" w="3627120">
                  <a:moveTo>
                    <a:pt x="3627120" y="2021840"/>
                  </a:moveTo>
                  <a:lnTo>
                    <a:pt x="0" y="2021840"/>
                  </a:lnTo>
                  <a:lnTo>
                    <a:pt x="0" y="0"/>
                  </a:lnTo>
                </a:path>
              </a:pathLst>
            </a:custGeom>
            <a:noFill/>
            <a:ln cap="flat" cmpd="sng" w="25400">
              <a:solidFill>
                <a:srgbClr val="947954"/>
              </a:solidFill>
              <a:prstDash val="solid"/>
              <a:round/>
              <a:headEnd len="med" w="med" type="triangle"/>
              <a:tailEnd len="med" w="med" type="triangl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500">
                <a:solidFill>
                  <a:schemeClr val="lt1"/>
                </a:solidFill>
                <a:latin typeface="Arial"/>
                <a:ea typeface="Arial"/>
                <a:cs typeface="Arial"/>
                <a:sym typeface="Arial"/>
              </a:endParaRPr>
            </a:p>
          </p:txBody>
        </p:sp>
        <p:sp>
          <p:nvSpPr>
            <p:cNvPr id="600" name="Google Shape;600;g98f5c7f9ee_3_89"/>
            <p:cNvSpPr txBox="1"/>
            <p:nvPr/>
          </p:nvSpPr>
          <p:spPr>
            <a:xfrm>
              <a:off x="1014954" y="4955470"/>
              <a:ext cx="2750297" cy="20386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AU" sz="1100">
                  <a:solidFill>
                    <a:schemeClr val="dk1"/>
                  </a:solidFill>
                  <a:latin typeface="Arial"/>
                  <a:ea typeface="Arial"/>
                  <a:cs typeface="Arial"/>
                  <a:sym typeface="Arial"/>
                </a:rPr>
                <a:t>ECVs, Climate data records, climate indicators </a:t>
              </a:r>
              <a:endParaRPr/>
            </a:p>
          </p:txBody>
        </p:sp>
      </p:grpSp>
      <p:sp>
        <p:nvSpPr>
          <p:cNvPr id="601" name="Google Shape;601;g98f5c7f9ee_3_89"/>
          <p:cNvSpPr/>
          <p:nvPr/>
        </p:nvSpPr>
        <p:spPr>
          <a:xfrm>
            <a:off x="3057545" y="2852936"/>
            <a:ext cx="1493400" cy="1161536"/>
          </a:xfrm>
          <a:prstGeom prst="roundRect">
            <a:avLst>
              <a:gd fmla="val 16667" name="adj"/>
            </a:avLst>
          </a:prstGeom>
          <a:solidFill>
            <a:srgbClr val="FDD2C9"/>
          </a:solidFill>
          <a:ln cap="flat" cmpd="sng" w="25400">
            <a:solidFill>
              <a:srgbClr val="A56052"/>
            </a:solidFill>
            <a:prstDash val="solid"/>
            <a:round/>
            <a:headEnd len="sm" w="sm" type="none"/>
            <a:tailEnd len="sm" w="sm" type="none"/>
          </a:ln>
        </p:spPr>
        <p:txBody>
          <a:bodyPr anchorCtr="0" anchor="ctr" bIns="45700" lIns="36000" spcFirstLastPara="1" rIns="0" wrap="square" tIns="45700">
            <a:noAutofit/>
          </a:bodyPr>
          <a:lstStyle/>
          <a:p>
            <a:pPr indent="0" lvl="0" marL="0" marR="0" rtl="0" algn="l">
              <a:spcBef>
                <a:spcPts val="0"/>
              </a:spcBef>
              <a:spcAft>
                <a:spcPts val="0"/>
              </a:spcAft>
              <a:buNone/>
            </a:pPr>
            <a:r>
              <a:rPr b="1" lang="en-AU" sz="1200">
                <a:solidFill>
                  <a:schemeClr val="dk1"/>
                </a:solidFill>
                <a:latin typeface="Arial"/>
                <a:ea typeface="Arial"/>
                <a:cs typeface="Arial"/>
                <a:sym typeface="Arial"/>
              </a:rPr>
              <a:t>Climate services</a:t>
            </a:r>
            <a:endParaRPr/>
          </a:p>
          <a:p>
            <a:pPr indent="-90488" lvl="0" marL="90488" marR="0" rtl="0" algn="l">
              <a:spcBef>
                <a:spcPts val="0"/>
              </a:spcBef>
              <a:spcAft>
                <a:spcPts val="0"/>
              </a:spcAft>
              <a:buClr>
                <a:schemeClr val="dk1"/>
              </a:buClr>
              <a:buSzPts val="1200"/>
              <a:buFont typeface="Arial"/>
              <a:buChar char="•"/>
            </a:pPr>
            <a:r>
              <a:rPr lang="en-AU" sz="1200">
                <a:solidFill>
                  <a:schemeClr val="dk1"/>
                </a:solidFill>
                <a:latin typeface="Arial"/>
                <a:ea typeface="Arial"/>
                <a:cs typeface="Arial"/>
                <a:sym typeface="Arial"/>
              </a:rPr>
              <a:t>GFCS</a:t>
            </a:r>
            <a:endParaRPr/>
          </a:p>
          <a:p>
            <a:pPr indent="-90488" lvl="0" marL="90488" marR="0" rtl="0" algn="l">
              <a:spcBef>
                <a:spcPts val="0"/>
              </a:spcBef>
              <a:spcAft>
                <a:spcPts val="0"/>
              </a:spcAft>
              <a:buClr>
                <a:schemeClr val="dk1"/>
              </a:buClr>
              <a:buSzPts val="1200"/>
              <a:buFont typeface="Arial"/>
              <a:buChar char="•"/>
            </a:pPr>
            <a:r>
              <a:rPr lang="en-AU" sz="1200">
                <a:solidFill>
                  <a:schemeClr val="dk1"/>
                </a:solidFill>
                <a:latin typeface="Arial"/>
                <a:ea typeface="Arial"/>
                <a:cs typeface="Arial"/>
                <a:sym typeface="Arial"/>
              </a:rPr>
              <a:t>GEO</a:t>
            </a:r>
            <a:endParaRPr/>
          </a:p>
          <a:p>
            <a:pPr indent="-90488" lvl="0" marL="90488" marR="0" rtl="0" algn="l">
              <a:spcBef>
                <a:spcPts val="0"/>
              </a:spcBef>
              <a:spcAft>
                <a:spcPts val="0"/>
              </a:spcAft>
              <a:buClr>
                <a:schemeClr val="dk1"/>
              </a:buClr>
              <a:buSzPts val="1200"/>
              <a:buFont typeface="Arial"/>
              <a:buChar char="•"/>
            </a:pPr>
            <a:r>
              <a:rPr lang="en-AU" sz="1200">
                <a:solidFill>
                  <a:schemeClr val="dk1"/>
                </a:solidFill>
                <a:latin typeface="Arial"/>
                <a:ea typeface="Arial"/>
                <a:cs typeface="Arial"/>
                <a:sym typeface="Arial"/>
              </a:rPr>
              <a:t>Copernicus</a:t>
            </a:r>
            <a:endParaRPr/>
          </a:p>
        </p:txBody>
      </p:sp>
      <p:sp>
        <p:nvSpPr>
          <p:cNvPr id="602" name="Google Shape;602;g98f5c7f9ee_3_89"/>
          <p:cNvSpPr txBox="1"/>
          <p:nvPr/>
        </p:nvSpPr>
        <p:spPr>
          <a:xfrm>
            <a:off x="70926" y="5411450"/>
            <a:ext cx="3430525" cy="1477328"/>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AU" sz="1000">
                <a:solidFill>
                  <a:srgbClr val="18497B"/>
                </a:solidFill>
                <a:latin typeface="Arial"/>
                <a:ea typeface="Arial"/>
                <a:cs typeface="Arial"/>
                <a:sym typeface="Arial"/>
              </a:rPr>
              <a:t>SBSTA inputs</a:t>
            </a:r>
            <a:endParaRPr/>
          </a:p>
          <a:p>
            <a:pPr indent="0" lvl="0" marL="0" marR="0" rtl="0" algn="l">
              <a:spcBef>
                <a:spcPts val="0"/>
              </a:spcBef>
              <a:spcAft>
                <a:spcPts val="0"/>
              </a:spcAft>
              <a:buNone/>
            </a:pPr>
            <a:r>
              <a:rPr lang="en-AU" sz="1000">
                <a:solidFill>
                  <a:srgbClr val="18497B"/>
                </a:solidFill>
                <a:latin typeface="Arial"/>
                <a:ea typeface="Arial"/>
                <a:cs typeface="Arial"/>
                <a:sym typeface="Arial"/>
              </a:rPr>
              <a:t>Statements at SBSTA (WMO, CEOS, GCOS, GOOS …)</a:t>
            </a:r>
            <a:endParaRPr/>
          </a:p>
          <a:p>
            <a:pPr indent="0" lvl="0" marL="0" marR="0" rtl="0" algn="l">
              <a:spcBef>
                <a:spcPts val="0"/>
              </a:spcBef>
              <a:spcAft>
                <a:spcPts val="0"/>
              </a:spcAft>
              <a:buNone/>
            </a:pPr>
            <a:r>
              <a:rPr lang="en-AU" sz="1000">
                <a:solidFill>
                  <a:srgbClr val="18497B"/>
                </a:solidFill>
                <a:latin typeface="Arial"/>
                <a:ea typeface="Arial"/>
                <a:cs typeface="Arial"/>
                <a:sym typeface="Arial"/>
              </a:rPr>
              <a:t>Update Reports for SBSTA (WMO, GCOS, CEOS)</a:t>
            </a:r>
            <a:endParaRPr/>
          </a:p>
          <a:p>
            <a:pPr indent="0" lvl="0" marL="0" marR="0" rtl="0" algn="l">
              <a:spcBef>
                <a:spcPts val="0"/>
              </a:spcBef>
              <a:spcAft>
                <a:spcPts val="0"/>
              </a:spcAft>
              <a:buNone/>
            </a:pPr>
            <a:r>
              <a:rPr lang="en-AU" sz="1000">
                <a:solidFill>
                  <a:srgbClr val="18497B"/>
                </a:solidFill>
                <a:latin typeface="Arial"/>
                <a:ea typeface="Arial"/>
                <a:cs typeface="Arial"/>
                <a:sym typeface="Arial"/>
              </a:rPr>
              <a:t>GCOS – status of observations</a:t>
            </a:r>
            <a:endParaRPr/>
          </a:p>
          <a:p>
            <a:pPr indent="0" lvl="0" marL="0" marR="0" rtl="0" algn="l">
              <a:spcBef>
                <a:spcPts val="0"/>
              </a:spcBef>
              <a:spcAft>
                <a:spcPts val="0"/>
              </a:spcAft>
              <a:buNone/>
            </a:pPr>
            <a:r>
              <a:rPr lang="en-AU" sz="1000">
                <a:solidFill>
                  <a:srgbClr val="18497B"/>
                </a:solidFill>
                <a:latin typeface="Arial"/>
                <a:ea typeface="Arial"/>
                <a:cs typeface="Arial"/>
                <a:sym typeface="Arial"/>
              </a:rPr>
              <a:t>GCOS IP</a:t>
            </a:r>
            <a:endParaRPr/>
          </a:p>
          <a:p>
            <a:pPr indent="0" lvl="0" marL="0" marR="0" rtl="0" algn="l">
              <a:spcBef>
                <a:spcPts val="0"/>
              </a:spcBef>
              <a:spcAft>
                <a:spcPts val="0"/>
              </a:spcAft>
              <a:buNone/>
            </a:pPr>
            <a:r>
              <a:rPr lang="en-AU" sz="1000">
                <a:solidFill>
                  <a:srgbClr val="18497B"/>
                </a:solidFill>
                <a:latin typeface="Arial"/>
                <a:ea typeface="Arial"/>
                <a:cs typeface="Arial"/>
                <a:sym typeface="Arial"/>
              </a:rPr>
              <a:t>WMO Statement on the state of the global climate &amp; GHG bulletin</a:t>
            </a:r>
            <a:endParaRPr/>
          </a:p>
          <a:p>
            <a:pPr indent="0" lvl="0" marL="0" marR="0" rtl="0" algn="l">
              <a:spcBef>
                <a:spcPts val="0"/>
              </a:spcBef>
              <a:spcAft>
                <a:spcPts val="0"/>
              </a:spcAft>
              <a:buNone/>
            </a:pPr>
            <a:r>
              <a:t/>
            </a:r>
            <a:endParaRPr sz="1000">
              <a:solidFill>
                <a:srgbClr val="18497B"/>
              </a:solidFill>
              <a:latin typeface="Arial"/>
              <a:ea typeface="Arial"/>
              <a:cs typeface="Arial"/>
              <a:sym typeface="Arial"/>
            </a:endParaRPr>
          </a:p>
          <a:p>
            <a:pPr indent="0" lvl="0" marL="0" marR="0" rtl="0" algn="l">
              <a:spcBef>
                <a:spcPts val="0"/>
              </a:spcBef>
              <a:spcAft>
                <a:spcPts val="0"/>
              </a:spcAft>
              <a:buNone/>
            </a:pPr>
            <a:r>
              <a:rPr lang="en-AU" sz="1000">
                <a:solidFill>
                  <a:srgbClr val="18497B"/>
                </a:solidFill>
                <a:latin typeface="Arial"/>
                <a:ea typeface="Arial"/>
                <a:cs typeface="Arial"/>
                <a:sym typeface="Arial"/>
              </a:rPr>
              <a:t>GST synthesis report??</a:t>
            </a:r>
            <a:endParaRPr b="1" sz="1000">
              <a:solidFill>
                <a:srgbClr val="18497B"/>
              </a:solidFill>
              <a:latin typeface="Arial"/>
              <a:ea typeface="Arial"/>
              <a:cs typeface="Arial"/>
              <a:sym typeface="Arial"/>
            </a:endParaRPr>
          </a:p>
        </p:txBody>
      </p:sp>
      <p:sp>
        <p:nvSpPr>
          <p:cNvPr id="603" name="Google Shape;603;g98f5c7f9ee_3_89"/>
          <p:cNvSpPr txBox="1"/>
          <p:nvPr/>
        </p:nvSpPr>
        <p:spPr>
          <a:xfrm rot="-5400000">
            <a:off x="-618143" y="3592388"/>
            <a:ext cx="2890962" cy="314894"/>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lang="en-AU" sz="1100">
                <a:solidFill>
                  <a:schemeClr val="dk1"/>
                </a:solidFill>
                <a:latin typeface="Arial"/>
                <a:ea typeface="Arial"/>
                <a:cs typeface="Arial"/>
                <a:sym typeface="Arial"/>
              </a:rPr>
              <a:t>Carbon, energy, water cycles,  Biosphere</a:t>
            </a:r>
            <a:endParaRPr/>
          </a:p>
        </p:txBody>
      </p:sp>
      <p:cxnSp>
        <p:nvCxnSpPr>
          <p:cNvPr id="604" name="Google Shape;604;g98f5c7f9ee_3_89"/>
          <p:cNvCxnSpPr/>
          <p:nvPr/>
        </p:nvCxnSpPr>
        <p:spPr>
          <a:xfrm>
            <a:off x="115745" y="372715"/>
            <a:ext cx="8776735" cy="0"/>
          </a:xfrm>
          <a:prstGeom prst="straightConnector1">
            <a:avLst/>
          </a:prstGeom>
          <a:noFill/>
          <a:ln cap="flat" cmpd="sng" w="9525">
            <a:solidFill>
              <a:srgbClr val="C9A26E"/>
            </a:solidFill>
            <a:prstDash val="solid"/>
            <a:round/>
            <a:headEnd len="sm" w="sm" type="none"/>
            <a:tailEnd len="sm" w="sm" type="none"/>
          </a:ln>
        </p:spPr>
      </p:cxnSp>
      <p:sp>
        <p:nvSpPr>
          <p:cNvPr id="605" name="Google Shape;605;g98f5c7f9ee_3_89"/>
          <p:cNvSpPr txBox="1"/>
          <p:nvPr/>
        </p:nvSpPr>
        <p:spPr>
          <a:xfrm>
            <a:off x="112002" y="44624"/>
            <a:ext cx="8996502" cy="33854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AU" sz="1600">
                <a:solidFill>
                  <a:schemeClr val="dk2"/>
                </a:solidFill>
                <a:latin typeface="Arial"/>
                <a:ea typeface="Arial"/>
                <a:cs typeface="Arial"/>
                <a:sym typeface="Arial"/>
              </a:rPr>
              <a:t>Paris Agreement | Science – Policy interface</a:t>
            </a:r>
            <a:endParaRPr/>
          </a:p>
        </p:txBody>
      </p:sp>
      <p:sp>
        <p:nvSpPr>
          <p:cNvPr id="606" name="Google Shape;606;g98f5c7f9ee_3_89"/>
          <p:cNvSpPr/>
          <p:nvPr/>
        </p:nvSpPr>
        <p:spPr>
          <a:xfrm>
            <a:off x="1147156" y="2500020"/>
            <a:ext cx="1910389" cy="1022486"/>
          </a:xfrm>
          <a:custGeom>
            <a:rect b="b" l="l" r="r" t="t"/>
            <a:pathLst>
              <a:path extrusionOk="0" h="2021840" w="3627120">
                <a:moveTo>
                  <a:pt x="3627120" y="2021840"/>
                </a:moveTo>
                <a:lnTo>
                  <a:pt x="0" y="2021840"/>
                </a:lnTo>
                <a:lnTo>
                  <a:pt x="0" y="0"/>
                </a:lnTo>
              </a:path>
            </a:pathLst>
          </a:custGeom>
          <a:noFill/>
          <a:ln cap="flat" cmpd="sng" w="25400">
            <a:solidFill>
              <a:srgbClr val="947954"/>
            </a:solidFill>
            <a:prstDash val="solid"/>
            <a:round/>
            <a:headEnd len="med" w="med" type="triangl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500">
              <a:solidFill>
                <a:schemeClr val="lt1"/>
              </a:solidFill>
              <a:latin typeface="Arial"/>
              <a:ea typeface="Arial"/>
              <a:cs typeface="Arial"/>
              <a:sym typeface="Arial"/>
            </a:endParaRPr>
          </a:p>
        </p:txBody>
      </p:sp>
      <p:sp>
        <p:nvSpPr>
          <p:cNvPr id="607" name="Google Shape;607;g98f5c7f9ee_3_89"/>
          <p:cNvSpPr/>
          <p:nvPr/>
        </p:nvSpPr>
        <p:spPr>
          <a:xfrm>
            <a:off x="2791984" y="2507870"/>
            <a:ext cx="280193" cy="837228"/>
          </a:xfrm>
          <a:custGeom>
            <a:rect b="b" l="l" r="r" t="t"/>
            <a:pathLst>
              <a:path extrusionOk="0" h="2021840" w="3627120">
                <a:moveTo>
                  <a:pt x="3627120" y="2021840"/>
                </a:moveTo>
                <a:lnTo>
                  <a:pt x="0" y="2021840"/>
                </a:lnTo>
                <a:lnTo>
                  <a:pt x="0" y="0"/>
                </a:lnTo>
              </a:path>
            </a:pathLst>
          </a:custGeom>
          <a:noFill/>
          <a:ln cap="flat" cmpd="sng" w="25400">
            <a:solidFill>
              <a:srgbClr val="947954"/>
            </a:solidFill>
            <a:prstDash val="solid"/>
            <a:round/>
            <a:headEnd len="med" w="med" type="triangl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500">
              <a:solidFill>
                <a:schemeClr val="lt1"/>
              </a:solidFill>
              <a:latin typeface="Arial"/>
              <a:ea typeface="Arial"/>
              <a:cs typeface="Arial"/>
              <a:sym typeface="Arial"/>
            </a:endParaRPr>
          </a:p>
        </p:txBody>
      </p:sp>
      <p:cxnSp>
        <p:nvCxnSpPr>
          <p:cNvPr id="608" name="Google Shape;608;g98f5c7f9ee_3_89"/>
          <p:cNvCxnSpPr>
            <a:stCxn id="595" idx="2"/>
            <a:endCxn id="589" idx="0"/>
          </p:cNvCxnSpPr>
          <p:nvPr/>
        </p:nvCxnSpPr>
        <p:spPr>
          <a:xfrm flipH="1">
            <a:off x="949033" y="764704"/>
            <a:ext cx="1465800" cy="462000"/>
          </a:xfrm>
          <a:prstGeom prst="straightConnector1">
            <a:avLst/>
          </a:prstGeom>
          <a:solidFill>
            <a:schemeClr val="accent1"/>
          </a:solidFill>
          <a:ln cap="flat" cmpd="sng" w="9525">
            <a:solidFill>
              <a:srgbClr val="7F7F7F"/>
            </a:solidFill>
            <a:prstDash val="lgDash"/>
            <a:round/>
            <a:headEnd len="sm" w="sm" type="none"/>
            <a:tailEnd len="med" w="med" type="triangle"/>
          </a:ln>
        </p:spPr>
      </p:cxnSp>
      <p:cxnSp>
        <p:nvCxnSpPr>
          <p:cNvPr id="609" name="Google Shape;609;g98f5c7f9ee_3_89"/>
          <p:cNvCxnSpPr>
            <a:stCxn id="595" idx="2"/>
            <a:endCxn id="590" idx="0"/>
          </p:cNvCxnSpPr>
          <p:nvPr/>
        </p:nvCxnSpPr>
        <p:spPr>
          <a:xfrm>
            <a:off x="2414833" y="764704"/>
            <a:ext cx="377100" cy="462000"/>
          </a:xfrm>
          <a:prstGeom prst="straightConnector1">
            <a:avLst/>
          </a:prstGeom>
          <a:solidFill>
            <a:schemeClr val="accent1"/>
          </a:solidFill>
          <a:ln cap="flat" cmpd="sng" w="9525">
            <a:solidFill>
              <a:srgbClr val="7F7F7F"/>
            </a:solidFill>
            <a:prstDash val="lgDash"/>
            <a:round/>
            <a:headEnd len="sm" w="sm" type="none"/>
            <a:tailEnd len="med" w="med" type="triangle"/>
          </a:ln>
        </p:spPr>
      </p:cxnSp>
      <p:cxnSp>
        <p:nvCxnSpPr>
          <p:cNvPr id="610" name="Google Shape;610;g98f5c7f9ee_3_89"/>
          <p:cNvCxnSpPr>
            <a:stCxn id="595" idx="2"/>
            <a:endCxn id="596" idx="0"/>
          </p:cNvCxnSpPr>
          <p:nvPr/>
        </p:nvCxnSpPr>
        <p:spPr>
          <a:xfrm>
            <a:off x="2414833" y="764704"/>
            <a:ext cx="2085900" cy="462000"/>
          </a:xfrm>
          <a:prstGeom prst="straightConnector1">
            <a:avLst/>
          </a:prstGeom>
          <a:solidFill>
            <a:schemeClr val="accent1"/>
          </a:solidFill>
          <a:ln cap="flat" cmpd="sng" w="9525">
            <a:solidFill>
              <a:srgbClr val="7F7F7F"/>
            </a:solidFill>
            <a:prstDash val="lgDash"/>
            <a:round/>
            <a:headEnd len="sm" w="sm" type="none"/>
            <a:tailEnd len="med" w="med" type="triangle"/>
          </a:ln>
        </p:spPr>
      </p:cxnSp>
      <p:cxnSp>
        <p:nvCxnSpPr>
          <p:cNvPr id="611" name="Google Shape;611;g98f5c7f9ee_3_89"/>
          <p:cNvCxnSpPr>
            <a:stCxn id="595" idx="2"/>
          </p:cNvCxnSpPr>
          <p:nvPr/>
        </p:nvCxnSpPr>
        <p:spPr>
          <a:xfrm>
            <a:off x="2414833" y="764704"/>
            <a:ext cx="3104700" cy="0"/>
          </a:xfrm>
          <a:prstGeom prst="straightConnector1">
            <a:avLst/>
          </a:prstGeom>
          <a:solidFill>
            <a:schemeClr val="accent1"/>
          </a:solidFill>
          <a:ln cap="flat" cmpd="sng" w="9525">
            <a:solidFill>
              <a:srgbClr val="7F7F7F"/>
            </a:solidFill>
            <a:prstDash val="lgDash"/>
            <a:round/>
            <a:headEnd len="sm" w="sm" type="none"/>
            <a:tailEnd len="med" w="med" type="triangle"/>
          </a:ln>
        </p:spPr>
      </p:cxnSp>
      <p:sp>
        <p:nvSpPr>
          <p:cNvPr id="612" name="Google Shape;612;g98f5c7f9ee_3_89"/>
          <p:cNvSpPr/>
          <p:nvPr/>
        </p:nvSpPr>
        <p:spPr>
          <a:xfrm>
            <a:off x="5184067" y="6021288"/>
            <a:ext cx="3600401" cy="180020"/>
          </a:xfrm>
          <a:prstGeom prst="rect">
            <a:avLst/>
          </a:prstGeom>
          <a:solidFill>
            <a:schemeClr val="lt1"/>
          </a:solidFill>
          <a:ln cap="flat" cmpd="sng" w="25400">
            <a:solidFill>
              <a:schemeClr val="accent3"/>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chemeClr val="dk1"/>
              </a:solidFill>
              <a:latin typeface="Arial"/>
              <a:ea typeface="Arial"/>
              <a:cs typeface="Arial"/>
              <a:sym typeface="Arial"/>
            </a:endParaRPr>
          </a:p>
        </p:txBody>
      </p:sp>
      <p:cxnSp>
        <p:nvCxnSpPr>
          <p:cNvPr id="613" name="Google Shape;613;g98f5c7f9ee_3_89"/>
          <p:cNvCxnSpPr>
            <a:stCxn id="596" idx="3"/>
          </p:cNvCxnSpPr>
          <p:nvPr/>
        </p:nvCxnSpPr>
        <p:spPr>
          <a:xfrm flipH="1" rot="10800000">
            <a:off x="5104402" y="1851669"/>
            <a:ext cx="414900" cy="5100"/>
          </a:xfrm>
          <a:prstGeom prst="straightConnector1">
            <a:avLst/>
          </a:prstGeom>
          <a:noFill/>
          <a:ln cap="flat" cmpd="sng" w="25400">
            <a:solidFill>
              <a:srgbClr val="947954"/>
            </a:solidFill>
            <a:prstDash val="solid"/>
            <a:round/>
            <a:headEnd len="med" w="med" type="triangle"/>
            <a:tailEnd len="med" w="med" type="triangle"/>
          </a:ln>
        </p:spPr>
      </p:cxnSp>
      <p:sp>
        <p:nvSpPr>
          <p:cNvPr id="614" name="Google Shape;614;g98f5c7f9ee_3_89"/>
          <p:cNvSpPr txBox="1"/>
          <p:nvPr/>
        </p:nvSpPr>
        <p:spPr>
          <a:xfrm>
            <a:off x="6263978" y="4495962"/>
            <a:ext cx="979854" cy="28079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AU" sz="1200">
                <a:solidFill>
                  <a:schemeClr val="dk1"/>
                </a:solidFill>
                <a:latin typeface="Arial"/>
                <a:ea typeface="Arial"/>
                <a:cs typeface="Arial"/>
                <a:sym typeface="Arial"/>
              </a:rPr>
              <a:t>Reports </a:t>
            </a:r>
            <a:endParaRPr/>
          </a:p>
        </p:txBody>
      </p:sp>
      <p:sp>
        <p:nvSpPr>
          <p:cNvPr id="615" name="Google Shape;615;g98f5c7f9ee_3_89"/>
          <p:cNvSpPr/>
          <p:nvPr/>
        </p:nvSpPr>
        <p:spPr>
          <a:xfrm>
            <a:off x="7493727" y="3212976"/>
            <a:ext cx="1404000" cy="2686492"/>
          </a:xfrm>
          <a:prstGeom prst="roundRect">
            <a:avLst>
              <a:gd fmla="val 16667" name="adj"/>
            </a:avLst>
          </a:prstGeom>
          <a:solidFill>
            <a:srgbClr val="DCE6F2"/>
          </a:solidFill>
          <a:ln cap="flat" cmpd="sng" w="25400">
            <a:solidFill>
              <a:srgbClr val="A56052"/>
            </a:solidFill>
            <a:prstDash val="solid"/>
            <a:round/>
            <a:headEnd len="sm" w="sm" type="none"/>
            <a:tailEnd len="sm" w="sm" type="none"/>
          </a:ln>
        </p:spPr>
        <p:txBody>
          <a:bodyPr anchorCtr="0" anchor="t" bIns="45700" lIns="91425" spcFirstLastPara="1" rIns="0" wrap="square" tIns="45700">
            <a:noAutofit/>
          </a:bodyPr>
          <a:lstStyle/>
          <a:p>
            <a:pPr indent="0" lvl="0" marL="0" marR="0" rtl="0" algn="ctr">
              <a:spcBef>
                <a:spcPts val="0"/>
              </a:spcBef>
              <a:spcAft>
                <a:spcPts val="0"/>
              </a:spcAft>
              <a:buNone/>
            </a:pPr>
            <a:r>
              <a:rPr b="1" lang="en-AU" sz="1200">
                <a:solidFill>
                  <a:srgbClr val="000000"/>
                </a:solidFill>
                <a:latin typeface="Arial"/>
                <a:ea typeface="Arial"/>
                <a:cs typeface="Arial"/>
                <a:sym typeface="Arial"/>
              </a:rPr>
              <a:t>COP/CMA</a:t>
            </a:r>
            <a:endParaRPr/>
          </a:p>
          <a:p>
            <a:pPr indent="0" lvl="0" marL="0" marR="0" rtl="0" algn="ctr">
              <a:spcBef>
                <a:spcPts val="600"/>
              </a:spcBef>
              <a:spcAft>
                <a:spcPts val="0"/>
              </a:spcAft>
              <a:buNone/>
            </a:pPr>
            <a:r>
              <a:rPr b="1" lang="en-AU" sz="1200">
                <a:solidFill>
                  <a:srgbClr val="000000"/>
                </a:solidFill>
                <a:latin typeface="Arial"/>
                <a:ea typeface="Arial"/>
                <a:cs typeface="Arial"/>
                <a:sym typeface="Arial"/>
              </a:rPr>
              <a:t>2</a:t>
            </a:r>
            <a:r>
              <a:rPr b="1" baseline="30000" lang="en-AU" sz="1200">
                <a:solidFill>
                  <a:srgbClr val="000000"/>
                </a:solidFill>
                <a:latin typeface="Arial"/>
                <a:ea typeface="Arial"/>
                <a:cs typeface="Arial"/>
                <a:sym typeface="Arial"/>
              </a:rPr>
              <a:t>nd</a:t>
            </a:r>
            <a:r>
              <a:rPr b="1" lang="en-AU" sz="1200">
                <a:solidFill>
                  <a:srgbClr val="000000"/>
                </a:solidFill>
                <a:latin typeface="Arial"/>
                <a:ea typeface="Arial"/>
                <a:cs typeface="Arial"/>
                <a:sym typeface="Arial"/>
              </a:rPr>
              <a:t> Periodic review (UNFCCC)</a:t>
            </a:r>
            <a:br>
              <a:rPr b="1" lang="en-AU" sz="1200">
                <a:solidFill>
                  <a:srgbClr val="000000"/>
                </a:solidFill>
                <a:latin typeface="Arial"/>
                <a:ea typeface="Arial"/>
                <a:cs typeface="Arial"/>
                <a:sym typeface="Arial"/>
              </a:rPr>
            </a:br>
            <a:r>
              <a:rPr lang="en-AU" sz="1200">
                <a:solidFill>
                  <a:srgbClr val="000000"/>
                </a:solidFill>
                <a:latin typeface="Arial"/>
                <a:ea typeface="Arial"/>
                <a:cs typeface="Arial"/>
                <a:sym typeface="Arial"/>
              </a:rPr>
              <a:t>(2020-2022)</a:t>
            </a:r>
            <a:endParaRPr/>
          </a:p>
          <a:p>
            <a:pPr indent="0" lvl="0" marL="0" marR="0" rtl="0" algn="ctr">
              <a:spcBef>
                <a:spcPts val="600"/>
              </a:spcBef>
              <a:spcAft>
                <a:spcPts val="0"/>
              </a:spcAft>
              <a:buNone/>
            </a:pPr>
            <a:r>
              <a:t/>
            </a:r>
            <a:endParaRPr sz="1200">
              <a:solidFill>
                <a:srgbClr val="000000"/>
              </a:solidFill>
              <a:latin typeface="Arial"/>
              <a:ea typeface="Arial"/>
              <a:cs typeface="Arial"/>
              <a:sym typeface="Arial"/>
            </a:endParaRPr>
          </a:p>
          <a:p>
            <a:pPr indent="0" lvl="0" marL="0" marR="0" rtl="0" algn="ctr">
              <a:spcBef>
                <a:spcPts val="600"/>
              </a:spcBef>
              <a:spcAft>
                <a:spcPts val="0"/>
              </a:spcAft>
              <a:buNone/>
            </a:pPr>
            <a:r>
              <a:rPr b="1" lang="en-AU" sz="1200">
                <a:solidFill>
                  <a:srgbClr val="000000"/>
                </a:solidFill>
                <a:latin typeface="Arial"/>
                <a:ea typeface="Arial"/>
                <a:cs typeface="Arial"/>
                <a:sym typeface="Arial"/>
              </a:rPr>
              <a:t>Global stocktake </a:t>
            </a:r>
            <a:br>
              <a:rPr b="1" lang="en-AU" sz="1200">
                <a:solidFill>
                  <a:srgbClr val="000000"/>
                </a:solidFill>
                <a:latin typeface="Arial"/>
                <a:ea typeface="Arial"/>
                <a:cs typeface="Arial"/>
                <a:sym typeface="Arial"/>
              </a:rPr>
            </a:br>
            <a:r>
              <a:rPr b="1" lang="en-AU" sz="1200">
                <a:solidFill>
                  <a:srgbClr val="000000"/>
                </a:solidFill>
                <a:latin typeface="Arial"/>
                <a:ea typeface="Arial"/>
                <a:cs typeface="Arial"/>
                <a:sym typeface="Arial"/>
              </a:rPr>
              <a:t>(Paris Agreement)</a:t>
            </a:r>
            <a:br>
              <a:rPr b="1" lang="en-AU" sz="1200">
                <a:solidFill>
                  <a:srgbClr val="000000"/>
                </a:solidFill>
                <a:latin typeface="Arial"/>
                <a:ea typeface="Arial"/>
                <a:cs typeface="Arial"/>
                <a:sym typeface="Arial"/>
              </a:rPr>
            </a:br>
            <a:r>
              <a:rPr lang="en-AU" sz="1200">
                <a:solidFill>
                  <a:srgbClr val="000000"/>
                </a:solidFill>
                <a:latin typeface="Arial"/>
                <a:ea typeface="Arial"/>
                <a:cs typeface="Arial"/>
                <a:sym typeface="Arial"/>
              </a:rPr>
              <a:t>(2023, 2028 …)</a:t>
            </a:r>
            <a:endParaRPr/>
          </a:p>
          <a:p>
            <a:pPr indent="0" lvl="0" marL="0" marR="0" rtl="0" algn="ctr">
              <a:spcBef>
                <a:spcPts val="600"/>
              </a:spcBef>
              <a:spcAft>
                <a:spcPts val="0"/>
              </a:spcAft>
              <a:buNone/>
            </a:pPr>
            <a:r>
              <a:t/>
            </a:r>
            <a:endParaRPr b="1" sz="1200">
              <a:solidFill>
                <a:srgbClr val="000000"/>
              </a:solidFill>
              <a:latin typeface="Arial"/>
              <a:ea typeface="Arial"/>
              <a:cs typeface="Arial"/>
              <a:sym typeface="Arial"/>
            </a:endParaRPr>
          </a:p>
        </p:txBody>
      </p:sp>
      <p:sp>
        <p:nvSpPr>
          <p:cNvPr id="616" name="Google Shape;616;g98f5c7f9ee_3_89"/>
          <p:cNvSpPr/>
          <p:nvPr/>
        </p:nvSpPr>
        <p:spPr>
          <a:xfrm flipH="1" rot="5400000">
            <a:off x="6653736" y="3940733"/>
            <a:ext cx="449143" cy="1228660"/>
          </a:xfrm>
          <a:custGeom>
            <a:rect b="b" l="l" r="r" t="t"/>
            <a:pathLst>
              <a:path extrusionOk="0" h="2021840" w="3627120">
                <a:moveTo>
                  <a:pt x="3627120" y="2021840"/>
                </a:moveTo>
                <a:lnTo>
                  <a:pt x="0" y="2021840"/>
                </a:lnTo>
                <a:lnTo>
                  <a:pt x="0" y="0"/>
                </a:lnTo>
              </a:path>
            </a:pathLst>
          </a:custGeom>
          <a:noFill/>
          <a:ln cap="flat" cmpd="sng" w="25400">
            <a:solidFill>
              <a:srgbClr val="947954"/>
            </a:solidFill>
            <a:prstDash val="solid"/>
            <a:round/>
            <a:headEnd len="med" w="med" type="triangle"/>
            <a:tailEnd len="med" w="med" type="triangl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500">
              <a:solidFill>
                <a:schemeClr val="lt1"/>
              </a:solidFill>
              <a:latin typeface="Arial"/>
              <a:ea typeface="Arial"/>
              <a:cs typeface="Arial"/>
              <a:sym typeface="Arial"/>
            </a:endParaRPr>
          </a:p>
        </p:txBody>
      </p:sp>
      <p:sp>
        <p:nvSpPr>
          <p:cNvPr id="617" name="Google Shape;617;g98f5c7f9ee_3_89"/>
          <p:cNvSpPr/>
          <p:nvPr/>
        </p:nvSpPr>
        <p:spPr>
          <a:xfrm rot="5400000">
            <a:off x="6459040" y="1106919"/>
            <a:ext cx="834378" cy="1224502"/>
          </a:xfrm>
          <a:custGeom>
            <a:rect b="b" l="l" r="r" t="t"/>
            <a:pathLst>
              <a:path extrusionOk="0" h="2021840" w="3627120">
                <a:moveTo>
                  <a:pt x="3627120" y="2021840"/>
                </a:moveTo>
                <a:lnTo>
                  <a:pt x="0" y="2021840"/>
                </a:lnTo>
                <a:lnTo>
                  <a:pt x="0" y="0"/>
                </a:lnTo>
              </a:path>
            </a:pathLst>
          </a:custGeom>
          <a:noFill/>
          <a:ln cap="flat" cmpd="sng" w="25400">
            <a:solidFill>
              <a:srgbClr val="947954"/>
            </a:solidFill>
            <a:prstDash val="solid"/>
            <a:round/>
            <a:headEnd len="med" w="med" type="triangle"/>
            <a:tailEnd len="med" w="med" type="triangl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500">
              <a:solidFill>
                <a:schemeClr val="lt1"/>
              </a:solidFill>
              <a:latin typeface="Arial"/>
              <a:ea typeface="Arial"/>
              <a:cs typeface="Arial"/>
              <a:sym typeface="Arial"/>
            </a:endParaRPr>
          </a:p>
        </p:txBody>
      </p:sp>
      <p:cxnSp>
        <p:nvCxnSpPr>
          <p:cNvPr id="618" name="Google Shape;618;g98f5c7f9ee_3_89"/>
          <p:cNvCxnSpPr/>
          <p:nvPr/>
        </p:nvCxnSpPr>
        <p:spPr>
          <a:xfrm rot="5400000">
            <a:off x="7942950" y="2996976"/>
            <a:ext cx="504000" cy="0"/>
          </a:xfrm>
          <a:prstGeom prst="straightConnector1">
            <a:avLst/>
          </a:prstGeom>
          <a:noFill/>
          <a:ln cap="flat" cmpd="sng" w="25400">
            <a:solidFill>
              <a:srgbClr val="947954"/>
            </a:solidFill>
            <a:prstDash val="solid"/>
            <a:round/>
            <a:headEnd len="med" w="med" type="triangle"/>
            <a:tailEnd len="med" w="med" type="triangle"/>
          </a:ln>
        </p:spPr>
      </p:cxnSp>
      <p:grpSp>
        <p:nvGrpSpPr>
          <p:cNvPr id="619" name="Google Shape;619;g98f5c7f9ee_3_89"/>
          <p:cNvGrpSpPr/>
          <p:nvPr/>
        </p:nvGrpSpPr>
        <p:grpSpPr>
          <a:xfrm>
            <a:off x="617958" y="2507095"/>
            <a:ext cx="6870522" cy="2794113"/>
            <a:chOff x="617958" y="3139320"/>
            <a:chExt cx="6870522" cy="2161888"/>
          </a:xfrm>
        </p:grpSpPr>
        <p:cxnSp>
          <p:nvCxnSpPr>
            <p:cNvPr id="620" name="Google Shape;620;g98f5c7f9ee_3_89"/>
            <p:cNvCxnSpPr/>
            <p:nvPr/>
          </p:nvCxnSpPr>
          <p:spPr>
            <a:xfrm>
              <a:off x="617958" y="3139320"/>
              <a:ext cx="0" cy="2161888"/>
            </a:xfrm>
            <a:prstGeom prst="straightConnector1">
              <a:avLst/>
            </a:prstGeom>
            <a:solidFill>
              <a:schemeClr val="accent1"/>
            </a:solidFill>
            <a:ln cap="flat" cmpd="sng" w="28575">
              <a:solidFill>
                <a:srgbClr val="FF0000"/>
              </a:solidFill>
              <a:prstDash val="solid"/>
              <a:round/>
              <a:headEnd len="sm" w="sm" type="none"/>
              <a:tailEnd len="sm" w="sm" type="none"/>
            </a:ln>
          </p:spPr>
        </p:cxnSp>
        <p:cxnSp>
          <p:nvCxnSpPr>
            <p:cNvPr id="621" name="Google Shape;621;g98f5c7f9ee_3_89"/>
            <p:cNvCxnSpPr/>
            <p:nvPr/>
          </p:nvCxnSpPr>
          <p:spPr>
            <a:xfrm rot="10800000">
              <a:off x="617958" y="5301208"/>
              <a:ext cx="6870522" cy="0"/>
            </a:xfrm>
            <a:prstGeom prst="straightConnector1">
              <a:avLst/>
            </a:prstGeom>
            <a:solidFill>
              <a:schemeClr val="accent1"/>
            </a:solidFill>
            <a:ln cap="flat" cmpd="sng" w="28575">
              <a:solidFill>
                <a:srgbClr val="FF0000"/>
              </a:solidFill>
              <a:prstDash val="solid"/>
              <a:round/>
              <a:headEnd len="med" w="med" type="triangle"/>
              <a:tailEnd len="sm" w="sm" type="none"/>
            </a:ln>
          </p:spPr>
        </p:cxnSp>
      </p:grpSp>
      <p:sp>
        <p:nvSpPr>
          <p:cNvPr id="622" name="Google Shape;622;g98f5c7f9ee_3_89"/>
          <p:cNvSpPr/>
          <p:nvPr/>
        </p:nvSpPr>
        <p:spPr>
          <a:xfrm>
            <a:off x="1835696" y="6143091"/>
            <a:ext cx="7113345" cy="555900"/>
          </a:xfrm>
          <a:prstGeom prst="roundRect">
            <a:avLst>
              <a:gd fmla="val 16667" name="adj"/>
            </a:avLst>
          </a:prstGeom>
          <a:solidFill>
            <a:srgbClr val="7ABAD4"/>
          </a:solidFill>
          <a:ln cap="flat" cmpd="sng" w="12700">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AU" sz="1400">
                <a:solidFill>
                  <a:schemeClr val="dk1"/>
                </a:solidFill>
                <a:latin typeface="Arial"/>
                <a:ea typeface="Arial"/>
                <a:cs typeface="Arial"/>
                <a:sym typeface="Arial"/>
              </a:rPr>
              <a:t>The systematic observation community will contribute to the GST – indirectly, through Parties, constituted bodies, IPCC, UN Agencies. </a:t>
            </a:r>
            <a:r>
              <a:rPr b="1" lang="en-AU" sz="1400">
                <a:solidFill>
                  <a:srgbClr val="FF0000"/>
                </a:solidFill>
                <a:latin typeface="Arial"/>
                <a:ea typeface="Arial"/>
                <a:cs typeface="Arial"/>
                <a:sym typeface="Arial"/>
              </a:rPr>
              <a:t>Can it contribute directly?</a:t>
            </a:r>
            <a:endParaRPr/>
          </a:p>
        </p:txBody>
      </p:sp>
      <p:cxnSp>
        <p:nvCxnSpPr>
          <p:cNvPr id="623" name="Google Shape;623;g98f5c7f9ee_3_89"/>
          <p:cNvCxnSpPr>
            <a:stCxn id="590" idx="3"/>
            <a:endCxn id="596" idx="1"/>
          </p:cNvCxnSpPr>
          <p:nvPr/>
        </p:nvCxnSpPr>
        <p:spPr>
          <a:xfrm>
            <a:off x="3452861" y="1856769"/>
            <a:ext cx="444300" cy="0"/>
          </a:xfrm>
          <a:prstGeom prst="straightConnector1">
            <a:avLst/>
          </a:prstGeom>
          <a:noFill/>
          <a:ln cap="flat" cmpd="sng" w="25400">
            <a:solidFill>
              <a:srgbClr val="947954"/>
            </a:solidFill>
            <a:prstDash val="solid"/>
            <a:round/>
            <a:headEnd len="med" w="med" type="triangle"/>
            <a:tailEnd len="med" w="med" type="triangle"/>
          </a:ln>
        </p:spPr>
      </p:cxnSp>
      <p:cxnSp>
        <p:nvCxnSpPr>
          <p:cNvPr id="624" name="Google Shape;624;g98f5c7f9ee_3_89"/>
          <p:cNvCxnSpPr/>
          <p:nvPr/>
        </p:nvCxnSpPr>
        <p:spPr>
          <a:xfrm flipH="1" rot="10800000">
            <a:off x="4546647" y="3429000"/>
            <a:ext cx="972000" cy="1198"/>
          </a:xfrm>
          <a:prstGeom prst="straightConnector1">
            <a:avLst/>
          </a:prstGeom>
          <a:noFill/>
          <a:ln cap="flat" cmpd="sng" w="25400">
            <a:solidFill>
              <a:srgbClr val="947954"/>
            </a:solidFill>
            <a:prstDash val="solid"/>
            <a:round/>
            <a:headEnd len="med" w="med" type="triangle"/>
            <a:tailEnd len="med" w="med" type="triangle"/>
          </a:ln>
        </p:spPr>
      </p:cxnSp>
      <p:sp>
        <p:nvSpPr>
          <p:cNvPr id="625" name="Google Shape;625;g98f5c7f9ee_3_89"/>
          <p:cNvSpPr txBox="1"/>
          <p:nvPr/>
        </p:nvSpPr>
        <p:spPr>
          <a:xfrm>
            <a:off x="1208200" y="2543951"/>
            <a:ext cx="1376002" cy="86177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AU" sz="1000">
                <a:solidFill>
                  <a:schemeClr val="dk1"/>
                </a:solidFill>
                <a:latin typeface="Arial"/>
                <a:ea typeface="Arial"/>
                <a:cs typeface="Arial"/>
                <a:sym typeface="Arial"/>
              </a:rPr>
              <a:t>Ensure consistency between observations, reanalyses, and future projections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g98f5c7f9ee_3_134"/>
          <p:cNvSpPr txBox="1"/>
          <p:nvPr/>
        </p:nvSpPr>
        <p:spPr>
          <a:xfrm>
            <a:off x="323528" y="4581128"/>
            <a:ext cx="2845395"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AU" sz="1200">
                <a:solidFill>
                  <a:schemeClr val="dk1"/>
                </a:solidFill>
                <a:latin typeface="Calibri"/>
                <a:ea typeface="Calibri"/>
                <a:cs typeface="Calibri"/>
                <a:sym typeface="Calibri"/>
              </a:rPr>
              <a:t>Informs Parties in:</a:t>
            </a:r>
            <a:endParaRPr/>
          </a:p>
          <a:p>
            <a:pPr indent="-133350" lvl="0" marL="133350" marR="0" rtl="0" algn="l">
              <a:spcBef>
                <a:spcPts val="0"/>
              </a:spcBef>
              <a:spcAft>
                <a:spcPts val="0"/>
              </a:spcAft>
              <a:buClr>
                <a:schemeClr val="dk1"/>
              </a:buClr>
              <a:buSzPts val="1200"/>
              <a:buFont typeface="Arial"/>
              <a:buChar char="•"/>
            </a:pPr>
            <a:r>
              <a:rPr lang="en-AU" sz="1200">
                <a:solidFill>
                  <a:schemeClr val="dk1"/>
                </a:solidFill>
                <a:latin typeface="Calibri"/>
                <a:ea typeface="Calibri"/>
                <a:cs typeface="Calibri"/>
                <a:sym typeface="Calibri"/>
              </a:rPr>
              <a:t>Updating NDCs in a nationally determined manner (progression clause)</a:t>
            </a:r>
            <a:endParaRPr/>
          </a:p>
          <a:p>
            <a:pPr indent="-133350" lvl="0" marL="133350" marR="0" rtl="0" algn="l">
              <a:spcBef>
                <a:spcPts val="0"/>
              </a:spcBef>
              <a:spcAft>
                <a:spcPts val="0"/>
              </a:spcAft>
              <a:buClr>
                <a:schemeClr val="dk1"/>
              </a:buClr>
              <a:buSzPts val="1200"/>
              <a:buFont typeface="Arial"/>
              <a:buChar char="•"/>
            </a:pPr>
            <a:r>
              <a:rPr lang="en-AU" sz="1200">
                <a:solidFill>
                  <a:schemeClr val="dk1"/>
                </a:solidFill>
                <a:latin typeface="Calibri"/>
                <a:ea typeface="Calibri"/>
                <a:cs typeface="Calibri"/>
                <a:sym typeface="Calibri"/>
              </a:rPr>
              <a:t>Enhancing international cooperation for climate action</a:t>
            </a:r>
            <a:endParaRPr/>
          </a:p>
          <a:p>
            <a:pPr indent="0" lvl="0" marL="0" marR="0" rtl="0" algn="l">
              <a:spcBef>
                <a:spcPts val="0"/>
              </a:spcBef>
              <a:spcAft>
                <a:spcPts val="0"/>
              </a:spcAft>
              <a:buNone/>
            </a:pPr>
            <a:r>
              <a:rPr lang="en-AU" sz="1200">
                <a:solidFill>
                  <a:schemeClr val="dk1"/>
                </a:solidFill>
                <a:latin typeface="Calibri"/>
                <a:ea typeface="Calibri"/>
                <a:cs typeface="Calibri"/>
                <a:sym typeface="Calibri"/>
              </a:rPr>
              <a:t>🡪 </a:t>
            </a:r>
            <a:r>
              <a:rPr b="1" lang="en-AU" sz="1200">
                <a:solidFill>
                  <a:schemeClr val="dk1"/>
                </a:solidFill>
                <a:latin typeface="Calibri"/>
                <a:ea typeface="Calibri"/>
                <a:cs typeface="Calibri"/>
                <a:sym typeface="Calibri"/>
              </a:rPr>
              <a:t>Key to catalyze progress</a:t>
            </a:r>
            <a:endParaRPr/>
          </a:p>
        </p:txBody>
      </p:sp>
      <p:sp>
        <p:nvSpPr>
          <p:cNvPr id="632" name="Google Shape;632;g98f5c7f9ee_3_134"/>
          <p:cNvSpPr txBox="1"/>
          <p:nvPr>
            <p:ph type="title"/>
          </p:nvPr>
        </p:nvSpPr>
        <p:spPr>
          <a:xfrm>
            <a:off x="574524" y="377639"/>
            <a:ext cx="5901929" cy="235744"/>
          </a:xfrm>
          <a:prstGeom prst="rect">
            <a:avLst/>
          </a:prstGeom>
          <a:noFill/>
          <a:ln>
            <a:noFill/>
          </a:ln>
        </p:spPr>
        <p:txBody>
          <a:bodyPr anchorCtr="0" anchor="ctr" bIns="0" lIns="0" spcFirstLastPara="1" rIns="0" wrap="square" tIns="0">
            <a:noAutofit/>
          </a:bodyPr>
          <a:lstStyle/>
          <a:p>
            <a:pPr indent="0" lvl="0" marL="0" rtl="0" algn="l">
              <a:lnSpc>
                <a:spcPct val="93750"/>
              </a:lnSpc>
              <a:spcBef>
                <a:spcPts val="0"/>
              </a:spcBef>
              <a:spcAft>
                <a:spcPts val="0"/>
              </a:spcAft>
              <a:buNone/>
            </a:pPr>
            <a:r>
              <a:rPr b="1" lang="en-AU" sz="1600"/>
              <a:t>The “ambition” cycle </a:t>
            </a:r>
            <a:r>
              <a:rPr lang="en-AU" sz="1600"/>
              <a:t>of the Paris Agreement</a:t>
            </a:r>
            <a:endParaRPr b="1" sz="1600"/>
          </a:p>
        </p:txBody>
      </p:sp>
      <p:grpSp>
        <p:nvGrpSpPr>
          <p:cNvPr id="633" name="Google Shape;633;g98f5c7f9ee_3_134"/>
          <p:cNvGrpSpPr/>
          <p:nvPr/>
        </p:nvGrpSpPr>
        <p:grpSpPr>
          <a:xfrm>
            <a:off x="1331641" y="3359419"/>
            <a:ext cx="2428544" cy="1009542"/>
            <a:chOff x="2189390" y="3073382"/>
            <a:chExt cx="2978991" cy="1077218"/>
          </a:xfrm>
        </p:grpSpPr>
        <p:sp>
          <p:nvSpPr>
            <p:cNvPr id="634" name="Google Shape;634;g98f5c7f9ee_3_134"/>
            <p:cNvSpPr/>
            <p:nvPr/>
          </p:nvSpPr>
          <p:spPr>
            <a:xfrm rot="-5400000">
              <a:off x="3780001" y="2762220"/>
              <a:ext cx="1077218" cy="1699542"/>
            </a:xfrm>
            <a:custGeom>
              <a:rect b="b" l="l" r="r" t="t"/>
              <a:pathLst>
                <a:path extrusionOk="0" h="120000" w="120000">
                  <a:moveTo>
                    <a:pt x="5762" y="56702"/>
                  </a:moveTo>
                  <a:lnTo>
                    <a:pt x="5762" y="56702"/>
                  </a:lnTo>
                  <a:cubicBezTo>
                    <a:pt x="7340" y="29257"/>
                    <a:pt x="28102" y="7071"/>
                    <a:pt x="54712" y="4395"/>
                  </a:cubicBezTo>
                  <a:lnTo>
                    <a:pt x="55207" y="313"/>
                  </a:lnTo>
                  <a:lnTo>
                    <a:pt x="66565" y="5772"/>
                  </a:lnTo>
                  <a:lnTo>
                    <a:pt x="53917" y="10963"/>
                  </a:lnTo>
                  <a:lnTo>
                    <a:pt x="54411" y="6884"/>
                  </a:lnTo>
                  <a:lnTo>
                    <a:pt x="54411" y="6884"/>
                  </a:lnTo>
                  <a:cubicBezTo>
                    <a:pt x="29684" y="9741"/>
                    <a:pt x="10533" y="30879"/>
                    <a:pt x="9092" y="56905"/>
                  </a:cubicBezTo>
                  <a:close/>
                </a:path>
              </a:pathLst>
            </a:custGeom>
            <a:solidFill>
              <a:srgbClr val="FF00FF"/>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sz="1125">
                <a:solidFill>
                  <a:srgbClr val="000000"/>
                </a:solidFill>
                <a:latin typeface="Calibri"/>
                <a:ea typeface="Calibri"/>
                <a:cs typeface="Calibri"/>
                <a:sym typeface="Calibri"/>
              </a:endParaRPr>
            </a:p>
          </p:txBody>
        </p:sp>
        <p:sp>
          <p:nvSpPr>
            <p:cNvPr id="635" name="Google Shape;635;g98f5c7f9ee_3_134"/>
            <p:cNvSpPr txBox="1"/>
            <p:nvPr/>
          </p:nvSpPr>
          <p:spPr>
            <a:xfrm>
              <a:off x="2189390" y="3685475"/>
              <a:ext cx="1546111" cy="40010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AU" sz="1350">
                  <a:solidFill>
                    <a:schemeClr val="dk1"/>
                  </a:solidFill>
                  <a:latin typeface="Calibri"/>
                  <a:ea typeface="Calibri"/>
                  <a:cs typeface="Calibri"/>
                  <a:sym typeface="Calibri"/>
                </a:rPr>
                <a:t>5 years cycle</a:t>
              </a:r>
              <a:endParaRPr/>
            </a:p>
          </p:txBody>
        </p:sp>
      </p:grpSp>
      <p:sp>
        <p:nvSpPr>
          <p:cNvPr id="636" name="Google Shape;636;g98f5c7f9ee_3_134"/>
          <p:cNvSpPr/>
          <p:nvPr/>
        </p:nvSpPr>
        <p:spPr>
          <a:xfrm>
            <a:off x="1331640" y="6261490"/>
            <a:ext cx="7442402" cy="333819"/>
          </a:xfrm>
          <a:prstGeom prst="roundRect">
            <a:avLst>
              <a:gd fmla="val 16667" name="adj"/>
            </a:avLst>
          </a:prstGeom>
          <a:solidFill>
            <a:srgbClr val="91C6DB"/>
          </a:solidFill>
          <a:ln cap="flat" cmpd="sng" w="12700">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AU" sz="1400">
                <a:solidFill>
                  <a:schemeClr val="dk1"/>
                </a:solidFill>
                <a:latin typeface="Arial"/>
                <a:ea typeface="Arial"/>
                <a:cs typeface="Arial"/>
                <a:sym typeface="Arial"/>
              </a:rPr>
              <a:t>The global stocktake – an anchor for the ambition cycle to bring it all together</a:t>
            </a:r>
            <a:endParaRPr/>
          </a:p>
        </p:txBody>
      </p:sp>
      <p:sp>
        <p:nvSpPr>
          <p:cNvPr id="637" name="Google Shape;637;g98f5c7f9ee_3_134"/>
          <p:cNvSpPr/>
          <p:nvPr/>
        </p:nvSpPr>
        <p:spPr>
          <a:xfrm>
            <a:off x="3203848" y="2060848"/>
            <a:ext cx="2704786" cy="1123712"/>
          </a:xfrm>
          <a:prstGeom prst="roundRect">
            <a:avLst>
              <a:gd fmla="val 16667" name="adj"/>
            </a:avLst>
          </a:prstGeom>
          <a:noFill/>
          <a:ln cap="flat" cmpd="sng" w="9525">
            <a:solidFill>
              <a:srgbClr val="FF00FF"/>
            </a:solidFill>
            <a:prstDash val="solid"/>
            <a:round/>
            <a:headEnd len="sm" w="sm" type="none"/>
            <a:tailEnd len="sm" w="sm" type="none"/>
          </a:ln>
        </p:spPr>
        <p:txBody>
          <a:bodyPr anchorCtr="0" anchor="t" bIns="45700" lIns="91425" spcFirstLastPara="1" rIns="91425" wrap="square" tIns="45700">
            <a:noAutofit/>
          </a:bodyPr>
          <a:lstStyle/>
          <a:p>
            <a:pPr indent="-171450" lvl="0" marL="171450" marR="0" rtl="0" algn="l">
              <a:spcBef>
                <a:spcPts val="0"/>
              </a:spcBef>
              <a:spcAft>
                <a:spcPts val="0"/>
              </a:spcAft>
              <a:buClr>
                <a:srgbClr val="002060"/>
              </a:buClr>
              <a:buSzPts val="1000"/>
              <a:buFont typeface="Arial"/>
              <a:buChar char="•"/>
            </a:pPr>
            <a:r>
              <a:rPr lang="en-AU" sz="1000">
                <a:solidFill>
                  <a:srgbClr val="002060"/>
                </a:solidFill>
                <a:latin typeface="Arial"/>
                <a:ea typeface="Arial"/>
                <a:cs typeface="Arial"/>
                <a:sym typeface="Arial"/>
              </a:rPr>
              <a:t>Limit global warming to &lt; +2/1.5° C</a:t>
            </a:r>
            <a:endParaRPr/>
          </a:p>
          <a:p>
            <a:pPr indent="-171450" lvl="0" marL="171450" marR="0" rtl="0" algn="l">
              <a:spcBef>
                <a:spcPts val="500"/>
              </a:spcBef>
              <a:spcAft>
                <a:spcPts val="0"/>
              </a:spcAft>
              <a:buClr>
                <a:srgbClr val="002060"/>
              </a:buClr>
              <a:buSzPts val="1000"/>
              <a:buFont typeface="Arial"/>
              <a:buChar char="•"/>
            </a:pPr>
            <a:r>
              <a:rPr lang="en-AU" sz="1000">
                <a:solidFill>
                  <a:srgbClr val="002060"/>
                </a:solidFill>
                <a:latin typeface="Arial"/>
                <a:ea typeface="Arial"/>
                <a:cs typeface="Arial"/>
                <a:sym typeface="Arial"/>
              </a:rPr>
              <a:t>Enhance adaptive capacity, resilience, &amp; low-emissions development</a:t>
            </a:r>
            <a:endParaRPr/>
          </a:p>
          <a:p>
            <a:pPr indent="-171450" lvl="0" marL="171450" marR="0" rtl="0" algn="l">
              <a:spcBef>
                <a:spcPts val="500"/>
              </a:spcBef>
              <a:spcAft>
                <a:spcPts val="0"/>
              </a:spcAft>
              <a:buClr>
                <a:srgbClr val="002060"/>
              </a:buClr>
              <a:buSzPts val="1000"/>
              <a:buFont typeface="Arial"/>
              <a:buChar char="•"/>
            </a:pPr>
            <a:r>
              <a:rPr lang="en-AU" sz="1000">
                <a:solidFill>
                  <a:srgbClr val="002060"/>
                </a:solidFill>
                <a:latin typeface="Arial"/>
                <a:ea typeface="Arial"/>
                <a:cs typeface="Arial"/>
                <a:sym typeface="Arial"/>
              </a:rPr>
              <a:t>Finance compatible with resilient development and low emissions</a:t>
            </a:r>
            <a:endParaRPr/>
          </a:p>
        </p:txBody>
      </p:sp>
      <p:graphicFrame>
        <p:nvGraphicFramePr>
          <p:cNvPr id="638" name="Google Shape;638;g98f5c7f9ee_3_134"/>
          <p:cNvGraphicFramePr/>
          <p:nvPr/>
        </p:nvGraphicFramePr>
        <p:xfrm>
          <a:off x="187258" y="2204864"/>
          <a:ext cx="3000000" cy="3000000"/>
        </p:xfrm>
        <a:graphic>
          <a:graphicData uri="http://schemas.openxmlformats.org/drawingml/2006/table">
            <a:tbl>
              <a:tblPr bandRow="1" firstRow="1">
                <a:noFill/>
                <a:tableStyleId>{F72871C1-8221-4DA5-BC6A-F03D18A487E2}</a:tableStyleId>
              </a:tblPr>
              <a:tblGrid>
                <a:gridCol w="2695625"/>
              </a:tblGrid>
              <a:tr h="474125">
                <a:tc>
                  <a:txBody>
                    <a:bodyPr/>
                    <a:lstStyle/>
                    <a:p>
                      <a:pPr indent="0" lvl="0" marL="0" marR="0" rtl="0" algn="l">
                        <a:spcBef>
                          <a:spcPts val="0"/>
                        </a:spcBef>
                        <a:spcAft>
                          <a:spcPts val="0"/>
                        </a:spcAft>
                        <a:buNone/>
                      </a:pPr>
                      <a:r>
                        <a:rPr i="1" lang="en-AU" sz="1200" u="none" cap="none" strike="noStrike"/>
                        <a:t>Communicate</a:t>
                      </a:r>
                      <a:r>
                        <a:rPr lang="en-AU" sz="1200" u="none" cap="none" strike="noStrike"/>
                        <a:t> individual efforts</a:t>
                      </a:r>
                      <a:br>
                        <a:rPr lang="en-AU" sz="1200" u="none" cap="none" strike="noStrike"/>
                      </a:br>
                      <a:r>
                        <a:rPr lang="en-AU" sz="1200" u="none" cap="none" strike="noStrike"/>
                        <a:t>(forward looking)</a:t>
                      </a:r>
                      <a:endParaRPr/>
                    </a:p>
                  </a:txBody>
                  <a:tcPr marT="34300" marB="34300" marR="68575" marL="68575">
                    <a:solidFill>
                      <a:srgbClr val="246EB9"/>
                    </a:solidFill>
                  </a:tcPr>
                </a:tc>
              </a:tr>
              <a:tr h="873400">
                <a:tc>
                  <a:txBody>
                    <a:bodyPr/>
                    <a:lstStyle/>
                    <a:p>
                      <a:pPr indent="-177800" lvl="0" marL="177800" marR="0" rtl="0" algn="l">
                        <a:lnSpc>
                          <a:spcPct val="100000"/>
                        </a:lnSpc>
                        <a:spcBef>
                          <a:spcPts val="0"/>
                        </a:spcBef>
                        <a:spcAft>
                          <a:spcPts val="0"/>
                        </a:spcAft>
                        <a:buClr>
                          <a:schemeClr val="dk1"/>
                        </a:buClr>
                        <a:buSzPts val="1200"/>
                        <a:buFont typeface="Arial"/>
                        <a:buChar char="•"/>
                      </a:pPr>
                      <a:r>
                        <a:rPr b="1" lang="en-AU" sz="1200">
                          <a:solidFill>
                            <a:schemeClr val="dk1"/>
                          </a:solidFill>
                          <a:latin typeface="Arial"/>
                          <a:ea typeface="Arial"/>
                          <a:cs typeface="Arial"/>
                          <a:sym typeface="Arial"/>
                        </a:rPr>
                        <a:t>NDCs: </a:t>
                      </a:r>
                      <a:r>
                        <a:rPr b="0" lang="en-AU" sz="1200">
                          <a:solidFill>
                            <a:schemeClr val="dk1"/>
                          </a:solidFill>
                          <a:latin typeface="Arial"/>
                          <a:ea typeface="Arial"/>
                          <a:cs typeface="Arial"/>
                          <a:sym typeface="Arial"/>
                        </a:rPr>
                        <a:t>2</a:t>
                      </a:r>
                      <a:r>
                        <a:rPr lang="en-AU" sz="1200">
                          <a:solidFill>
                            <a:schemeClr val="dk1"/>
                          </a:solidFill>
                          <a:latin typeface="Arial"/>
                          <a:ea typeface="Arial"/>
                          <a:cs typeface="Arial"/>
                          <a:sym typeface="Arial"/>
                        </a:rPr>
                        <a:t>020, 2025, 2030 …</a:t>
                      </a:r>
                      <a:endParaRPr/>
                    </a:p>
                    <a:p>
                      <a:pPr indent="-177800" lvl="0" marL="177800" marR="0" rtl="0" algn="l">
                        <a:lnSpc>
                          <a:spcPct val="100000"/>
                        </a:lnSpc>
                        <a:spcBef>
                          <a:spcPts val="0"/>
                        </a:spcBef>
                        <a:spcAft>
                          <a:spcPts val="0"/>
                        </a:spcAft>
                        <a:buClr>
                          <a:schemeClr val="dk1"/>
                        </a:buClr>
                        <a:buSzPts val="1200"/>
                        <a:buFont typeface="Arial"/>
                        <a:buChar char="•"/>
                      </a:pPr>
                      <a:r>
                        <a:rPr b="1" lang="en-AU" sz="1200">
                          <a:solidFill>
                            <a:schemeClr val="dk1"/>
                          </a:solidFill>
                          <a:latin typeface="Arial"/>
                          <a:ea typeface="Arial"/>
                          <a:cs typeface="Arial"/>
                          <a:sym typeface="Arial"/>
                        </a:rPr>
                        <a:t>Adaptation Communication: </a:t>
                      </a:r>
                      <a:r>
                        <a:rPr lang="en-AU" sz="1200">
                          <a:solidFill>
                            <a:schemeClr val="dk1"/>
                          </a:solidFill>
                          <a:latin typeface="Arial"/>
                          <a:ea typeface="Arial"/>
                          <a:cs typeface="Arial"/>
                          <a:sym typeface="Arial"/>
                        </a:rPr>
                        <a:t>…</a:t>
                      </a:r>
                      <a:endParaRPr/>
                    </a:p>
                    <a:p>
                      <a:pPr indent="-177800" lvl="0" marL="177800" marR="0" rtl="0" algn="l">
                        <a:lnSpc>
                          <a:spcPct val="100000"/>
                        </a:lnSpc>
                        <a:spcBef>
                          <a:spcPts val="0"/>
                        </a:spcBef>
                        <a:spcAft>
                          <a:spcPts val="0"/>
                        </a:spcAft>
                        <a:buClr>
                          <a:schemeClr val="dk1"/>
                        </a:buClr>
                        <a:buSzPts val="1200"/>
                        <a:buFont typeface="Arial"/>
                        <a:buChar char="•"/>
                      </a:pPr>
                      <a:r>
                        <a:rPr lang="en-AU" sz="1200">
                          <a:solidFill>
                            <a:schemeClr val="dk1"/>
                          </a:solidFill>
                          <a:latin typeface="Arial"/>
                          <a:ea typeface="Arial"/>
                          <a:cs typeface="Arial"/>
                          <a:sym typeface="Arial"/>
                        </a:rPr>
                        <a:t>Long-term low GHG development strategies: 2020</a:t>
                      </a:r>
                      <a:endParaRPr/>
                    </a:p>
                  </a:txBody>
                  <a:tcPr marT="34300" marB="34300" marR="68575" marL="68575">
                    <a:solidFill>
                      <a:srgbClr val="D9E9F8"/>
                    </a:solidFill>
                  </a:tcPr>
                </a:tc>
              </a:tr>
            </a:tbl>
          </a:graphicData>
        </a:graphic>
      </p:graphicFrame>
      <p:graphicFrame>
        <p:nvGraphicFramePr>
          <p:cNvPr id="639" name="Google Shape;639;g98f5c7f9ee_3_134"/>
          <p:cNvGraphicFramePr/>
          <p:nvPr/>
        </p:nvGraphicFramePr>
        <p:xfrm>
          <a:off x="6169002" y="2137440"/>
          <a:ext cx="3000000" cy="3000000"/>
        </p:xfrm>
        <a:graphic>
          <a:graphicData uri="http://schemas.openxmlformats.org/drawingml/2006/table">
            <a:tbl>
              <a:tblPr bandRow="1" firstRow="1">
                <a:noFill/>
                <a:tableStyleId>{F72871C1-8221-4DA5-BC6A-F03D18A487E2}</a:tableStyleId>
              </a:tblPr>
              <a:tblGrid>
                <a:gridCol w="2704775"/>
              </a:tblGrid>
              <a:tr h="434350">
                <a:tc>
                  <a:txBody>
                    <a:bodyPr/>
                    <a:lstStyle/>
                    <a:p>
                      <a:pPr indent="0" lvl="0" marL="0" marR="0" rtl="0" algn="l">
                        <a:spcBef>
                          <a:spcPts val="0"/>
                        </a:spcBef>
                        <a:spcAft>
                          <a:spcPts val="0"/>
                        </a:spcAft>
                        <a:buNone/>
                      </a:pPr>
                      <a:r>
                        <a:rPr i="1" lang="en-AU" sz="1200"/>
                        <a:t>Report</a:t>
                      </a:r>
                      <a:r>
                        <a:rPr lang="en-AU" sz="1200"/>
                        <a:t> individual efforts</a:t>
                      </a:r>
                      <a:br>
                        <a:rPr lang="en-AU" sz="1200"/>
                      </a:br>
                      <a:r>
                        <a:rPr lang="en-AU" sz="1200"/>
                        <a:t>(backward looking)</a:t>
                      </a:r>
                      <a:endParaRPr/>
                    </a:p>
                  </a:txBody>
                  <a:tcPr marT="34300" marB="34300" marR="68575" marL="68575">
                    <a:solidFill>
                      <a:srgbClr val="90693E"/>
                    </a:solidFill>
                  </a:tcPr>
                </a:tc>
              </a:tr>
              <a:tr h="1165850">
                <a:tc>
                  <a:txBody>
                    <a:bodyPr/>
                    <a:lstStyle/>
                    <a:p>
                      <a:pPr indent="-177800" lvl="0" marL="177800" marR="0" rtl="0" algn="l">
                        <a:lnSpc>
                          <a:spcPct val="100000"/>
                        </a:lnSpc>
                        <a:spcBef>
                          <a:spcPts val="0"/>
                        </a:spcBef>
                        <a:spcAft>
                          <a:spcPts val="0"/>
                        </a:spcAft>
                        <a:buClr>
                          <a:schemeClr val="dk1"/>
                        </a:buClr>
                        <a:buSzPts val="1200"/>
                        <a:buFont typeface="Arial"/>
                        <a:buChar char="•"/>
                      </a:pPr>
                      <a:r>
                        <a:rPr b="1" lang="en-AU" sz="1200">
                          <a:solidFill>
                            <a:schemeClr val="dk1"/>
                          </a:solidFill>
                          <a:latin typeface="Arial"/>
                          <a:ea typeface="Arial"/>
                          <a:cs typeface="Arial"/>
                          <a:sym typeface="Arial"/>
                        </a:rPr>
                        <a:t>Biennial transparency reports (BTRs): 2024, every 2 years after</a:t>
                      </a:r>
                      <a:endParaRPr/>
                    </a:p>
                    <a:p>
                      <a:pPr indent="-177800" lvl="0" marL="177800" marR="0" rtl="0" algn="l">
                        <a:lnSpc>
                          <a:spcPct val="100000"/>
                        </a:lnSpc>
                        <a:spcBef>
                          <a:spcPts val="0"/>
                        </a:spcBef>
                        <a:spcAft>
                          <a:spcPts val="0"/>
                        </a:spcAft>
                        <a:buClr>
                          <a:schemeClr val="dk1"/>
                        </a:buClr>
                        <a:buSzPts val="1200"/>
                        <a:buFont typeface="Arial"/>
                        <a:buChar char="•"/>
                      </a:pPr>
                      <a:r>
                        <a:rPr b="1" lang="en-AU" sz="1200">
                          <a:solidFill>
                            <a:schemeClr val="dk1"/>
                          </a:solidFill>
                          <a:latin typeface="Arial"/>
                          <a:ea typeface="Arial"/>
                          <a:cs typeface="Arial"/>
                          <a:sym typeface="Arial"/>
                        </a:rPr>
                        <a:t>Includes information necessary to track progress made in implementing and achieving NDCs</a:t>
                      </a:r>
                      <a:endParaRPr/>
                    </a:p>
                  </a:txBody>
                  <a:tcPr marT="34300" marB="34300" marR="68575" marL="68575">
                    <a:solidFill>
                      <a:srgbClr val="F4EDE2"/>
                    </a:solidFill>
                  </a:tcPr>
                </a:tc>
              </a:tr>
            </a:tbl>
          </a:graphicData>
        </a:graphic>
      </p:graphicFrame>
      <p:graphicFrame>
        <p:nvGraphicFramePr>
          <p:cNvPr id="640" name="Google Shape;640;g98f5c7f9ee_3_134"/>
          <p:cNvGraphicFramePr/>
          <p:nvPr/>
        </p:nvGraphicFramePr>
        <p:xfrm>
          <a:off x="3302323" y="4022833"/>
          <a:ext cx="3000000" cy="3000000"/>
        </p:xfrm>
        <a:graphic>
          <a:graphicData uri="http://schemas.openxmlformats.org/drawingml/2006/table">
            <a:tbl>
              <a:tblPr bandRow="1" firstRow="1">
                <a:noFill/>
                <a:tableStyleId>{F72871C1-8221-4DA5-BC6A-F03D18A487E2}</a:tableStyleId>
              </a:tblPr>
              <a:tblGrid>
                <a:gridCol w="2693875"/>
              </a:tblGrid>
              <a:tr h="982975">
                <a:tc>
                  <a:txBody>
                    <a:bodyPr/>
                    <a:lstStyle/>
                    <a:p>
                      <a:pPr indent="0" lvl="0" marL="0" marR="0" rtl="0" algn="l">
                        <a:spcBef>
                          <a:spcPts val="0"/>
                        </a:spcBef>
                        <a:spcAft>
                          <a:spcPts val="0"/>
                        </a:spcAft>
                        <a:buNone/>
                      </a:pPr>
                      <a:r>
                        <a:rPr b="1" i="0" lang="en-AU" sz="1200">
                          <a:solidFill>
                            <a:schemeClr val="lt1"/>
                          </a:solidFill>
                          <a:latin typeface="Arial"/>
                          <a:ea typeface="Arial"/>
                          <a:cs typeface="Arial"/>
                          <a:sym typeface="Arial"/>
                        </a:rPr>
                        <a:t>Take stock of implementation </a:t>
                      </a:r>
                      <a:r>
                        <a:rPr i="0" lang="en-AU" sz="1200">
                          <a:solidFill>
                            <a:schemeClr val="lt1"/>
                          </a:solidFill>
                          <a:latin typeface="Arial"/>
                          <a:ea typeface="Arial"/>
                          <a:cs typeface="Arial"/>
                          <a:sym typeface="Arial"/>
                        </a:rPr>
                        <a:t>of the Paris Agreement</a:t>
                      </a:r>
                      <a:r>
                        <a:rPr b="1" i="0" lang="en-AU" sz="1200">
                          <a:solidFill>
                            <a:schemeClr val="lt1"/>
                          </a:solidFill>
                          <a:latin typeface="Arial"/>
                          <a:ea typeface="Arial"/>
                          <a:cs typeface="Arial"/>
                          <a:sym typeface="Arial"/>
                        </a:rPr>
                        <a:t> </a:t>
                      </a:r>
                      <a:r>
                        <a:rPr i="0" lang="en-AU" sz="1200">
                          <a:solidFill>
                            <a:schemeClr val="lt1"/>
                          </a:solidFill>
                          <a:latin typeface="Arial"/>
                          <a:ea typeface="Arial"/>
                          <a:cs typeface="Arial"/>
                          <a:sym typeface="Arial"/>
                        </a:rPr>
                        <a:t>and assess </a:t>
                      </a:r>
                      <a:r>
                        <a:rPr b="1" i="0" lang="en-AU" sz="1200">
                          <a:solidFill>
                            <a:schemeClr val="lt1"/>
                          </a:solidFill>
                          <a:latin typeface="Arial"/>
                          <a:ea typeface="Arial"/>
                          <a:cs typeface="Arial"/>
                          <a:sym typeface="Arial"/>
                        </a:rPr>
                        <a:t>collective progress </a:t>
                      </a:r>
                      <a:r>
                        <a:rPr i="0" lang="en-AU" sz="1200">
                          <a:solidFill>
                            <a:schemeClr val="lt1"/>
                          </a:solidFill>
                          <a:latin typeface="Arial"/>
                          <a:ea typeface="Arial"/>
                          <a:cs typeface="Arial"/>
                          <a:sym typeface="Arial"/>
                        </a:rPr>
                        <a:t>towards its purpose and long-term global goals</a:t>
                      </a:r>
                      <a:endParaRPr/>
                    </a:p>
                  </a:txBody>
                  <a:tcPr marT="34300" marB="34300" marR="68575" marL="68575">
                    <a:solidFill>
                      <a:srgbClr val="F84521"/>
                    </a:solidFill>
                  </a:tcPr>
                </a:tc>
              </a:tr>
              <a:tr h="982975">
                <a:tc>
                  <a:txBody>
                    <a:bodyPr/>
                    <a:lstStyle/>
                    <a:p>
                      <a:pPr indent="-177800" lvl="0" marL="177800" marR="0" rtl="0" algn="l">
                        <a:spcBef>
                          <a:spcPts val="0"/>
                        </a:spcBef>
                        <a:spcAft>
                          <a:spcPts val="0"/>
                        </a:spcAft>
                        <a:buClr>
                          <a:schemeClr val="dk1"/>
                        </a:buClr>
                        <a:buSzPts val="1200"/>
                        <a:buFont typeface="Arial"/>
                        <a:buChar char="•"/>
                      </a:pPr>
                      <a:r>
                        <a:rPr b="1" lang="en-AU" sz="1200">
                          <a:solidFill>
                            <a:schemeClr val="dk1"/>
                          </a:solidFill>
                          <a:latin typeface="Arial"/>
                          <a:ea typeface="Arial"/>
                          <a:cs typeface="Arial"/>
                          <a:sym typeface="Arial"/>
                        </a:rPr>
                        <a:t>Global stocktake (GST) (2023, 2028, 2033)</a:t>
                      </a:r>
                      <a:endParaRPr/>
                    </a:p>
                    <a:p>
                      <a:pPr indent="-177800" lvl="0" marL="177800" marR="0" rtl="0" algn="l">
                        <a:spcBef>
                          <a:spcPts val="0"/>
                        </a:spcBef>
                        <a:spcAft>
                          <a:spcPts val="0"/>
                        </a:spcAft>
                        <a:buClr>
                          <a:schemeClr val="dk1"/>
                        </a:buClr>
                        <a:buSzPts val="1200"/>
                        <a:buFont typeface="Arial"/>
                        <a:buChar char="•"/>
                      </a:pPr>
                      <a:r>
                        <a:rPr lang="en-AU" sz="1200">
                          <a:solidFill>
                            <a:schemeClr val="dk1"/>
                          </a:solidFill>
                          <a:latin typeface="Arial"/>
                          <a:ea typeface="Arial"/>
                          <a:cs typeface="Arial"/>
                          <a:sym typeface="Arial"/>
                        </a:rPr>
                        <a:t>Comprehensive: mitigation, adaptation and means of implementation and support</a:t>
                      </a:r>
                      <a:endParaRPr/>
                    </a:p>
                  </a:txBody>
                  <a:tcPr marT="34300" marB="34300" marR="68575" marL="68575">
                    <a:solidFill>
                      <a:srgbClr val="FEE8E3"/>
                    </a:solidFill>
                  </a:tcPr>
                </a:tc>
              </a:tr>
            </a:tbl>
          </a:graphicData>
        </a:graphic>
      </p:graphicFrame>
      <p:graphicFrame>
        <p:nvGraphicFramePr>
          <p:cNvPr id="641" name="Google Shape;641;g98f5c7f9ee_3_134"/>
          <p:cNvGraphicFramePr/>
          <p:nvPr/>
        </p:nvGraphicFramePr>
        <p:xfrm>
          <a:off x="3189654" y="865009"/>
          <a:ext cx="3000000" cy="3000000"/>
        </p:xfrm>
        <a:graphic>
          <a:graphicData uri="http://schemas.openxmlformats.org/drawingml/2006/table">
            <a:tbl>
              <a:tblPr bandRow="1" firstRow="1">
                <a:noFill/>
                <a:tableStyleId>{F72871C1-8221-4DA5-BC6A-F03D18A487E2}</a:tableStyleId>
              </a:tblPr>
              <a:tblGrid>
                <a:gridCol w="2695625"/>
              </a:tblGrid>
              <a:tr h="509475">
                <a:tc>
                  <a:txBody>
                    <a:bodyPr/>
                    <a:lstStyle/>
                    <a:p>
                      <a:pPr indent="0" lvl="0" marL="0" marR="0" rtl="0" algn="l">
                        <a:spcBef>
                          <a:spcPts val="0"/>
                        </a:spcBef>
                        <a:spcAft>
                          <a:spcPts val="0"/>
                        </a:spcAft>
                        <a:buNone/>
                      </a:pPr>
                      <a:r>
                        <a:rPr b="1" lang="en-AU" sz="1200">
                          <a:latin typeface="Arial"/>
                          <a:ea typeface="Arial"/>
                          <a:cs typeface="Arial"/>
                          <a:sym typeface="Arial"/>
                        </a:rPr>
                        <a:t>Take action to implement Paris Agreement </a:t>
                      </a:r>
                      <a:endParaRPr sz="1200"/>
                    </a:p>
                  </a:txBody>
                  <a:tcPr marT="34300" marB="34300" marR="68575" marL="68575">
                    <a:solidFill>
                      <a:srgbClr val="008000"/>
                    </a:solidFill>
                  </a:tcPr>
                </a:tc>
              </a:tr>
              <a:tr h="509475">
                <a:tc>
                  <a:txBody>
                    <a:bodyPr/>
                    <a:lstStyle/>
                    <a:p>
                      <a:pPr indent="-177800" lvl="0" marL="177800" marR="0" rtl="0" algn="l">
                        <a:lnSpc>
                          <a:spcPct val="100000"/>
                        </a:lnSpc>
                        <a:spcBef>
                          <a:spcPts val="0"/>
                        </a:spcBef>
                        <a:spcAft>
                          <a:spcPts val="0"/>
                        </a:spcAft>
                        <a:buClr>
                          <a:schemeClr val="dk1"/>
                        </a:buClr>
                        <a:buSzPts val="1200"/>
                        <a:buFont typeface="Arial"/>
                        <a:buChar char="•"/>
                      </a:pPr>
                      <a:r>
                        <a:rPr b="1" lang="en-AU" sz="1200">
                          <a:solidFill>
                            <a:schemeClr val="dk1"/>
                          </a:solidFill>
                          <a:latin typeface="Arial"/>
                          <a:ea typeface="Arial"/>
                          <a:cs typeface="Arial"/>
                          <a:sym typeface="Arial"/>
                        </a:rPr>
                        <a:t>At national and international level</a:t>
                      </a:r>
                      <a:endParaRPr sz="1200">
                        <a:solidFill>
                          <a:schemeClr val="dk1"/>
                        </a:solidFill>
                        <a:latin typeface="Arial"/>
                        <a:ea typeface="Arial"/>
                        <a:cs typeface="Arial"/>
                        <a:sym typeface="Arial"/>
                      </a:endParaRPr>
                    </a:p>
                  </a:txBody>
                  <a:tcPr marT="34300" marB="34300" marR="68575" marL="68575">
                    <a:solidFill>
                      <a:srgbClr val="CCFF99"/>
                    </a:solidFill>
                  </a:tcPr>
                </a:tc>
              </a:tr>
            </a:tbl>
          </a:graphicData>
        </a:graphic>
      </p:graphicFrame>
      <p:grpSp>
        <p:nvGrpSpPr>
          <p:cNvPr id="642" name="Google Shape;642;g98f5c7f9ee_3_134"/>
          <p:cNvGrpSpPr/>
          <p:nvPr/>
        </p:nvGrpSpPr>
        <p:grpSpPr>
          <a:xfrm>
            <a:off x="2919661" y="3429000"/>
            <a:ext cx="5854381" cy="2375127"/>
            <a:chOff x="3870385" y="3283046"/>
            <a:chExt cx="7805841" cy="2675399"/>
          </a:xfrm>
        </p:grpSpPr>
        <p:sp>
          <p:nvSpPr>
            <p:cNvPr id="643" name="Google Shape;643;g98f5c7f9ee_3_134"/>
            <p:cNvSpPr txBox="1"/>
            <p:nvPr/>
          </p:nvSpPr>
          <p:spPr>
            <a:xfrm>
              <a:off x="8516183" y="4604228"/>
              <a:ext cx="3160043" cy="1354217"/>
            </a:xfrm>
            <a:prstGeom prst="rect">
              <a:avLst/>
            </a:prstGeom>
            <a:noFill/>
            <a:ln>
              <a:noFill/>
            </a:ln>
          </p:spPr>
          <p:txBody>
            <a:bodyPr anchorCtr="0" anchor="t" bIns="45700" lIns="91425" spcFirstLastPara="1" rIns="91425" wrap="square" tIns="45700">
              <a:noAutofit/>
            </a:bodyPr>
            <a:lstStyle/>
            <a:p>
              <a:pPr indent="-214313" lvl="0" marL="214313" marR="0" rtl="0" algn="l">
                <a:spcBef>
                  <a:spcPts val="0"/>
                </a:spcBef>
                <a:spcAft>
                  <a:spcPts val="0"/>
                </a:spcAft>
                <a:buClr>
                  <a:srgbClr val="000000"/>
                </a:buClr>
                <a:buSzPts val="1200"/>
                <a:buFont typeface="Arial"/>
                <a:buChar char="•"/>
              </a:pPr>
              <a:r>
                <a:rPr lang="en-AU" sz="1200">
                  <a:solidFill>
                    <a:srgbClr val="000000"/>
                  </a:solidFill>
                  <a:latin typeface="Arial"/>
                  <a:ea typeface="Arial"/>
                  <a:cs typeface="Arial"/>
                  <a:sym typeface="Arial"/>
                </a:rPr>
                <a:t>IPCC assessments</a:t>
              </a:r>
              <a:endParaRPr/>
            </a:p>
            <a:p>
              <a:pPr indent="-214313" lvl="0" marL="214313" marR="0" rtl="0" algn="l">
                <a:spcBef>
                  <a:spcPts val="0"/>
                </a:spcBef>
                <a:spcAft>
                  <a:spcPts val="0"/>
                </a:spcAft>
                <a:buClr>
                  <a:schemeClr val="dk1"/>
                </a:buClr>
                <a:buSzPts val="1200"/>
                <a:buFont typeface="Arial"/>
                <a:buChar char="•"/>
              </a:pPr>
              <a:r>
                <a:rPr lang="en-AU" sz="1200">
                  <a:solidFill>
                    <a:schemeClr val="dk1"/>
                  </a:solidFill>
                  <a:latin typeface="Arial"/>
                  <a:ea typeface="Arial"/>
                  <a:cs typeface="Arial"/>
                  <a:sym typeface="Arial"/>
                </a:rPr>
                <a:t>Constituted Body reports</a:t>
              </a:r>
              <a:endParaRPr/>
            </a:p>
            <a:p>
              <a:pPr indent="-214313" lvl="0" marL="214313" marR="0" rtl="0" algn="l">
                <a:spcBef>
                  <a:spcPts val="0"/>
                </a:spcBef>
                <a:spcAft>
                  <a:spcPts val="0"/>
                </a:spcAft>
                <a:buClr>
                  <a:schemeClr val="dk1"/>
                </a:buClr>
                <a:buSzPts val="1200"/>
                <a:buFont typeface="Arial"/>
                <a:buChar char="•"/>
              </a:pPr>
              <a:r>
                <a:rPr lang="en-AU" sz="1200">
                  <a:solidFill>
                    <a:schemeClr val="dk1"/>
                  </a:solidFill>
                  <a:latin typeface="Arial"/>
                  <a:ea typeface="Arial"/>
                  <a:cs typeface="Arial"/>
                  <a:sym typeface="Arial"/>
                </a:rPr>
                <a:t>Secretariat synthesis reports</a:t>
              </a:r>
              <a:endParaRPr/>
            </a:p>
            <a:p>
              <a:pPr indent="-214313" lvl="0" marL="214313" marR="0" rtl="0" algn="l">
                <a:spcBef>
                  <a:spcPts val="0"/>
                </a:spcBef>
                <a:spcAft>
                  <a:spcPts val="0"/>
                </a:spcAft>
                <a:buClr>
                  <a:schemeClr val="dk1"/>
                </a:buClr>
                <a:buSzPts val="1200"/>
                <a:buFont typeface="Arial"/>
                <a:buChar char="•"/>
              </a:pPr>
              <a:r>
                <a:rPr lang="en-AU" sz="1200">
                  <a:solidFill>
                    <a:schemeClr val="dk1"/>
                  </a:solidFill>
                  <a:latin typeface="Arial"/>
                  <a:ea typeface="Arial"/>
                  <a:cs typeface="Arial"/>
                  <a:sym typeface="Arial"/>
                </a:rPr>
                <a:t>UN agencies</a:t>
              </a:r>
              <a:endParaRPr/>
            </a:p>
            <a:p>
              <a:pPr indent="-214313" lvl="0" marL="214313" marR="0" rtl="0" algn="l">
                <a:spcBef>
                  <a:spcPts val="0"/>
                </a:spcBef>
                <a:spcAft>
                  <a:spcPts val="0"/>
                </a:spcAft>
                <a:buClr>
                  <a:schemeClr val="dk1"/>
                </a:buClr>
                <a:buSzPts val="1200"/>
                <a:buFont typeface="Arial"/>
                <a:buChar char="•"/>
              </a:pPr>
              <a:r>
                <a:rPr lang="en-AU" sz="1200">
                  <a:solidFill>
                    <a:schemeClr val="dk1"/>
                  </a:solidFill>
                  <a:latin typeface="Arial"/>
                  <a:ea typeface="Arial"/>
                  <a:cs typeface="Arial"/>
                  <a:sym typeface="Arial"/>
                </a:rPr>
                <a:t>…</a:t>
              </a:r>
              <a:endParaRPr sz="1350">
                <a:solidFill>
                  <a:srgbClr val="000000"/>
                </a:solidFill>
                <a:latin typeface="Calibri"/>
                <a:ea typeface="Calibri"/>
                <a:cs typeface="Calibri"/>
                <a:sym typeface="Calibri"/>
              </a:endParaRPr>
            </a:p>
          </p:txBody>
        </p:sp>
        <p:sp>
          <p:nvSpPr>
            <p:cNvPr id="644" name="Google Shape;644;g98f5c7f9ee_3_134"/>
            <p:cNvSpPr/>
            <p:nvPr/>
          </p:nvSpPr>
          <p:spPr>
            <a:xfrm>
              <a:off x="8176381" y="4684573"/>
              <a:ext cx="360387" cy="955309"/>
            </a:xfrm>
            <a:prstGeom prst="leftBrace">
              <a:avLst>
                <a:gd fmla="val 8333" name="adj1"/>
                <a:gd fmla="val 50000" name="adj2"/>
              </a:avLst>
            </a:prstGeom>
            <a:noFill/>
            <a:ln cap="flat" cmpd="sng" w="12700">
              <a:solidFill>
                <a:srgbClr val="FF0000"/>
              </a:solidFill>
              <a:prstDash val="solid"/>
              <a:round/>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sz="1125">
                <a:solidFill>
                  <a:schemeClr val="dk1"/>
                </a:solidFill>
                <a:latin typeface="Arial"/>
                <a:ea typeface="Arial"/>
                <a:cs typeface="Arial"/>
                <a:sym typeface="Arial"/>
              </a:endParaRPr>
            </a:p>
          </p:txBody>
        </p:sp>
        <p:sp>
          <p:nvSpPr>
            <p:cNvPr id="645" name="Google Shape;645;g98f5c7f9ee_3_134"/>
            <p:cNvSpPr/>
            <p:nvPr/>
          </p:nvSpPr>
          <p:spPr>
            <a:xfrm>
              <a:off x="3870385" y="3283046"/>
              <a:ext cx="1190445" cy="442823"/>
            </a:xfrm>
            <a:custGeom>
              <a:rect b="b" l="l" r="r" t="t"/>
              <a:pathLst>
                <a:path extrusionOk="0" h="442823" w="1190445">
                  <a:moveTo>
                    <a:pt x="0" y="0"/>
                  </a:moveTo>
                  <a:lnTo>
                    <a:pt x="1190445" y="0"/>
                  </a:lnTo>
                  <a:lnTo>
                    <a:pt x="1190445" y="442823"/>
                  </a:lnTo>
                </a:path>
              </a:pathLst>
            </a:custGeom>
            <a:noFill/>
            <a:ln cap="flat" cmpd="sng" w="9525">
              <a:solidFill>
                <a:srgbClr val="FF0000"/>
              </a:solidFill>
              <a:prstDash val="solid"/>
              <a:round/>
              <a:headEnd len="sm" w="sm" type="none"/>
              <a:tailEnd len="med" w="med" type="triangle"/>
            </a:ln>
          </p:spPr>
          <p:txBody>
            <a:bodyPr anchorCtr="0" anchor="ctr" bIns="0" lIns="0" spcFirstLastPara="1" rIns="0" wrap="square" tIns="0">
              <a:noAutofit/>
            </a:bodyPr>
            <a:lstStyle/>
            <a:p>
              <a:pPr indent="0" lvl="0" marL="0" marR="0" rtl="0" algn="l">
                <a:spcBef>
                  <a:spcPts val="0"/>
                </a:spcBef>
                <a:spcAft>
                  <a:spcPts val="0"/>
                </a:spcAft>
                <a:buNone/>
              </a:pPr>
              <a:r>
                <a:t/>
              </a:r>
              <a:endParaRPr sz="1125">
                <a:solidFill>
                  <a:schemeClr val="dk1"/>
                </a:solidFill>
                <a:latin typeface="Arial"/>
                <a:ea typeface="Arial"/>
                <a:cs typeface="Arial"/>
                <a:sym typeface="Arial"/>
              </a:endParaRPr>
            </a:p>
          </p:txBody>
        </p:sp>
        <p:sp>
          <p:nvSpPr>
            <p:cNvPr id="646" name="Google Shape;646;g98f5c7f9ee_3_134"/>
            <p:cNvSpPr/>
            <p:nvPr/>
          </p:nvSpPr>
          <p:spPr>
            <a:xfrm flipH="1">
              <a:off x="6979016" y="3300785"/>
              <a:ext cx="1138387" cy="442823"/>
            </a:xfrm>
            <a:custGeom>
              <a:rect b="b" l="l" r="r" t="t"/>
              <a:pathLst>
                <a:path extrusionOk="0" h="442823" w="1190445">
                  <a:moveTo>
                    <a:pt x="0" y="0"/>
                  </a:moveTo>
                  <a:lnTo>
                    <a:pt x="1190445" y="0"/>
                  </a:lnTo>
                  <a:lnTo>
                    <a:pt x="1190445" y="442823"/>
                  </a:lnTo>
                </a:path>
              </a:pathLst>
            </a:custGeom>
            <a:noFill/>
            <a:ln cap="flat" cmpd="sng" w="9525">
              <a:solidFill>
                <a:srgbClr val="FF0000"/>
              </a:solidFill>
              <a:prstDash val="solid"/>
              <a:round/>
              <a:headEnd len="sm" w="sm" type="none"/>
              <a:tailEnd len="med" w="med" type="triangle"/>
            </a:ln>
          </p:spPr>
          <p:txBody>
            <a:bodyPr anchorCtr="0" anchor="ctr" bIns="0" lIns="0" spcFirstLastPara="1" rIns="0" wrap="square" tIns="0">
              <a:noAutofit/>
            </a:bodyPr>
            <a:lstStyle/>
            <a:p>
              <a:pPr indent="0" lvl="0" marL="0" marR="0" rtl="0" algn="l">
                <a:spcBef>
                  <a:spcPts val="0"/>
                </a:spcBef>
                <a:spcAft>
                  <a:spcPts val="0"/>
                </a:spcAft>
                <a:buNone/>
              </a:pPr>
              <a:r>
                <a:t/>
              </a:r>
              <a:endParaRPr sz="1125">
                <a:solidFill>
                  <a:schemeClr val="dk1"/>
                </a:solidFill>
                <a:latin typeface="Arial"/>
                <a:ea typeface="Arial"/>
                <a:cs typeface="Arial"/>
                <a:sym typeface="Arial"/>
              </a:endParaRPr>
            </a:p>
          </p:txBody>
        </p:sp>
      </p:grpSp>
      <p:pic>
        <p:nvPicPr>
          <p:cNvPr id="647" name="Google Shape;647;g98f5c7f9ee_3_134"/>
          <p:cNvPicPr preferRelativeResize="0"/>
          <p:nvPr/>
        </p:nvPicPr>
        <p:blipFill rotWithShape="1">
          <a:blip r:embed="rId3">
            <a:alphaModFix/>
          </a:blip>
          <a:srcRect b="0" l="0" r="0" t="0"/>
          <a:stretch/>
        </p:blipFill>
        <p:spPr>
          <a:xfrm>
            <a:off x="343904" y="1102096"/>
            <a:ext cx="461240" cy="781853"/>
          </a:xfrm>
          <a:prstGeom prst="rect">
            <a:avLst/>
          </a:prstGeom>
          <a:noFill/>
          <a:ln>
            <a:noFill/>
          </a:ln>
        </p:spPr>
      </p:pic>
      <p:sp>
        <p:nvSpPr>
          <p:cNvPr id="648" name="Google Shape;648;g98f5c7f9ee_3_134"/>
          <p:cNvSpPr/>
          <p:nvPr/>
        </p:nvSpPr>
        <p:spPr>
          <a:xfrm>
            <a:off x="2221833" y="1490574"/>
            <a:ext cx="1634743" cy="1306970"/>
          </a:xfrm>
          <a:custGeom>
            <a:rect b="b" l="l" r="r" t="t"/>
            <a:pathLst>
              <a:path extrusionOk="0" h="120000" w="120000">
                <a:moveTo>
                  <a:pt x="2605" y="54010"/>
                </a:moveTo>
                <a:lnTo>
                  <a:pt x="2605" y="54010"/>
                </a:lnTo>
                <a:cubicBezTo>
                  <a:pt x="5577" y="26098"/>
                  <a:pt x="28584" y="4456"/>
                  <a:pt x="56891" y="2944"/>
                </a:cubicBezTo>
                <a:lnTo>
                  <a:pt x="57091" y="108"/>
                </a:lnTo>
                <a:lnTo>
                  <a:pt x="63902" y="4663"/>
                </a:lnTo>
                <a:lnTo>
                  <a:pt x="56455" y="9133"/>
                </a:lnTo>
                <a:lnTo>
                  <a:pt x="56654" y="6299"/>
                </a:lnTo>
                <a:lnTo>
                  <a:pt x="56654" y="6299"/>
                </a:lnTo>
                <a:cubicBezTo>
                  <a:pt x="29839" y="7895"/>
                  <a:pt x="8120" y="28178"/>
                  <a:pt x="5267" y="54288"/>
                </a:cubicBezTo>
                <a:close/>
              </a:path>
            </a:pathLst>
          </a:custGeom>
          <a:solidFill>
            <a:srgbClr val="FF00FF"/>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sz="1500">
              <a:solidFill>
                <a:srgbClr val="000000"/>
              </a:solidFill>
              <a:latin typeface="Calibri"/>
              <a:ea typeface="Calibri"/>
              <a:cs typeface="Calibri"/>
              <a:sym typeface="Calibri"/>
            </a:endParaRPr>
          </a:p>
        </p:txBody>
      </p:sp>
      <p:sp>
        <p:nvSpPr>
          <p:cNvPr id="649" name="Google Shape;649;g98f5c7f9ee_3_134"/>
          <p:cNvSpPr/>
          <p:nvPr/>
        </p:nvSpPr>
        <p:spPr>
          <a:xfrm rot="5400000">
            <a:off x="5632192" y="1267755"/>
            <a:ext cx="1009542" cy="1274656"/>
          </a:xfrm>
          <a:custGeom>
            <a:rect b="b" l="l" r="r" t="t"/>
            <a:pathLst>
              <a:path extrusionOk="0" h="120000" w="120000">
                <a:moveTo>
                  <a:pt x="5781" y="56417"/>
                </a:moveTo>
                <a:lnTo>
                  <a:pt x="5781" y="56417"/>
                </a:lnTo>
                <a:cubicBezTo>
                  <a:pt x="7511" y="29090"/>
                  <a:pt x="28488" y="7134"/>
                  <a:pt x="55185" y="4707"/>
                </a:cubicBezTo>
                <a:lnTo>
                  <a:pt x="55680" y="264"/>
                </a:lnTo>
                <a:lnTo>
                  <a:pt x="65996" y="6163"/>
                </a:lnTo>
                <a:lnTo>
                  <a:pt x="54390" y="11841"/>
                </a:lnTo>
                <a:lnTo>
                  <a:pt x="54885" y="7399"/>
                </a:lnTo>
                <a:lnTo>
                  <a:pt x="54885" y="7399"/>
                </a:lnTo>
                <a:cubicBezTo>
                  <a:pt x="30063" y="9994"/>
                  <a:pt x="10696" y="30825"/>
                  <a:pt x="9109" y="56637"/>
                </a:cubicBezTo>
                <a:close/>
              </a:path>
            </a:pathLst>
          </a:custGeom>
          <a:solidFill>
            <a:srgbClr val="FF00FF"/>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sz="1125">
              <a:solidFill>
                <a:srgbClr val="000000"/>
              </a:solidFill>
              <a:latin typeface="Calibri"/>
              <a:ea typeface="Calibri"/>
              <a:cs typeface="Calibri"/>
              <a:sym typeface="Calibri"/>
            </a:endParaRPr>
          </a:p>
        </p:txBody>
      </p:sp>
      <p:sp>
        <p:nvSpPr>
          <p:cNvPr id="650" name="Google Shape;650;g98f5c7f9ee_3_134"/>
          <p:cNvSpPr/>
          <p:nvPr/>
        </p:nvSpPr>
        <p:spPr>
          <a:xfrm rot="10800000">
            <a:off x="5459554" y="3147098"/>
            <a:ext cx="1390561" cy="1274656"/>
          </a:xfrm>
          <a:custGeom>
            <a:rect b="b" l="l" r="r" t="t"/>
            <a:pathLst>
              <a:path extrusionOk="0" h="120000" w="120000">
                <a:moveTo>
                  <a:pt x="5425" y="55032"/>
                </a:moveTo>
                <a:cubicBezTo>
                  <a:pt x="7897" y="28339"/>
                  <a:pt x="29637" y="7422"/>
                  <a:pt x="56625" y="5771"/>
                </a:cubicBezTo>
                <a:lnTo>
                  <a:pt x="57080" y="143"/>
                </a:lnTo>
                <a:lnTo>
                  <a:pt x="64245" y="7504"/>
                </a:lnTo>
                <a:lnTo>
                  <a:pt x="55898" y="14760"/>
                </a:lnTo>
                <a:lnTo>
                  <a:pt x="56353" y="9133"/>
                </a:lnTo>
                <a:lnTo>
                  <a:pt x="56353" y="9133"/>
                </a:lnTo>
                <a:cubicBezTo>
                  <a:pt x="31072" y="10893"/>
                  <a:pt x="10806" y="30440"/>
                  <a:pt x="8475" y="55310"/>
                </a:cubicBezTo>
                <a:close/>
              </a:path>
            </a:pathLst>
          </a:custGeom>
          <a:solidFill>
            <a:srgbClr val="FF00FF"/>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sz="1125">
              <a:solidFill>
                <a:srgbClr val="00000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g98f5c7f9ee_3_158"/>
          <p:cNvSpPr txBox="1"/>
          <p:nvPr>
            <p:ph type="title"/>
          </p:nvPr>
        </p:nvSpPr>
        <p:spPr>
          <a:xfrm>
            <a:off x="635000" y="309563"/>
            <a:ext cx="7869238" cy="314325"/>
          </a:xfrm>
          <a:prstGeom prst="rect">
            <a:avLst/>
          </a:prstGeom>
          <a:noFill/>
          <a:ln>
            <a:noFill/>
          </a:ln>
        </p:spPr>
        <p:txBody>
          <a:bodyPr anchorCtr="0" anchor="ctr" bIns="0" lIns="0" spcFirstLastPara="1" rIns="0" wrap="square" tIns="0">
            <a:noAutofit/>
          </a:bodyPr>
          <a:lstStyle/>
          <a:p>
            <a:pPr indent="0" lvl="0" marL="0" rtl="0" algn="l">
              <a:lnSpc>
                <a:spcPct val="93750"/>
              </a:lnSpc>
              <a:spcBef>
                <a:spcPts val="0"/>
              </a:spcBef>
              <a:spcAft>
                <a:spcPts val="0"/>
              </a:spcAft>
              <a:buNone/>
            </a:pPr>
            <a:r>
              <a:rPr lang="en-AU" sz="1600"/>
              <a:t>Recent RSO conclusions</a:t>
            </a:r>
            <a:endParaRPr/>
          </a:p>
        </p:txBody>
      </p:sp>
      <p:sp>
        <p:nvSpPr>
          <p:cNvPr id="656" name="Google Shape;656;g98f5c7f9ee_3_158"/>
          <p:cNvSpPr txBox="1"/>
          <p:nvPr>
            <p:ph idx="1" type="body"/>
          </p:nvPr>
        </p:nvSpPr>
        <p:spPr>
          <a:xfrm>
            <a:off x="539552" y="980728"/>
            <a:ext cx="7867650" cy="4968552"/>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600"/>
              <a:buFont typeface="Calibri"/>
              <a:buNone/>
            </a:pPr>
            <a:r>
              <a:rPr b="1" lang="en-AU" sz="1600">
                <a:latin typeface="Calibri"/>
                <a:ea typeface="Calibri"/>
                <a:cs typeface="Calibri"/>
                <a:sym typeface="Calibri"/>
              </a:rPr>
              <a:t>SBSTA 51 (2019) </a:t>
            </a:r>
            <a:r>
              <a:rPr lang="en-AU" sz="1600">
                <a:latin typeface="Calibri"/>
                <a:ea typeface="Calibri"/>
                <a:cs typeface="Calibri"/>
                <a:sym typeface="Calibri"/>
              </a:rPr>
              <a:t>FCCC/SBSTA/2019/5</a:t>
            </a:r>
            <a:r>
              <a:rPr lang="en-AU" sz="1600">
                <a:solidFill>
                  <a:srgbClr val="79C5B8"/>
                </a:solidFill>
                <a:latin typeface="Calibri"/>
                <a:ea typeface="Calibri"/>
                <a:cs typeface="Calibri"/>
                <a:sym typeface="Calibri"/>
              </a:rPr>
              <a:t> 		</a:t>
            </a:r>
            <a:r>
              <a:rPr lang="en-AU" sz="1600">
                <a:solidFill>
                  <a:srgbClr val="327994"/>
                </a:solidFill>
                <a:latin typeface="Calibri"/>
                <a:ea typeface="Calibri"/>
                <a:cs typeface="Calibri"/>
                <a:sym typeface="Calibri"/>
              </a:rPr>
              <a:t>Earth Information Day 2019</a:t>
            </a:r>
            <a:endParaRPr sz="1600">
              <a:solidFill>
                <a:srgbClr val="327994"/>
              </a:solidFill>
              <a:latin typeface="Calibri"/>
              <a:ea typeface="Calibri"/>
              <a:cs typeface="Calibri"/>
              <a:sym typeface="Calibri"/>
            </a:endParaRPr>
          </a:p>
          <a:p>
            <a:pPr indent="0" lvl="0" marL="0" rtl="0" algn="l">
              <a:lnSpc>
                <a:spcPct val="100000"/>
              </a:lnSpc>
              <a:spcBef>
                <a:spcPts val="1800"/>
              </a:spcBef>
              <a:spcAft>
                <a:spcPts val="0"/>
              </a:spcAft>
              <a:buSzPts val="1600"/>
              <a:buFont typeface="Calibri"/>
              <a:buNone/>
            </a:pPr>
            <a:r>
              <a:rPr lang="en-AU" sz="1600">
                <a:latin typeface="Calibri"/>
                <a:ea typeface="Calibri"/>
                <a:cs typeface="Calibri"/>
                <a:sym typeface="Calibri"/>
              </a:rPr>
              <a:t>35. The SBSTA welcomed the work of the scientific community, Parties, climate service providers, and space agencies in </a:t>
            </a:r>
            <a:r>
              <a:rPr b="1" lang="en-AU" sz="1600">
                <a:latin typeface="Calibri"/>
                <a:ea typeface="Calibri"/>
                <a:cs typeface="Calibri"/>
                <a:sym typeface="Calibri"/>
              </a:rPr>
              <a:t>collecting, managing and openly sharing data and processed data products </a:t>
            </a:r>
            <a:r>
              <a:rPr lang="en-AU" sz="1600">
                <a:latin typeface="Calibri"/>
                <a:ea typeface="Calibri"/>
                <a:cs typeface="Calibri"/>
                <a:sym typeface="Calibri"/>
              </a:rPr>
              <a:t>for addressing climate change and current and future climate risk. </a:t>
            </a:r>
            <a:endParaRPr/>
          </a:p>
          <a:p>
            <a:pPr indent="0" lvl="0" marL="0" rtl="0" algn="l">
              <a:lnSpc>
                <a:spcPct val="100000"/>
              </a:lnSpc>
              <a:spcBef>
                <a:spcPts val="900"/>
              </a:spcBef>
              <a:spcAft>
                <a:spcPts val="0"/>
              </a:spcAft>
              <a:buSzPts val="1600"/>
              <a:buFont typeface="Calibri"/>
              <a:buNone/>
            </a:pPr>
            <a:r>
              <a:rPr lang="en-AU" sz="1600">
                <a:latin typeface="Calibri"/>
                <a:ea typeface="Calibri"/>
                <a:cs typeface="Calibri"/>
                <a:sym typeface="Calibri"/>
              </a:rPr>
              <a:t>The SBSTA </a:t>
            </a:r>
            <a:r>
              <a:rPr b="1" lang="en-AU" sz="1600">
                <a:latin typeface="Calibri"/>
                <a:ea typeface="Calibri"/>
                <a:cs typeface="Calibri"/>
                <a:sym typeface="Calibri"/>
              </a:rPr>
              <a:t>urged Parties and relevant organizations to continue to establish and support open data sharing, and the development of openly available, relevant and accessible data products</a:t>
            </a:r>
            <a:r>
              <a:rPr lang="en-AU" sz="1600">
                <a:latin typeface="Calibri"/>
                <a:ea typeface="Calibri"/>
                <a:cs typeface="Calibri"/>
                <a:sym typeface="Calibri"/>
              </a:rPr>
              <a:t>, particularly for supporting and monitoring adaptation and mitigation. </a:t>
            </a:r>
            <a:endParaRPr sz="1600">
              <a:latin typeface="Calibri"/>
              <a:ea typeface="Calibri"/>
              <a:cs typeface="Calibri"/>
              <a:sym typeface="Calibri"/>
            </a:endParaRPr>
          </a:p>
          <a:p>
            <a:pPr indent="0" lvl="0" marL="0" rtl="0" algn="l">
              <a:lnSpc>
                <a:spcPct val="100000"/>
              </a:lnSpc>
              <a:spcBef>
                <a:spcPts val="2400"/>
              </a:spcBef>
              <a:spcAft>
                <a:spcPts val="0"/>
              </a:spcAft>
              <a:buSzPts val="1600"/>
              <a:buFont typeface="Calibri"/>
              <a:buNone/>
            </a:pPr>
            <a:r>
              <a:rPr lang="en-AU" sz="1600">
                <a:latin typeface="Calibri"/>
                <a:ea typeface="Calibri"/>
                <a:cs typeface="Calibri"/>
                <a:sym typeface="Calibri"/>
              </a:rPr>
              <a:t>40. Recalling the conclusions of SBSTA 47, the SBSTA welcomed the continued work of the Joint CEOS/CGMS Working Group on Climate in response to the GCOS implementation plan.</a:t>
            </a:r>
            <a:endParaRPr/>
          </a:p>
          <a:p>
            <a:pPr indent="0" lvl="0" marL="0" rtl="0" algn="l">
              <a:lnSpc>
                <a:spcPct val="100000"/>
              </a:lnSpc>
              <a:spcBef>
                <a:spcPts val="900"/>
              </a:spcBef>
              <a:spcAft>
                <a:spcPts val="0"/>
              </a:spcAft>
              <a:buSzPts val="1600"/>
              <a:buFont typeface="Calibri"/>
              <a:buNone/>
            </a:pPr>
            <a:r>
              <a:rPr lang="en-AU" sz="1600">
                <a:latin typeface="Calibri"/>
                <a:ea typeface="Calibri"/>
                <a:cs typeface="Calibri"/>
                <a:sym typeface="Calibri"/>
              </a:rPr>
              <a:t>It </a:t>
            </a:r>
            <a:r>
              <a:rPr b="1" lang="en-AU" sz="1600">
                <a:latin typeface="Calibri"/>
                <a:ea typeface="Calibri"/>
                <a:cs typeface="Calibri"/>
                <a:sym typeface="Calibri"/>
              </a:rPr>
              <a:t>recognized the systems approach of the constellation architecture</a:t>
            </a:r>
            <a:r>
              <a:rPr lang="en-AU" sz="1600">
                <a:latin typeface="Calibri"/>
                <a:ea typeface="Calibri"/>
                <a:cs typeface="Calibri"/>
                <a:sym typeface="Calibri"/>
              </a:rPr>
              <a:t>, which combines satellite, in-situ and modelling components for emission estimates, for monitoring CO</a:t>
            </a:r>
            <a:r>
              <a:rPr baseline="-25000" lang="en-AU" sz="1600">
                <a:latin typeface="Calibri"/>
                <a:ea typeface="Calibri"/>
                <a:cs typeface="Calibri"/>
                <a:sym typeface="Calibri"/>
              </a:rPr>
              <a:t>2</a:t>
            </a:r>
            <a:r>
              <a:rPr lang="en-AU" sz="1600">
                <a:latin typeface="Calibri"/>
                <a:ea typeface="Calibri"/>
                <a:cs typeface="Calibri"/>
                <a:sym typeface="Calibri"/>
              </a:rPr>
              <a:t> and CH</a:t>
            </a:r>
            <a:r>
              <a:rPr baseline="-25000" lang="en-AU" sz="1600">
                <a:latin typeface="Calibri"/>
                <a:ea typeface="Calibri"/>
                <a:cs typeface="Calibri"/>
                <a:sym typeface="Calibri"/>
              </a:rPr>
              <a:t>4</a:t>
            </a:r>
            <a:r>
              <a:rPr lang="en-AU" sz="1600">
                <a:latin typeface="Calibri"/>
                <a:ea typeface="Calibri"/>
                <a:cs typeface="Calibri"/>
                <a:sym typeface="Calibri"/>
              </a:rPr>
              <a:t> from space. </a:t>
            </a:r>
            <a:endParaRPr/>
          </a:p>
          <a:p>
            <a:pPr indent="0" lvl="0" marL="0" rtl="0" algn="l">
              <a:lnSpc>
                <a:spcPct val="100000"/>
              </a:lnSpc>
              <a:spcBef>
                <a:spcPts val="900"/>
              </a:spcBef>
              <a:spcAft>
                <a:spcPts val="0"/>
              </a:spcAft>
              <a:buSzPts val="1600"/>
              <a:buFont typeface="Calibri"/>
              <a:buNone/>
            </a:pPr>
            <a:r>
              <a:rPr b="1" lang="en-AU" sz="1600">
                <a:latin typeface="Calibri"/>
                <a:ea typeface="Calibri"/>
                <a:cs typeface="Calibri"/>
                <a:sym typeface="Calibri"/>
              </a:rPr>
              <a:t>It encouraged meaningful engagement among the space agencies, modellers and Parties in the implementation and use of the system. </a:t>
            </a:r>
            <a:endParaRPr/>
          </a:p>
          <a:p>
            <a:pPr indent="-168275" lvl="0" marL="269875" rtl="0" algn="l">
              <a:lnSpc>
                <a:spcPct val="100000"/>
              </a:lnSpc>
              <a:spcBef>
                <a:spcPts val="300"/>
              </a:spcBef>
              <a:spcAft>
                <a:spcPts val="0"/>
              </a:spcAft>
              <a:buSzPts val="1600"/>
              <a:buFont typeface="Arial"/>
              <a:buNone/>
            </a:pPr>
            <a:r>
              <a:t/>
            </a:r>
            <a:endParaRPr sz="1600">
              <a:latin typeface="Calibri"/>
              <a:ea typeface="Calibri"/>
              <a:cs typeface="Calibri"/>
              <a:sym typeface="Calibri"/>
            </a:endParaRPr>
          </a:p>
        </p:txBody>
      </p:sp>
      <p:sp>
        <p:nvSpPr>
          <p:cNvPr id="657" name="Google Shape;657;g98f5c7f9ee_3_158"/>
          <p:cNvSpPr/>
          <p:nvPr/>
        </p:nvSpPr>
        <p:spPr>
          <a:xfrm>
            <a:off x="1594336" y="6237312"/>
            <a:ext cx="5950566" cy="384227"/>
          </a:xfrm>
          <a:prstGeom prst="roundRect">
            <a:avLst>
              <a:gd fmla="val 16667" name="adj"/>
            </a:avLst>
          </a:prstGeom>
          <a:solidFill>
            <a:srgbClr val="91C6DB"/>
          </a:solidFill>
          <a:ln cap="flat" cmpd="sng" w="12700">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AU" sz="1400">
                <a:solidFill>
                  <a:schemeClr val="dk1"/>
                </a:solidFill>
                <a:latin typeface="Arial"/>
                <a:ea typeface="Arial"/>
                <a:cs typeface="Arial"/>
                <a:sym typeface="Arial"/>
              </a:rPr>
              <a:t>Constellation architecture recognized by the SBSTA</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g98f5c7f9ee_3_164"/>
          <p:cNvSpPr txBox="1"/>
          <p:nvPr>
            <p:ph idx="1" type="body"/>
          </p:nvPr>
        </p:nvSpPr>
        <p:spPr>
          <a:xfrm>
            <a:off x="638175" y="1058225"/>
            <a:ext cx="7867650" cy="324564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800"/>
              <a:buFont typeface="Arial"/>
              <a:buNone/>
            </a:pPr>
            <a:r>
              <a:rPr lang="en-AU" sz="1800">
                <a:solidFill>
                  <a:schemeClr val="dk2"/>
                </a:solidFill>
              </a:rPr>
              <a:t>A common framework with embedded flexibilities for developing countries that need it in the light of their capacities</a:t>
            </a:r>
            <a:endParaRPr/>
          </a:p>
          <a:p>
            <a:pPr indent="-155575" lvl="0" marL="269875" rtl="0" algn="ctr">
              <a:lnSpc>
                <a:spcPct val="150000"/>
              </a:lnSpc>
              <a:spcBef>
                <a:spcPts val="0"/>
              </a:spcBef>
              <a:spcAft>
                <a:spcPts val="0"/>
              </a:spcAft>
              <a:buSzPts val="1800"/>
              <a:buFont typeface="Arial"/>
              <a:buNone/>
            </a:pPr>
            <a:r>
              <a:t/>
            </a:r>
            <a:endParaRPr b="1" sz="1800">
              <a:solidFill>
                <a:schemeClr val="dk2"/>
              </a:solidFill>
            </a:endParaRPr>
          </a:p>
        </p:txBody>
      </p:sp>
      <p:grpSp>
        <p:nvGrpSpPr>
          <p:cNvPr id="664" name="Google Shape;664;g98f5c7f9ee_3_164"/>
          <p:cNvGrpSpPr/>
          <p:nvPr/>
        </p:nvGrpSpPr>
        <p:grpSpPr>
          <a:xfrm>
            <a:off x="899592" y="2060848"/>
            <a:ext cx="6966225" cy="3346741"/>
            <a:chOff x="1702165" y="2668596"/>
            <a:chExt cx="6065855" cy="2704620"/>
          </a:xfrm>
        </p:grpSpPr>
        <p:sp>
          <p:nvSpPr>
            <p:cNvPr id="665" name="Google Shape;665;g98f5c7f9ee_3_164"/>
            <p:cNvSpPr/>
            <p:nvPr/>
          </p:nvSpPr>
          <p:spPr>
            <a:xfrm>
              <a:off x="1709569" y="2668596"/>
              <a:ext cx="2911932" cy="477306"/>
            </a:xfrm>
            <a:prstGeom prst="roundRect">
              <a:avLst>
                <a:gd fmla="val 16667" name="adj"/>
              </a:avLst>
            </a:prstGeom>
            <a:solidFill>
              <a:schemeClr val="lt1"/>
            </a:solidFill>
            <a:ln cap="flat" cmpd="sng" w="12700">
              <a:solidFill>
                <a:srgbClr val="002060"/>
              </a:solidFill>
              <a:prstDash val="solid"/>
              <a:round/>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rPr lang="en-AU" sz="1200">
                  <a:solidFill>
                    <a:srgbClr val="000000"/>
                  </a:solidFill>
                  <a:latin typeface="Arial"/>
                  <a:ea typeface="Arial"/>
                  <a:cs typeface="Arial"/>
                  <a:sym typeface="Arial"/>
                </a:rPr>
                <a:t>National communications (NCs), Biennial update reports (BUR), and REDD+ Forest Reference Emission Level and/or Forest Reference Level </a:t>
              </a:r>
              <a:endParaRPr/>
            </a:p>
          </p:txBody>
        </p:sp>
        <p:sp>
          <p:nvSpPr>
            <p:cNvPr id="666" name="Google Shape;666;g98f5c7f9ee_3_164"/>
            <p:cNvSpPr/>
            <p:nvPr/>
          </p:nvSpPr>
          <p:spPr>
            <a:xfrm>
              <a:off x="1702165" y="3182876"/>
              <a:ext cx="2919336" cy="418980"/>
            </a:xfrm>
            <a:prstGeom prst="roundRect">
              <a:avLst>
                <a:gd fmla="val 16667" name="adj"/>
              </a:avLst>
            </a:prstGeom>
            <a:solidFill>
              <a:schemeClr val="lt1"/>
            </a:solidFill>
            <a:ln cap="flat" cmpd="sng" w="12700">
              <a:solidFill>
                <a:srgbClr val="002060"/>
              </a:solidFill>
              <a:prstDash val="solid"/>
              <a:round/>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rPr lang="en-AU" sz="1200">
                  <a:solidFill>
                    <a:srgbClr val="000000"/>
                  </a:solidFill>
                  <a:latin typeface="Arial"/>
                  <a:ea typeface="Arial"/>
                  <a:cs typeface="Arial"/>
                  <a:sym typeface="Arial"/>
                </a:rPr>
                <a:t>National communications, GHG Inventories, and Biennial Reports (BRs)</a:t>
              </a:r>
              <a:endParaRPr/>
            </a:p>
          </p:txBody>
        </p:sp>
        <p:sp>
          <p:nvSpPr>
            <p:cNvPr id="667" name="Google Shape;667;g98f5c7f9ee_3_164"/>
            <p:cNvSpPr/>
            <p:nvPr/>
          </p:nvSpPr>
          <p:spPr>
            <a:xfrm>
              <a:off x="1702165" y="3753442"/>
              <a:ext cx="2919336" cy="369804"/>
            </a:xfrm>
            <a:prstGeom prst="roundRect">
              <a:avLst>
                <a:gd fmla="val 16667" name="adj"/>
              </a:avLst>
            </a:prstGeom>
            <a:solidFill>
              <a:schemeClr val="lt1"/>
            </a:solidFill>
            <a:ln cap="flat" cmpd="sng" w="12700">
              <a:solidFill>
                <a:srgbClr val="002060"/>
              </a:solidFill>
              <a:prstDash val="solid"/>
              <a:round/>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rPr lang="en-AU" sz="1200">
                  <a:solidFill>
                    <a:srgbClr val="000000"/>
                  </a:solidFill>
                  <a:latin typeface="Arial"/>
                  <a:ea typeface="Arial"/>
                  <a:cs typeface="Arial"/>
                  <a:sym typeface="Arial"/>
                </a:rPr>
                <a:t>Technical assessment of BURs and </a:t>
              </a:r>
              <a:br>
                <a:rPr lang="en-AU" sz="1200">
                  <a:solidFill>
                    <a:srgbClr val="000000"/>
                  </a:solidFill>
                  <a:latin typeface="Arial"/>
                  <a:ea typeface="Arial"/>
                  <a:cs typeface="Arial"/>
                  <a:sym typeface="Arial"/>
                </a:rPr>
              </a:br>
              <a:r>
                <a:rPr lang="en-AU" sz="1200">
                  <a:solidFill>
                    <a:srgbClr val="000000"/>
                  </a:solidFill>
                  <a:latin typeface="Arial"/>
                  <a:ea typeface="Arial"/>
                  <a:cs typeface="Arial"/>
                  <a:sym typeface="Arial"/>
                </a:rPr>
                <a:t>Technical assessment of REDD+ FREL/FRL</a:t>
              </a:r>
              <a:endParaRPr/>
            </a:p>
          </p:txBody>
        </p:sp>
        <p:sp>
          <p:nvSpPr>
            <p:cNvPr id="668" name="Google Shape;668;g98f5c7f9ee_3_164"/>
            <p:cNvSpPr/>
            <p:nvPr/>
          </p:nvSpPr>
          <p:spPr>
            <a:xfrm>
              <a:off x="1702165" y="4187750"/>
              <a:ext cx="2919336" cy="331802"/>
            </a:xfrm>
            <a:prstGeom prst="roundRect">
              <a:avLst>
                <a:gd fmla="val 16667" name="adj"/>
              </a:avLst>
            </a:prstGeom>
            <a:solidFill>
              <a:schemeClr val="lt1"/>
            </a:solidFill>
            <a:ln cap="flat" cmpd="sng" w="12700">
              <a:solidFill>
                <a:srgbClr val="002060"/>
              </a:solidFill>
              <a:prstDash val="solid"/>
              <a:round/>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rPr lang="en-AU" sz="1200">
                  <a:solidFill>
                    <a:srgbClr val="000000"/>
                  </a:solidFill>
                  <a:latin typeface="Arial"/>
                  <a:ea typeface="Arial"/>
                  <a:cs typeface="Arial"/>
                  <a:sym typeface="Arial"/>
                </a:rPr>
                <a:t>Reviews of national communications, GHG inventories, and Biennial reports</a:t>
              </a:r>
              <a:endParaRPr/>
            </a:p>
          </p:txBody>
        </p:sp>
        <p:sp>
          <p:nvSpPr>
            <p:cNvPr id="669" name="Google Shape;669;g98f5c7f9ee_3_164"/>
            <p:cNvSpPr/>
            <p:nvPr/>
          </p:nvSpPr>
          <p:spPr>
            <a:xfrm>
              <a:off x="1709569" y="4671138"/>
              <a:ext cx="2911932" cy="324036"/>
            </a:xfrm>
            <a:prstGeom prst="roundRect">
              <a:avLst>
                <a:gd fmla="val 16667" name="adj"/>
              </a:avLst>
            </a:prstGeom>
            <a:solidFill>
              <a:schemeClr val="lt1"/>
            </a:solidFill>
            <a:ln cap="flat" cmpd="sng" w="12700">
              <a:solidFill>
                <a:srgbClr val="002060"/>
              </a:solidFill>
              <a:prstDash val="solid"/>
              <a:round/>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rPr lang="en-AU" sz="1200">
                  <a:solidFill>
                    <a:srgbClr val="000000"/>
                  </a:solidFill>
                  <a:latin typeface="Arial"/>
                  <a:ea typeface="Arial"/>
                  <a:cs typeface="Arial"/>
                  <a:sym typeface="Arial"/>
                </a:rPr>
                <a:t>Facilitative Sharing of Views  </a:t>
              </a:r>
              <a:endParaRPr/>
            </a:p>
          </p:txBody>
        </p:sp>
        <p:sp>
          <p:nvSpPr>
            <p:cNvPr id="670" name="Google Shape;670;g98f5c7f9ee_3_164"/>
            <p:cNvSpPr/>
            <p:nvPr/>
          </p:nvSpPr>
          <p:spPr>
            <a:xfrm>
              <a:off x="1711276" y="5049180"/>
              <a:ext cx="2910225" cy="324036"/>
            </a:xfrm>
            <a:prstGeom prst="roundRect">
              <a:avLst>
                <a:gd fmla="val 16667" name="adj"/>
              </a:avLst>
            </a:prstGeom>
            <a:solidFill>
              <a:schemeClr val="lt1"/>
            </a:solidFill>
            <a:ln cap="flat" cmpd="sng" w="12700">
              <a:solidFill>
                <a:srgbClr val="002060"/>
              </a:solidFill>
              <a:prstDash val="solid"/>
              <a:round/>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rPr lang="en-AU" sz="1200">
                  <a:solidFill>
                    <a:srgbClr val="000000"/>
                  </a:solidFill>
                  <a:latin typeface="Arial"/>
                  <a:ea typeface="Arial"/>
                  <a:cs typeface="Arial"/>
                  <a:sym typeface="Arial"/>
                </a:rPr>
                <a:t>Multilateral Assessment </a:t>
              </a:r>
              <a:endParaRPr/>
            </a:p>
          </p:txBody>
        </p:sp>
        <p:sp>
          <p:nvSpPr>
            <p:cNvPr id="671" name="Google Shape;671;g98f5c7f9ee_3_164"/>
            <p:cNvSpPr/>
            <p:nvPr/>
          </p:nvSpPr>
          <p:spPr>
            <a:xfrm>
              <a:off x="5395458" y="2786981"/>
              <a:ext cx="2288436" cy="635967"/>
            </a:xfrm>
            <a:prstGeom prst="roundRect">
              <a:avLst>
                <a:gd fmla="val 16667" name="adj"/>
              </a:avLst>
            </a:prstGeom>
            <a:solidFill>
              <a:srgbClr val="91BEEA"/>
            </a:solidFill>
            <a:ln cap="flat" cmpd="sng" w="12700">
              <a:solidFill>
                <a:srgbClr val="73AF65"/>
              </a:solidFill>
              <a:prstDash val="solid"/>
              <a:round/>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lang="en-AU" sz="1200">
                  <a:solidFill>
                    <a:srgbClr val="FFFFFF"/>
                  </a:solidFill>
                  <a:latin typeface="Arial"/>
                  <a:ea typeface="Arial"/>
                  <a:cs typeface="Arial"/>
                  <a:sym typeface="Arial"/>
                </a:rPr>
                <a:t>Biennial Transparency Report </a:t>
              </a:r>
              <a:endParaRPr/>
            </a:p>
          </p:txBody>
        </p:sp>
        <p:sp>
          <p:nvSpPr>
            <p:cNvPr id="672" name="Google Shape;672;g98f5c7f9ee_3_164"/>
            <p:cNvSpPr/>
            <p:nvPr/>
          </p:nvSpPr>
          <p:spPr>
            <a:xfrm>
              <a:off x="5395458" y="3759089"/>
              <a:ext cx="2316631" cy="635967"/>
            </a:xfrm>
            <a:prstGeom prst="roundRect">
              <a:avLst>
                <a:gd fmla="val 16667" name="adj"/>
              </a:avLst>
            </a:prstGeom>
            <a:solidFill>
              <a:schemeClr val="accent1"/>
            </a:solidFill>
            <a:ln cap="flat" cmpd="sng" w="12700">
              <a:solidFill>
                <a:srgbClr val="73AF65"/>
              </a:solidFill>
              <a:prstDash val="solid"/>
              <a:round/>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lang="en-AU" sz="1200">
                  <a:solidFill>
                    <a:srgbClr val="FFFFFF"/>
                  </a:solidFill>
                  <a:latin typeface="Arial"/>
                  <a:ea typeface="Arial"/>
                  <a:cs typeface="Arial"/>
                  <a:sym typeface="Arial"/>
                </a:rPr>
                <a:t>Technical Expert Review </a:t>
              </a:r>
              <a:endParaRPr/>
            </a:p>
          </p:txBody>
        </p:sp>
        <p:sp>
          <p:nvSpPr>
            <p:cNvPr id="673" name="Google Shape;673;g98f5c7f9ee_3_164"/>
            <p:cNvSpPr/>
            <p:nvPr/>
          </p:nvSpPr>
          <p:spPr>
            <a:xfrm>
              <a:off x="5395458" y="4737249"/>
              <a:ext cx="2372562" cy="635967"/>
            </a:xfrm>
            <a:prstGeom prst="roundRect">
              <a:avLst>
                <a:gd fmla="val 16667" name="adj"/>
              </a:avLst>
            </a:prstGeom>
            <a:solidFill>
              <a:schemeClr val="accent1"/>
            </a:solidFill>
            <a:ln cap="flat" cmpd="sng" w="12700">
              <a:solidFill>
                <a:srgbClr val="73AF65"/>
              </a:solidFill>
              <a:prstDash val="solid"/>
              <a:round/>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lang="en-AU" sz="1200">
                  <a:solidFill>
                    <a:srgbClr val="FFFFFF"/>
                  </a:solidFill>
                  <a:latin typeface="Arial"/>
                  <a:ea typeface="Arial"/>
                  <a:cs typeface="Arial"/>
                  <a:sym typeface="Arial"/>
                </a:rPr>
                <a:t>Facilitative Multilateral Consideration of Progress </a:t>
              </a:r>
              <a:endParaRPr/>
            </a:p>
          </p:txBody>
        </p:sp>
        <p:sp>
          <p:nvSpPr>
            <p:cNvPr id="674" name="Google Shape;674;g98f5c7f9ee_3_164"/>
            <p:cNvSpPr/>
            <p:nvPr/>
          </p:nvSpPr>
          <p:spPr>
            <a:xfrm>
              <a:off x="4666376" y="4737250"/>
              <a:ext cx="729081" cy="574480"/>
            </a:xfrm>
            <a:prstGeom prst="rightArrow">
              <a:avLst>
                <a:gd fmla="val 50000" name="adj1"/>
                <a:gd fmla="val 50000" name="adj2"/>
              </a:avLst>
            </a:prstGeom>
            <a:solidFill>
              <a:srgbClr val="F4EDE2"/>
            </a:solidFill>
            <a:ln cap="flat" cmpd="sng" w="12700">
              <a:solidFill>
                <a:srgbClr val="F4EDE2"/>
              </a:solidFill>
              <a:prstDash val="solid"/>
              <a:round/>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sz="1350">
                <a:solidFill>
                  <a:srgbClr val="000000"/>
                </a:solidFill>
                <a:latin typeface="Arial"/>
                <a:ea typeface="Arial"/>
                <a:cs typeface="Arial"/>
                <a:sym typeface="Arial"/>
              </a:endParaRPr>
            </a:p>
          </p:txBody>
        </p:sp>
        <p:sp>
          <p:nvSpPr>
            <p:cNvPr id="675" name="Google Shape;675;g98f5c7f9ee_3_164"/>
            <p:cNvSpPr/>
            <p:nvPr/>
          </p:nvSpPr>
          <p:spPr>
            <a:xfrm>
              <a:off x="4644508" y="3855279"/>
              <a:ext cx="729081" cy="574480"/>
            </a:xfrm>
            <a:prstGeom prst="rightArrow">
              <a:avLst>
                <a:gd fmla="val 50000" name="adj1"/>
                <a:gd fmla="val 50000" name="adj2"/>
              </a:avLst>
            </a:prstGeom>
            <a:solidFill>
              <a:srgbClr val="F4EDE2"/>
            </a:solidFill>
            <a:ln cap="flat" cmpd="sng" w="12700">
              <a:solidFill>
                <a:srgbClr val="F4EDE2"/>
              </a:solidFill>
              <a:prstDash val="solid"/>
              <a:round/>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sz="1350">
                <a:solidFill>
                  <a:srgbClr val="000000"/>
                </a:solidFill>
                <a:latin typeface="Arial"/>
                <a:ea typeface="Arial"/>
                <a:cs typeface="Arial"/>
                <a:sym typeface="Arial"/>
              </a:endParaRPr>
            </a:p>
          </p:txBody>
        </p:sp>
        <p:sp>
          <p:nvSpPr>
            <p:cNvPr id="676" name="Google Shape;676;g98f5c7f9ee_3_164"/>
            <p:cNvSpPr/>
            <p:nvPr/>
          </p:nvSpPr>
          <p:spPr>
            <a:xfrm>
              <a:off x="4643939" y="2848469"/>
              <a:ext cx="729081" cy="574480"/>
            </a:xfrm>
            <a:prstGeom prst="rightArrow">
              <a:avLst>
                <a:gd fmla="val 50000" name="adj1"/>
                <a:gd fmla="val 50000" name="adj2"/>
              </a:avLst>
            </a:prstGeom>
            <a:solidFill>
              <a:srgbClr val="F4EDE2"/>
            </a:solidFill>
            <a:ln cap="flat" cmpd="sng" w="12700">
              <a:solidFill>
                <a:srgbClr val="F4EDE2"/>
              </a:solidFill>
              <a:prstDash val="solid"/>
              <a:round/>
              <a:headEnd len="sm" w="sm" type="none"/>
              <a:tailEnd len="sm" w="sm" type="none"/>
            </a:ln>
          </p:spPr>
          <p:txBody>
            <a:bodyPr anchorCtr="0" anchor="ctr" bIns="0" lIns="0" spcFirstLastPara="1" rIns="0" wrap="square" tIns="0">
              <a:noAutofit/>
            </a:bodyPr>
            <a:lstStyle/>
            <a:p>
              <a:pPr indent="0" lvl="0" marL="0" marR="0" rtl="0" algn="l">
                <a:spcBef>
                  <a:spcPts val="0"/>
                </a:spcBef>
                <a:spcAft>
                  <a:spcPts val="0"/>
                </a:spcAft>
                <a:buNone/>
              </a:pPr>
              <a:r>
                <a:t/>
              </a:r>
              <a:endParaRPr sz="1350">
                <a:solidFill>
                  <a:srgbClr val="000000"/>
                </a:solidFill>
                <a:latin typeface="Arial"/>
                <a:ea typeface="Arial"/>
                <a:cs typeface="Arial"/>
                <a:sym typeface="Arial"/>
              </a:endParaRPr>
            </a:p>
          </p:txBody>
        </p:sp>
      </p:grpSp>
      <p:sp>
        <p:nvSpPr>
          <p:cNvPr id="677" name="Google Shape;677;g98f5c7f9ee_3_164"/>
          <p:cNvSpPr txBox="1"/>
          <p:nvPr/>
        </p:nvSpPr>
        <p:spPr>
          <a:xfrm>
            <a:off x="607885" y="175261"/>
            <a:ext cx="8536115" cy="517435"/>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2"/>
              </a:buClr>
              <a:buSzPts val="1600"/>
              <a:buFont typeface="Arial"/>
              <a:buNone/>
            </a:pPr>
            <a:r>
              <a:rPr b="1" lang="en-AU" sz="1600">
                <a:solidFill>
                  <a:schemeClr val="dk2"/>
                </a:solidFill>
                <a:latin typeface="Arial"/>
                <a:ea typeface="Arial"/>
                <a:cs typeface="Arial"/>
                <a:sym typeface="Arial"/>
              </a:rPr>
              <a:t>Reporting under the Enhanced Transparency Framework</a:t>
            </a:r>
            <a:endParaRPr b="1" sz="1600">
              <a:solidFill>
                <a:schemeClr val="dk2"/>
              </a:solidFill>
              <a:latin typeface="Arial"/>
              <a:ea typeface="Arial"/>
              <a:cs typeface="Arial"/>
              <a:sym typeface="Arial"/>
            </a:endParaRPr>
          </a:p>
        </p:txBody>
      </p:sp>
      <p:sp>
        <p:nvSpPr>
          <p:cNvPr id="678" name="Google Shape;678;g98f5c7f9ee_3_164"/>
          <p:cNvSpPr/>
          <p:nvPr/>
        </p:nvSpPr>
        <p:spPr>
          <a:xfrm>
            <a:off x="107504" y="6188766"/>
            <a:ext cx="8964488" cy="529676"/>
          </a:xfrm>
          <a:prstGeom prst="roundRect">
            <a:avLst>
              <a:gd fmla="val 16667" name="adj"/>
            </a:avLst>
          </a:prstGeom>
          <a:solidFill>
            <a:srgbClr val="91C6DB"/>
          </a:solidFill>
          <a:ln cap="flat" cmpd="sng" w="12700">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AU" sz="1400">
                <a:solidFill>
                  <a:schemeClr val="dk1"/>
                </a:solidFill>
                <a:latin typeface="Arial"/>
                <a:ea typeface="Arial"/>
                <a:cs typeface="Arial"/>
                <a:sym typeface="Arial"/>
              </a:rPr>
              <a:t>Reporting requirements are changing and synergizing under the Paris Agreement</a:t>
            </a:r>
            <a:endParaRPr/>
          </a:p>
          <a:p>
            <a:pPr indent="0" lvl="0" marL="0" marR="0" rtl="0" algn="ctr">
              <a:spcBef>
                <a:spcPts val="700"/>
              </a:spcBef>
              <a:spcAft>
                <a:spcPts val="0"/>
              </a:spcAft>
              <a:buNone/>
            </a:pPr>
            <a:r>
              <a:rPr lang="en-AU" sz="1400">
                <a:solidFill>
                  <a:schemeClr val="dk1"/>
                </a:solidFill>
                <a:latin typeface="Arial"/>
                <a:ea typeface="Arial"/>
                <a:cs typeface="Arial"/>
                <a:sym typeface="Arial"/>
              </a:rPr>
              <a:t>NB 2019 refinement to IPCC guidelines not (yet) acknowledged by Parties as the resource to use for inventories</a:t>
            </a:r>
            <a:endParaRPr sz="1400">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g98f5c7f9ee_3_184"/>
          <p:cNvSpPr/>
          <p:nvPr/>
        </p:nvSpPr>
        <p:spPr>
          <a:xfrm>
            <a:off x="539552" y="921633"/>
            <a:ext cx="7959850" cy="501675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AU" sz="1600">
                <a:solidFill>
                  <a:schemeClr val="dk1"/>
                </a:solidFill>
                <a:latin typeface="Calibri"/>
                <a:ea typeface="Calibri"/>
                <a:cs typeface="Calibri"/>
                <a:sym typeface="Calibri"/>
              </a:rPr>
              <a:t>Annual GHG inventory</a:t>
            </a:r>
            <a:r>
              <a:rPr lang="en-AU" sz="1600">
                <a:solidFill>
                  <a:schemeClr val="dk1"/>
                </a:solidFill>
                <a:latin typeface="Calibri"/>
                <a:ea typeface="Calibri"/>
                <a:cs typeface="Calibri"/>
                <a:sym typeface="Calibri"/>
              </a:rPr>
              <a:t> by developed countries (in BTR-years, may be stand-alone or part of BTR)</a:t>
            </a:r>
            <a:endParaRPr/>
          </a:p>
          <a:p>
            <a:pPr indent="0" lvl="0" marL="0" marR="0" rtl="0" algn="l">
              <a:spcBef>
                <a:spcPts val="800"/>
              </a:spcBef>
              <a:spcAft>
                <a:spcPts val="0"/>
              </a:spcAft>
              <a:buNone/>
            </a:pPr>
            <a:r>
              <a:t/>
            </a:r>
            <a:endParaRPr b="1" sz="1600">
              <a:solidFill>
                <a:srgbClr val="000000"/>
              </a:solidFill>
              <a:latin typeface="Calibri"/>
              <a:ea typeface="Calibri"/>
              <a:cs typeface="Calibri"/>
              <a:sym typeface="Calibri"/>
            </a:endParaRPr>
          </a:p>
          <a:p>
            <a:pPr indent="0" lvl="0" marL="0" marR="0" rtl="0" algn="l">
              <a:spcBef>
                <a:spcPts val="800"/>
              </a:spcBef>
              <a:spcAft>
                <a:spcPts val="0"/>
              </a:spcAft>
              <a:buNone/>
            </a:pPr>
            <a:r>
              <a:rPr b="1" lang="en-AU" sz="1600">
                <a:solidFill>
                  <a:srgbClr val="000000"/>
                </a:solidFill>
                <a:latin typeface="Calibri"/>
                <a:ea typeface="Calibri"/>
                <a:cs typeface="Calibri"/>
                <a:sym typeface="Calibri"/>
              </a:rPr>
              <a:t>National communications</a:t>
            </a:r>
            <a:endParaRPr sz="1600">
              <a:solidFill>
                <a:srgbClr val="000000"/>
              </a:solidFill>
              <a:latin typeface="Calibri"/>
              <a:ea typeface="Calibri"/>
              <a:cs typeface="Calibri"/>
              <a:sym typeface="Calibri"/>
            </a:endParaRPr>
          </a:p>
          <a:p>
            <a:pPr indent="0" lvl="1" marL="457200" marR="0" rtl="0" algn="l">
              <a:spcBef>
                <a:spcPts val="800"/>
              </a:spcBef>
              <a:spcAft>
                <a:spcPts val="0"/>
              </a:spcAft>
              <a:buNone/>
            </a:pPr>
            <a:r>
              <a:rPr b="0" i="0" lang="en-AU" sz="1600" u="none" cap="none" strike="noStrike">
                <a:solidFill>
                  <a:srgbClr val="000000"/>
                </a:solidFill>
                <a:latin typeface="Calibri"/>
                <a:ea typeface="Calibri"/>
                <a:cs typeface="Calibri"/>
                <a:sym typeface="Calibri"/>
              </a:rPr>
              <a:t>Parties may submit their national communication and BTR as a single report, in accordance with the ETF MPGs for information also covered by the national communication reporting guidelines.</a:t>
            </a:r>
            <a:endParaRPr/>
          </a:p>
          <a:p>
            <a:pPr indent="0" lvl="1" marL="457200" marR="0" rtl="0" algn="l">
              <a:spcBef>
                <a:spcPts val="800"/>
              </a:spcBef>
              <a:spcAft>
                <a:spcPts val="0"/>
              </a:spcAft>
              <a:buNone/>
            </a:pPr>
            <a:r>
              <a:rPr b="0" i="0" lang="en-AU" sz="1600" u="none" cap="none" strike="noStrike">
                <a:solidFill>
                  <a:srgbClr val="000000"/>
                </a:solidFill>
                <a:latin typeface="Calibri"/>
                <a:ea typeface="Calibri"/>
                <a:cs typeface="Calibri"/>
                <a:sym typeface="Calibri"/>
              </a:rPr>
              <a:t>In addition, Parties shall include in the report:</a:t>
            </a:r>
            <a:endParaRPr/>
          </a:p>
          <a:p>
            <a:pPr indent="0" lvl="2" marL="914400" marR="0" rtl="0" algn="l">
              <a:spcBef>
                <a:spcPts val="800"/>
              </a:spcBef>
              <a:spcAft>
                <a:spcPts val="0"/>
              </a:spcAft>
              <a:buNone/>
            </a:pPr>
            <a:r>
              <a:rPr b="0" i="0" lang="en-AU" sz="1600" u="none" cap="none" strike="noStrike">
                <a:solidFill>
                  <a:srgbClr val="000000"/>
                </a:solidFill>
                <a:latin typeface="Calibri"/>
                <a:ea typeface="Calibri"/>
                <a:cs typeface="Calibri"/>
                <a:sym typeface="Calibri"/>
              </a:rPr>
              <a:t>a) Supplemental chapters on </a:t>
            </a:r>
            <a:r>
              <a:rPr b="1" i="0" lang="en-AU" sz="1600" u="none" cap="none" strike="noStrike">
                <a:solidFill>
                  <a:srgbClr val="000000"/>
                </a:solidFill>
                <a:latin typeface="Calibri"/>
                <a:ea typeface="Calibri"/>
                <a:cs typeface="Calibri"/>
                <a:sym typeface="Calibri"/>
              </a:rPr>
              <a:t>research and systematic observation </a:t>
            </a:r>
            <a:r>
              <a:rPr b="0" i="0" lang="en-AU" sz="1600" u="none" cap="none" strike="noStrike">
                <a:solidFill>
                  <a:srgbClr val="000000"/>
                </a:solidFill>
                <a:latin typeface="Calibri"/>
                <a:ea typeface="Calibri"/>
                <a:cs typeface="Calibri"/>
                <a:sym typeface="Calibri"/>
              </a:rPr>
              <a:t>and on education, training and public awareness, in accordance with NC guidelines;</a:t>
            </a:r>
            <a:endParaRPr/>
          </a:p>
          <a:p>
            <a:pPr indent="0" lvl="2" marL="914400" marR="0" rtl="0" algn="l">
              <a:spcBef>
                <a:spcPts val="800"/>
              </a:spcBef>
              <a:spcAft>
                <a:spcPts val="0"/>
              </a:spcAft>
              <a:buNone/>
            </a:pPr>
            <a:r>
              <a:rPr b="0" i="0" lang="en-AU" sz="1600" u="none" cap="none" strike="noStrike">
                <a:solidFill>
                  <a:srgbClr val="000000"/>
                </a:solidFill>
                <a:latin typeface="Calibri"/>
                <a:ea typeface="Calibri"/>
                <a:cs typeface="Calibri"/>
                <a:sym typeface="Calibri"/>
              </a:rPr>
              <a:t>b) For those Parties that have not reported adaptation in BTRs, an additional chapter on adaptation, in accordance with the NC relevant guidelines.</a:t>
            </a:r>
            <a:endParaRPr/>
          </a:p>
          <a:p>
            <a:pPr indent="0" lvl="1" marL="457200" marR="0" rtl="0" algn="l">
              <a:spcBef>
                <a:spcPts val="800"/>
              </a:spcBef>
              <a:spcAft>
                <a:spcPts val="0"/>
              </a:spcAft>
              <a:buNone/>
            </a:pPr>
            <a:r>
              <a:t/>
            </a:r>
            <a:endParaRPr b="0" i="0" sz="1600" u="none" cap="none" strike="noStrike">
              <a:solidFill>
                <a:srgbClr val="000000"/>
              </a:solidFill>
              <a:latin typeface="Calibri"/>
              <a:ea typeface="Calibri"/>
              <a:cs typeface="Calibri"/>
              <a:sym typeface="Calibri"/>
            </a:endParaRPr>
          </a:p>
          <a:p>
            <a:pPr indent="0" lvl="0" marL="0" marR="0" rtl="0" algn="l">
              <a:spcBef>
                <a:spcPts val="800"/>
              </a:spcBef>
              <a:spcAft>
                <a:spcPts val="0"/>
              </a:spcAft>
              <a:buNone/>
            </a:pPr>
            <a:r>
              <a:rPr b="1" lang="en-AU" sz="1600">
                <a:solidFill>
                  <a:srgbClr val="000000"/>
                </a:solidFill>
                <a:latin typeface="Calibri"/>
                <a:ea typeface="Calibri"/>
                <a:cs typeface="Calibri"/>
                <a:sym typeface="Calibri"/>
              </a:rPr>
              <a:t>REDD+ Forest Reference Emission Level and/or Forest Reference Level </a:t>
            </a:r>
            <a:r>
              <a:rPr b="1" lang="en-AU" sz="1600">
                <a:solidFill>
                  <a:schemeClr val="dk1"/>
                </a:solidFill>
                <a:latin typeface="Calibri"/>
                <a:ea typeface="Calibri"/>
                <a:cs typeface="Calibri"/>
                <a:sym typeface="Calibri"/>
              </a:rPr>
              <a:t>may be submitted</a:t>
            </a:r>
            <a:r>
              <a:rPr lang="en-AU" sz="1600">
                <a:solidFill>
                  <a:schemeClr val="dk1"/>
                </a:solidFill>
                <a:latin typeface="Calibri"/>
                <a:ea typeface="Calibri"/>
                <a:cs typeface="Calibri"/>
                <a:sym typeface="Calibri"/>
              </a:rPr>
              <a:t>; and the </a:t>
            </a:r>
            <a:r>
              <a:rPr b="1" lang="en-AU" sz="1600">
                <a:solidFill>
                  <a:schemeClr val="dk1"/>
                </a:solidFill>
                <a:latin typeface="Calibri"/>
                <a:ea typeface="Calibri"/>
                <a:cs typeface="Calibri"/>
                <a:sym typeface="Calibri"/>
              </a:rPr>
              <a:t>technical annex on REDD+ </a:t>
            </a:r>
            <a:r>
              <a:rPr lang="en-AU" sz="1600">
                <a:solidFill>
                  <a:schemeClr val="dk1"/>
                </a:solidFill>
                <a:latin typeface="Calibri"/>
                <a:ea typeface="Calibri"/>
                <a:cs typeface="Calibri"/>
                <a:sym typeface="Calibri"/>
              </a:rPr>
              <a:t>for those Parties seeking results-based payments (as annex to the BTR)</a:t>
            </a:r>
            <a:endParaRPr b="1" sz="1600">
              <a:solidFill>
                <a:schemeClr val="dk1"/>
              </a:solidFill>
              <a:latin typeface="Calibri"/>
              <a:ea typeface="Calibri"/>
              <a:cs typeface="Calibri"/>
              <a:sym typeface="Calibri"/>
            </a:endParaRPr>
          </a:p>
        </p:txBody>
      </p:sp>
      <p:sp>
        <p:nvSpPr>
          <p:cNvPr id="685" name="Google Shape;685;g98f5c7f9ee_3_184"/>
          <p:cNvSpPr txBox="1"/>
          <p:nvPr/>
        </p:nvSpPr>
        <p:spPr>
          <a:xfrm>
            <a:off x="539552" y="188640"/>
            <a:ext cx="8604448" cy="517435"/>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2"/>
              </a:buClr>
              <a:buSzPts val="1600"/>
              <a:buFont typeface="Arial"/>
              <a:buNone/>
            </a:pPr>
            <a:r>
              <a:rPr b="1" lang="en-AU" sz="1600">
                <a:solidFill>
                  <a:schemeClr val="dk2"/>
                </a:solidFill>
                <a:latin typeface="Arial"/>
                <a:ea typeface="Arial"/>
                <a:cs typeface="Arial"/>
                <a:sym typeface="Arial"/>
              </a:rPr>
              <a:t>Standing reporting requirements on top of the Enhanced Transparency Framework</a:t>
            </a:r>
            <a:endParaRPr b="1" sz="1600">
              <a:solidFill>
                <a:schemeClr val="dk2"/>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0" name="Shape 690"/>
        <p:cNvGrpSpPr/>
        <p:nvPr/>
      </p:nvGrpSpPr>
      <p:grpSpPr>
        <a:xfrm>
          <a:off x="0" y="0"/>
          <a:ext cx="0" cy="0"/>
          <a:chOff x="0" y="0"/>
          <a:chExt cx="0" cy="0"/>
        </a:xfrm>
      </p:grpSpPr>
      <p:sp>
        <p:nvSpPr>
          <p:cNvPr id="691" name="Google Shape;691;g98f5c7f9ee_3_234"/>
          <p:cNvSpPr txBox="1"/>
          <p:nvPr>
            <p:ph type="title"/>
          </p:nvPr>
        </p:nvSpPr>
        <p:spPr>
          <a:xfrm>
            <a:off x="635000" y="309563"/>
            <a:ext cx="7869238" cy="314325"/>
          </a:xfrm>
          <a:prstGeom prst="rect">
            <a:avLst/>
          </a:prstGeom>
          <a:noFill/>
          <a:ln>
            <a:noFill/>
          </a:ln>
        </p:spPr>
        <p:txBody>
          <a:bodyPr anchorCtr="0" anchor="ctr" bIns="0" lIns="0" spcFirstLastPara="1" rIns="0" wrap="square" tIns="0">
            <a:noAutofit/>
          </a:bodyPr>
          <a:lstStyle/>
          <a:p>
            <a:pPr indent="0" lvl="0" marL="0" rtl="0" algn="l">
              <a:lnSpc>
                <a:spcPct val="93750"/>
              </a:lnSpc>
              <a:spcBef>
                <a:spcPts val="0"/>
              </a:spcBef>
              <a:spcAft>
                <a:spcPts val="0"/>
              </a:spcAft>
              <a:buNone/>
            </a:pPr>
            <a:r>
              <a:rPr b="1" lang="en-AU" sz="1600"/>
              <a:t>Global stocktake - components</a:t>
            </a:r>
            <a:endParaRPr/>
          </a:p>
        </p:txBody>
      </p:sp>
      <p:sp>
        <p:nvSpPr>
          <p:cNvPr id="692" name="Google Shape;692;g98f5c7f9ee_3_234"/>
          <p:cNvSpPr txBox="1"/>
          <p:nvPr>
            <p:ph idx="1" type="body"/>
          </p:nvPr>
        </p:nvSpPr>
        <p:spPr>
          <a:xfrm>
            <a:off x="539552" y="980728"/>
            <a:ext cx="8191021" cy="4896544"/>
          </a:xfrm>
          <a:prstGeom prst="rect">
            <a:avLst/>
          </a:prstGeom>
          <a:noFill/>
          <a:ln>
            <a:noFill/>
          </a:ln>
        </p:spPr>
        <p:txBody>
          <a:bodyPr anchorCtr="0" anchor="ctr" bIns="0" lIns="0" spcFirstLastPara="1" rIns="0" wrap="square" tIns="0">
            <a:noAutofit/>
          </a:bodyPr>
          <a:lstStyle/>
          <a:p>
            <a:pPr indent="-457189" lvl="0" marL="457189" rtl="0" algn="l">
              <a:lnSpc>
                <a:spcPct val="181250"/>
              </a:lnSpc>
              <a:spcBef>
                <a:spcPts val="0"/>
              </a:spcBef>
              <a:spcAft>
                <a:spcPts val="0"/>
              </a:spcAft>
              <a:buClr>
                <a:srgbClr val="000000"/>
              </a:buClr>
              <a:buSzPts val="1600"/>
              <a:buFont typeface="Arial"/>
              <a:buAutoNum type="arabicPeriod"/>
            </a:pPr>
            <a:r>
              <a:rPr b="1" lang="en-AU" sz="1600">
                <a:solidFill>
                  <a:srgbClr val="000000"/>
                </a:solidFill>
                <a:latin typeface="Calibri"/>
                <a:ea typeface="Calibri"/>
                <a:cs typeface="Calibri"/>
                <a:sym typeface="Calibri"/>
              </a:rPr>
              <a:t>Information collection and preparation</a:t>
            </a:r>
            <a:r>
              <a:rPr lang="en-AU" sz="1600">
                <a:solidFill>
                  <a:srgbClr val="000000"/>
                </a:solidFill>
                <a:latin typeface="Calibri"/>
                <a:ea typeface="Calibri"/>
                <a:cs typeface="Calibri"/>
                <a:sym typeface="Calibri"/>
              </a:rPr>
              <a:t>	</a:t>
            </a:r>
            <a:r>
              <a:rPr lang="en-AU" sz="1600">
                <a:solidFill>
                  <a:schemeClr val="accent6"/>
                </a:solidFill>
                <a:latin typeface="Calibri"/>
                <a:ea typeface="Calibri"/>
                <a:cs typeface="Calibri"/>
                <a:sym typeface="Calibri"/>
              </a:rPr>
              <a:t>	</a:t>
            </a:r>
            <a:r>
              <a:rPr lang="en-AU" sz="1600">
                <a:solidFill>
                  <a:srgbClr val="235B74"/>
                </a:solidFill>
                <a:latin typeface="Calibri"/>
                <a:ea typeface="Calibri"/>
                <a:cs typeface="Calibri"/>
                <a:sym typeface="Calibri"/>
              </a:rPr>
              <a:t>2021/2022 - 2023</a:t>
            </a:r>
            <a:endParaRPr/>
          </a:p>
          <a:p>
            <a:pPr indent="-228600" lvl="2" marL="1143000" rtl="0" algn="l">
              <a:spcBef>
                <a:spcPts val="320"/>
              </a:spcBef>
              <a:spcAft>
                <a:spcPts val="0"/>
              </a:spcAft>
              <a:buNone/>
            </a:pPr>
            <a:r>
              <a:rPr lang="en-AU" sz="1600">
                <a:solidFill>
                  <a:srgbClr val="000000"/>
                </a:solidFill>
                <a:latin typeface="Calibri"/>
                <a:ea typeface="Calibri"/>
                <a:cs typeface="Calibri"/>
                <a:sym typeface="Calibri"/>
              </a:rPr>
              <a:t>SBSTA/SBI joint contact group</a:t>
            </a:r>
            <a:endParaRPr/>
          </a:p>
          <a:p>
            <a:pPr indent="-228600" lvl="2" marL="1143000" rtl="0" algn="l">
              <a:spcBef>
                <a:spcPts val="320"/>
              </a:spcBef>
              <a:spcAft>
                <a:spcPts val="0"/>
              </a:spcAft>
              <a:buNone/>
            </a:pPr>
            <a:r>
              <a:rPr lang="en-AU" sz="1600">
                <a:solidFill>
                  <a:srgbClr val="000000"/>
                </a:solidFill>
                <a:latin typeface="Calibri"/>
                <a:ea typeface="Calibri"/>
                <a:cs typeface="Calibri"/>
                <a:sym typeface="Calibri"/>
              </a:rPr>
              <a:t>Sources of input (inc. synthesis reports)</a:t>
            </a:r>
            <a:endParaRPr/>
          </a:p>
          <a:p>
            <a:pPr indent="-457189" lvl="0" marL="457189" rtl="0" algn="l">
              <a:lnSpc>
                <a:spcPct val="181250"/>
              </a:lnSpc>
              <a:spcBef>
                <a:spcPts val="0"/>
              </a:spcBef>
              <a:spcAft>
                <a:spcPts val="0"/>
              </a:spcAft>
              <a:buClr>
                <a:srgbClr val="000000"/>
              </a:buClr>
              <a:buSzPts val="1600"/>
              <a:buFont typeface="Arial"/>
              <a:buAutoNum type="arabicPeriod"/>
            </a:pPr>
            <a:r>
              <a:rPr b="1" lang="en-AU" sz="1600">
                <a:solidFill>
                  <a:srgbClr val="000000"/>
                </a:solidFill>
                <a:latin typeface="Calibri"/>
                <a:ea typeface="Calibri"/>
                <a:cs typeface="Calibri"/>
                <a:sym typeface="Calibri"/>
              </a:rPr>
              <a:t>Technical assessment</a:t>
            </a:r>
            <a:r>
              <a:rPr lang="en-AU" sz="1600">
                <a:solidFill>
                  <a:srgbClr val="000000"/>
                </a:solidFill>
                <a:latin typeface="Calibri"/>
                <a:ea typeface="Calibri"/>
                <a:cs typeface="Calibri"/>
                <a:sym typeface="Calibri"/>
              </a:rPr>
              <a:t>				</a:t>
            </a:r>
            <a:r>
              <a:rPr lang="en-AU" sz="1600">
                <a:solidFill>
                  <a:srgbClr val="235B74"/>
                </a:solidFill>
                <a:latin typeface="Calibri"/>
                <a:ea typeface="Calibri"/>
                <a:cs typeface="Calibri"/>
                <a:sym typeface="Calibri"/>
              </a:rPr>
              <a:t>2022 - 2023</a:t>
            </a:r>
            <a:endParaRPr/>
          </a:p>
          <a:p>
            <a:pPr indent="-228600" lvl="2" marL="1143000" rtl="0" algn="l">
              <a:spcBef>
                <a:spcPts val="320"/>
              </a:spcBef>
              <a:spcAft>
                <a:spcPts val="0"/>
              </a:spcAft>
              <a:buNone/>
            </a:pPr>
            <a:r>
              <a:rPr lang="en-AU" sz="1600">
                <a:latin typeface="Calibri"/>
                <a:ea typeface="Calibri"/>
                <a:cs typeface="Calibri"/>
                <a:sym typeface="Calibri"/>
              </a:rPr>
              <a:t>Technical dialogue guided by 2 co-facilitators</a:t>
            </a:r>
            <a:endParaRPr/>
          </a:p>
          <a:p>
            <a:pPr indent="-228600" lvl="2" marL="1143000" rtl="0" algn="l">
              <a:spcBef>
                <a:spcPts val="320"/>
              </a:spcBef>
              <a:spcAft>
                <a:spcPts val="0"/>
              </a:spcAft>
              <a:buNone/>
            </a:pPr>
            <a:r>
              <a:rPr lang="en-AU" sz="1600">
                <a:latin typeface="Calibri"/>
                <a:ea typeface="Calibri"/>
                <a:cs typeface="Calibri"/>
                <a:sym typeface="Calibri"/>
              </a:rPr>
              <a:t>Consider IPCC assessments</a:t>
            </a:r>
            <a:endParaRPr/>
          </a:p>
          <a:p>
            <a:pPr indent="-228600" lvl="2" marL="1143000" rtl="0" algn="l">
              <a:spcBef>
                <a:spcPts val="320"/>
              </a:spcBef>
              <a:spcAft>
                <a:spcPts val="0"/>
              </a:spcAft>
              <a:buNone/>
            </a:pPr>
            <a:r>
              <a:rPr lang="en-AU" sz="1600">
                <a:latin typeface="Calibri"/>
                <a:ea typeface="Calibri"/>
                <a:cs typeface="Calibri"/>
                <a:sym typeface="Calibri"/>
              </a:rPr>
              <a:t>Separate SBSTA-IPCC special events</a:t>
            </a:r>
            <a:endParaRPr/>
          </a:p>
          <a:p>
            <a:pPr indent="-342900" lvl="0" marL="342900" rtl="0" algn="l">
              <a:lnSpc>
                <a:spcPct val="181250"/>
              </a:lnSpc>
              <a:spcBef>
                <a:spcPts val="0"/>
              </a:spcBef>
              <a:spcAft>
                <a:spcPts val="0"/>
              </a:spcAft>
              <a:buClr>
                <a:schemeClr val="dk1"/>
              </a:buClr>
              <a:buSzPts val="1600"/>
              <a:buFont typeface="Calibri"/>
              <a:buAutoNum type="arabicPeriod"/>
            </a:pPr>
            <a:r>
              <a:rPr b="1" lang="en-AU" sz="1600">
                <a:latin typeface="Calibri"/>
                <a:ea typeface="Calibri"/>
                <a:cs typeface="Calibri"/>
                <a:sym typeface="Calibri"/>
              </a:rPr>
              <a:t>Consideration of outputs</a:t>
            </a:r>
            <a:r>
              <a:rPr lang="en-AU" sz="1600">
                <a:latin typeface="Calibri"/>
                <a:ea typeface="Calibri"/>
                <a:cs typeface="Calibri"/>
                <a:sym typeface="Calibri"/>
              </a:rPr>
              <a:t>				</a:t>
            </a:r>
            <a:r>
              <a:rPr lang="en-AU" sz="1600">
                <a:solidFill>
                  <a:srgbClr val="235B74"/>
                </a:solidFill>
                <a:latin typeface="Calibri"/>
                <a:ea typeface="Calibri"/>
                <a:cs typeface="Calibri"/>
                <a:sym typeface="Calibri"/>
              </a:rPr>
              <a:t>2023</a:t>
            </a:r>
            <a:endParaRPr/>
          </a:p>
          <a:p>
            <a:pPr indent="-228600" lvl="2" marL="1143000" rtl="0" algn="l">
              <a:spcBef>
                <a:spcPts val="320"/>
              </a:spcBef>
              <a:spcAft>
                <a:spcPts val="0"/>
              </a:spcAft>
              <a:buNone/>
            </a:pPr>
            <a:r>
              <a:rPr lang="en-AU" sz="1600">
                <a:solidFill>
                  <a:srgbClr val="000000"/>
                </a:solidFill>
                <a:latin typeface="Calibri"/>
                <a:ea typeface="Calibri"/>
                <a:cs typeface="Calibri"/>
                <a:sym typeface="Calibri"/>
              </a:rPr>
              <a:t>identify opportunities for enhancing efforts, challenges, </a:t>
            </a:r>
            <a:br>
              <a:rPr lang="en-AU" sz="1600">
                <a:solidFill>
                  <a:srgbClr val="000000"/>
                </a:solidFill>
                <a:latin typeface="Calibri"/>
                <a:ea typeface="Calibri"/>
                <a:cs typeface="Calibri"/>
                <a:sym typeface="Calibri"/>
              </a:rPr>
            </a:br>
            <a:r>
              <a:rPr lang="en-AU" sz="1600">
                <a:solidFill>
                  <a:srgbClr val="000000"/>
                </a:solidFill>
                <a:latin typeface="Calibri"/>
                <a:ea typeface="Calibri"/>
                <a:cs typeface="Calibri"/>
                <a:sym typeface="Calibri"/>
              </a:rPr>
              <a:t>good practices, and political messages</a:t>
            </a:r>
            <a:endParaRPr/>
          </a:p>
          <a:p>
            <a:pPr indent="-228600" lvl="2" marL="1143000" rtl="0" algn="l">
              <a:spcBef>
                <a:spcPts val="320"/>
              </a:spcBef>
              <a:spcAft>
                <a:spcPts val="0"/>
              </a:spcAft>
              <a:buNone/>
            </a:pPr>
            <a:r>
              <a:rPr lang="en-AU" sz="1600">
                <a:solidFill>
                  <a:srgbClr val="000000"/>
                </a:solidFill>
                <a:latin typeface="Calibri"/>
                <a:ea typeface="Calibri"/>
                <a:cs typeface="Calibri"/>
                <a:sym typeface="Calibri"/>
              </a:rPr>
              <a:t>HL events to communicate messages</a:t>
            </a:r>
            <a:endParaRPr/>
          </a:p>
          <a:p>
            <a:pPr indent="0" lvl="1" marL="478355" rtl="0" algn="l">
              <a:spcBef>
                <a:spcPts val="320"/>
              </a:spcBef>
              <a:spcAft>
                <a:spcPts val="0"/>
              </a:spcAft>
              <a:buClr>
                <a:schemeClr val="dk1"/>
              </a:buClr>
              <a:buSzPts val="1600"/>
              <a:buFont typeface="Arial"/>
              <a:buNone/>
            </a:pPr>
            <a:r>
              <a:t/>
            </a:r>
            <a:endParaRPr sz="1600">
              <a:solidFill>
                <a:srgbClr val="000000"/>
              </a:solidFill>
              <a:latin typeface="Calibri"/>
              <a:ea typeface="Calibri"/>
              <a:cs typeface="Calibri"/>
              <a:sym typeface="Calibri"/>
            </a:endParaRPr>
          </a:p>
          <a:p>
            <a:pPr indent="0" lvl="1" marL="478355" rtl="0" algn="l">
              <a:spcBef>
                <a:spcPts val="320"/>
              </a:spcBef>
              <a:spcAft>
                <a:spcPts val="0"/>
              </a:spcAft>
              <a:buClr>
                <a:srgbClr val="000000"/>
              </a:buClr>
              <a:buSzPts val="1600"/>
              <a:buFont typeface="Calibri"/>
              <a:buNone/>
            </a:pPr>
            <a:r>
              <a:rPr lang="en-AU" sz="1600">
                <a:solidFill>
                  <a:srgbClr val="000000"/>
                </a:solidFill>
                <a:latin typeface="Calibri"/>
                <a:ea typeface="Calibri"/>
                <a:cs typeface="Calibri"/>
                <a:sym typeface="Calibri"/>
              </a:rPr>
              <a:t>SB Chairs were invited to provide guiding questions for each of the 3 stages above</a:t>
            </a:r>
            <a:br>
              <a:rPr lang="en-AU" sz="1600">
                <a:solidFill>
                  <a:srgbClr val="000000"/>
                </a:solidFill>
                <a:latin typeface="Calibri"/>
                <a:ea typeface="Calibri"/>
                <a:cs typeface="Calibri"/>
                <a:sym typeface="Calibri"/>
              </a:rPr>
            </a:br>
            <a:r>
              <a:rPr lang="en-AU" sz="1600">
                <a:solidFill>
                  <a:srgbClr val="000000"/>
                </a:solidFill>
                <a:latin typeface="Calibri"/>
                <a:ea typeface="Calibri"/>
                <a:cs typeface="Calibri"/>
                <a:sym typeface="Calibri"/>
              </a:rPr>
              <a:t>Decision for GST modalities: Decision 19/CMA.1 </a:t>
            </a:r>
            <a:r>
              <a:rPr lang="en-AU" sz="1600" u="sng">
                <a:solidFill>
                  <a:schemeClr val="dk2"/>
                </a:solidFill>
                <a:latin typeface="Calibri"/>
                <a:ea typeface="Calibri"/>
                <a:cs typeface="Calibri"/>
                <a:sym typeface="Calibri"/>
                <a:hlinkClick r:id="rId3">
                  <a:extLst>
                    <a:ext uri="{A12FA001-AC4F-418D-AE19-62706E023703}">
                      <ahyp:hlinkClr val="tx"/>
                    </a:ext>
                  </a:extLst>
                </a:hlinkClick>
              </a:rPr>
              <a:t>https://unfccc.int/documents/193408</a:t>
            </a:r>
            <a:r>
              <a:rPr lang="en-AU" sz="1600">
                <a:solidFill>
                  <a:srgbClr val="000000"/>
                </a:solidFill>
                <a:latin typeface="Calibri"/>
                <a:ea typeface="Calibri"/>
                <a:cs typeface="Calibri"/>
                <a:sym typeface="Calibri"/>
              </a:rPr>
              <a:t>   </a:t>
            </a:r>
            <a:endParaRPr/>
          </a:p>
          <a:p>
            <a:pPr indent="0" lvl="1" marL="478355" rtl="0" algn="l">
              <a:spcBef>
                <a:spcPts val="320"/>
              </a:spcBef>
              <a:spcAft>
                <a:spcPts val="0"/>
              </a:spcAft>
              <a:buClr>
                <a:srgbClr val="000000"/>
              </a:buClr>
              <a:buSzPts val="1600"/>
              <a:buFont typeface="Calibri"/>
              <a:buNone/>
            </a:pPr>
            <a:r>
              <a:rPr lang="en-AU" sz="1600">
                <a:solidFill>
                  <a:srgbClr val="000000"/>
                </a:solidFill>
                <a:latin typeface="Calibri"/>
                <a:ea typeface="Calibri"/>
                <a:cs typeface="Calibri"/>
                <a:sym typeface="Calibri"/>
              </a:rPr>
              <a:t>In para 15 – After each GST – COP can refine logistical and procedural elements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7" name="Shape 697"/>
        <p:cNvGrpSpPr/>
        <p:nvPr/>
      </p:nvGrpSpPr>
      <p:grpSpPr>
        <a:xfrm>
          <a:off x="0" y="0"/>
          <a:ext cx="0" cy="0"/>
          <a:chOff x="0" y="0"/>
          <a:chExt cx="0" cy="0"/>
        </a:xfrm>
      </p:grpSpPr>
      <p:grpSp>
        <p:nvGrpSpPr>
          <p:cNvPr id="698" name="Google Shape;698;g98f5c7f9ee_3_240"/>
          <p:cNvGrpSpPr/>
          <p:nvPr/>
        </p:nvGrpSpPr>
        <p:grpSpPr>
          <a:xfrm>
            <a:off x="899592" y="1122579"/>
            <a:ext cx="6912768" cy="4310145"/>
            <a:chOff x="0" y="69843"/>
            <a:chExt cx="6912768" cy="4310145"/>
          </a:xfrm>
        </p:grpSpPr>
        <p:sp>
          <p:nvSpPr>
            <p:cNvPr id="699" name="Google Shape;699;g98f5c7f9ee_3_240"/>
            <p:cNvSpPr/>
            <p:nvPr/>
          </p:nvSpPr>
          <p:spPr>
            <a:xfrm>
              <a:off x="0" y="193827"/>
              <a:ext cx="6912768" cy="882000"/>
            </a:xfrm>
            <a:prstGeom prst="rect">
              <a:avLst/>
            </a:prstGeom>
            <a:noFill/>
            <a:ln cap="flat" cmpd="sng" w="25400">
              <a:solidFill>
                <a:srgbClr val="4993D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g98f5c7f9ee_3_240"/>
            <p:cNvSpPr txBox="1"/>
            <p:nvPr/>
          </p:nvSpPr>
          <p:spPr>
            <a:xfrm>
              <a:off x="0" y="193827"/>
              <a:ext cx="6912768" cy="882000"/>
            </a:xfrm>
            <a:prstGeom prst="rect">
              <a:avLst/>
            </a:prstGeom>
            <a:noFill/>
            <a:ln>
              <a:noFill/>
            </a:ln>
          </p:spPr>
          <p:txBody>
            <a:bodyPr anchorCtr="0" anchor="t" bIns="99550" lIns="536500" spcFirstLastPara="1" rIns="536500" wrap="square" tIns="145775">
              <a:noAutofit/>
            </a:bodyPr>
            <a:lstStyle/>
            <a:p>
              <a:pPr indent="-114300" lvl="1" marL="114300" marR="0" rtl="0" algn="l">
                <a:lnSpc>
                  <a:spcPct val="90000"/>
                </a:lnSpc>
                <a:spcBef>
                  <a:spcPts val="0"/>
                </a:spcBef>
                <a:spcAft>
                  <a:spcPts val="0"/>
                </a:spcAft>
                <a:buClr>
                  <a:schemeClr val="dk1"/>
                </a:buClr>
                <a:buSzPts val="1400"/>
                <a:buFont typeface="Arial"/>
                <a:buChar char="•"/>
              </a:pPr>
              <a:r>
                <a:rPr b="0" i="0" lang="en-AU" sz="1400" u="none" cap="none" strike="noStrike">
                  <a:solidFill>
                    <a:schemeClr val="dk1"/>
                  </a:solidFill>
                  <a:latin typeface="Calibri"/>
                  <a:ea typeface="Calibri"/>
                  <a:cs typeface="Calibri"/>
                  <a:sym typeface="Calibri"/>
                </a:rPr>
                <a:t>Overall effect of NDCs</a:t>
              </a:r>
              <a:endParaRPr/>
            </a:p>
            <a:p>
              <a:pPr indent="-114300" lvl="1" marL="114300" marR="0" rtl="0" algn="l">
                <a:lnSpc>
                  <a:spcPct val="90000"/>
                </a:lnSpc>
                <a:spcBef>
                  <a:spcPts val="210"/>
                </a:spcBef>
                <a:spcAft>
                  <a:spcPts val="0"/>
                </a:spcAft>
                <a:buClr>
                  <a:schemeClr val="dk1"/>
                </a:buClr>
                <a:buSzPts val="1400"/>
                <a:buFont typeface="Arial"/>
                <a:buChar char="•"/>
              </a:pPr>
              <a:r>
                <a:rPr b="0" i="0" lang="en-AU" sz="1400" u="none" cap="none" strike="noStrike">
                  <a:solidFill>
                    <a:schemeClr val="dk1"/>
                  </a:solidFill>
                  <a:latin typeface="Calibri"/>
                  <a:ea typeface="Calibri"/>
                  <a:cs typeface="Calibri"/>
                  <a:sym typeface="Calibri"/>
                </a:rPr>
                <a:t>State of GHG emissions and removals and mitigation efforts undertaken by Parties</a:t>
              </a:r>
              <a:endParaRPr/>
            </a:p>
          </p:txBody>
        </p:sp>
        <p:sp>
          <p:nvSpPr>
            <p:cNvPr id="701" name="Google Shape;701;g98f5c7f9ee_3_240"/>
            <p:cNvSpPr/>
            <p:nvPr/>
          </p:nvSpPr>
          <p:spPr>
            <a:xfrm>
              <a:off x="345638" y="69843"/>
              <a:ext cx="5322831" cy="227304"/>
            </a:xfrm>
            <a:prstGeom prst="roundRect">
              <a:avLst>
                <a:gd fmla="val 16667" name="adj"/>
              </a:avLst>
            </a:prstGeom>
            <a:solidFill>
              <a:srgbClr val="4993DB"/>
            </a:solidFill>
            <a:ln cap="flat" cmpd="sng" w="254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g98f5c7f9ee_3_240"/>
            <p:cNvSpPr txBox="1"/>
            <p:nvPr/>
          </p:nvSpPr>
          <p:spPr>
            <a:xfrm>
              <a:off x="356734" y="80939"/>
              <a:ext cx="5300639" cy="205112"/>
            </a:xfrm>
            <a:prstGeom prst="rect">
              <a:avLst/>
            </a:prstGeom>
            <a:noFill/>
            <a:ln>
              <a:noFill/>
            </a:ln>
          </p:spPr>
          <p:txBody>
            <a:bodyPr anchorCtr="0" anchor="ctr" bIns="0" lIns="182900" spcFirstLastPara="1" rIns="182900" wrap="square" tIns="0">
              <a:noAutofit/>
            </a:bodyPr>
            <a:lstStyle/>
            <a:p>
              <a:pPr indent="0" lvl="0" marL="0" marR="0" rtl="0" algn="l">
                <a:lnSpc>
                  <a:spcPct val="90000"/>
                </a:lnSpc>
                <a:spcBef>
                  <a:spcPts val="0"/>
                </a:spcBef>
                <a:spcAft>
                  <a:spcPts val="0"/>
                </a:spcAft>
                <a:buClr>
                  <a:schemeClr val="lt1"/>
                </a:buClr>
                <a:buSzPts val="1400"/>
                <a:buFont typeface="Calibri"/>
                <a:buNone/>
              </a:pPr>
              <a:r>
                <a:rPr lang="en-AU" sz="1400">
                  <a:solidFill>
                    <a:schemeClr val="lt1"/>
                  </a:solidFill>
                  <a:latin typeface="Calibri"/>
                  <a:ea typeface="Calibri"/>
                  <a:cs typeface="Calibri"/>
                  <a:sym typeface="Calibri"/>
                </a:rPr>
                <a:t>Mitigation</a:t>
              </a:r>
              <a:endParaRPr sz="1400">
                <a:solidFill>
                  <a:schemeClr val="lt1"/>
                </a:solidFill>
                <a:latin typeface="Calibri"/>
                <a:ea typeface="Calibri"/>
                <a:cs typeface="Calibri"/>
                <a:sym typeface="Calibri"/>
              </a:endParaRPr>
            </a:p>
          </p:txBody>
        </p:sp>
        <p:sp>
          <p:nvSpPr>
            <p:cNvPr id="703" name="Google Shape;703;g98f5c7f9ee_3_240"/>
            <p:cNvSpPr/>
            <p:nvPr/>
          </p:nvSpPr>
          <p:spPr>
            <a:xfrm>
              <a:off x="0" y="1237611"/>
              <a:ext cx="6912768" cy="441000"/>
            </a:xfrm>
            <a:prstGeom prst="rect">
              <a:avLst/>
            </a:prstGeom>
            <a:noFill/>
            <a:ln cap="flat" cmpd="sng" w="25400">
              <a:solidFill>
                <a:srgbClr val="4993D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g98f5c7f9ee_3_240"/>
            <p:cNvSpPr txBox="1"/>
            <p:nvPr/>
          </p:nvSpPr>
          <p:spPr>
            <a:xfrm>
              <a:off x="0" y="1237611"/>
              <a:ext cx="6912768" cy="441000"/>
            </a:xfrm>
            <a:prstGeom prst="rect">
              <a:avLst/>
            </a:prstGeom>
            <a:noFill/>
            <a:ln>
              <a:noFill/>
            </a:ln>
          </p:spPr>
          <p:txBody>
            <a:bodyPr anchorCtr="0" anchor="t" bIns="99550" lIns="536500" spcFirstLastPara="1" rIns="536500" wrap="square" tIns="145775">
              <a:noAutofit/>
            </a:bodyPr>
            <a:lstStyle/>
            <a:p>
              <a:pPr indent="-114300" lvl="1" marL="114300" marR="0" rtl="0" algn="l">
                <a:lnSpc>
                  <a:spcPct val="90000"/>
                </a:lnSpc>
                <a:spcBef>
                  <a:spcPts val="0"/>
                </a:spcBef>
                <a:spcAft>
                  <a:spcPts val="0"/>
                </a:spcAft>
                <a:buClr>
                  <a:schemeClr val="dk1"/>
                </a:buClr>
                <a:buSzPts val="1400"/>
                <a:buFont typeface="Arial"/>
                <a:buChar char="•"/>
              </a:pPr>
              <a:r>
                <a:rPr b="0" i="0" lang="en-AU" sz="1400" u="none" cap="none" strike="noStrike">
                  <a:solidFill>
                    <a:schemeClr val="dk1"/>
                  </a:solidFill>
                  <a:latin typeface="Calibri"/>
                  <a:ea typeface="Calibri"/>
                  <a:cs typeface="Calibri"/>
                  <a:sym typeface="Calibri"/>
                </a:rPr>
                <a:t>State of adaptation efforts, support, experiences and priorities</a:t>
              </a:r>
              <a:endParaRPr b="0" i="0" sz="1400" u="none" cap="none" strike="noStrike">
                <a:solidFill>
                  <a:schemeClr val="dk1"/>
                </a:solidFill>
                <a:latin typeface="Calibri"/>
                <a:ea typeface="Calibri"/>
                <a:cs typeface="Calibri"/>
                <a:sym typeface="Calibri"/>
              </a:endParaRPr>
            </a:p>
          </p:txBody>
        </p:sp>
        <p:sp>
          <p:nvSpPr>
            <p:cNvPr id="705" name="Google Shape;705;g98f5c7f9ee_3_240"/>
            <p:cNvSpPr/>
            <p:nvPr/>
          </p:nvSpPr>
          <p:spPr>
            <a:xfrm>
              <a:off x="345638" y="1113627"/>
              <a:ext cx="5322831" cy="227304"/>
            </a:xfrm>
            <a:prstGeom prst="roundRect">
              <a:avLst>
                <a:gd fmla="val 16667" name="adj"/>
              </a:avLst>
            </a:prstGeom>
            <a:solidFill>
              <a:srgbClr val="4993DB"/>
            </a:solidFill>
            <a:ln cap="flat" cmpd="sng" w="254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g98f5c7f9ee_3_240"/>
            <p:cNvSpPr txBox="1"/>
            <p:nvPr/>
          </p:nvSpPr>
          <p:spPr>
            <a:xfrm>
              <a:off x="356734" y="1124723"/>
              <a:ext cx="5300639" cy="205112"/>
            </a:xfrm>
            <a:prstGeom prst="rect">
              <a:avLst/>
            </a:prstGeom>
            <a:noFill/>
            <a:ln>
              <a:noFill/>
            </a:ln>
          </p:spPr>
          <p:txBody>
            <a:bodyPr anchorCtr="0" anchor="ctr" bIns="0" lIns="182900" spcFirstLastPara="1" rIns="182900" wrap="square" tIns="0">
              <a:noAutofit/>
            </a:bodyPr>
            <a:lstStyle/>
            <a:p>
              <a:pPr indent="0" lvl="0" marL="0" marR="0" rtl="0" algn="l">
                <a:lnSpc>
                  <a:spcPct val="90000"/>
                </a:lnSpc>
                <a:spcBef>
                  <a:spcPts val="0"/>
                </a:spcBef>
                <a:spcAft>
                  <a:spcPts val="0"/>
                </a:spcAft>
                <a:buClr>
                  <a:schemeClr val="lt1"/>
                </a:buClr>
                <a:buSzPts val="1400"/>
                <a:buFont typeface="Calibri"/>
                <a:buNone/>
              </a:pPr>
              <a:r>
                <a:rPr lang="en-AU" sz="1400">
                  <a:solidFill>
                    <a:schemeClr val="lt1"/>
                  </a:solidFill>
                  <a:latin typeface="Calibri"/>
                  <a:ea typeface="Calibri"/>
                  <a:cs typeface="Calibri"/>
                  <a:sym typeface="Calibri"/>
                </a:rPr>
                <a:t>Adaptation</a:t>
              </a:r>
              <a:endParaRPr sz="1400">
                <a:solidFill>
                  <a:schemeClr val="lt1"/>
                </a:solidFill>
                <a:latin typeface="Calibri"/>
                <a:ea typeface="Calibri"/>
                <a:cs typeface="Calibri"/>
                <a:sym typeface="Calibri"/>
              </a:endParaRPr>
            </a:p>
          </p:txBody>
        </p:sp>
        <p:sp>
          <p:nvSpPr>
            <p:cNvPr id="707" name="Google Shape;707;g98f5c7f9ee_3_240"/>
            <p:cNvSpPr/>
            <p:nvPr/>
          </p:nvSpPr>
          <p:spPr>
            <a:xfrm>
              <a:off x="0" y="1840395"/>
              <a:ext cx="6912768" cy="904049"/>
            </a:xfrm>
            <a:prstGeom prst="rect">
              <a:avLst/>
            </a:prstGeom>
            <a:noFill/>
            <a:ln cap="flat" cmpd="sng" w="25400">
              <a:solidFill>
                <a:srgbClr val="4993D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g98f5c7f9ee_3_240"/>
            <p:cNvSpPr txBox="1"/>
            <p:nvPr/>
          </p:nvSpPr>
          <p:spPr>
            <a:xfrm>
              <a:off x="0" y="1840395"/>
              <a:ext cx="6912768" cy="904049"/>
            </a:xfrm>
            <a:prstGeom prst="rect">
              <a:avLst/>
            </a:prstGeom>
            <a:noFill/>
            <a:ln>
              <a:noFill/>
            </a:ln>
          </p:spPr>
          <p:txBody>
            <a:bodyPr anchorCtr="0" anchor="t" bIns="99550" lIns="536500" spcFirstLastPara="1" rIns="536500" wrap="square" tIns="145775">
              <a:noAutofit/>
            </a:bodyPr>
            <a:lstStyle/>
            <a:p>
              <a:pPr indent="-114300" lvl="1" marL="114300" marR="0" rtl="0" algn="l">
                <a:lnSpc>
                  <a:spcPct val="90000"/>
                </a:lnSpc>
                <a:spcBef>
                  <a:spcPts val="0"/>
                </a:spcBef>
                <a:spcAft>
                  <a:spcPts val="0"/>
                </a:spcAft>
                <a:buClr>
                  <a:schemeClr val="dk1"/>
                </a:buClr>
                <a:buSzPts val="1400"/>
                <a:buFont typeface="Calibri"/>
                <a:buChar char="•"/>
              </a:pPr>
              <a:r>
                <a:rPr b="0" i="0" lang="en-AU" sz="1400" u="none" cap="none" strike="noStrike">
                  <a:solidFill>
                    <a:schemeClr val="dk1"/>
                  </a:solidFill>
                  <a:latin typeface="Calibri"/>
                  <a:ea typeface="Calibri"/>
                  <a:cs typeface="Calibri"/>
                  <a:sym typeface="Calibri"/>
                </a:rPr>
                <a:t>  Finance flows and financial support </a:t>
              </a:r>
              <a:endParaRPr/>
            </a:p>
            <a:p>
              <a:pPr indent="-114300" lvl="1" marL="114300" marR="0" rtl="0" algn="l">
                <a:lnSpc>
                  <a:spcPct val="90000"/>
                </a:lnSpc>
                <a:spcBef>
                  <a:spcPts val="210"/>
                </a:spcBef>
                <a:spcAft>
                  <a:spcPts val="0"/>
                </a:spcAft>
                <a:buClr>
                  <a:schemeClr val="dk1"/>
                </a:buClr>
                <a:buSzPts val="1400"/>
                <a:buFont typeface="Calibri"/>
                <a:buChar char="•"/>
              </a:pPr>
              <a:r>
                <a:rPr b="0" i="0" lang="en-AU" sz="1400" u="none" cap="none" strike="noStrike">
                  <a:solidFill>
                    <a:schemeClr val="dk1"/>
                  </a:solidFill>
                  <a:latin typeface="Calibri"/>
                  <a:ea typeface="Calibri"/>
                  <a:cs typeface="Calibri"/>
                  <a:sym typeface="Calibri"/>
                </a:rPr>
                <a:t>  Technology</a:t>
              </a:r>
              <a:endParaRPr b="0" i="0" sz="1400" u="none" cap="none" strike="noStrike">
                <a:solidFill>
                  <a:schemeClr val="dk1"/>
                </a:solidFill>
                <a:latin typeface="Calibri"/>
                <a:ea typeface="Calibri"/>
                <a:cs typeface="Calibri"/>
                <a:sym typeface="Calibri"/>
              </a:endParaRPr>
            </a:p>
            <a:p>
              <a:pPr indent="-114300" lvl="1" marL="114300" marR="0" rtl="0" algn="l">
                <a:lnSpc>
                  <a:spcPct val="90000"/>
                </a:lnSpc>
                <a:spcBef>
                  <a:spcPts val="210"/>
                </a:spcBef>
                <a:spcAft>
                  <a:spcPts val="0"/>
                </a:spcAft>
                <a:buClr>
                  <a:schemeClr val="dk1"/>
                </a:buClr>
                <a:buSzPts val="1400"/>
                <a:buFont typeface="Calibri"/>
                <a:buChar char="•"/>
              </a:pPr>
              <a:r>
                <a:rPr b="0" i="0" lang="en-AU" sz="1400" u="none" cap="none" strike="noStrike">
                  <a:solidFill>
                    <a:schemeClr val="dk1"/>
                  </a:solidFill>
                  <a:latin typeface="Calibri"/>
                  <a:ea typeface="Calibri"/>
                  <a:cs typeface="Calibri"/>
                  <a:sym typeface="Calibri"/>
                </a:rPr>
                <a:t>  Capacity-Building</a:t>
              </a:r>
              <a:endParaRPr/>
            </a:p>
          </p:txBody>
        </p:sp>
        <p:sp>
          <p:nvSpPr>
            <p:cNvPr id="709" name="Google Shape;709;g98f5c7f9ee_3_240"/>
            <p:cNvSpPr/>
            <p:nvPr/>
          </p:nvSpPr>
          <p:spPr>
            <a:xfrm>
              <a:off x="345638" y="1716411"/>
              <a:ext cx="5322831" cy="227304"/>
            </a:xfrm>
            <a:prstGeom prst="roundRect">
              <a:avLst>
                <a:gd fmla="val 16667" name="adj"/>
              </a:avLst>
            </a:prstGeom>
            <a:solidFill>
              <a:srgbClr val="4993DB"/>
            </a:solidFill>
            <a:ln cap="flat" cmpd="sng" w="254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g98f5c7f9ee_3_240"/>
            <p:cNvSpPr txBox="1"/>
            <p:nvPr/>
          </p:nvSpPr>
          <p:spPr>
            <a:xfrm>
              <a:off x="356734" y="1727507"/>
              <a:ext cx="5300639" cy="205112"/>
            </a:xfrm>
            <a:prstGeom prst="rect">
              <a:avLst/>
            </a:prstGeom>
            <a:noFill/>
            <a:ln>
              <a:noFill/>
            </a:ln>
          </p:spPr>
          <p:txBody>
            <a:bodyPr anchorCtr="0" anchor="ctr" bIns="0" lIns="182900" spcFirstLastPara="1" rIns="182900" wrap="square" tIns="0">
              <a:noAutofit/>
            </a:bodyPr>
            <a:lstStyle/>
            <a:p>
              <a:pPr indent="0" lvl="0" marL="0" marR="0" rtl="0" algn="l">
                <a:lnSpc>
                  <a:spcPct val="90000"/>
                </a:lnSpc>
                <a:spcBef>
                  <a:spcPts val="0"/>
                </a:spcBef>
                <a:spcAft>
                  <a:spcPts val="0"/>
                </a:spcAft>
                <a:buClr>
                  <a:schemeClr val="lt1"/>
                </a:buClr>
                <a:buSzPts val="1400"/>
                <a:buFont typeface="Calibri"/>
                <a:buNone/>
              </a:pPr>
              <a:r>
                <a:rPr lang="en-AU" sz="1400">
                  <a:solidFill>
                    <a:schemeClr val="lt1"/>
                  </a:solidFill>
                  <a:latin typeface="Calibri"/>
                  <a:ea typeface="Calibri"/>
                  <a:cs typeface="Calibri"/>
                  <a:sym typeface="Calibri"/>
                </a:rPr>
                <a:t>Finance flows and means of Implementation and support</a:t>
              </a:r>
              <a:endParaRPr sz="1400">
                <a:solidFill>
                  <a:schemeClr val="lt1"/>
                </a:solidFill>
                <a:latin typeface="Calibri"/>
                <a:ea typeface="Calibri"/>
                <a:cs typeface="Calibri"/>
                <a:sym typeface="Calibri"/>
              </a:endParaRPr>
            </a:p>
          </p:txBody>
        </p:sp>
        <p:sp>
          <p:nvSpPr>
            <p:cNvPr id="711" name="Google Shape;711;g98f5c7f9ee_3_240"/>
            <p:cNvSpPr/>
            <p:nvPr/>
          </p:nvSpPr>
          <p:spPr>
            <a:xfrm>
              <a:off x="0" y="2906229"/>
              <a:ext cx="6912768" cy="672525"/>
            </a:xfrm>
            <a:prstGeom prst="rect">
              <a:avLst/>
            </a:prstGeom>
            <a:noFill/>
            <a:ln cap="flat" cmpd="sng" w="25400">
              <a:solidFill>
                <a:srgbClr val="4993D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g98f5c7f9ee_3_240"/>
            <p:cNvSpPr txBox="1"/>
            <p:nvPr/>
          </p:nvSpPr>
          <p:spPr>
            <a:xfrm>
              <a:off x="0" y="2906229"/>
              <a:ext cx="6912768" cy="672525"/>
            </a:xfrm>
            <a:prstGeom prst="rect">
              <a:avLst/>
            </a:prstGeom>
            <a:noFill/>
            <a:ln>
              <a:noFill/>
            </a:ln>
          </p:spPr>
          <p:txBody>
            <a:bodyPr anchorCtr="0" anchor="t" bIns="99550" lIns="536500" spcFirstLastPara="1" rIns="536500" wrap="square" tIns="145775">
              <a:noAutofit/>
            </a:bodyPr>
            <a:lstStyle/>
            <a:p>
              <a:pPr indent="-114300" lvl="1" marL="114300" marR="0" rtl="0" algn="l">
                <a:lnSpc>
                  <a:spcPct val="90000"/>
                </a:lnSpc>
                <a:spcBef>
                  <a:spcPts val="0"/>
                </a:spcBef>
                <a:spcAft>
                  <a:spcPts val="0"/>
                </a:spcAft>
                <a:buClr>
                  <a:schemeClr val="dk1"/>
                </a:buClr>
                <a:buSzPts val="1400"/>
                <a:buFont typeface="Calibri"/>
                <a:buChar char="•"/>
              </a:pPr>
              <a:r>
                <a:rPr b="0" i="0" lang="en-AU" sz="1400" u="none" cap="none" strike="noStrike">
                  <a:solidFill>
                    <a:schemeClr val="dk1"/>
                  </a:solidFill>
                  <a:latin typeface="Calibri"/>
                  <a:ea typeface="Calibri"/>
                  <a:cs typeface="Calibri"/>
                  <a:sym typeface="Calibri"/>
                </a:rPr>
                <a:t>  Social and economic consequences of response measures (under mitigation)</a:t>
              </a:r>
              <a:endParaRPr b="0" i="0" sz="1400" u="none" cap="none" strike="noStrike">
                <a:solidFill>
                  <a:schemeClr val="dk1"/>
                </a:solidFill>
                <a:latin typeface="Calibri"/>
                <a:ea typeface="Calibri"/>
                <a:cs typeface="Calibri"/>
                <a:sym typeface="Calibri"/>
              </a:endParaRPr>
            </a:p>
            <a:p>
              <a:pPr indent="-114300" lvl="1" marL="114300" marR="0" rtl="0" algn="l">
                <a:lnSpc>
                  <a:spcPct val="90000"/>
                </a:lnSpc>
                <a:spcBef>
                  <a:spcPts val="210"/>
                </a:spcBef>
                <a:spcAft>
                  <a:spcPts val="0"/>
                </a:spcAft>
                <a:buClr>
                  <a:schemeClr val="dk1"/>
                </a:buClr>
                <a:buSzPts val="1400"/>
                <a:buFont typeface="Calibri"/>
                <a:buChar char="•"/>
              </a:pPr>
              <a:r>
                <a:rPr b="0" i="0" lang="en-AU" sz="1400" u="none" cap="none" strike="noStrike">
                  <a:solidFill>
                    <a:schemeClr val="dk1"/>
                  </a:solidFill>
                  <a:latin typeface="Calibri"/>
                  <a:ea typeface="Calibri"/>
                  <a:cs typeface="Calibri"/>
                  <a:sym typeface="Calibri"/>
                </a:rPr>
                <a:t>  Adverting, minimizing and addressing loss and damage (under adaptation?)</a:t>
              </a:r>
              <a:endParaRPr b="0" i="0" sz="1400" u="none" cap="none" strike="noStrike">
                <a:solidFill>
                  <a:schemeClr val="dk1"/>
                </a:solidFill>
                <a:latin typeface="Calibri"/>
                <a:ea typeface="Calibri"/>
                <a:cs typeface="Calibri"/>
                <a:sym typeface="Calibri"/>
              </a:endParaRPr>
            </a:p>
          </p:txBody>
        </p:sp>
        <p:sp>
          <p:nvSpPr>
            <p:cNvPr id="713" name="Google Shape;713;g98f5c7f9ee_3_240"/>
            <p:cNvSpPr/>
            <p:nvPr/>
          </p:nvSpPr>
          <p:spPr>
            <a:xfrm>
              <a:off x="345638" y="2782245"/>
              <a:ext cx="5322831" cy="227304"/>
            </a:xfrm>
            <a:prstGeom prst="roundRect">
              <a:avLst>
                <a:gd fmla="val 16667" name="adj"/>
              </a:avLst>
            </a:prstGeom>
            <a:solidFill>
              <a:srgbClr val="4993DB"/>
            </a:solidFill>
            <a:ln cap="flat" cmpd="sng" w="254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g98f5c7f9ee_3_240"/>
            <p:cNvSpPr txBox="1"/>
            <p:nvPr/>
          </p:nvSpPr>
          <p:spPr>
            <a:xfrm>
              <a:off x="356734" y="2793341"/>
              <a:ext cx="5300639" cy="205112"/>
            </a:xfrm>
            <a:prstGeom prst="rect">
              <a:avLst/>
            </a:prstGeom>
            <a:noFill/>
            <a:ln>
              <a:noFill/>
            </a:ln>
          </p:spPr>
          <p:txBody>
            <a:bodyPr anchorCtr="0" anchor="ctr" bIns="0" lIns="182900" spcFirstLastPara="1" rIns="182900" wrap="square" tIns="0">
              <a:noAutofit/>
            </a:bodyPr>
            <a:lstStyle/>
            <a:p>
              <a:pPr indent="0" lvl="0" marL="0" marR="0" rtl="0" algn="l">
                <a:lnSpc>
                  <a:spcPct val="90000"/>
                </a:lnSpc>
                <a:spcBef>
                  <a:spcPts val="0"/>
                </a:spcBef>
                <a:spcAft>
                  <a:spcPts val="0"/>
                </a:spcAft>
                <a:buClr>
                  <a:schemeClr val="lt1"/>
                </a:buClr>
                <a:buSzPts val="1400"/>
                <a:buFont typeface="Calibri"/>
                <a:buNone/>
              </a:pPr>
              <a:r>
                <a:rPr lang="en-AU" sz="1400">
                  <a:solidFill>
                    <a:schemeClr val="lt1"/>
                  </a:solidFill>
                  <a:latin typeface="Calibri"/>
                  <a:ea typeface="Calibri"/>
                  <a:cs typeface="Calibri"/>
                  <a:sym typeface="Calibri"/>
                </a:rPr>
                <a:t>Efforts on:</a:t>
              </a:r>
              <a:endParaRPr sz="1400">
                <a:solidFill>
                  <a:schemeClr val="lt1"/>
                </a:solidFill>
                <a:latin typeface="Calibri"/>
                <a:ea typeface="Calibri"/>
                <a:cs typeface="Calibri"/>
                <a:sym typeface="Calibri"/>
              </a:endParaRPr>
            </a:p>
          </p:txBody>
        </p:sp>
        <p:sp>
          <p:nvSpPr>
            <p:cNvPr id="715" name="Google Shape;715;g98f5c7f9ee_3_240"/>
            <p:cNvSpPr/>
            <p:nvPr/>
          </p:nvSpPr>
          <p:spPr>
            <a:xfrm>
              <a:off x="0" y="3740538"/>
              <a:ext cx="6912768" cy="639450"/>
            </a:xfrm>
            <a:prstGeom prst="rect">
              <a:avLst/>
            </a:prstGeom>
            <a:noFill/>
            <a:ln cap="flat" cmpd="sng" w="25400">
              <a:solidFill>
                <a:srgbClr val="4993D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g98f5c7f9ee_3_240"/>
            <p:cNvSpPr txBox="1"/>
            <p:nvPr/>
          </p:nvSpPr>
          <p:spPr>
            <a:xfrm>
              <a:off x="0" y="3740538"/>
              <a:ext cx="6912768" cy="639450"/>
            </a:xfrm>
            <a:prstGeom prst="rect">
              <a:avLst/>
            </a:prstGeom>
            <a:noFill/>
            <a:ln>
              <a:noFill/>
            </a:ln>
          </p:spPr>
          <p:txBody>
            <a:bodyPr anchorCtr="0" anchor="t" bIns="99550" lIns="536500" spcFirstLastPara="1" rIns="536500" wrap="square" tIns="145775">
              <a:noAutofit/>
            </a:bodyPr>
            <a:lstStyle/>
            <a:p>
              <a:pPr indent="-114300" lvl="1" marL="114300" marR="0" rtl="0" algn="l">
                <a:lnSpc>
                  <a:spcPct val="90000"/>
                </a:lnSpc>
                <a:spcBef>
                  <a:spcPts val="0"/>
                </a:spcBef>
                <a:spcAft>
                  <a:spcPts val="0"/>
                </a:spcAft>
                <a:buClr>
                  <a:schemeClr val="dk1"/>
                </a:buClr>
                <a:buSzPts val="1400"/>
                <a:buFont typeface="Arial"/>
                <a:buChar char="•"/>
              </a:pPr>
              <a:r>
                <a:rPr b="0" i="0" lang="en-AU" sz="1400" u="none" cap="none" strike="noStrike">
                  <a:solidFill>
                    <a:schemeClr val="dk1"/>
                  </a:solidFill>
                  <a:latin typeface="Calibri"/>
                  <a:ea typeface="Calibri"/>
                  <a:cs typeface="Calibri"/>
                  <a:sym typeface="Calibri"/>
                </a:rPr>
                <a:t>Fairness consideration including equity as communicated by Parties in their NDCs</a:t>
              </a:r>
              <a:endParaRPr b="0" i="0" sz="1400" u="none" cap="none" strike="noStrike">
                <a:solidFill>
                  <a:schemeClr val="dk1"/>
                </a:solidFill>
                <a:latin typeface="Calibri"/>
                <a:ea typeface="Calibri"/>
                <a:cs typeface="Calibri"/>
                <a:sym typeface="Calibri"/>
              </a:endParaRPr>
            </a:p>
          </p:txBody>
        </p:sp>
        <p:sp>
          <p:nvSpPr>
            <p:cNvPr id="717" name="Google Shape;717;g98f5c7f9ee_3_240"/>
            <p:cNvSpPr/>
            <p:nvPr/>
          </p:nvSpPr>
          <p:spPr>
            <a:xfrm>
              <a:off x="345638" y="3616554"/>
              <a:ext cx="5322831" cy="227304"/>
            </a:xfrm>
            <a:prstGeom prst="roundRect">
              <a:avLst>
                <a:gd fmla="val 16667" name="adj"/>
              </a:avLst>
            </a:prstGeom>
            <a:solidFill>
              <a:srgbClr val="4993DB"/>
            </a:solidFill>
            <a:ln cap="flat" cmpd="sng" w="254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g98f5c7f9ee_3_240"/>
            <p:cNvSpPr txBox="1"/>
            <p:nvPr/>
          </p:nvSpPr>
          <p:spPr>
            <a:xfrm>
              <a:off x="356734" y="3627650"/>
              <a:ext cx="5300639" cy="205112"/>
            </a:xfrm>
            <a:prstGeom prst="rect">
              <a:avLst/>
            </a:prstGeom>
            <a:noFill/>
            <a:ln>
              <a:noFill/>
            </a:ln>
          </p:spPr>
          <p:txBody>
            <a:bodyPr anchorCtr="0" anchor="ctr" bIns="0" lIns="182900" spcFirstLastPara="1" rIns="182900" wrap="square" tIns="0">
              <a:noAutofit/>
            </a:bodyPr>
            <a:lstStyle/>
            <a:p>
              <a:pPr indent="0" lvl="0" marL="0" marR="0" rtl="0" algn="l">
                <a:lnSpc>
                  <a:spcPct val="90000"/>
                </a:lnSpc>
                <a:spcBef>
                  <a:spcPts val="0"/>
                </a:spcBef>
                <a:spcAft>
                  <a:spcPts val="0"/>
                </a:spcAft>
                <a:buClr>
                  <a:schemeClr val="lt1"/>
                </a:buClr>
                <a:buSzPts val="1400"/>
                <a:buFont typeface="Calibri"/>
                <a:buNone/>
              </a:pPr>
              <a:r>
                <a:rPr lang="en-AU" sz="1400">
                  <a:solidFill>
                    <a:schemeClr val="lt1"/>
                  </a:solidFill>
                  <a:latin typeface="Calibri"/>
                  <a:ea typeface="Calibri"/>
                  <a:cs typeface="Calibri"/>
                  <a:sym typeface="Calibri"/>
                </a:rPr>
                <a:t>Inputs on equity</a:t>
              </a:r>
              <a:endParaRPr sz="1400">
                <a:solidFill>
                  <a:schemeClr val="lt1"/>
                </a:solidFill>
                <a:latin typeface="Calibri"/>
                <a:ea typeface="Calibri"/>
                <a:cs typeface="Calibri"/>
                <a:sym typeface="Calibri"/>
              </a:endParaRPr>
            </a:p>
          </p:txBody>
        </p:sp>
      </p:grpSp>
      <p:sp>
        <p:nvSpPr>
          <p:cNvPr id="719" name="Google Shape;719;g98f5c7f9ee_3_240"/>
          <p:cNvSpPr txBox="1"/>
          <p:nvPr/>
        </p:nvSpPr>
        <p:spPr>
          <a:xfrm>
            <a:off x="787400" y="332656"/>
            <a:ext cx="7869238" cy="314325"/>
          </a:xfrm>
          <a:prstGeom prst="rect">
            <a:avLst/>
          </a:prstGeom>
          <a:noFill/>
          <a:ln>
            <a:noFill/>
          </a:ln>
        </p:spPr>
        <p:txBody>
          <a:bodyPr anchorCtr="0" anchor="ctr" bIns="0" lIns="0" spcFirstLastPara="1" rIns="0" wrap="square" tIns="0">
            <a:noAutofit/>
          </a:bodyPr>
          <a:lstStyle/>
          <a:p>
            <a:pPr indent="0" lvl="0" marL="0" marR="0" rtl="0" algn="l">
              <a:lnSpc>
                <a:spcPct val="93750"/>
              </a:lnSpc>
              <a:spcBef>
                <a:spcPts val="0"/>
              </a:spcBef>
              <a:spcAft>
                <a:spcPts val="0"/>
              </a:spcAft>
              <a:buNone/>
            </a:pPr>
            <a:r>
              <a:rPr b="1" lang="en-AU" sz="1600">
                <a:solidFill>
                  <a:schemeClr val="dk2"/>
                </a:solidFill>
                <a:latin typeface="Arial"/>
                <a:ea typeface="Arial"/>
                <a:cs typeface="Arial"/>
                <a:sym typeface="Arial"/>
              </a:rPr>
              <a:t>Global stocktake – thematic areas</a:t>
            </a:r>
            <a:endParaRPr/>
          </a:p>
        </p:txBody>
      </p:sp>
      <p:sp>
        <p:nvSpPr>
          <p:cNvPr id="720" name="Google Shape;720;g98f5c7f9ee_3_240"/>
          <p:cNvSpPr/>
          <p:nvPr/>
        </p:nvSpPr>
        <p:spPr>
          <a:xfrm>
            <a:off x="1638460" y="6261490"/>
            <a:ext cx="5950566" cy="384227"/>
          </a:xfrm>
          <a:prstGeom prst="roundRect">
            <a:avLst>
              <a:gd fmla="val 16667" name="adj"/>
            </a:avLst>
          </a:prstGeom>
          <a:solidFill>
            <a:srgbClr val="91C6DB"/>
          </a:solidFill>
          <a:ln cap="flat" cmpd="sng" w="12700">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AU" sz="1600">
                <a:solidFill>
                  <a:schemeClr val="dk1"/>
                </a:solidFill>
                <a:latin typeface="Arial"/>
                <a:ea typeface="Arial"/>
                <a:cs typeface="Arial"/>
                <a:sym typeface="Arial"/>
              </a:rPr>
              <a:t>GST has a thematic approach</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g98f5c7f9ee_3_267"/>
          <p:cNvSpPr txBox="1"/>
          <p:nvPr>
            <p:ph type="title"/>
          </p:nvPr>
        </p:nvSpPr>
        <p:spPr>
          <a:xfrm>
            <a:off x="635000" y="309563"/>
            <a:ext cx="7869238" cy="314325"/>
          </a:xfrm>
          <a:prstGeom prst="rect">
            <a:avLst/>
          </a:prstGeom>
          <a:noFill/>
          <a:ln>
            <a:noFill/>
          </a:ln>
        </p:spPr>
        <p:txBody>
          <a:bodyPr anchorCtr="0" anchor="ctr" bIns="0" lIns="0" spcFirstLastPara="1" rIns="0" wrap="square" tIns="0">
            <a:noAutofit/>
          </a:bodyPr>
          <a:lstStyle/>
          <a:p>
            <a:pPr indent="0" lvl="0" marL="0" rtl="0" algn="l">
              <a:lnSpc>
                <a:spcPct val="93750"/>
              </a:lnSpc>
              <a:spcBef>
                <a:spcPts val="0"/>
              </a:spcBef>
              <a:spcAft>
                <a:spcPts val="0"/>
              </a:spcAft>
              <a:buNone/>
            </a:pPr>
            <a:r>
              <a:rPr lang="en-AU" sz="1600"/>
              <a:t>What are the modalities of the GST and the timeline?</a:t>
            </a:r>
            <a:endParaRPr/>
          </a:p>
        </p:txBody>
      </p:sp>
      <p:graphicFrame>
        <p:nvGraphicFramePr>
          <p:cNvPr id="727" name="Google Shape;727;g98f5c7f9ee_3_267"/>
          <p:cNvGraphicFramePr/>
          <p:nvPr/>
        </p:nvGraphicFramePr>
        <p:xfrm>
          <a:off x="106979" y="949483"/>
          <a:ext cx="3000000" cy="3000000"/>
        </p:xfrm>
        <a:graphic>
          <a:graphicData uri="http://schemas.openxmlformats.org/drawingml/2006/table">
            <a:tbl>
              <a:tblPr>
                <a:noFill/>
                <a:tableStyleId>{BB7BE63B-39C7-42CB-91FE-637B27845F25}</a:tableStyleId>
              </a:tblPr>
              <a:tblGrid>
                <a:gridCol w="623550"/>
                <a:gridCol w="623550"/>
                <a:gridCol w="623550"/>
                <a:gridCol w="623550"/>
                <a:gridCol w="623550"/>
                <a:gridCol w="623550"/>
                <a:gridCol w="175325"/>
                <a:gridCol w="623550"/>
                <a:gridCol w="623550"/>
                <a:gridCol w="623550"/>
                <a:gridCol w="623550"/>
                <a:gridCol w="623550"/>
                <a:gridCol w="623550"/>
                <a:gridCol w="623550"/>
              </a:tblGrid>
              <a:tr h="453675">
                <a:tc gridSpan="2">
                  <a:txBody>
                    <a:bodyPr/>
                    <a:lstStyle/>
                    <a:p>
                      <a:pPr indent="0" lvl="0" marL="0" marR="0" rtl="0" algn="l">
                        <a:lnSpc>
                          <a:spcPct val="107000"/>
                        </a:lnSpc>
                        <a:spcBef>
                          <a:spcPts val="0"/>
                        </a:spcBef>
                        <a:spcAft>
                          <a:spcPts val="0"/>
                        </a:spcAft>
                        <a:buNone/>
                      </a:pPr>
                      <a:r>
                        <a:t/>
                      </a:r>
                      <a:endParaRPr sz="800" u="none" cap="none" strike="noStrike">
                        <a:latin typeface="Calibri"/>
                        <a:ea typeface="Calibri"/>
                        <a:cs typeface="Calibri"/>
                        <a:sym typeface="Calibri"/>
                      </a:endParaRPr>
                    </a:p>
                  </a:txBody>
                  <a:tcPr marT="32075" marB="32075" marR="69275" marL="69275">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246EB9"/>
                    </a:solidFill>
                  </a:tcPr>
                </a:tc>
                <a:tc hMerge="1"/>
                <a:tc gridSpan="4">
                  <a:txBody>
                    <a:bodyPr/>
                    <a:lstStyle/>
                    <a:p>
                      <a:pPr indent="0" lvl="0" marL="0" marR="0" rtl="0" algn="ctr">
                        <a:lnSpc>
                          <a:spcPct val="107000"/>
                        </a:lnSpc>
                        <a:spcBef>
                          <a:spcPts val="0"/>
                        </a:spcBef>
                        <a:spcAft>
                          <a:spcPts val="0"/>
                        </a:spcAft>
                        <a:buNone/>
                      </a:pPr>
                      <a:r>
                        <a:rPr b="1" lang="en-AU" sz="1100" u="none" cap="none" strike="noStrike">
                          <a:solidFill>
                            <a:schemeClr val="lt1"/>
                          </a:solidFill>
                          <a:latin typeface="Calibri"/>
                          <a:ea typeface="Calibri"/>
                          <a:cs typeface="Calibri"/>
                          <a:sym typeface="Calibri"/>
                        </a:rPr>
                        <a:t>2021</a:t>
                      </a:r>
                      <a:endParaRPr sz="1100" u="none" cap="none" strike="noStrike">
                        <a:solidFill>
                          <a:schemeClr val="lt1"/>
                        </a:solidFill>
                        <a:latin typeface="Calibri"/>
                        <a:ea typeface="Calibri"/>
                        <a:cs typeface="Calibri"/>
                        <a:sym typeface="Calibri"/>
                      </a:endParaRPr>
                    </a:p>
                  </a:txBody>
                  <a:tcPr marT="32075" marB="32075" marR="69275" marL="692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246EB9"/>
                    </a:solidFill>
                  </a:tcPr>
                </a:tc>
                <a:tc hMerge="1"/>
                <a:tc hMerge="1"/>
                <a:tc hMerge="1"/>
                <a:tc gridSpan="4">
                  <a:txBody>
                    <a:bodyPr/>
                    <a:lstStyle/>
                    <a:p>
                      <a:pPr indent="0" lvl="0" marL="0" marR="0" rtl="0" algn="ctr">
                        <a:lnSpc>
                          <a:spcPct val="107000"/>
                        </a:lnSpc>
                        <a:spcBef>
                          <a:spcPts val="0"/>
                        </a:spcBef>
                        <a:spcAft>
                          <a:spcPts val="0"/>
                        </a:spcAft>
                        <a:buNone/>
                      </a:pPr>
                      <a:r>
                        <a:rPr b="1" lang="en-AU" sz="1100" u="none" cap="none" strike="noStrike">
                          <a:solidFill>
                            <a:schemeClr val="lt1"/>
                          </a:solidFill>
                          <a:latin typeface="Calibri"/>
                          <a:ea typeface="Calibri"/>
                          <a:cs typeface="Calibri"/>
                          <a:sym typeface="Calibri"/>
                        </a:rPr>
                        <a:t>2022</a:t>
                      </a:r>
                      <a:endParaRPr sz="1100" u="none" cap="none" strike="noStrike">
                        <a:solidFill>
                          <a:schemeClr val="lt1"/>
                        </a:solidFill>
                        <a:latin typeface="Calibri"/>
                        <a:ea typeface="Calibri"/>
                        <a:cs typeface="Calibri"/>
                        <a:sym typeface="Calibri"/>
                      </a:endParaRPr>
                    </a:p>
                  </a:txBody>
                  <a:tcPr marT="32075" marB="32075" marR="69275" marL="692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246EB9"/>
                    </a:solidFill>
                  </a:tcPr>
                </a:tc>
                <a:tc hMerge="1"/>
                <a:tc hMerge="1"/>
                <a:tc hMerge="1"/>
                <a:tc gridSpan="4">
                  <a:txBody>
                    <a:bodyPr/>
                    <a:lstStyle/>
                    <a:p>
                      <a:pPr indent="0" lvl="0" marL="0" marR="0" rtl="0" algn="ctr">
                        <a:lnSpc>
                          <a:spcPct val="107000"/>
                        </a:lnSpc>
                        <a:spcBef>
                          <a:spcPts val="0"/>
                        </a:spcBef>
                        <a:spcAft>
                          <a:spcPts val="0"/>
                        </a:spcAft>
                        <a:buNone/>
                      </a:pPr>
                      <a:r>
                        <a:rPr b="1" lang="en-AU" sz="1100" u="none" cap="none" strike="noStrike">
                          <a:solidFill>
                            <a:schemeClr val="lt1"/>
                          </a:solidFill>
                          <a:latin typeface="Calibri"/>
                          <a:ea typeface="Calibri"/>
                          <a:cs typeface="Calibri"/>
                          <a:sym typeface="Calibri"/>
                        </a:rPr>
                        <a:t>2023</a:t>
                      </a:r>
                      <a:endParaRPr sz="1100" u="none" cap="none" strike="noStrike">
                        <a:solidFill>
                          <a:schemeClr val="lt1"/>
                        </a:solidFill>
                        <a:latin typeface="Calibri"/>
                        <a:ea typeface="Calibri"/>
                        <a:cs typeface="Calibri"/>
                        <a:sym typeface="Calibri"/>
                      </a:endParaRPr>
                    </a:p>
                  </a:txBody>
                  <a:tcPr marT="32075" marB="32075" marR="69275" marL="6927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246EB9"/>
                    </a:solidFill>
                  </a:tcPr>
                </a:tc>
                <a:tc hMerge="1"/>
                <a:tc hMerge="1"/>
                <a:tc hMerge="1"/>
              </a:tr>
              <a:tr h="420725">
                <a:tc>
                  <a:txBody>
                    <a:bodyPr/>
                    <a:lstStyle/>
                    <a:p>
                      <a:pPr indent="0" lvl="0" marL="0" marR="0" rtl="0" algn="ctr">
                        <a:lnSpc>
                          <a:spcPct val="107000"/>
                        </a:lnSpc>
                        <a:spcBef>
                          <a:spcPts val="0"/>
                        </a:spcBef>
                        <a:spcAft>
                          <a:spcPts val="0"/>
                        </a:spcAft>
                        <a:buNone/>
                      </a:pPr>
                      <a:r>
                        <a:t/>
                      </a:r>
                      <a:endParaRPr sz="800" u="none" cap="none" strike="noStrike">
                        <a:latin typeface="Calibri"/>
                        <a:ea typeface="Calibri"/>
                        <a:cs typeface="Calibri"/>
                        <a:sym typeface="Calibri"/>
                      </a:endParaRPr>
                    </a:p>
                  </a:txBody>
                  <a:tcPr marT="32075" marB="32075" marR="27000" marL="270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BE9F8"/>
                    </a:solidFill>
                  </a:tcPr>
                </a:tc>
                <a:tc>
                  <a:txBody>
                    <a:bodyPr/>
                    <a:lstStyle/>
                    <a:p>
                      <a:pPr indent="0" lvl="0" marL="0" marR="0" rtl="0" algn="ctr">
                        <a:lnSpc>
                          <a:spcPct val="107000"/>
                        </a:lnSpc>
                        <a:spcBef>
                          <a:spcPts val="0"/>
                        </a:spcBef>
                        <a:spcAft>
                          <a:spcPts val="0"/>
                        </a:spcAft>
                        <a:buNone/>
                      </a:pPr>
                      <a:r>
                        <a:rPr i="1" lang="en-AU" sz="800" u="none" cap="none" strike="noStrike">
                          <a:solidFill>
                            <a:srgbClr val="FF0000"/>
                          </a:solidFill>
                          <a:latin typeface="Calibri"/>
                          <a:ea typeface="Calibri"/>
                          <a:cs typeface="Calibri"/>
                          <a:sym typeface="Calibri"/>
                        </a:rPr>
                        <a:t>COP26/CMA3</a:t>
                      </a:r>
                      <a:endParaRPr/>
                    </a:p>
                  </a:txBody>
                  <a:tcPr marT="32075" marB="32075" marR="27000" marL="270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BE9F8"/>
                    </a:solidFill>
                  </a:tcPr>
                </a:tc>
                <a:tc>
                  <a:txBody>
                    <a:bodyPr/>
                    <a:lstStyle/>
                    <a:p>
                      <a:pPr indent="0" lvl="0" marL="0" marR="0" rtl="0" algn="l">
                        <a:lnSpc>
                          <a:spcPct val="107000"/>
                        </a:lnSpc>
                        <a:spcBef>
                          <a:spcPts val="0"/>
                        </a:spcBef>
                        <a:spcAft>
                          <a:spcPts val="0"/>
                        </a:spcAft>
                        <a:buNone/>
                      </a:pPr>
                      <a:r>
                        <a:t/>
                      </a:r>
                      <a:endParaRPr sz="800" u="none" cap="none" strike="noStrike">
                        <a:latin typeface="Calibri"/>
                        <a:ea typeface="Calibri"/>
                        <a:cs typeface="Calibri"/>
                        <a:sym typeface="Calibri"/>
                      </a:endParaRPr>
                    </a:p>
                  </a:txBody>
                  <a:tcPr marT="32075" marB="32075" marR="27000" marL="270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BE9F8"/>
                    </a:solidFill>
                  </a:tcPr>
                </a:tc>
                <a:tc>
                  <a:txBody>
                    <a:bodyPr/>
                    <a:lstStyle/>
                    <a:p>
                      <a:pPr indent="0" lvl="0" marL="0" marR="0" rtl="0" algn="ctr">
                        <a:lnSpc>
                          <a:spcPct val="107000"/>
                        </a:lnSpc>
                        <a:spcBef>
                          <a:spcPts val="0"/>
                        </a:spcBef>
                        <a:spcAft>
                          <a:spcPts val="0"/>
                        </a:spcAft>
                        <a:buNone/>
                      </a:pPr>
                      <a:r>
                        <a:rPr lang="en-AU" sz="800" u="none" cap="none" strike="noStrike">
                          <a:latin typeface="Calibri"/>
                          <a:ea typeface="Calibri"/>
                          <a:cs typeface="Calibri"/>
                          <a:sym typeface="Calibri"/>
                        </a:rPr>
                        <a:t>SB54</a:t>
                      </a:r>
                      <a:endParaRPr/>
                    </a:p>
                  </a:txBody>
                  <a:tcPr marT="32075" marB="32075" marR="27000" marL="270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BE9F8"/>
                    </a:solidFill>
                  </a:tcPr>
                </a:tc>
                <a:tc>
                  <a:txBody>
                    <a:bodyPr/>
                    <a:lstStyle/>
                    <a:p>
                      <a:pPr indent="0" lvl="0" marL="0" marR="0" rtl="0" algn="l">
                        <a:lnSpc>
                          <a:spcPct val="107000"/>
                        </a:lnSpc>
                        <a:spcBef>
                          <a:spcPts val="0"/>
                        </a:spcBef>
                        <a:spcAft>
                          <a:spcPts val="0"/>
                        </a:spcAft>
                        <a:buNone/>
                      </a:pPr>
                      <a:r>
                        <a:t/>
                      </a:r>
                      <a:endParaRPr sz="800" u="none" cap="none" strike="noStrike">
                        <a:latin typeface="Calibri"/>
                        <a:ea typeface="Calibri"/>
                        <a:cs typeface="Calibri"/>
                        <a:sym typeface="Calibri"/>
                      </a:endParaRPr>
                    </a:p>
                  </a:txBody>
                  <a:tcPr marT="32075" marB="32075" marR="27000" marL="270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BE9F8"/>
                    </a:solidFill>
                  </a:tcPr>
                </a:tc>
                <a:tc>
                  <a:txBody>
                    <a:bodyPr/>
                    <a:lstStyle/>
                    <a:p>
                      <a:pPr indent="0" lvl="0" marL="0" marR="0" rtl="0" algn="l">
                        <a:lnSpc>
                          <a:spcPct val="107000"/>
                        </a:lnSpc>
                        <a:spcBef>
                          <a:spcPts val="0"/>
                        </a:spcBef>
                        <a:spcAft>
                          <a:spcPts val="0"/>
                        </a:spcAft>
                        <a:buNone/>
                      </a:pPr>
                      <a:r>
                        <a:rPr lang="en-AU" sz="800" u="none" cap="none" strike="noStrike">
                          <a:latin typeface="Calibri"/>
                          <a:ea typeface="Calibri"/>
                          <a:cs typeface="Calibri"/>
                          <a:sym typeface="Calibri"/>
                        </a:rPr>
                        <a:t>COP27/CMA4</a:t>
                      </a:r>
                      <a:endParaRPr/>
                    </a:p>
                  </a:txBody>
                  <a:tcPr marT="32075" marB="32075" marR="27000" marL="270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BE9F8"/>
                    </a:solidFill>
                  </a:tcPr>
                </a:tc>
                <a:tc>
                  <a:txBody>
                    <a:bodyPr/>
                    <a:lstStyle/>
                    <a:p>
                      <a:pPr indent="0" lvl="0" marL="0" marR="0" rtl="0" algn="l">
                        <a:lnSpc>
                          <a:spcPct val="107000"/>
                        </a:lnSpc>
                        <a:spcBef>
                          <a:spcPts val="0"/>
                        </a:spcBef>
                        <a:spcAft>
                          <a:spcPts val="0"/>
                        </a:spcAft>
                        <a:buNone/>
                      </a:pPr>
                      <a:r>
                        <a:t/>
                      </a:r>
                      <a:endParaRPr sz="800" u="none" cap="none" strike="noStrike">
                        <a:latin typeface="Calibri"/>
                        <a:ea typeface="Calibri"/>
                        <a:cs typeface="Calibri"/>
                        <a:sym typeface="Calibri"/>
                      </a:endParaRPr>
                    </a:p>
                  </a:txBody>
                  <a:tcPr marT="32075" marB="32075" marR="27000" marL="270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BE9F8"/>
                    </a:solidFill>
                  </a:tcPr>
                </a:tc>
                <a:tc>
                  <a:txBody>
                    <a:bodyPr/>
                    <a:lstStyle/>
                    <a:p>
                      <a:pPr indent="0" lvl="0" marL="0" marR="0" rtl="0" algn="ctr">
                        <a:lnSpc>
                          <a:spcPct val="107000"/>
                        </a:lnSpc>
                        <a:spcBef>
                          <a:spcPts val="0"/>
                        </a:spcBef>
                        <a:spcAft>
                          <a:spcPts val="0"/>
                        </a:spcAft>
                        <a:buNone/>
                      </a:pPr>
                      <a:r>
                        <a:rPr lang="en-AU" sz="800" u="none" cap="none" strike="noStrike">
                          <a:latin typeface="Calibri"/>
                          <a:ea typeface="Calibri"/>
                          <a:cs typeface="Calibri"/>
                          <a:sym typeface="Calibri"/>
                        </a:rPr>
                        <a:t>SB56</a:t>
                      </a:r>
                      <a:endParaRPr/>
                    </a:p>
                  </a:txBody>
                  <a:tcPr marT="32075" marB="32075" marR="27000" marL="270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BE9F8"/>
                    </a:solidFill>
                  </a:tcPr>
                </a:tc>
                <a:tc>
                  <a:txBody>
                    <a:bodyPr/>
                    <a:lstStyle/>
                    <a:p>
                      <a:pPr indent="0" lvl="0" marL="0" marR="0" rtl="0" algn="l">
                        <a:lnSpc>
                          <a:spcPct val="107000"/>
                        </a:lnSpc>
                        <a:spcBef>
                          <a:spcPts val="0"/>
                        </a:spcBef>
                        <a:spcAft>
                          <a:spcPts val="0"/>
                        </a:spcAft>
                        <a:buNone/>
                      </a:pPr>
                      <a:r>
                        <a:t/>
                      </a:r>
                      <a:endParaRPr sz="800" u="none" cap="none" strike="noStrike">
                        <a:latin typeface="Calibri"/>
                        <a:ea typeface="Calibri"/>
                        <a:cs typeface="Calibri"/>
                        <a:sym typeface="Calibri"/>
                      </a:endParaRPr>
                    </a:p>
                  </a:txBody>
                  <a:tcPr marT="32075" marB="32075" marR="27000" marL="270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BE9F8"/>
                    </a:solidFill>
                  </a:tcPr>
                </a:tc>
                <a:tc>
                  <a:txBody>
                    <a:bodyPr/>
                    <a:lstStyle/>
                    <a:p>
                      <a:pPr indent="0" lvl="0" marL="0" marR="0" rtl="0" algn="l">
                        <a:lnSpc>
                          <a:spcPct val="107000"/>
                        </a:lnSpc>
                        <a:spcBef>
                          <a:spcPts val="0"/>
                        </a:spcBef>
                        <a:spcAft>
                          <a:spcPts val="0"/>
                        </a:spcAft>
                        <a:buNone/>
                      </a:pPr>
                      <a:r>
                        <a:rPr lang="en-AU" sz="800" u="none" cap="none" strike="noStrike">
                          <a:latin typeface="Calibri"/>
                          <a:ea typeface="Calibri"/>
                          <a:cs typeface="Calibri"/>
                          <a:sym typeface="Calibri"/>
                        </a:rPr>
                        <a:t>COP28/CMA5</a:t>
                      </a:r>
                      <a:endParaRPr/>
                    </a:p>
                  </a:txBody>
                  <a:tcPr marT="32075" marB="32075" marR="27000" marL="270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BE9F8"/>
                    </a:solidFill>
                  </a:tcPr>
                </a:tc>
                <a:tc>
                  <a:txBody>
                    <a:bodyPr/>
                    <a:lstStyle/>
                    <a:p>
                      <a:pPr indent="0" lvl="0" marL="0" marR="0" rtl="0" algn="l">
                        <a:lnSpc>
                          <a:spcPct val="107000"/>
                        </a:lnSpc>
                        <a:spcBef>
                          <a:spcPts val="0"/>
                        </a:spcBef>
                        <a:spcAft>
                          <a:spcPts val="0"/>
                        </a:spcAft>
                        <a:buNone/>
                      </a:pPr>
                      <a:r>
                        <a:t/>
                      </a:r>
                      <a:endParaRPr sz="800" u="none" cap="none" strike="noStrike">
                        <a:latin typeface="Calibri"/>
                        <a:ea typeface="Calibri"/>
                        <a:cs typeface="Calibri"/>
                        <a:sym typeface="Calibri"/>
                      </a:endParaRPr>
                    </a:p>
                  </a:txBody>
                  <a:tcPr marT="32075" marB="32075" marR="27000" marL="270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BE9F8"/>
                    </a:solidFill>
                  </a:tcPr>
                </a:tc>
                <a:tc>
                  <a:txBody>
                    <a:bodyPr/>
                    <a:lstStyle/>
                    <a:p>
                      <a:pPr indent="0" lvl="0" marL="0" marR="0" rtl="0" algn="ctr">
                        <a:lnSpc>
                          <a:spcPct val="107000"/>
                        </a:lnSpc>
                        <a:spcBef>
                          <a:spcPts val="0"/>
                        </a:spcBef>
                        <a:spcAft>
                          <a:spcPts val="0"/>
                        </a:spcAft>
                        <a:buNone/>
                      </a:pPr>
                      <a:r>
                        <a:rPr lang="en-AU" sz="800" u="none" cap="none" strike="noStrike">
                          <a:latin typeface="Calibri"/>
                          <a:ea typeface="Calibri"/>
                          <a:cs typeface="Calibri"/>
                          <a:sym typeface="Calibri"/>
                        </a:rPr>
                        <a:t>SB58</a:t>
                      </a:r>
                      <a:endParaRPr/>
                    </a:p>
                  </a:txBody>
                  <a:tcPr marT="32075" marB="32075" marR="27000" marL="270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BE9F8"/>
                    </a:solidFill>
                  </a:tcPr>
                </a:tc>
                <a:tc>
                  <a:txBody>
                    <a:bodyPr/>
                    <a:lstStyle/>
                    <a:p>
                      <a:pPr indent="0" lvl="0" marL="0" marR="0" rtl="0" algn="l">
                        <a:lnSpc>
                          <a:spcPct val="107000"/>
                        </a:lnSpc>
                        <a:spcBef>
                          <a:spcPts val="0"/>
                        </a:spcBef>
                        <a:spcAft>
                          <a:spcPts val="0"/>
                        </a:spcAft>
                        <a:buNone/>
                      </a:pPr>
                      <a:r>
                        <a:t/>
                      </a:r>
                      <a:endParaRPr sz="800" u="none" cap="none" strike="noStrike">
                        <a:latin typeface="Calibri"/>
                        <a:ea typeface="Calibri"/>
                        <a:cs typeface="Calibri"/>
                        <a:sym typeface="Calibri"/>
                      </a:endParaRPr>
                    </a:p>
                  </a:txBody>
                  <a:tcPr marT="32075" marB="32075" marR="27000" marL="270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BE9F8"/>
                    </a:solidFill>
                  </a:tcPr>
                </a:tc>
                <a:tc>
                  <a:txBody>
                    <a:bodyPr/>
                    <a:lstStyle/>
                    <a:p>
                      <a:pPr indent="0" lvl="0" marL="0" marR="0" rtl="0" algn="l">
                        <a:lnSpc>
                          <a:spcPct val="107000"/>
                        </a:lnSpc>
                        <a:spcBef>
                          <a:spcPts val="0"/>
                        </a:spcBef>
                        <a:spcAft>
                          <a:spcPts val="0"/>
                        </a:spcAft>
                        <a:buNone/>
                      </a:pPr>
                      <a:r>
                        <a:rPr lang="en-AU" sz="800" u="none" cap="none" strike="noStrike">
                          <a:latin typeface="Calibri"/>
                          <a:ea typeface="Calibri"/>
                          <a:cs typeface="Calibri"/>
                          <a:sym typeface="Calibri"/>
                        </a:rPr>
                        <a:t>COP29/CMA6</a:t>
                      </a:r>
                      <a:endParaRPr/>
                    </a:p>
                  </a:txBody>
                  <a:tcPr marT="32075" marB="32075" marR="27000" marL="270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BE9F8"/>
                    </a:solidFill>
                  </a:tcPr>
                </a:tc>
              </a:tr>
              <a:tr h="4269400">
                <a:tc>
                  <a:txBody>
                    <a:bodyPr/>
                    <a:lstStyle/>
                    <a:p>
                      <a:pPr indent="0" lvl="0" marL="0" marR="0" rtl="0" algn="l">
                        <a:lnSpc>
                          <a:spcPct val="107000"/>
                        </a:lnSpc>
                        <a:spcBef>
                          <a:spcPts val="0"/>
                        </a:spcBef>
                        <a:spcAft>
                          <a:spcPts val="0"/>
                        </a:spcAft>
                        <a:buNone/>
                      </a:pPr>
                      <a:r>
                        <a:rPr lang="en-AU" sz="800" u="none" cap="none" strike="noStrike">
                          <a:latin typeface="Calibri"/>
                          <a:ea typeface="Calibri"/>
                          <a:cs typeface="Calibri"/>
                          <a:sym typeface="Calibri"/>
                        </a:rPr>
                        <a:t> </a:t>
                      </a:r>
                      <a:endParaRPr/>
                    </a:p>
                  </a:txBody>
                  <a:tcPr marT="32075" marB="32075" marR="65450" marL="65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BE9F8"/>
                    </a:solidFill>
                  </a:tcPr>
                </a:tc>
                <a:tc>
                  <a:txBody>
                    <a:bodyPr/>
                    <a:lstStyle/>
                    <a:p>
                      <a:pPr indent="0" lvl="0" marL="0" marR="0" rtl="0" algn="l">
                        <a:lnSpc>
                          <a:spcPct val="107000"/>
                        </a:lnSpc>
                        <a:spcBef>
                          <a:spcPts val="0"/>
                        </a:spcBef>
                        <a:spcAft>
                          <a:spcPts val="0"/>
                        </a:spcAft>
                        <a:buNone/>
                      </a:pPr>
                      <a:r>
                        <a:rPr lang="en-AU" sz="800" u="none" cap="none" strike="noStrike">
                          <a:latin typeface="Calibri"/>
                          <a:ea typeface="Calibri"/>
                          <a:cs typeface="Calibri"/>
                          <a:sym typeface="Calibri"/>
                        </a:rPr>
                        <a:t> </a:t>
                      </a:r>
                      <a:endParaRPr/>
                    </a:p>
                  </a:txBody>
                  <a:tcPr marT="32075" marB="32075" marR="65450" marL="65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BE9F8"/>
                    </a:solidFill>
                  </a:tcPr>
                </a:tc>
                <a:tc>
                  <a:txBody>
                    <a:bodyPr/>
                    <a:lstStyle/>
                    <a:p>
                      <a:pPr indent="0" lvl="0" marL="0" marR="0" rtl="0" algn="l">
                        <a:lnSpc>
                          <a:spcPct val="107000"/>
                        </a:lnSpc>
                        <a:spcBef>
                          <a:spcPts val="0"/>
                        </a:spcBef>
                        <a:spcAft>
                          <a:spcPts val="0"/>
                        </a:spcAft>
                        <a:buNone/>
                      </a:pPr>
                      <a:r>
                        <a:rPr lang="en-AU" sz="800" u="none" cap="none" strike="noStrike">
                          <a:latin typeface="Calibri"/>
                          <a:ea typeface="Calibri"/>
                          <a:cs typeface="Calibri"/>
                          <a:sym typeface="Calibri"/>
                        </a:rPr>
                        <a:t> </a:t>
                      </a:r>
                      <a:endParaRPr/>
                    </a:p>
                  </a:txBody>
                  <a:tcPr marT="32075" marB="32075" marR="65450" marL="65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BE9F8"/>
                    </a:solidFill>
                  </a:tcPr>
                </a:tc>
                <a:tc>
                  <a:txBody>
                    <a:bodyPr/>
                    <a:lstStyle/>
                    <a:p>
                      <a:pPr indent="0" lvl="0" marL="0" marR="0" rtl="0" algn="l">
                        <a:lnSpc>
                          <a:spcPct val="107000"/>
                        </a:lnSpc>
                        <a:spcBef>
                          <a:spcPts val="0"/>
                        </a:spcBef>
                        <a:spcAft>
                          <a:spcPts val="0"/>
                        </a:spcAft>
                        <a:buNone/>
                      </a:pPr>
                      <a:r>
                        <a:rPr lang="en-AU" sz="800" u="none" cap="none" strike="noStrike">
                          <a:latin typeface="Calibri"/>
                          <a:ea typeface="Calibri"/>
                          <a:cs typeface="Calibri"/>
                          <a:sym typeface="Calibri"/>
                        </a:rPr>
                        <a:t> </a:t>
                      </a:r>
                      <a:endParaRPr/>
                    </a:p>
                  </a:txBody>
                  <a:tcPr marT="32075" marB="32075" marR="65450" marL="65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BE9F8"/>
                    </a:solidFill>
                  </a:tcPr>
                </a:tc>
                <a:tc>
                  <a:txBody>
                    <a:bodyPr/>
                    <a:lstStyle/>
                    <a:p>
                      <a:pPr indent="0" lvl="0" marL="0" marR="0" rtl="0" algn="l">
                        <a:lnSpc>
                          <a:spcPct val="107000"/>
                        </a:lnSpc>
                        <a:spcBef>
                          <a:spcPts val="0"/>
                        </a:spcBef>
                        <a:spcAft>
                          <a:spcPts val="0"/>
                        </a:spcAft>
                        <a:buNone/>
                      </a:pPr>
                      <a:r>
                        <a:rPr lang="en-AU" sz="800" u="none" cap="none" strike="noStrike">
                          <a:latin typeface="Calibri"/>
                          <a:ea typeface="Calibri"/>
                          <a:cs typeface="Calibri"/>
                          <a:sym typeface="Calibri"/>
                        </a:rPr>
                        <a:t> </a:t>
                      </a:r>
                      <a:endParaRPr/>
                    </a:p>
                  </a:txBody>
                  <a:tcPr marT="32075" marB="32075" marR="65450" marL="65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BE9F8"/>
                    </a:solidFill>
                  </a:tcPr>
                </a:tc>
                <a:tc>
                  <a:txBody>
                    <a:bodyPr/>
                    <a:lstStyle/>
                    <a:p>
                      <a:pPr indent="0" lvl="0" marL="0" marR="0" rtl="0" algn="l">
                        <a:lnSpc>
                          <a:spcPct val="107000"/>
                        </a:lnSpc>
                        <a:spcBef>
                          <a:spcPts val="0"/>
                        </a:spcBef>
                        <a:spcAft>
                          <a:spcPts val="0"/>
                        </a:spcAft>
                        <a:buNone/>
                      </a:pPr>
                      <a:r>
                        <a:rPr lang="en-AU" sz="800" u="none" cap="none" strike="noStrike">
                          <a:latin typeface="Calibri"/>
                          <a:ea typeface="Calibri"/>
                          <a:cs typeface="Calibri"/>
                          <a:sym typeface="Calibri"/>
                        </a:rPr>
                        <a:t> </a:t>
                      </a:r>
                      <a:endParaRPr/>
                    </a:p>
                  </a:txBody>
                  <a:tcPr marT="32075" marB="32075" marR="65450" marL="65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BE9F8"/>
                    </a:solidFill>
                  </a:tcPr>
                </a:tc>
                <a:tc>
                  <a:txBody>
                    <a:bodyPr/>
                    <a:lstStyle/>
                    <a:p>
                      <a:pPr indent="0" lvl="0" marL="0" marR="0" rtl="0" algn="l">
                        <a:lnSpc>
                          <a:spcPct val="107000"/>
                        </a:lnSpc>
                        <a:spcBef>
                          <a:spcPts val="0"/>
                        </a:spcBef>
                        <a:spcAft>
                          <a:spcPts val="0"/>
                        </a:spcAft>
                        <a:buNone/>
                      </a:pPr>
                      <a:r>
                        <a:rPr lang="en-AU" sz="800" u="none" cap="none" strike="noStrike">
                          <a:latin typeface="Calibri"/>
                          <a:ea typeface="Calibri"/>
                          <a:cs typeface="Calibri"/>
                          <a:sym typeface="Calibri"/>
                        </a:rPr>
                        <a:t> </a:t>
                      </a:r>
                      <a:endParaRPr/>
                    </a:p>
                  </a:txBody>
                  <a:tcPr marT="32075" marB="32075" marR="65450" marL="65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BE9F8"/>
                    </a:solidFill>
                  </a:tcPr>
                </a:tc>
                <a:tc>
                  <a:txBody>
                    <a:bodyPr/>
                    <a:lstStyle/>
                    <a:p>
                      <a:pPr indent="0" lvl="0" marL="0" marR="0" rtl="0" algn="l">
                        <a:lnSpc>
                          <a:spcPct val="107000"/>
                        </a:lnSpc>
                        <a:spcBef>
                          <a:spcPts val="0"/>
                        </a:spcBef>
                        <a:spcAft>
                          <a:spcPts val="0"/>
                        </a:spcAft>
                        <a:buNone/>
                      </a:pPr>
                      <a:r>
                        <a:rPr lang="en-AU" sz="800" u="none" cap="none" strike="noStrike">
                          <a:latin typeface="Calibri"/>
                          <a:ea typeface="Calibri"/>
                          <a:cs typeface="Calibri"/>
                          <a:sym typeface="Calibri"/>
                        </a:rPr>
                        <a:t> </a:t>
                      </a:r>
                      <a:endParaRPr/>
                    </a:p>
                  </a:txBody>
                  <a:tcPr marT="32075" marB="32075" marR="65450" marL="65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BE9F8"/>
                    </a:solidFill>
                  </a:tcPr>
                </a:tc>
                <a:tc>
                  <a:txBody>
                    <a:bodyPr/>
                    <a:lstStyle/>
                    <a:p>
                      <a:pPr indent="0" lvl="0" marL="0" marR="0" rtl="0" algn="l">
                        <a:lnSpc>
                          <a:spcPct val="107000"/>
                        </a:lnSpc>
                        <a:spcBef>
                          <a:spcPts val="0"/>
                        </a:spcBef>
                        <a:spcAft>
                          <a:spcPts val="0"/>
                        </a:spcAft>
                        <a:buNone/>
                      </a:pPr>
                      <a:r>
                        <a:rPr lang="en-AU" sz="800" u="none" cap="none" strike="noStrike">
                          <a:latin typeface="Calibri"/>
                          <a:ea typeface="Calibri"/>
                          <a:cs typeface="Calibri"/>
                          <a:sym typeface="Calibri"/>
                        </a:rPr>
                        <a:t> </a:t>
                      </a:r>
                      <a:endParaRPr/>
                    </a:p>
                  </a:txBody>
                  <a:tcPr marT="32075" marB="32075" marR="65450" marL="65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BE9F8"/>
                    </a:solidFill>
                  </a:tcPr>
                </a:tc>
                <a:tc>
                  <a:txBody>
                    <a:bodyPr/>
                    <a:lstStyle/>
                    <a:p>
                      <a:pPr indent="0" lvl="0" marL="0" marR="0" rtl="0" algn="l">
                        <a:lnSpc>
                          <a:spcPct val="107000"/>
                        </a:lnSpc>
                        <a:spcBef>
                          <a:spcPts val="0"/>
                        </a:spcBef>
                        <a:spcAft>
                          <a:spcPts val="0"/>
                        </a:spcAft>
                        <a:buNone/>
                      </a:pPr>
                      <a:r>
                        <a:rPr lang="en-AU" sz="800" u="none" cap="none" strike="noStrike">
                          <a:latin typeface="Calibri"/>
                          <a:ea typeface="Calibri"/>
                          <a:cs typeface="Calibri"/>
                          <a:sym typeface="Calibri"/>
                        </a:rPr>
                        <a:t> </a:t>
                      </a:r>
                      <a:endParaRPr/>
                    </a:p>
                  </a:txBody>
                  <a:tcPr marT="32075" marB="32075" marR="65450" marL="65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BE9F8"/>
                    </a:solidFill>
                  </a:tcPr>
                </a:tc>
                <a:tc>
                  <a:txBody>
                    <a:bodyPr/>
                    <a:lstStyle/>
                    <a:p>
                      <a:pPr indent="0" lvl="0" marL="0" marR="0" rtl="0" algn="l">
                        <a:lnSpc>
                          <a:spcPct val="107000"/>
                        </a:lnSpc>
                        <a:spcBef>
                          <a:spcPts val="0"/>
                        </a:spcBef>
                        <a:spcAft>
                          <a:spcPts val="0"/>
                        </a:spcAft>
                        <a:buNone/>
                      </a:pPr>
                      <a:r>
                        <a:rPr lang="en-AU" sz="800" u="none" cap="none" strike="noStrike">
                          <a:latin typeface="Calibri"/>
                          <a:ea typeface="Calibri"/>
                          <a:cs typeface="Calibri"/>
                          <a:sym typeface="Calibri"/>
                        </a:rPr>
                        <a:t> </a:t>
                      </a:r>
                      <a:endParaRPr/>
                    </a:p>
                  </a:txBody>
                  <a:tcPr marT="32075" marB="32075" marR="65450" marL="65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BE9F8"/>
                    </a:solidFill>
                  </a:tcPr>
                </a:tc>
                <a:tc>
                  <a:txBody>
                    <a:bodyPr/>
                    <a:lstStyle/>
                    <a:p>
                      <a:pPr indent="0" lvl="0" marL="0" marR="0" rtl="0" algn="l">
                        <a:lnSpc>
                          <a:spcPct val="107000"/>
                        </a:lnSpc>
                        <a:spcBef>
                          <a:spcPts val="0"/>
                        </a:spcBef>
                        <a:spcAft>
                          <a:spcPts val="0"/>
                        </a:spcAft>
                        <a:buNone/>
                      </a:pPr>
                      <a:r>
                        <a:rPr lang="en-AU" sz="800" u="none" cap="none" strike="noStrike">
                          <a:latin typeface="Calibri"/>
                          <a:ea typeface="Calibri"/>
                          <a:cs typeface="Calibri"/>
                          <a:sym typeface="Calibri"/>
                        </a:rPr>
                        <a:t> </a:t>
                      </a:r>
                      <a:endParaRPr/>
                    </a:p>
                  </a:txBody>
                  <a:tcPr marT="32075" marB="32075" marR="65450" marL="65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BE9F8"/>
                    </a:solidFill>
                  </a:tcPr>
                </a:tc>
                <a:tc>
                  <a:txBody>
                    <a:bodyPr/>
                    <a:lstStyle/>
                    <a:p>
                      <a:pPr indent="0" lvl="0" marL="0" marR="0" rtl="0" algn="l">
                        <a:lnSpc>
                          <a:spcPct val="107000"/>
                        </a:lnSpc>
                        <a:spcBef>
                          <a:spcPts val="0"/>
                        </a:spcBef>
                        <a:spcAft>
                          <a:spcPts val="0"/>
                        </a:spcAft>
                        <a:buNone/>
                      </a:pPr>
                      <a:r>
                        <a:rPr lang="en-AU" sz="800" u="none" cap="none" strike="noStrike">
                          <a:latin typeface="Calibri"/>
                          <a:ea typeface="Calibri"/>
                          <a:cs typeface="Calibri"/>
                          <a:sym typeface="Calibri"/>
                        </a:rPr>
                        <a:t> </a:t>
                      </a:r>
                      <a:endParaRPr/>
                    </a:p>
                  </a:txBody>
                  <a:tcPr marT="32075" marB="32075" marR="65450" marL="65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BE9F8"/>
                    </a:solidFill>
                  </a:tcPr>
                </a:tc>
                <a:tc>
                  <a:txBody>
                    <a:bodyPr/>
                    <a:lstStyle/>
                    <a:p>
                      <a:pPr indent="0" lvl="0" marL="0" marR="0" rtl="0" algn="l">
                        <a:lnSpc>
                          <a:spcPct val="107000"/>
                        </a:lnSpc>
                        <a:spcBef>
                          <a:spcPts val="0"/>
                        </a:spcBef>
                        <a:spcAft>
                          <a:spcPts val="0"/>
                        </a:spcAft>
                        <a:buNone/>
                      </a:pPr>
                      <a:r>
                        <a:rPr lang="en-AU" sz="800" u="none" cap="none" strike="noStrike">
                          <a:latin typeface="Calibri"/>
                          <a:ea typeface="Calibri"/>
                          <a:cs typeface="Calibri"/>
                          <a:sym typeface="Calibri"/>
                        </a:rPr>
                        <a:t> </a:t>
                      </a:r>
                      <a:endParaRPr/>
                    </a:p>
                  </a:txBody>
                  <a:tcPr marT="32075" marB="32075" marR="65450" marL="65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BE9F8"/>
                    </a:solidFill>
                  </a:tcPr>
                </a:tc>
              </a:tr>
            </a:tbl>
          </a:graphicData>
        </a:graphic>
      </p:graphicFrame>
      <p:sp>
        <p:nvSpPr>
          <p:cNvPr id="728" name="Google Shape;728;g98f5c7f9ee_3_267"/>
          <p:cNvSpPr/>
          <p:nvPr/>
        </p:nvSpPr>
        <p:spPr>
          <a:xfrm>
            <a:off x="7934836" y="2378400"/>
            <a:ext cx="979366" cy="887434"/>
          </a:xfrm>
          <a:prstGeom prst="wedgeEllipseCallout">
            <a:avLst>
              <a:gd fmla="val -18248" name="adj1"/>
              <a:gd fmla="val 77621" name="adj2"/>
            </a:avLst>
          </a:prstGeom>
          <a:solidFill>
            <a:srgbClr val="FDD2C9"/>
          </a:solid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AU" sz="1050">
                <a:solidFill>
                  <a:schemeClr val="dk1"/>
                </a:solidFill>
                <a:latin typeface="Arial"/>
                <a:ea typeface="Arial"/>
                <a:cs typeface="Arial"/>
                <a:sym typeface="Arial"/>
              </a:rPr>
              <a:t>High level event(s)</a:t>
            </a:r>
            <a:endParaRPr/>
          </a:p>
        </p:txBody>
      </p:sp>
      <p:sp>
        <p:nvSpPr>
          <p:cNvPr id="729" name="Google Shape;729;g98f5c7f9ee_3_267"/>
          <p:cNvSpPr/>
          <p:nvPr/>
        </p:nvSpPr>
        <p:spPr>
          <a:xfrm>
            <a:off x="3506964" y="3116140"/>
            <a:ext cx="763253" cy="424702"/>
          </a:xfrm>
          <a:prstGeom prst="wedgeEllipseCallout">
            <a:avLst>
              <a:gd fmla="val 45330" name="adj1"/>
              <a:gd fmla="val 86898" name="adj2"/>
            </a:avLst>
          </a:prstGeom>
          <a:solidFill>
            <a:srgbClr val="FDD2C9"/>
          </a:solidFill>
          <a:ln cap="flat" cmpd="sng" w="12700">
            <a:solidFill>
              <a:schemeClr val="lt1"/>
            </a:solidFill>
            <a:prstDash val="solid"/>
            <a:round/>
            <a:headEnd len="sm" w="sm" type="none"/>
            <a:tailEnd len="sm" w="sm" type="none"/>
          </a:ln>
        </p:spPr>
        <p:txBody>
          <a:bodyPr anchorCtr="0" anchor="ctr" bIns="45700" lIns="0" spcFirstLastPara="1" rIns="0" wrap="square" tIns="45700">
            <a:noAutofit/>
          </a:bodyPr>
          <a:lstStyle/>
          <a:p>
            <a:pPr indent="0" lvl="0" marL="0" marR="0" rtl="0" algn="ctr">
              <a:spcBef>
                <a:spcPts val="0"/>
              </a:spcBef>
              <a:spcAft>
                <a:spcPts val="0"/>
              </a:spcAft>
              <a:buNone/>
            </a:pPr>
            <a:r>
              <a:rPr lang="en-AU" sz="1050">
                <a:solidFill>
                  <a:schemeClr val="dk1"/>
                </a:solidFill>
                <a:latin typeface="Arial"/>
                <a:ea typeface="Arial"/>
                <a:cs typeface="Arial"/>
                <a:sym typeface="Arial"/>
              </a:rPr>
              <a:t>webinars</a:t>
            </a:r>
            <a:endParaRPr/>
          </a:p>
        </p:txBody>
      </p:sp>
      <p:grpSp>
        <p:nvGrpSpPr>
          <p:cNvPr id="730" name="Google Shape;730;g98f5c7f9ee_3_267"/>
          <p:cNvGrpSpPr/>
          <p:nvPr/>
        </p:nvGrpSpPr>
        <p:grpSpPr>
          <a:xfrm>
            <a:off x="4726700" y="2403268"/>
            <a:ext cx="1707070" cy="1025732"/>
            <a:chOff x="6627174" y="2372665"/>
            <a:chExt cx="2276093" cy="1367642"/>
          </a:xfrm>
        </p:grpSpPr>
        <p:sp>
          <p:nvSpPr>
            <p:cNvPr id="731" name="Google Shape;731;g98f5c7f9ee_3_267"/>
            <p:cNvSpPr/>
            <p:nvPr/>
          </p:nvSpPr>
          <p:spPr>
            <a:xfrm>
              <a:off x="6627174" y="2671644"/>
              <a:ext cx="2276093" cy="790797"/>
            </a:xfrm>
            <a:prstGeom prst="flowChartMultidocument">
              <a:avLst/>
            </a:prstGeom>
            <a:solidFill>
              <a:srgbClr val="246EB9"/>
            </a:solidFill>
            <a:ln cap="flat" cmpd="sng" w="12700">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lang="en-AU" sz="1100">
                  <a:solidFill>
                    <a:srgbClr val="FFFF00"/>
                  </a:solidFill>
                  <a:latin typeface="Arial"/>
                  <a:ea typeface="Arial"/>
                  <a:cs typeface="Arial"/>
                  <a:sym typeface="Arial"/>
                </a:rPr>
                <a:t>Synthesis reports + addenda</a:t>
              </a:r>
              <a:endParaRPr/>
            </a:p>
          </p:txBody>
        </p:sp>
        <p:cxnSp>
          <p:nvCxnSpPr>
            <p:cNvPr id="732" name="Google Shape;732;g98f5c7f9ee_3_267"/>
            <p:cNvCxnSpPr/>
            <p:nvPr/>
          </p:nvCxnSpPr>
          <p:spPr>
            <a:xfrm>
              <a:off x="7280031" y="2372665"/>
              <a:ext cx="0" cy="245800"/>
            </a:xfrm>
            <a:prstGeom prst="straightConnector1">
              <a:avLst/>
            </a:prstGeom>
            <a:solidFill>
              <a:schemeClr val="accent1"/>
            </a:solidFill>
            <a:ln cap="flat" cmpd="sng" w="12700">
              <a:solidFill>
                <a:schemeClr val="dk1"/>
              </a:solidFill>
              <a:prstDash val="solid"/>
              <a:round/>
              <a:headEnd len="sm" w="sm" type="none"/>
              <a:tailEnd len="med" w="med" type="triangle"/>
            </a:ln>
          </p:spPr>
        </p:cxnSp>
        <p:cxnSp>
          <p:nvCxnSpPr>
            <p:cNvPr id="733" name="Google Shape;733;g98f5c7f9ee_3_267"/>
            <p:cNvCxnSpPr/>
            <p:nvPr/>
          </p:nvCxnSpPr>
          <p:spPr>
            <a:xfrm>
              <a:off x="7719845" y="2376597"/>
              <a:ext cx="0" cy="245800"/>
            </a:xfrm>
            <a:prstGeom prst="straightConnector1">
              <a:avLst/>
            </a:prstGeom>
            <a:solidFill>
              <a:schemeClr val="accent1"/>
            </a:solidFill>
            <a:ln cap="flat" cmpd="sng" w="12700">
              <a:solidFill>
                <a:schemeClr val="dk1"/>
              </a:solidFill>
              <a:prstDash val="solid"/>
              <a:round/>
              <a:headEnd len="sm" w="sm" type="none"/>
              <a:tailEnd len="med" w="med" type="triangle"/>
            </a:ln>
          </p:spPr>
        </p:cxnSp>
        <p:cxnSp>
          <p:nvCxnSpPr>
            <p:cNvPr id="734" name="Google Shape;734;g98f5c7f9ee_3_267"/>
            <p:cNvCxnSpPr/>
            <p:nvPr/>
          </p:nvCxnSpPr>
          <p:spPr>
            <a:xfrm>
              <a:off x="8151059" y="2372665"/>
              <a:ext cx="0" cy="245800"/>
            </a:xfrm>
            <a:prstGeom prst="straightConnector1">
              <a:avLst/>
            </a:prstGeom>
            <a:solidFill>
              <a:schemeClr val="accent1"/>
            </a:solidFill>
            <a:ln cap="flat" cmpd="sng" w="12700">
              <a:solidFill>
                <a:schemeClr val="dk1"/>
              </a:solidFill>
              <a:prstDash val="solid"/>
              <a:round/>
              <a:headEnd len="sm" w="sm" type="none"/>
              <a:tailEnd len="med" w="med" type="triangle"/>
            </a:ln>
          </p:spPr>
        </p:cxnSp>
        <p:cxnSp>
          <p:nvCxnSpPr>
            <p:cNvPr id="735" name="Google Shape;735;g98f5c7f9ee_3_267"/>
            <p:cNvCxnSpPr/>
            <p:nvPr/>
          </p:nvCxnSpPr>
          <p:spPr>
            <a:xfrm>
              <a:off x="7270650" y="3490575"/>
              <a:ext cx="0" cy="245800"/>
            </a:xfrm>
            <a:prstGeom prst="straightConnector1">
              <a:avLst/>
            </a:prstGeom>
            <a:solidFill>
              <a:schemeClr val="accent1"/>
            </a:solidFill>
            <a:ln cap="flat" cmpd="sng" w="12700">
              <a:solidFill>
                <a:schemeClr val="dk1"/>
              </a:solidFill>
              <a:prstDash val="solid"/>
              <a:round/>
              <a:headEnd len="sm" w="sm" type="none"/>
              <a:tailEnd len="med" w="med" type="triangle"/>
            </a:ln>
          </p:spPr>
        </p:cxnSp>
        <p:cxnSp>
          <p:nvCxnSpPr>
            <p:cNvPr id="736" name="Google Shape;736;g98f5c7f9ee_3_267"/>
            <p:cNvCxnSpPr/>
            <p:nvPr/>
          </p:nvCxnSpPr>
          <p:spPr>
            <a:xfrm>
              <a:off x="7710465" y="3417162"/>
              <a:ext cx="0" cy="323145"/>
            </a:xfrm>
            <a:prstGeom prst="straightConnector1">
              <a:avLst/>
            </a:prstGeom>
            <a:solidFill>
              <a:schemeClr val="accent1"/>
            </a:solidFill>
            <a:ln cap="flat" cmpd="sng" w="12700">
              <a:solidFill>
                <a:schemeClr val="dk1"/>
              </a:solidFill>
              <a:prstDash val="solid"/>
              <a:round/>
              <a:headEnd len="sm" w="sm" type="none"/>
              <a:tailEnd len="med" w="med" type="triangle"/>
            </a:ln>
          </p:spPr>
        </p:cxnSp>
        <p:cxnSp>
          <p:nvCxnSpPr>
            <p:cNvPr id="737" name="Google Shape;737;g98f5c7f9ee_3_267"/>
            <p:cNvCxnSpPr/>
            <p:nvPr/>
          </p:nvCxnSpPr>
          <p:spPr>
            <a:xfrm flipH="1">
              <a:off x="8141678" y="3342415"/>
              <a:ext cx="4692" cy="393961"/>
            </a:xfrm>
            <a:prstGeom prst="straightConnector1">
              <a:avLst/>
            </a:prstGeom>
            <a:solidFill>
              <a:schemeClr val="accent1"/>
            </a:solidFill>
            <a:ln cap="flat" cmpd="sng" w="12700">
              <a:solidFill>
                <a:schemeClr val="dk1"/>
              </a:solidFill>
              <a:prstDash val="solid"/>
              <a:round/>
              <a:headEnd len="sm" w="sm" type="none"/>
              <a:tailEnd len="med" w="med" type="triangle"/>
            </a:ln>
          </p:spPr>
        </p:cxnSp>
      </p:grpSp>
      <p:grpSp>
        <p:nvGrpSpPr>
          <p:cNvPr id="738" name="Google Shape;738;g98f5c7f9ee_3_267"/>
          <p:cNvGrpSpPr/>
          <p:nvPr/>
        </p:nvGrpSpPr>
        <p:grpSpPr>
          <a:xfrm>
            <a:off x="7601230" y="3659980"/>
            <a:ext cx="807869" cy="552463"/>
            <a:chOff x="10459881" y="3736973"/>
            <a:chExt cx="1077158" cy="736617"/>
          </a:xfrm>
        </p:grpSpPr>
        <p:sp>
          <p:nvSpPr>
            <p:cNvPr id="739" name="Google Shape;739;g98f5c7f9ee_3_267"/>
            <p:cNvSpPr/>
            <p:nvPr/>
          </p:nvSpPr>
          <p:spPr>
            <a:xfrm>
              <a:off x="10459881" y="3736973"/>
              <a:ext cx="1077158" cy="591539"/>
            </a:xfrm>
            <a:prstGeom prst="flowChartDocument">
              <a:avLst/>
            </a:prstGeom>
            <a:solidFill>
              <a:srgbClr val="92D050"/>
            </a:solidFill>
            <a:ln cap="flat" cmpd="sng" w="12700">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lang="en-AU" sz="1050">
                  <a:solidFill>
                    <a:schemeClr val="dk1"/>
                  </a:solidFill>
                  <a:latin typeface="Arial"/>
                  <a:ea typeface="Arial"/>
                  <a:cs typeface="Arial"/>
                  <a:sym typeface="Arial"/>
                </a:rPr>
                <a:t>Synthesis report</a:t>
              </a:r>
              <a:endParaRPr/>
            </a:p>
          </p:txBody>
        </p:sp>
        <p:cxnSp>
          <p:nvCxnSpPr>
            <p:cNvPr id="740" name="Google Shape;740;g98f5c7f9ee_3_267"/>
            <p:cNvCxnSpPr>
              <a:endCxn id="741" idx="0"/>
            </p:cNvCxnSpPr>
            <p:nvPr/>
          </p:nvCxnSpPr>
          <p:spPr>
            <a:xfrm>
              <a:off x="11309330" y="4219490"/>
              <a:ext cx="170700" cy="254100"/>
            </a:xfrm>
            <a:prstGeom prst="straightConnector1">
              <a:avLst/>
            </a:prstGeom>
            <a:solidFill>
              <a:schemeClr val="accent1"/>
            </a:solidFill>
            <a:ln cap="flat" cmpd="sng" w="12700">
              <a:solidFill>
                <a:schemeClr val="dk1"/>
              </a:solidFill>
              <a:prstDash val="solid"/>
              <a:round/>
              <a:headEnd len="sm" w="sm" type="none"/>
              <a:tailEnd len="med" w="med" type="triangle"/>
            </a:ln>
          </p:spPr>
        </p:cxnSp>
      </p:grpSp>
      <p:grpSp>
        <p:nvGrpSpPr>
          <p:cNvPr id="742" name="Google Shape;742;g98f5c7f9ee_3_267"/>
          <p:cNvGrpSpPr/>
          <p:nvPr/>
        </p:nvGrpSpPr>
        <p:grpSpPr>
          <a:xfrm>
            <a:off x="3131840" y="2006565"/>
            <a:ext cx="3213434" cy="397993"/>
            <a:chOff x="4500694" y="1843729"/>
            <a:chExt cx="4284579" cy="530657"/>
          </a:xfrm>
        </p:grpSpPr>
        <p:sp>
          <p:nvSpPr>
            <p:cNvPr id="743" name="Google Shape;743;g98f5c7f9ee_3_267"/>
            <p:cNvSpPr/>
            <p:nvPr/>
          </p:nvSpPr>
          <p:spPr>
            <a:xfrm>
              <a:off x="4539662" y="1843729"/>
              <a:ext cx="4245611" cy="530657"/>
            </a:xfrm>
            <a:prstGeom prst="rect">
              <a:avLst/>
            </a:prstGeom>
            <a:gradFill>
              <a:gsLst>
                <a:gs pos="0">
                  <a:srgbClr val="246EB9"/>
                </a:gs>
                <a:gs pos="64000">
                  <a:srgbClr val="91BEEA"/>
                </a:gs>
                <a:gs pos="100000">
                  <a:srgbClr val="E8D6BF"/>
                </a:gs>
              </a:gsLst>
              <a:lin ang="0" scaled="0"/>
            </a:gradFill>
            <a:ln cap="flat" cmpd="sng" w="12700">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AU" sz="1200">
                  <a:solidFill>
                    <a:srgbClr val="FFFF00"/>
                  </a:solidFill>
                  <a:latin typeface="Arial"/>
                  <a:ea typeface="Arial"/>
                  <a:cs typeface="Arial"/>
                  <a:sym typeface="Arial"/>
                </a:rPr>
                <a:t>Information collection and preparation</a:t>
              </a:r>
              <a:endParaRPr/>
            </a:p>
          </p:txBody>
        </p:sp>
        <p:sp>
          <p:nvSpPr>
            <p:cNvPr id="744" name="Google Shape;744;g98f5c7f9ee_3_267"/>
            <p:cNvSpPr/>
            <p:nvPr/>
          </p:nvSpPr>
          <p:spPr>
            <a:xfrm>
              <a:off x="4500694" y="1972816"/>
              <a:ext cx="253696" cy="240481"/>
            </a:xfrm>
            <a:prstGeom prst="ellipse">
              <a:avLst/>
            </a:prstGeom>
            <a:solidFill>
              <a:schemeClr val="lt1"/>
            </a:solidFill>
            <a:ln cap="flat" cmpd="sng" w="12700">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lang="en-AU" sz="1125">
                  <a:solidFill>
                    <a:schemeClr val="dk1"/>
                  </a:solidFill>
                  <a:latin typeface="Arial"/>
                  <a:ea typeface="Arial"/>
                  <a:cs typeface="Arial"/>
                  <a:sym typeface="Arial"/>
                </a:rPr>
                <a:t>1</a:t>
              </a:r>
              <a:endParaRPr/>
            </a:p>
          </p:txBody>
        </p:sp>
      </p:grpSp>
      <p:grpSp>
        <p:nvGrpSpPr>
          <p:cNvPr id="745" name="Google Shape;745;g98f5c7f9ee_3_267"/>
          <p:cNvGrpSpPr/>
          <p:nvPr/>
        </p:nvGrpSpPr>
        <p:grpSpPr>
          <a:xfrm>
            <a:off x="4343158" y="3157481"/>
            <a:ext cx="3152102" cy="1351639"/>
            <a:chOff x="6115784" y="3289238"/>
            <a:chExt cx="4202802" cy="1487268"/>
          </a:xfrm>
        </p:grpSpPr>
        <p:grpSp>
          <p:nvGrpSpPr>
            <p:cNvPr id="746" name="Google Shape;746;g98f5c7f9ee_3_267"/>
            <p:cNvGrpSpPr/>
            <p:nvPr/>
          </p:nvGrpSpPr>
          <p:grpSpPr>
            <a:xfrm>
              <a:off x="6115784" y="3289238"/>
              <a:ext cx="4202802" cy="1487268"/>
              <a:chOff x="6468908" y="3306705"/>
              <a:chExt cx="3554862" cy="1576447"/>
            </a:xfrm>
          </p:grpSpPr>
          <p:sp>
            <p:nvSpPr>
              <p:cNvPr id="747" name="Google Shape;747;g98f5c7f9ee_3_267"/>
              <p:cNvSpPr/>
              <p:nvPr/>
            </p:nvSpPr>
            <p:spPr>
              <a:xfrm>
                <a:off x="6468908" y="3306705"/>
                <a:ext cx="3554862" cy="1576447"/>
              </a:xfrm>
              <a:prstGeom prst="rightArrow">
                <a:avLst>
                  <a:gd fmla="val 50000" name="adj1"/>
                  <a:gd fmla="val 69843" name="adj2"/>
                </a:avLst>
              </a:prstGeom>
              <a:noFill/>
              <a:ln cap="flat" cmpd="sng" w="25400">
                <a:solidFill>
                  <a:schemeClr val="accent2"/>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125">
                  <a:solidFill>
                    <a:schemeClr val="lt1"/>
                  </a:solidFill>
                  <a:latin typeface="Arial"/>
                  <a:ea typeface="Arial"/>
                  <a:cs typeface="Arial"/>
                  <a:sym typeface="Arial"/>
                </a:endParaRPr>
              </a:p>
            </p:txBody>
          </p:sp>
          <p:sp>
            <p:nvSpPr>
              <p:cNvPr id="748" name="Google Shape;748;g98f5c7f9ee_3_267"/>
              <p:cNvSpPr/>
              <p:nvPr/>
            </p:nvSpPr>
            <p:spPr>
              <a:xfrm>
                <a:off x="6505117" y="3702114"/>
                <a:ext cx="616867" cy="777986"/>
              </a:xfrm>
              <a:prstGeom prst="rect">
                <a:avLst/>
              </a:prstGeom>
              <a:solidFill>
                <a:schemeClr val="accent2"/>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AU" sz="1125">
                    <a:solidFill>
                      <a:schemeClr val="lt1"/>
                    </a:solidFill>
                    <a:latin typeface="Arial"/>
                    <a:ea typeface="Arial"/>
                    <a:cs typeface="Arial"/>
                    <a:sym typeface="Arial"/>
                  </a:rPr>
                  <a:t>TD1</a:t>
                </a:r>
                <a:endParaRPr/>
              </a:p>
            </p:txBody>
          </p:sp>
          <p:sp>
            <p:nvSpPr>
              <p:cNvPr id="749" name="Google Shape;749;g98f5c7f9ee_3_267"/>
              <p:cNvSpPr/>
              <p:nvPr/>
            </p:nvSpPr>
            <p:spPr>
              <a:xfrm>
                <a:off x="7900709" y="3702114"/>
                <a:ext cx="635973" cy="777986"/>
              </a:xfrm>
              <a:prstGeom prst="rect">
                <a:avLst/>
              </a:prstGeom>
              <a:solidFill>
                <a:schemeClr val="accent2"/>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AU" sz="1125">
                    <a:solidFill>
                      <a:schemeClr val="lt1"/>
                    </a:solidFill>
                    <a:latin typeface="Arial"/>
                    <a:ea typeface="Arial"/>
                    <a:cs typeface="Arial"/>
                    <a:sym typeface="Arial"/>
                  </a:rPr>
                  <a:t>TD2</a:t>
                </a:r>
                <a:endParaRPr/>
              </a:p>
            </p:txBody>
          </p:sp>
          <p:sp>
            <p:nvSpPr>
              <p:cNvPr id="750" name="Google Shape;750;g98f5c7f9ee_3_267"/>
              <p:cNvSpPr/>
              <p:nvPr/>
            </p:nvSpPr>
            <p:spPr>
              <a:xfrm>
                <a:off x="9259620" y="3672530"/>
                <a:ext cx="585112" cy="777986"/>
              </a:xfrm>
              <a:prstGeom prst="rect">
                <a:avLst/>
              </a:prstGeom>
              <a:solidFill>
                <a:schemeClr val="accent2"/>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AU" sz="1125">
                    <a:solidFill>
                      <a:schemeClr val="lt1"/>
                    </a:solidFill>
                    <a:latin typeface="Arial"/>
                    <a:ea typeface="Arial"/>
                    <a:cs typeface="Arial"/>
                    <a:sym typeface="Arial"/>
                  </a:rPr>
                  <a:t>TD3</a:t>
                </a:r>
                <a:endParaRPr/>
              </a:p>
            </p:txBody>
          </p:sp>
          <p:sp>
            <p:nvSpPr>
              <p:cNvPr id="751" name="Google Shape;751;g98f5c7f9ee_3_267"/>
              <p:cNvSpPr/>
              <p:nvPr/>
            </p:nvSpPr>
            <p:spPr>
              <a:xfrm>
                <a:off x="7336225" y="3675519"/>
                <a:ext cx="1999600" cy="39147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AU" sz="1200">
                    <a:solidFill>
                      <a:srgbClr val="18497B"/>
                    </a:solidFill>
                    <a:latin typeface="Arial"/>
                    <a:ea typeface="Arial"/>
                    <a:cs typeface="Arial"/>
                    <a:sym typeface="Arial"/>
                  </a:rPr>
                  <a:t>Technical</a:t>
                </a:r>
                <a:r>
                  <a:rPr b="1" lang="en-AU" sz="1125">
                    <a:solidFill>
                      <a:srgbClr val="18497B"/>
                    </a:solidFill>
                    <a:latin typeface="Arial"/>
                    <a:ea typeface="Arial"/>
                    <a:cs typeface="Arial"/>
                    <a:sym typeface="Arial"/>
                  </a:rPr>
                  <a:t> Assessment</a:t>
                </a:r>
                <a:endParaRPr/>
              </a:p>
            </p:txBody>
          </p:sp>
        </p:grpSp>
        <p:sp>
          <p:nvSpPr>
            <p:cNvPr id="752" name="Google Shape;752;g98f5c7f9ee_3_267"/>
            <p:cNvSpPr/>
            <p:nvPr/>
          </p:nvSpPr>
          <p:spPr>
            <a:xfrm>
              <a:off x="6996972" y="3667236"/>
              <a:ext cx="253696" cy="240481"/>
            </a:xfrm>
            <a:prstGeom prst="ellipse">
              <a:avLst/>
            </a:prstGeom>
            <a:solidFill>
              <a:schemeClr val="lt1"/>
            </a:solidFill>
            <a:ln cap="flat" cmpd="sng" w="12700">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lang="en-AU" sz="1125">
                  <a:solidFill>
                    <a:schemeClr val="dk1"/>
                  </a:solidFill>
                  <a:latin typeface="Arial"/>
                  <a:ea typeface="Arial"/>
                  <a:cs typeface="Arial"/>
                  <a:sym typeface="Arial"/>
                </a:rPr>
                <a:t>2</a:t>
              </a:r>
              <a:endParaRPr/>
            </a:p>
          </p:txBody>
        </p:sp>
      </p:grpSp>
      <p:grpSp>
        <p:nvGrpSpPr>
          <p:cNvPr id="753" name="Google Shape;753;g98f5c7f9ee_3_267"/>
          <p:cNvGrpSpPr/>
          <p:nvPr/>
        </p:nvGrpSpPr>
        <p:grpSpPr>
          <a:xfrm>
            <a:off x="7884368" y="4582224"/>
            <a:ext cx="1072207" cy="761429"/>
            <a:chOff x="10446679" y="4938430"/>
            <a:chExt cx="1384487" cy="1015238"/>
          </a:xfrm>
        </p:grpSpPr>
        <p:sp>
          <p:nvSpPr>
            <p:cNvPr id="754" name="Google Shape;754;g98f5c7f9ee_3_267"/>
            <p:cNvSpPr/>
            <p:nvPr/>
          </p:nvSpPr>
          <p:spPr>
            <a:xfrm>
              <a:off x="10446679" y="4938430"/>
              <a:ext cx="1384487" cy="1015238"/>
            </a:xfrm>
            <a:prstGeom prst="rect">
              <a:avLst/>
            </a:prstGeom>
            <a:solidFill>
              <a:srgbClr val="008000"/>
            </a:solidFill>
            <a:ln cap="flat" cmpd="sng" w="12700">
              <a:solidFill>
                <a:schemeClr val="lt1"/>
              </a:solidFill>
              <a:prstDash val="solid"/>
              <a:round/>
              <a:headEnd len="sm" w="sm" type="none"/>
              <a:tailEnd len="sm" w="sm" type="none"/>
            </a:ln>
          </p:spPr>
          <p:txBody>
            <a:bodyPr anchorCtr="0" anchor="ctr" bIns="45700" lIns="27000" spcFirstLastPara="1" rIns="27000" wrap="square" tIns="45700">
              <a:noAutofit/>
            </a:bodyPr>
            <a:lstStyle/>
            <a:p>
              <a:pPr indent="0" lvl="0" marL="0" marR="0" rtl="0" algn="ctr">
                <a:spcBef>
                  <a:spcPts val="0"/>
                </a:spcBef>
                <a:spcAft>
                  <a:spcPts val="0"/>
                </a:spcAft>
                <a:buNone/>
              </a:pPr>
              <a:r>
                <a:rPr b="1" lang="en-AU" sz="1125">
                  <a:solidFill>
                    <a:schemeClr val="lt1"/>
                  </a:solidFill>
                  <a:latin typeface="Arial"/>
                  <a:ea typeface="Arial"/>
                  <a:cs typeface="Arial"/>
                  <a:sym typeface="Arial"/>
                </a:rPr>
                <a:t>Consideration of outputs</a:t>
              </a:r>
              <a:endParaRPr/>
            </a:p>
          </p:txBody>
        </p:sp>
        <p:sp>
          <p:nvSpPr>
            <p:cNvPr id="755" name="Google Shape;755;g98f5c7f9ee_3_267"/>
            <p:cNvSpPr/>
            <p:nvPr/>
          </p:nvSpPr>
          <p:spPr>
            <a:xfrm>
              <a:off x="10897013" y="4970141"/>
              <a:ext cx="253696" cy="240481"/>
            </a:xfrm>
            <a:prstGeom prst="ellipse">
              <a:avLst/>
            </a:prstGeom>
            <a:solidFill>
              <a:schemeClr val="lt1"/>
            </a:solidFill>
            <a:ln cap="flat" cmpd="sng" w="12700">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lang="en-AU" sz="1125">
                  <a:solidFill>
                    <a:schemeClr val="dk1"/>
                  </a:solidFill>
                  <a:latin typeface="Arial"/>
                  <a:ea typeface="Arial"/>
                  <a:cs typeface="Arial"/>
                  <a:sym typeface="Arial"/>
                </a:rPr>
                <a:t>3</a:t>
              </a:r>
              <a:endParaRPr/>
            </a:p>
          </p:txBody>
        </p:sp>
      </p:grpSp>
      <p:sp>
        <p:nvSpPr>
          <p:cNvPr id="756" name="Google Shape;756;g98f5c7f9ee_3_267"/>
          <p:cNvSpPr/>
          <p:nvPr/>
        </p:nvSpPr>
        <p:spPr>
          <a:xfrm>
            <a:off x="2889386" y="2689233"/>
            <a:ext cx="1184042" cy="379727"/>
          </a:xfrm>
          <a:prstGeom prst="rect">
            <a:avLst/>
          </a:prstGeom>
          <a:solidFill>
            <a:schemeClr val="lt2"/>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AU" sz="1050">
                <a:solidFill>
                  <a:schemeClr val="lt1"/>
                </a:solidFill>
                <a:latin typeface="Arial"/>
                <a:ea typeface="Arial"/>
                <a:cs typeface="Arial"/>
                <a:sym typeface="Arial"/>
              </a:rPr>
              <a:t>Guiding questions </a:t>
            </a:r>
            <a:endParaRPr/>
          </a:p>
        </p:txBody>
      </p:sp>
      <p:grpSp>
        <p:nvGrpSpPr>
          <p:cNvPr id="757" name="Google Shape;757;g98f5c7f9ee_3_267"/>
          <p:cNvGrpSpPr/>
          <p:nvPr/>
        </p:nvGrpSpPr>
        <p:grpSpPr>
          <a:xfrm>
            <a:off x="724800" y="2492379"/>
            <a:ext cx="1967781" cy="3416138"/>
            <a:chOff x="1291308" y="2180172"/>
            <a:chExt cx="2623708" cy="4554851"/>
          </a:xfrm>
        </p:grpSpPr>
        <p:sp>
          <p:nvSpPr>
            <p:cNvPr id="758" name="Google Shape;758;g98f5c7f9ee_3_267"/>
            <p:cNvSpPr/>
            <p:nvPr/>
          </p:nvSpPr>
          <p:spPr>
            <a:xfrm>
              <a:off x="1291308" y="2180172"/>
              <a:ext cx="2623708" cy="4554851"/>
            </a:xfrm>
            <a:prstGeom prst="rect">
              <a:avLst/>
            </a:prstGeom>
            <a:solidFill>
              <a:srgbClr val="1D4C61"/>
            </a:solidFill>
            <a:ln cap="flat" cmpd="sng" w="12700">
              <a:solidFill>
                <a:srgbClr val="7030A0"/>
              </a:solidFill>
              <a:prstDash val="solid"/>
              <a:round/>
              <a:headEnd len="sm" w="sm" type="none"/>
              <a:tailEnd len="sm" w="sm" type="none"/>
            </a:ln>
          </p:spPr>
          <p:txBody>
            <a:bodyPr anchorCtr="0" anchor="ctr" bIns="45700" lIns="91425" spcFirstLastPara="1" rIns="91425" wrap="square" tIns="81000">
              <a:noAutofit/>
            </a:bodyPr>
            <a:lstStyle/>
            <a:p>
              <a:pPr indent="0" lvl="0" marL="0" marR="0" rtl="0" algn="ctr">
                <a:spcBef>
                  <a:spcPts val="0"/>
                </a:spcBef>
                <a:spcAft>
                  <a:spcPts val="0"/>
                </a:spcAft>
                <a:buNone/>
              </a:pPr>
              <a:r>
                <a:rPr b="1" lang="en-AU" sz="1050">
                  <a:solidFill>
                    <a:schemeClr val="lt1"/>
                  </a:solidFill>
                  <a:latin typeface="Arial"/>
                  <a:ea typeface="Arial"/>
                  <a:cs typeface="Arial"/>
                  <a:sym typeface="Arial"/>
                </a:rPr>
                <a:t>Preparatory work</a:t>
              </a:r>
              <a:endParaRPr/>
            </a:p>
            <a:p>
              <a:pPr indent="0" lvl="0" marL="0" marR="0" rtl="0" algn="ctr">
                <a:spcBef>
                  <a:spcPts val="300"/>
                </a:spcBef>
                <a:spcAft>
                  <a:spcPts val="0"/>
                </a:spcAft>
                <a:buNone/>
              </a:pPr>
              <a:r>
                <a:t/>
              </a:r>
              <a:endParaRPr b="1" sz="1050">
                <a:solidFill>
                  <a:schemeClr val="lt1"/>
                </a:solidFill>
                <a:latin typeface="Arial"/>
                <a:ea typeface="Arial"/>
                <a:cs typeface="Arial"/>
                <a:sym typeface="Arial"/>
              </a:endParaRPr>
            </a:p>
            <a:p>
              <a:pPr indent="0" lvl="0" marL="0" marR="0" rtl="0" algn="l">
                <a:spcBef>
                  <a:spcPts val="300"/>
                </a:spcBef>
                <a:spcAft>
                  <a:spcPts val="0"/>
                </a:spcAft>
                <a:buNone/>
              </a:pPr>
              <a:r>
                <a:rPr lang="en-AU" sz="1050" u="sng">
                  <a:solidFill>
                    <a:schemeClr val="lt1"/>
                  </a:solidFill>
                  <a:latin typeface="Arial"/>
                  <a:ea typeface="Arial"/>
                  <a:cs typeface="Arial"/>
                  <a:sym typeface="Arial"/>
                </a:rPr>
                <a:t>SBSTA</a:t>
              </a:r>
              <a:r>
                <a:rPr lang="en-AU" sz="1050">
                  <a:solidFill>
                    <a:schemeClr val="lt1"/>
                  </a:solidFill>
                  <a:latin typeface="Arial"/>
                  <a:ea typeface="Arial"/>
                  <a:cs typeface="Arial"/>
                  <a:sym typeface="Arial"/>
                </a:rPr>
                <a:t>: Update info sources</a:t>
              </a:r>
              <a:endParaRPr/>
            </a:p>
            <a:p>
              <a:pPr indent="0" lvl="0" marL="0" marR="0" rtl="0" algn="l">
                <a:spcBef>
                  <a:spcPts val="300"/>
                </a:spcBef>
                <a:spcAft>
                  <a:spcPts val="0"/>
                </a:spcAft>
                <a:buNone/>
              </a:pPr>
              <a:r>
                <a:rPr lang="en-AU" sz="1050" u="sng">
                  <a:solidFill>
                    <a:schemeClr val="lt1"/>
                  </a:solidFill>
                  <a:latin typeface="Arial"/>
                  <a:ea typeface="Arial"/>
                  <a:cs typeface="Arial"/>
                  <a:sym typeface="Arial"/>
                </a:rPr>
                <a:t>SB Chairs</a:t>
              </a:r>
              <a:r>
                <a:rPr lang="en-AU" sz="1050">
                  <a:solidFill>
                    <a:schemeClr val="lt1"/>
                  </a:solidFill>
                  <a:latin typeface="Arial"/>
                  <a:ea typeface="Arial"/>
                  <a:cs typeface="Arial"/>
                  <a:sym typeface="Arial"/>
                </a:rPr>
                <a:t>: Develop guiding questions</a:t>
              </a:r>
              <a:endParaRPr sz="1050" u="sng">
                <a:solidFill>
                  <a:schemeClr val="lt1"/>
                </a:solidFill>
                <a:latin typeface="Arial"/>
                <a:ea typeface="Arial"/>
                <a:cs typeface="Arial"/>
                <a:sym typeface="Arial"/>
              </a:endParaRPr>
            </a:p>
            <a:p>
              <a:pPr indent="0" lvl="0" marL="0" marR="0" rtl="0" algn="l">
                <a:spcBef>
                  <a:spcPts val="300"/>
                </a:spcBef>
                <a:spcAft>
                  <a:spcPts val="0"/>
                </a:spcAft>
                <a:buNone/>
              </a:pPr>
              <a:r>
                <a:rPr lang="en-AU" sz="1050" u="sng">
                  <a:solidFill>
                    <a:schemeClr val="lt1"/>
                  </a:solidFill>
                  <a:latin typeface="Arial"/>
                  <a:ea typeface="Arial"/>
                  <a:cs typeface="Arial"/>
                  <a:sym typeface="Arial"/>
                </a:rPr>
                <a:t>Constituted Bodies/ Secretariat</a:t>
              </a:r>
              <a:r>
                <a:rPr lang="en-AU" sz="1050">
                  <a:solidFill>
                    <a:schemeClr val="lt1"/>
                  </a:solidFill>
                  <a:latin typeface="Arial"/>
                  <a:ea typeface="Arial"/>
                  <a:cs typeface="Arial"/>
                  <a:sym typeface="Arial"/>
                </a:rPr>
                <a:t>:</a:t>
              </a:r>
              <a:endParaRPr/>
            </a:p>
            <a:p>
              <a:pPr indent="-136922" lvl="0" marL="136922" marR="0" rtl="0" algn="l">
                <a:spcBef>
                  <a:spcPts val="300"/>
                </a:spcBef>
                <a:spcAft>
                  <a:spcPts val="0"/>
                </a:spcAft>
                <a:buClr>
                  <a:schemeClr val="lt1"/>
                </a:buClr>
                <a:buSzPts val="1050"/>
                <a:buFont typeface="Arial"/>
                <a:buChar char="•"/>
              </a:pPr>
              <a:r>
                <a:rPr lang="en-AU" sz="1050">
                  <a:solidFill>
                    <a:schemeClr val="lt1"/>
                  </a:solidFill>
                  <a:latin typeface="Arial"/>
                  <a:ea typeface="Arial"/>
                  <a:cs typeface="Arial"/>
                  <a:sym typeface="Arial"/>
                </a:rPr>
                <a:t>Prepare synthesis reports</a:t>
              </a:r>
              <a:endParaRPr/>
            </a:p>
            <a:p>
              <a:pPr indent="-136922" lvl="1" marL="594122" marR="0" rtl="0" algn="l">
                <a:spcBef>
                  <a:spcPts val="300"/>
                </a:spcBef>
                <a:spcAft>
                  <a:spcPts val="0"/>
                </a:spcAft>
                <a:buClr>
                  <a:schemeClr val="lt1"/>
                </a:buClr>
                <a:buSzPts val="1050"/>
                <a:buFont typeface="Arial"/>
                <a:buChar char="•"/>
              </a:pPr>
              <a:r>
                <a:rPr b="0" i="0" lang="en-AU" sz="1050" u="none" cap="none" strike="noStrike">
                  <a:solidFill>
                    <a:schemeClr val="lt1"/>
                  </a:solidFill>
                  <a:latin typeface="Arial"/>
                  <a:ea typeface="Arial"/>
                  <a:cs typeface="Arial"/>
                  <a:sym typeface="Arial"/>
                </a:rPr>
                <a:t>CBs x9</a:t>
              </a:r>
              <a:endParaRPr/>
            </a:p>
            <a:p>
              <a:pPr indent="-136922" lvl="1" marL="594122" marR="0" rtl="0" algn="l">
                <a:spcBef>
                  <a:spcPts val="300"/>
                </a:spcBef>
                <a:spcAft>
                  <a:spcPts val="0"/>
                </a:spcAft>
                <a:buClr>
                  <a:schemeClr val="lt1"/>
                </a:buClr>
                <a:buSzPts val="1050"/>
                <a:buFont typeface="Arial"/>
                <a:buChar char="•"/>
              </a:pPr>
              <a:r>
                <a:rPr b="0" i="0" lang="en-AU" sz="1050" u="none" cap="none" strike="noStrike">
                  <a:solidFill>
                    <a:schemeClr val="lt1"/>
                  </a:solidFill>
                  <a:latin typeface="Arial"/>
                  <a:ea typeface="Arial"/>
                  <a:cs typeface="Arial"/>
                  <a:sym typeface="Arial"/>
                </a:rPr>
                <a:t>Secretariat x4</a:t>
              </a:r>
              <a:endParaRPr/>
            </a:p>
            <a:p>
              <a:pPr indent="-136922" lvl="0" marL="136922" marR="0" rtl="0" algn="l">
                <a:spcBef>
                  <a:spcPts val="300"/>
                </a:spcBef>
                <a:spcAft>
                  <a:spcPts val="0"/>
                </a:spcAft>
                <a:buClr>
                  <a:schemeClr val="lt1"/>
                </a:buClr>
                <a:buSzPts val="1050"/>
                <a:buFont typeface="Arial"/>
                <a:buChar char="•"/>
              </a:pPr>
              <a:r>
                <a:rPr lang="en-AU" sz="1050">
                  <a:solidFill>
                    <a:schemeClr val="lt1"/>
                  </a:solidFill>
                  <a:latin typeface="Arial"/>
                  <a:ea typeface="Arial"/>
                  <a:cs typeface="Arial"/>
                  <a:sym typeface="Arial"/>
                </a:rPr>
                <a:t>Organize webinar (methodologies + assumptions)</a:t>
              </a:r>
              <a:endParaRPr/>
            </a:p>
            <a:p>
              <a:pPr indent="-136922" lvl="0" marL="136922" marR="0" rtl="0" algn="l">
                <a:spcBef>
                  <a:spcPts val="300"/>
                </a:spcBef>
                <a:spcAft>
                  <a:spcPts val="0"/>
                </a:spcAft>
                <a:buClr>
                  <a:schemeClr val="lt1"/>
                </a:buClr>
                <a:buSzPts val="1050"/>
                <a:buFont typeface="Arial"/>
                <a:buChar char="•"/>
              </a:pPr>
              <a:r>
                <a:rPr lang="en-AU" sz="1050">
                  <a:solidFill>
                    <a:schemeClr val="lt1"/>
                  </a:solidFill>
                  <a:latin typeface="Arial"/>
                  <a:ea typeface="Arial"/>
                  <a:cs typeface="Arial"/>
                  <a:sym typeface="Arial"/>
                </a:rPr>
                <a:t>Participate in technical dialogue</a:t>
              </a:r>
              <a:endParaRPr/>
            </a:p>
            <a:p>
              <a:pPr indent="-136922" lvl="0" marL="136922" marR="0" rtl="0" algn="l">
                <a:spcBef>
                  <a:spcPts val="300"/>
                </a:spcBef>
                <a:spcAft>
                  <a:spcPts val="0"/>
                </a:spcAft>
                <a:buClr>
                  <a:schemeClr val="lt1"/>
                </a:buClr>
                <a:buSzPts val="1050"/>
                <a:buFont typeface="Arial"/>
                <a:buChar char="•"/>
              </a:pPr>
              <a:r>
                <a:rPr lang="en-AU" sz="1050">
                  <a:solidFill>
                    <a:schemeClr val="lt1"/>
                  </a:solidFill>
                  <a:latin typeface="Arial"/>
                  <a:ea typeface="Arial"/>
                  <a:cs typeface="Arial"/>
                  <a:sym typeface="Arial"/>
                </a:rPr>
                <a:t>Support development of guiding questions</a:t>
              </a:r>
              <a:endParaRPr sz="750">
                <a:solidFill>
                  <a:schemeClr val="lt1"/>
                </a:solidFill>
                <a:latin typeface="Arial"/>
                <a:ea typeface="Arial"/>
                <a:cs typeface="Arial"/>
                <a:sym typeface="Arial"/>
              </a:endParaRPr>
            </a:p>
          </p:txBody>
        </p:sp>
        <p:sp>
          <p:nvSpPr>
            <p:cNvPr id="759" name="Google Shape;759;g98f5c7f9ee_3_267"/>
            <p:cNvSpPr/>
            <p:nvPr/>
          </p:nvSpPr>
          <p:spPr>
            <a:xfrm>
              <a:off x="1508429" y="2379341"/>
              <a:ext cx="253696" cy="240481"/>
            </a:xfrm>
            <a:prstGeom prst="ellipse">
              <a:avLst/>
            </a:prstGeom>
            <a:solidFill>
              <a:schemeClr val="lt1"/>
            </a:solidFill>
            <a:ln cap="flat" cmpd="sng" w="12700">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lang="en-AU" sz="1125">
                  <a:solidFill>
                    <a:schemeClr val="dk1"/>
                  </a:solidFill>
                  <a:latin typeface="Arial"/>
                  <a:ea typeface="Arial"/>
                  <a:cs typeface="Arial"/>
                  <a:sym typeface="Arial"/>
                </a:rPr>
                <a:t>0</a:t>
              </a:r>
              <a:endParaRPr/>
            </a:p>
          </p:txBody>
        </p:sp>
      </p:grpSp>
      <p:grpSp>
        <p:nvGrpSpPr>
          <p:cNvPr id="760" name="Google Shape;760;g98f5c7f9ee_3_267"/>
          <p:cNvGrpSpPr/>
          <p:nvPr/>
        </p:nvGrpSpPr>
        <p:grpSpPr>
          <a:xfrm>
            <a:off x="4436121" y="4212443"/>
            <a:ext cx="4151822" cy="369781"/>
            <a:chOff x="6335779" y="4473590"/>
            <a:chExt cx="5363200" cy="493041"/>
          </a:xfrm>
        </p:grpSpPr>
        <p:sp>
          <p:nvSpPr>
            <p:cNvPr id="761" name="Google Shape;761;g98f5c7f9ee_3_267"/>
            <p:cNvSpPr/>
            <p:nvPr/>
          </p:nvSpPr>
          <p:spPr>
            <a:xfrm>
              <a:off x="6335779" y="4504497"/>
              <a:ext cx="587569" cy="462134"/>
            </a:xfrm>
            <a:prstGeom prst="rect">
              <a:avLst/>
            </a:prstGeom>
            <a:solidFill>
              <a:srgbClr val="33CC33"/>
            </a:solidFill>
            <a:ln cap="flat" cmpd="sng" w="25400">
              <a:solidFill>
                <a:srgbClr val="00B050"/>
              </a:solidFill>
              <a:prstDash val="solid"/>
              <a:round/>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lang="en-AU" sz="1000">
                  <a:solidFill>
                    <a:schemeClr val="lt1"/>
                  </a:solidFill>
                  <a:latin typeface="Arial"/>
                  <a:ea typeface="Arial"/>
                  <a:cs typeface="Arial"/>
                  <a:sym typeface="Arial"/>
                </a:rPr>
                <a:t>JCG1</a:t>
              </a:r>
              <a:endParaRPr/>
            </a:p>
          </p:txBody>
        </p:sp>
        <p:sp>
          <p:nvSpPr>
            <p:cNvPr id="762" name="Google Shape;762;g98f5c7f9ee_3_267"/>
            <p:cNvSpPr/>
            <p:nvPr/>
          </p:nvSpPr>
          <p:spPr>
            <a:xfrm>
              <a:off x="7883172" y="4504497"/>
              <a:ext cx="625599" cy="462134"/>
            </a:xfrm>
            <a:prstGeom prst="rect">
              <a:avLst/>
            </a:prstGeom>
            <a:solidFill>
              <a:srgbClr val="33CC33"/>
            </a:solidFill>
            <a:ln cap="flat" cmpd="sng" w="25400">
              <a:solidFill>
                <a:srgbClr val="00B050"/>
              </a:solidFill>
              <a:prstDash val="solid"/>
              <a:round/>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lang="en-AU" sz="1000">
                  <a:solidFill>
                    <a:schemeClr val="lt1"/>
                  </a:solidFill>
                  <a:latin typeface="Arial"/>
                  <a:ea typeface="Arial"/>
                  <a:cs typeface="Arial"/>
                  <a:sym typeface="Arial"/>
                </a:rPr>
                <a:t>JCG2</a:t>
              </a:r>
              <a:endParaRPr/>
            </a:p>
          </p:txBody>
        </p:sp>
        <p:sp>
          <p:nvSpPr>
            <p:cNvPr id="763" name="Google Shape;763;g98f5c7f9ee_3_267"/>
            <p:cNvSpPr/>
            <p:nvPr/>
          </p:nvSpPr>
          <p:spPr>
            <a:xfrm>
              <a:off x="9538931" y="4504497"/>
              <a:ext cx="670196" cy="462134"/>
            </a:xfrm>
            <a:prstGeom prst="rect">
              <a:avLst/>
            </a:prstGeom>
            <a:solidFill>
              <a:srgbClr val="33CC33"/>
            </a:solidFill>
            <a:ln cap="flat" cmpd="sng" w="25400">
              <a:solidFill>
                <a:srgbClr val="00B050"/>
              </a:solidFill>
              <a:prstDash val="solid"/>
              <a:round/>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lang="en-AU" sz="1000">
                  <a:solidFill>
                    <a:schemeClr val="lt1"/>
                  </a:solidFill>
                  <a:latin typeface="Arial"/>
                  <a:ea typeface="Arial"/>
                  <a:cs typeface="Arial"/>
                  <a:sym typeface="Arial"/>
                </a:rPr>
                <a:t>JCG3</a:t>
              </a:r>
              <a:endParaRPr/>
            </a:p>
          </p:txBody>
        </p:sp>
        <p:sp>
          <p:nvSpPr>
            <p:cNvPr id="741" name="Google Shape;741;g98f5c7f9ee_3_267"/>
            <p:cNvSpPr/>
            <p:nvPr/>
          </p:nvSpPr>
          <p:spPr>
            <a:xfrm>
              <a:off x="11126466" y="4473590"/>
              <a:ext cx="572513" cy="462134"/>
            </a:xfrm>
            <a:prstGeom prst="rect">
              <a:avLst/>
            </a:prstGeom>
            <a:solidFill>
              <a:srgbClr val="33CC33"/>
            </a:solidFill>
            <a:ln cap="flat" cmpd="sng" w="25400">
              <a:solidFill>
                <a:srgbClr val="00B050"/>
              </a:solidFill>
              <a:prstDash val="solid"/>
              <a:round/>
              <a:headEnd len="sm" w="sm" type="none"/>
              <a:tailEnd len="sm" w="sm" type="none"/>
            </a:ln>
          </p:spPr>
          <p:txBody>
            <a:bodyPr anchorCtr="0" anchor="ctr" bIns="36000" lIns="36000" spcFirstLastPara="1" rIns="36000" wrap="square" tIns="36000">
              <a:noAutofit/>
            </a:bodyPr>
            <a:lstStyle/>
            <a:p>
              <a:pPr indent="0" lvl="0" marL="0" marR="0" rtl="0" algn="ctr">
                <a:spcBef>
                  <a:spcPts val="0"/>
                </a:spcBef>
                <a:spcAft>
                  <a:spcPts val="0"/>
                </a:spcAft>
                <a:buNone/>
              </a:pPr>
              <a:r>
                <a:rPr lang="en-AU" sz="1000">
                  <a:solidFill>
                    <a:schemeClr val="lt1"/>
                  </a:solidFill>
                  <a:latin typeface="Arial"/>
                  <a:ea typeface="Arial"/>
                  <a:cs typeface="Arial"/>
                  <a:sym typeface="Arial"/>
                </a:rPr>
                <a:t>JCG4</a:t>
              </a:r>
              <a:endParaRPr/>
            </a:p>
          </p:txBody>
        </p:sp>
      </p:grpSp>
      <p:grpSp>
        <p:nvGrpSpPr>
          <p:cNvPr id="764" name="Google Shape;764;g98f5c7f9ee_3_267"/>
          <p:cNvGrpSpPr/>
          <p:nvPr/>
        </p:nvGrpSpPr>
        <p:grpSpPr>
          <a:xfrm>
            <a:off x="4198714" y="4329199"/>
            <a:ext cx="2686544" cy="1745096"/>
            <a:chOff x="4198714" y="4329199"/>
            <a:chExt cx="2686544" cy="1745096"/>
          </a:xfrm>
        </p:grpSpPr>
        <p:grpSp>
          <p:nvGrpSpPr>
            <p:cNvPr id="765" name="Google Shape;765;g98f5c7f9ee_3_267"/>
            <p:cNvGrpSpPr/>
            <p:nvPr/>
          </p:nvGrpSpPr>
          <p:grpSpPr>
            <a:xfrm>
              <a:off x="4198714" y="4329199"/>
              <a:ext cx="2686544" cy="1745096"/>
              <a:chOff x="5891318" y="4428729"/>
              <a:chExt cx="3582058" cy="2326795"/>
            </a:xfrm>
          </p:grpSpPr>
          <p:sp>
            <p:nvSpPr>
              <p:cNvPr id="766" name="Google Shape;766;g98f5c7f9ee_3_267"/>
              <p:cNvSpPr/>
              <p:nvPr/>
            </p:nvSpPr>
            <p:spPr>
              <a:xfrm>
                <a:off x="5891318" y="5468678"/>
                <a:ext cx="2001580" cy="1286846"/>
              </a:xfrm>
              <a:prstGeom prst="flowChartMultidocument">
                <a:avLst/>
              </a:prstGeom>
              <a:solidFill>
                <a:schemeClr val="lt1"/>
              </a:solidFill>
              <a:ln cap="flat" cmpd="sng" w="12700">
                <a:solidFill>
                  <a:srgbClr val="947954"/>
                </a:solidFill>
                <a:prstDash val="solid"/>
                <a:round/>
                <a:headEnd len="sm" w="sm" type="none"/>
                <a:tailEnd len="sm" w="sm" type="none"/>
              </a:ln>
            </p:spPr>
            <p:txBody>
              <a:bodyPr anchorCtr="0" anchor="t" bIns="0" lIns="91425" spcFirstLastPara="1" rIns="91425" wrap="square" tIns="0">
                <a:noAutofit/>
              </a:bodyPr>
              <a:lstStyle/>
              <a:p>
                <a:pPr indent="0" lvl="0" marL="0" marR="0" rtl="0" algn="ctr">
                  <a:spcBef>
                    <a:spcPts val="0"/>
                  </a:spcBef>
                  <a:spcAft>
                    <a:spcPts val="0"/>
                  </a:spcAft>
                  <a:buNone/>
                </a:pPr>
                <a:r>
                  <a:rPr b="1" lang="en-AU" sz="1000">
                    <a:solidFill>
                      <a:schemeClr val="dk1"/>
                    </a:solidFill>
                    <a:latin typeface="Arial"/>
                    <a:ea typeface="Arial"/>
                    <a:cs typeface="Arial"/>
                    <a:sym typeface="Arial"/>
                  </a:rPr>
                  <a:t>IPCC AR6</a:t>
                </a:r>
                <a:r>
                  <a:rPr lang="en-AU" sz="1000" u="sng">
                    <a:solidFill>
                      <a:schemeClr val="dk1"/>
                    </a:solidFill>
                    <a:latin typeface="Arial"/>
                    <a:ea typeface="Arial"/>
                    <a:cs typeface="Arial"/>
                    <a:sym typeface="Arial"/>
                  </a:rPr>
                  <a:t> </a:t>
                </a:r>
                <a:endParaRPr/>
              </a:p>
              <a:p>
                <a:pPr indent="0" lvl="0" marL="0" marR="0" rtl="0" algn="ctr">
                  <a:spcBef>
                    <a:spcPts val="0"/>
                  </a:spcBef>
                  <a:spcAft>
                    <a:spcPts val="0"/>
                  </a:spcAft>
                  <a:buNone/>
                </a:pPr>
                <a:r>
                  <a:rPr lang="en-AU" sz="1000">
                    <a:solidFill>
                      <a:schemeClr val="dk1"/>
                    </a:solidFill>
                    <a:latin typeface="Arial"/>
                    <a:ea typeface="Arial"/>
                    <a:cs typeface="Arial"/>
                    <a:sym typeface="Arial"/>
                  </a:rPr>
                  <a:t>WG I (Jul 2021) </a:t>
                </a:r>
                <a:endParaRPr/>
              </a:p>
              <a:p>
                <a:pPr indent="0" lvl="0" marL="0" marR="0" rtl="0" algn="ctr">
                  <a:spcBef>
                    <a:spcPts val="0"/>
                  </a:spcBef>
                  <a:spcAft>
                    <a:spcPts val="0"/>
                  </a:spcAft>
                  <a:buNone/>
                </a:pPr>
                <a:r>
                  <a:rPr lang="en-AU" sz="1000">
                    <a:solidFill>
                      <a:schemeClr val="dk1"/>
                    </a:solidFill>
                    <a:latin typeface="Arial"/>
                    <a:ea typeface="Arial"/>
                    <a:cs typeface="Arial"/>
                    <a:sym typeface="Arial"/>
                  </a:rPr>
                  <a:t>WG II (early 2022) </a:t>
                </a:r>
                <a:endParaRPr/>
              </a:p>
              <a:p>
                <a:pPr indent="0" lvl="0" marL="0" marR="0" rtl="0" algn="ctr">
                  <a:spcBef>
                    <a:spcPts val="0"/>
                  </a:spcBef>
                  <a:spcAft>
                    <a:spcPts val="0"/>
                  </a:spcAft>
                  <a:buNone/>
                </a:pPr>
                <a:r>
                  <a:rPr lang="en-AU" sz="1000">
                    <a:solidFill>
                      <a:schemeClr val="dk1"/>
                    </a:solidFill>
                    <a:latin typeface="Arial"/>
                    <a:ea typeface="Arial"/>
                    <a:cs typeface="Arial"/>
                    <a:sym typeface="Arial"/>
                  </a:rPr>
                  <a:t>WGIII (early 2022) </a:t>
                </a:r>
                <a:endParaRPr/>
              </a:p>
            </p:txBody>
          </p:sp>
          <p:sp>
            <p:nvSpPr>
              <p:cNvPr id="767" name="Google Shape;767;g98f5c7f9ee_3_267"/>
              <p:cNvSpPr/>
              <p:nvPr/>
            </p:nvSpPr>
            <p:spPr>
              <a:xfrm>
                <a:off x="8234775" y="5628731"/>
                <a:ext cx="1238601" cy="660660"/>
              </a:xfrm>
              <a:prstGeom prst="flowChartDocument">
                <a:avLst/>
              </a:prstGeom>
              <a:solidFill>
                <a:schemeClr val="lt1"/>
              </a:solidFill>
              <a:ln cap="flat" cmpd="sng" w="12700">
                <a:solidFill>
                  <a:srgbClr val="94795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AU" sz="1000">
                    <a:solidFill>
                      <a:schemeClr val="dk1"/>
                    </a:solidFill>
                    <a:latin typeface="Arial"/>
                    <a:ea typeface="Arial"/>
                    <a:cs typeface="Arial"/>
                    <a:sym typeface="Arial"/>
                  </a:rPr>
                  <a:t>IPCC AR6 </a:t>
                </a:r>
                <a:endParaRPr/>
              </a:p>
              <a:p>
                <a:pPr indent="0" lvl="0" marL="0" marR="0" rtl="0" algn="ctr">
                  <a:spcBef>
                    <a:spcPts val="0"/>
                  </a:spcBef>
                  <a:spcAft>
                    <a:spcPts val="0"/>
                  </a:spcAft>
                  <a:buNone/>
                </a:pPr>
                <a:r>
                  <a:rPr lang="en-AU" sz="1000">
                    <a:solidFill>
                      <a:schemeClr val="dk1"/>
                    </a:solidFill>
                    <a:latin typeface="Arial"/>
                    <a:ea typeface="Arial"/>
                    <a:cs typeface="Arial"/>
                    <a:sym typeface="Arial"/>
                  </a:rPr>
                  <a:t>SYR (2023)</a:t>
                </a:r>
                <a:endParaRPr/>
              </a:p>
            </p:txBody>
          </p:sp>
          <p:cxnSp>
            <p:nvCxnSpPr>
              <p:cNvPr id="768" name="Google Shape;768;g98f5c7f9ee_3_267"/>
              <p:cNvCxnSpPr/>
              <p:nvPr/>
            </p:nvCxnSpPr>
            <p:spPr>
              <a:xfrm>
                <a:off x="8883996" y="4428729"/>
                <a:ext cx="0" cy="1200000"/>
              </a:xfrm>
              <a:prstGeom prst="straightConnector1">
                <a:avLst/>
              </a:prstGeom>
              <a:solidFill>
                <a:schemeClr val="accent1"/>
              </a:solidFill>
              <a:ln cap="flat" cmpd="sng" w="12700">
                <a:solidFill>
                  <a:schemeClr val="dk1"/>
                </a:solidFill>
                <a:prstDash val="solid"/>
                <a:round/>
                <a:headEnd len="med" w="med" type="triangle"/>
                <a:tailEnd len="sm" w="sm" type="none"/>
              </a:ln>
            </p:spPr>
          </p:cxnSp>
        </p:grpSp>
        <p:cxnSp>
          <p:nvCxnSpPr>
            <p:cNvPr id="769" name="Google Shape;769;g98f5c7f9ee_3_267"/>
            <p:cNvCxnSpPr/>
            <p:nvPr/>
          </p:nvCxnSpPr>
          <p:spPr>
            <a:xfrm>
              <a:off x="5203118" y="4329339"/>
              <a:ext cx="0" cy="779822"/>
            </a:xfrm>
            <a:prstGeom prst="straightConnector1">
              <a:avLst/>
            </a:prstGeom>
            <a:solidFill>
              <a:schemeClr val="accent1"/>
            </a:solidFill>
            <a:ln cap="flat" cmpd="sng" w="12700">
              <a:solidFill>
                <a:schemeClr val="dk1"/>
              </a:solidFill>
              <a:prstDash val="solid"/>
              <a:round/>
              <a:headEnd len="med" w="med" type="triangle"/>
              <a:tailEnd len="sm" w="sm" type="none"/>
            </a:ln>
          </p:spPr>
        </p:cxnSp>
      </p:grpSp>
      <p:grpSp>
        <p:nvGrpSpPr>
          <p:cNvPr id="770" name="Google Shape;770;g98f5c7f9ee_3_267"/>
          <p:cNvGrpSpPr/>
          <p:nvPr/>
        </p:nvGrpSpPr>
        <p:grpSpPr>
          <a:xfrm>
            <a:off x="3347864" y="3785265"/>
            <a:ext cx="3991019" cy="507831"/>
            <a:chOff x="3347864" y="3785265"/>
            <a:chExt cx="3991019" cy="507831"/>
          </a:xfrm>
        </p:grpSpPr>
        <p:cxnSp>
          <p:nvCxnSpPr>
            <p:cNvPr id="771" name="Google Shape;771;g98f5c7f9ee_3_267"/>
            <p:cNvCxnSpPr/>
            <p:nvPr/>
          </p:nvCxnSpPr>
          <p:spPr>
            <a:xfrm>
              <a:off x="4067944" y="4041857"/>
              <a:ext cx="3270939" cy="0"/>
            </a:xfrm>
            <a:prstGeom prst="straightConnector1">
              <a:avLst/>
            </a:prstGeom>
            <a:solidFill>
              <a:schemeClr val="accent1"/>
            </a:solidFill>
            <a:ln cap="flat" cmpd="sng" w="12700">
              <a:solidFill>
                <a:schemeClr val="dk1"/>
              </a:solidFill>
              <a:prstDash val="dash"/>
              <a:round/>
              <a:headEnd len="sm" w="sm" type="none"/>
              <a:tailEnd len="sm" w="sm" type="none"/>
            </a:ln>
          </p:spPr>
        </p:cxnSp>
        <p:grpSp>
          <p:nvGrpSpPr>
            <p:cNvPr id="772" name="Google Shape;772;g98f5c7f9ee_3_267"/>
            <p:cNvGrpSpPr/>
            <p:nvPr/>
          </p:nvGrpSpPr>
          <p:grpSpPr>
            <a:xfrm>
              <a:off x="3347864" y="3785265"/>
              <a:ext cx="3991019" cy="507831"/>
              <a:chOff x="3347864" y="3785265"/>
              <a:chExt cx="3991019" cy="507831"/>
            </a:xfrm>
          </p:grpSpPr>
          <p:sp>
            <p:nvSpPr>
              <p:cNvPr id="773" name="Google Shape;773;g98f5c7f9ee_3_267"/>
              <p:cNvSpPr txBox="1"/>
              <p:nvPr/>
            </p:nvSpPr>
            <p:spPr>
              <a:xfrm>
                <a:off x="3347864" y="3785265"/>
                <a:ext cx="736099" cy="5078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AU" sz="900">
                    <a:solidFill>
                      <a:schemeClr val="dk1"/>
                    </a:solidFill>
                    <a:latin typeface="Arial"/>
                    <a:ea typeface="Arial"/>
                    <a:cs typeface="Arial"/>
                    <a:sym typeface="Arial"/>
                  </a:rPr>
                  <a:t>Mitigation</a:t>
                </a:r>
                <a:br>
                  <a:rPr lang="en-AU" sz="900">
                    <a:solidFill>
                      <a:schemeClr val="dk1"/>
                    </a:solidFill>
                    <a:latin typeface="Arial"/>
                    <a:ea typeface="Arial"/>
                    <a:cs typeface="Arial"/>
                    <a:sym typeface="Arial"/>
                  </a:rPr>
                </a:br>
                <a:r>
                  <a:rPr lang="en-AU" sz="900">
                    <a:solidFill>
                      <a:schemeClr val="dk1"/>
                    </a:solidFill>
                    <a:latin typeface="Arial"/>
                    <a:ea typeface="Arial"/>
                    <a:cs typeface="Arial"/>
                    <a:sym typeface="Arial"/>
                  </a:rPr>
                  <a:t>Adaptation</a:t>
                </a:r>
                <a:br>
                  <a:rPr lang="en-AU" sz="900">
                    <a:solidFill>
                      <a:schemeClr val="dk1"/>
                    </a:solidFill>
                    <a:latin typeface="Arial"/>
                    <a:ea typeface="Arial"/>
                    <a:cs typeface="Arial"/>
                    <a:sym typeface="Arial"/>
                  </a:rPr>
                </a:br>
                <a:r>
                  <a:rPr lang="en-AU" sz="900">
                    <a:solidFill>
                      <a:schemeClr val="dk1"/>
                    </a:solidFill>
                    <a:latin typeface="Arial"/>
                    <a:ea typeface="Arial"/>
                    <a:cs typeface="Arial"/>
                    <a:sym typeface="Arial"/>
                  </a:rPr>
                  <a:t>MoI</a:t>
                </a:r>
                <a:endParaRPr sz="900">
                  <a:solidFill>
                    <a:schemeClr val="dk1"/>
                  </a:solidFill>
                  <a:latin typeface="Arial"/>
                  <a:ea typeface="Arial"/>
                  <a:cs typeface="Arial"/>
                  <a:sym typeface="Arial"/>
                </a:endParaRPr>
              </a:p>
            </p:txBody>
          </p:sp>
          <p:cxnSp>
            <p:nvCxnSpPr>
              <p:cNvPr id="774" name="Google Shape;774;g98f5c7f9ee_3_267"/>
              <p:cNvCxnSpPr/>
              <p:nvPr/>
            </p:nvCxnSpPr>
            <p:spPr>
              <a:xfrm>
                <a:off x="4067944" y="4005064"/>
                <a:ext cx="3270939" cy="0"/>
              </a:xfrm>
              <a:prstGeom prst="straightConnector1">
                <a:avLst/>
              </a:prstGeom>
              <a:solidFill>
                <a:schemeClr val="accent1"/>
              </a:solidFill>
              <a:ln cap="flat" cmpd="sng" w="12700">
                <a:solidFill>
                  <a:schemeClr val="dk1"/>
                </a:solidFill>
                <a:prstDash val="dash"/>
                <a:round/>
                <a:headEnd len="sm" w="sm" type="none"/>
                <a:tailEnd len="sm" w="sm" type="none"/>
              </a:ln>
            </p:spPr>
          </p:cxnSp>
          <p:cxnSp>
            <p:nvCxnSpPr>
              <p:cNvPr id="775" name="Google Shape;775;g98f5c7f9ee_3_267"/>
              <p:cNvCxnSpPr/>
              <p:nvPr/>
            </p:nvCxnSpPr>
            <p:spPr>
              <a:xfrm>
                <a:off x="4067944" y="4077072"/>
                <a:ext cx="3270939" cy="0"/>
              </a:xfrm>
              <a:prstGeom prst="straightConnector1">
                <a:avLst/>
              </a:prstGeom>
              <a:solidFill>
                <a:schemeClr val="accent1"/>
              </a:solidFill>
              <a:ln cap="flat" cmpd="sng" w="12700">
                <a:solidFill>
                  <a:schemeClr val="dk1"/>
                </a:solidFill>
                <a:prstDash val="dash"/>
                <a:round/>
                <a:headEnd len="sm" w="sm" type="none"/>
                <a:tailEnd len="sm" w="sm" type="none"/>
              </a:ln>
            </p:spPr>
          </p:cxnSp>
          <p:sp>
            <p:nvSpPr>
              <p:cNvPr id="776" name="Google Shape;776;g98f5c7f9ee_3_267"/>
              <p:cNvSpPr/>
              <p:nvPr/>
            </p:nvSpPr>
            <p:spPr>
              <a:xfrm>
                <a:off x="3974164" y="3884142"/>
                <a:ext cx="99264" cy="319368"/>
              </a:xfrm>
              <a:prstGeom prst="rightBrace">
                <a:avLst>
                  <a:gd fmla="val 8333" name="adj1"/>
                  <a:gd fmla="val 50000" name="adj2"/>
                </a:avLst>
              </a:prstGeom>
              <a:noFill/>
              <a:ln cap="flat" cmpd="sng" w="12700">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500"/>
                  <a:buFont typeface="Arial"/>
                  <a:buNone/>
                </a:pPr>
                <a:r>
                  <a:t/>
                </a:r>
                <a:endParaRPr b="0" i="0" sz="1500" u="none" cap="none" strike="noStrike">
                  <a:solidFill>
                    <a:schemeClr val="dk1"/>
                  </a:solidFill>
                  <a:latin typeface="Arial"/>
                  <a:ea typeface="Arial"/>
                  <a:cs typeface="Arial"/>
                  <a:sym typeface="Arial"/>
                </a:endParaRPr>
              </a:p>
            </p:txBody>
          </p:sp>
        </p:gr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2"/>
          <p:cNvSpPr txBox="1"/>
          <p:nvPr>
            <p:ph type="title"/>
          </p:nvPr>
        </p:nvSpPr>
        <p:spPr>
          <a:xfrm>
            <a:off x="622789" y="2765500"/>
            <a:ext cx="5746200" cy="993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3000"/>
              <a:buFont typeface="Arial"/>
              <a:buNone/>
            </a:pPr>
            <a:r>
              <a:rPr b="1" i="0" lang="en-AU" sz="3000" u="none" cap="none" strike="noStrike">
                <a:solidFill>
                  <a:schemeClr val="lt1"/>
                </a:solidFill>
                <a:latin typeface="Helvetica Neue"/>
                <a:ea typeface="Helvetica Neue"/>
                <a:cs typeface="Helvetica Neue"/>
                <a:sym typeface="Helvetica Neue"/>
              </a:rPr>
              <a:t>Carbon &amp; Biomass Session - Part 1 </a:t>
            </a:r>
            <a:endParaRPr b="1" i="0" sz="3000" u="none" cap="none" strike="noStrike">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rPr b="1" i="0" lang="en-AU" sz="2400" u="none" cap="none" strike="noStrike">
                <a:solidFill>
                  <a:srgbClr val="93C47D"/>
                </a:solidFill>
                <a:latin typeface="Helvetica Neue"/>
                <a:ea typeface="Helvetica Neue"/>
                <a:cs typeface="Helvetica Neue"/>
                <a:sym typeface="Helvetica Neue"/>
              </a:rPr>
              <a:t>Introduction &amp; Objectives</a:t>
            </a:r>
            <a:br>
              <a:rPr b="1" i="0" lang="en-AU" sz="3000" u="none" cap="none" strike="noStrike">
                <a:solidFill>
                  <a:srgbClr val="93C47D"/>
                </a:solidFill>
                <a:latin typeface="Helvetica Neue"/>
                <a:ea typeface="Helvetica Neue"/>
                <a:cs typeface="Helvetica Neue"/>
                <a:sym typeface="Helvetica Neue"/>
              </a:rPr>
            </a:br>
            <a:endParaRPr b="1" i="0" sz="3000" u="none" cap="none" strike="noStrike">
              <a:solidFill>
                <a:srgbClr val="93C47D"/>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400"/>
              <a:buFont typeface="Arial"/>
              <a:buNone/>
            </a:pPr>
            <a:r>
              <a:rPr b="1" i="0" lang="en-AU" sz="2400" u="none" cap="none" strike="noStrike">
                <a:solidFill>
                  <a:srgbClr val="FFFFFF"/>
                </a:solidFill>
                <a:latin typeface="Helvetica Neue"/>
                <a:ea typeface="Helvetica Neue"/>
                <a:cs typeface="Helvetica Neue"/>
                <a:sym typeface="Helvetica Neue"/>
              </a:rPr>
              <a:t>Australian SIT Chair Team</a:t>
            </a:r>
            <a:endParaRPr b="1" i="0" sz="24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FFFFFF"/>
              </a:solidFill>
              <a:latin typeface="Helvetica Neue"/>
              <a:ea typeface="Helvetica Neue"/>
              <a:cs typeface="Helvetica Neue"/>
              <a:sym typeface="Helvetica Neue"/>
            </a:endParaRPr>
          </a:p>
        </p:txBody>
      </p:sp>
      <p:sp>
        <p:nvSpPr>
          <p:cNvPr id="321" name="Google Shape;321;p2"/>
          <p:cNvSpPr/>
          <p:nvPr/>
        </p:nvSpPr>
        <p:spPr>
          <a:xfrm>
            <a:off x="648539" y="4820700"/>
            <a:ext cx="4810800" cy="25416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a:p>
            <a:pPr indent="0" lvl="0" marL="0" marR="0" rtl="0" algn="l">
              <a:lnSpc>
                <a:spcPct val="150000"/>
              </a:lnSpc>
              <a:spcBef>
                <a:spcPts val="0"/>
              </a:spcBef>
              <a:spcAft>
                <a:spcPts val="0"/>
              </a:spcAft>
              <a:buClr>
                <a:schemeClr val="dk1"/>
              </a:buClr>
              <a:buSzPts val="1800"/>
              <a:buFont typeface="Arial"/>
              <a:buNone/>
            </a:pPr>
            <a:r>
              <a:rPr b="0" i="0" lang="en-AU" sz="1800" u="none" cap="none" strike="noStrike">
                <a:solidFill>
                  <a:schemeClr val="lt1"/>
                </a:solidFill>
                <a:latin typeface="Arial"/>
                <a:ea typeface="Arial"/>
                <a:cs typeface="Arial"/>
                <a:sym typeface="Arial"/>
              </a:rPr>
              <a:t>CEOS SIT Technical Workshop 2020</a:t>
            </a:r>
            <a:endParaRPr b="0" i="0" sz="14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dk1"/>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p:txBody>
      </p:sp>
      <p:pic>
        <p:nvPicPr>
          <p:cNvPr id="322" name="Google Shape;322;p2"/>
          <p:cNvPicPr preferRelativeResize="0"/>
          <p:nvPr/>
        </p:nvPicPr>
        <p:blipFill rotWithShape="1">
          <a:blip r:embed="rId3">
            <a:alphaModFix/>
          </a:blip>
          <a:srcRect b="0" l="0" r="0" t="0"/>
          <a:stretch/>
        </p:blipFill>
        <p:spPr>
          <a:xfrm>
            <a:off x="622789" y="1217405"/>
            <a:ext cx="2507906" cy="993132"/>
          </a:xfrm>
          <a:prstGeom prst="rect">
            <a:avLst/>
          </a:prstGeom>
          <a:noFill/>
          <a:ln>
            <a:noFill/>
          </a:ln>
        </p:spPr>
      </p:pic>
      <p:sp>
        <p:nvSpPr>
          <p:cNvPr id="323" name="Google Shape;323;p2"/>
          <p:cNvSpPr txBox="1"/>
          <p:nvPr/>
        </p:nvSpPr>
        <p:spPr>
          <a:xfrm>
            <a:off x="622789" y="2246634"/>
            <a:ext cx="2806200" cy="210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50"/>
              <a:buFont typeface="Arial"/>
              <a:buNone/>
            </a:pPr>
            <a:r>
              <a:rPr b="1" i="0" lang="en-AU" sz="1050" u="none" cap="none" strike="noStrike">
                <a:solidFill>
                  <a:schemeClr val="lt1"/>
                </a:solidFill>
                <a:latin typeface="Helvetica Neue"/>
                <a:ea typeface="Helvetica Neue"/>
                <a:cs typeface="Helvetica Neue"/>
                <a:sym typeface="Helvetica Neue"/>
              </a:rPr>
              <a:t>Committee on Earth Observation Satellites</a:t>
            </a:r>
            <a:endParaRPr b="0" i="0" sz="1400" u="none" cap="none" strike="noStrike">
              <a:solidFill>
                <a:srgbClr val="000000"/>
              </a:solidFill>
              <a:latin typeface="Arial"/>
              <a:ea typeface="Arial"/>
              <a:cs typeface="Arial"/>
              <a:sym typeface="Arial"/>
            </a:endParaRPr>
          </a:p>
        </p:txBody>
      </p:sp>
      <p:sp>
        <p:nvSpPr>
          <p:cNvPr id="324" name="Google Shape;324;p2"/>
          <p:cNvSpPr/>
          <p:nvPr/>
        </p:nvSpPr>
        <p:spPr>
          <a:xfrm>
            <a:off x="7819825" y="330575"/>
            <a:ext cx="1067100" cy="1067100"/>
          </a:xfrm>
          <a:prstGeom prst="star12">
            <a:avLst>
              <a:gd fmla="val 37500" name="adj"/>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AU"/>
              <a:t>5</a:t>
            </a:r>
            <a:r>
              <a:rPr b="0" i="0" lang="en-AU" sz="1400" u="none" cap="none" strike="noStrike">
                <a:solidFill>
                  <a:srgbClr val="000000"/>
                </a:solidFill>
                <a:latin typeface="Arial"/>
                <a:ea typeface="Arial"/>
                <a:cs typeface="Arial"/>
                <a:sym typeface="Arial"/>
              </a:rPr>
              <a:t> mins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81" name="Shape 781"/>
        <p:cNvGrpSpPr/>
        <p:nvPr/>
      </p:nvGrpSpPr>
      <p:grpSpPr>
        <a:xfrm>
          <a:off x="0" y="0"/>
          <a:ext cx="0" cy="0"/>
          <a:chOff x="0" y="0"/>
          <a:chExt cx="0" cy="0"/>
        </a:xfrm>
      </p:grpSpPr>
      <p:sp>
        <p:nvSpPr>
          <p:cNvPr id="782" name="Google Shape;782;g98f5c7f9ee_3_322"/>
          <p:cNvSpPr txBox="1"/>
          <p:nvPr>
            <p:ph idx="1" type="body"/>
          </p:nvPr>
        </p:nvSpPr>
        <p:spPr>
          <a:xfrm>
            <a:off x="611560" y="836712"/>
            <a:ext cx="8192805" cy="5904656"/>
          </a:xfrm>
          <a:prstGeom prst="rect">
            <a:avLst/>
          </a:prstGeom>
          <a:solidFill>
            <a:schemeClr val="lt1"/>
          </a:solid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600"/>
              <a:buFont typeface="Calibri"/>
              <a:buNone/>
            </a:pPr>
            <a:r>
              <a:rPr i="0" lang="en-AU" sz="1600" u="sng">
                <a:latin typeface="Calibri"/>
                <a:ea typeface="Calibri"/>
                <a:cs typeface="Calibri"/>
                <a:sym typeface="Calibri"/>
              </a:rPr>
              <a:t>Approach</a:t>
            </a:r>
            <a:r>
              <a:rPr i="0" lang="en-AU" sz="1600">
                <a:latin typeface="Calibri"/>
                <a:ea typeface="Calibri"/>
                <a:cs typeface="Calibri"/>
                <a:sym typeface="Calibri"/>
              </a:rPr>
              <a:t>:</a:t>
            </a:r>
            <a:endParaRPr/>
          </a:p>
          <a:p>
            <a:pPr indent="-342900" lvl="0" marL="342900" rtl="0" algn="l">
              <a:lnSpc>
                <a:spcPct val="100000"/>
              </a:lnSpc>
              <a:spcBef>
                <a:spcPts val="0"/>
              </a:spcBef>
              <a:spcAft>
                <a:spcPts val="0"/>
              </a:spcAft>
              <a:buClr>
                <a:schemeClr val="dk1"/>
              </a:buClr>
              <a:buSzPts val="1600"/>
              <a:buFont typeface="Arial"/>
              <a:buAutoNum type="arabicPeriod"/>
            </a:pPr>
            <a:r>
              <a:rPr b="1" i="0" lang="en-AU" sz="1600">
                <a:latin typeface="Calibri"/>
                <a:ea typeface="Calibri"/>
                <a:cs typeface="Calibri"/>
                <a:sym typeface="Calibri"/>
              </a:rPr>
              <a:t>Ad-hoc coordination group on systematic observation and collective progress</a:t>
            </a:r>
            <a:r>
              <a:rPr i="0" lang="en-AU" sz="1600">
                <a:latin typeface="Calibri"/>
                <a:ea typeface="Calibri"/>
                <a:cs typeface="Calibri"/>
                <a:sym typeface="Calibri"/>
              </a:rPr>
              <a:t> </a:t>
            </a:r>
            <a:br>
              <a:rPr i="0" lang="en-AU" sz="1600">
                <a:latin typeface="Calibri"/>
                <a:ea typeface="Calibri"/>
                <a:cs typeface="Calibri"/>
                <a:sym typeface="Calibri"/>
              </a:rPr>
            </a:br>
            <a:r>
              <a:rPr i="0" lang="en-AU" sz="1600">
                <a:latin typeface="Calibri"/>
                <a:ea typeface="Calibri"/>
                <a:cs typeface="Calibri"/>
                <a:sym typeface="Calibri"/>
              </a:rPr>
              <a:t>to better enable support by the EO community for Parties and the GST</a:t>
            </a:r>
            <a:br>
              <a:rPr i="0" lang="en-AU" sz="1600">
                <a:latin typeface="Calibri"/>
                <a:ea typeface="Calibri"/>
                <a:cs typeface="Calibri"/>
                <a:sym typeface="Calibri"/>
              </a:rPr>
            </a:br>
            <a:r>
              <a:rPr i="0" lang="en-AU" sz="1600">
                <a:latin typeface="Calibri"/>
                <a:ea typeface="Calibri"/>
                <a:cs typeface="Calibri"/>
                <a:sym typeface="Calibri"/>
              </a:rPr>
              <a:t>(supported by the UNFCCC secretariat) – </a:t>
            </a:r>
            <a:r>
              <a:rPr lang="en-AU" sz="1600">
                <a:latin typeface="Calibri"/>
                <a:ea typeface="Calibri"/>
                <a:cs typeface="Calibri"/>
                <a:sym typeface="Calibri"/>
              </a:rPr>
              <a:t>first meeting held Aug 2020</a:t>
            </a:r>
            <a:endParaRPr sz="1600">
              <a:latin typeface="Calibri"/>
              <a:ea typeface="Calibri"/>
              <a:cs typeface="Calibri"/>
              <a:sym typeface="Calibri"/>
            </a:endParaRPr>
          </a:p>
          <a:p>
            <a:pPr indent="-342900" lvl="0" marL="342900" rtl="0" algn="l">
              <a:lnSpc>
                <a:spcPct val="100000"/>
              </a:lnSpc>
              <a:spcBef>
                <a:spcPts val="1200"/>
              </a:spcBef>
              <a:spcAft>
                <a:spcPts val="0"/>
              </a:spcAft>
              <a:buClr>
                <a:schemeClr val="dk1"/>
              </a:buClr>
              <a:buSzPts val="1600"/>
              <a:buFont typeface="Arial"/>
              <a:buAutoNum type="arabicPeriod"/>
            </a:pPr>
            <a:r>
              <a:rPr b="1" i="0" lang="en-AU" sz="1600">
                <a:latin typeface="Calibri"/>
                <a:ea typeface="Calibri"/>
                <a:cs typeface="Calibri"/>
                <a:sym typeface="Calibri"/>
              </a:rPr>
              <a:t>Possible activities</a:t>
            </a:r>
            <a:br>
              <a:rPr b="1" i="0" lang="en-AU" sz="1600">
                <a:latin typeface="Calibri"/>
                <a:ea typeface="Calibri"/>
                <a:cs typeface="Calibri"/>
                <a:sym typeface="Calibri"/>
              </a:rPr>
            </a:br>
            <a:r>
              <a:rPr i="0" lang="en-AU" sz="1600">
                <a:latin typeface="Calibri"/>
                <a:ea typeface="Calibri"/>
                <a:cs typeface="Calibri"/>
                <a:sym typeface="Calibri"/>
              </a:rPr>
              <a:t>Support at global level to the GST AND at country-level</a:t>
            </a:r>
            <a:endParaRPr/>
          </a:p>
          <a:p>
            <a:pPr indent="-342900" lvl="0" marL="342900" rtl="0" algn="l">
              <a:lnSpc>
                <a:spcPct val="100000"/>
              </a:lnSpc>
              <a:spcBef>
                <a:spcPts val="1200"/>
              </a:spcBef>
              <a:spcAft>
                <a:spcPts val="0"/>
              </a:spcAft>
              <a:buClr>
                <a:schemeClr val="dk1"/>
              </a:buClr>
              <a:buSzPts val="1600"/>
              <a:buFont typeface="Arial"/>
              <a:buAutoNum type="arabicPeriod"/>
            </a:pPr>
            <a:r>
              <a:rPr b="1" i="0" lang="en-AU" sz="1600">
                <a:latin typeface="Calibri"/>
                <a:ea typeface="Calibri"/>
                <a:cs typeface="Calibri"/>
                <a:sym typeface="Calibri"/>
              </a:rPr>
              <a:t>Synthesis report </a:t>
            </a:r>
            <a:r>
              <a:rPr i="0" lang="en-AU" sz="1600">
                <a:latin typeface="Calibri"/>
                <a:ea typeface="Calibri"/>
                <a:cs typeface="Calibri"/>
                <a:sym typeface="Calibri"/>
              </a:rPr>
              <a:t>– EO community provide a consolidated contribution to the GST </a:t>
            </a:r>
            <a:br>
              <a:rPr i="0" lang="en-AU" sz="1600">
                <a:latin typeface="Calibri"/>
                <a:ea typeface="Calibri"/>
                <a:cs typeface="Calibri"/>
                <a:sym typeface="Calibri"/>
              </a:rPr>
            </a:br>
            <a:r>
              <a:rPr i="0" lang="en-AU" sz="1600">
                <a:latin typeface="Calibri"/>
                <a:ea typeface="Calibri"/>
                <a:cs typeface="Calibri"/>
                <a:sym typeface="Calibri"/>
              </a:rPr>
              <a:t>Can be produced in 3 parts corresponding to themes and guiding questions for the 3 technical dialogues</a:t>
            </a:r>
            <a:endParaRPr/>
          </a:p>
          <a:p>
            <a:pPr indent="0" lvl="0" marL="0" rtl="0" algn="l">
              <a:lnSpc>
                <a:spcPct val="100000"/>
              </a:lnSpc>
              <a:spcBef>
                <a:spcPts val="1200"/>
              </a:spcBef>
              <a:spcAft>
                <a:spcPts val="0"/>
              </a:spcAft>
              <a:buClr>
                <a:schemeClr val="dk1"/>
              </a:buClr>
              <a:buSzPts val="1600"/>
              <a:buFont typeface="Calibri"/>
              <a:buNone/>
            </a:pPr>
            <a:r>
              <a:rPr i="0" lang="en-AU" sz="1600" u="sng">
                <a:latin typeface="Calibri"/>
                <a:ea typeface="Calibri"/>
                <a:cs typeface="Calibri"/>
                <a:sym typeface="Calibri"/>
              </a:rPr>
              <a:t>Preliminary scope of contribution</a:t>
            </a:r>
            <a:r>
              <a:rPr i="0" lang="en-AU" sz="1600">
                <a:latin typeface="Calibri"/>
                <a:ea typeface="Calibri"/>
                <a:cs typeface="Calibri"/>
                <a:sym typeface="Calibri"/>
              </a:rPr>
              <a:t>:</a:t>
            </a:r>
            <a:endParaRPr/>
          </a:p>
          <a:p>
            <a:pPr indent="-342900" lvl="0" marL="342900" rtl="0" algn="l">
              <a:lnSpc>
                <a:spcPct val="100000"/>
              </a:lnSpc>
              <a:spcBef>
                <a:spcPts val="0"/>
              </a:spcBef>
              <a:spcAft>
                <a:spcPts val="0"/>
              </a:spcAft>
              <a:buClr>
                <a:schemeClr val="dk1"/>
              </a:buClr>
              <a:buSzPts val="1600"/>
              <a:buFont typeface="Arial"/>
              <a:buAutoNum type="arabicPeriod"/>
            </a:pPr>
            <a:r>
              <a:rPr i="0" lang="en-AU" sz="1600">
                <a:latin typeface="Calibri"/>
                <a:ea typeface="Calibri"/>
                <a:cs typeface="Calibri"/>
                <a:sym typeface="Calibri"/>
              </a:rPr>
              <a:t>Develop possible </a:t>
            </a:r>
            <a:r>
              <a:rPr b="1" i="0" lang="en-AU" sz="1600">
                <a:latin typeface="Calibri"/>
                <a:ea typeface="Calibri"/>
                <a:cs typeface="Calibri"/>
                <a:sym typeface="Calibri"/>
              </a:rPr>
              <a:t>guiding questions </a:t>
            </a:r>
            <a:r>
              <a:rPr i="0" lang="en-AU" sz="1600">
                <a:latin typeface="Calibri"/>
                <a:ea typeface="Calibri"/>
                <a:cs typeface="Calibri"/>
                <a:sym typeface="Calibri"/>
              </a:rPr>
              <a:t>(information collection, technical assessment, consideration of outputs; where are we? where we need to be? how to get there?)</a:t>
            </a:r>
            <a:endParaRPr/>
          </a:p>
          <a:p>
            <a:pPr indent="-342900" lvl="0" marL="342900" rtl="0" algn="l">
              <a:lnSpc>
                <a:spcPct val="100000"/>
              </a:lnSpc>
              <a:spcBef>
                <a:spcPts val="1200"/>
              </a:spcBef>
              <a:spcAft>
                <a:spcPts val="0"/>
              </a:spcAft>
              <a:buClr>
                <a:schemeClr val="dk1"/>
              </a:buClr>
              <a:buSzPts val="1600"/>
              <a:buFont typeface="Arial"/>
              <a:buAutoNum type="arabicPeriod"/>
            </a:pPr>
            <a:r>
              <a:rPr b="1" i="0" lang="en-AU" sz="1600">
                <a:latin typeface="Calibri"/>
                <a:ea typeface="Calibri"/>
                <a:cs typeface="Calibri"/>
                <a:sym typeface="Calibri"/>
              </a:rPr>
              <a:t>Aggregate information and identify indicators of progress and baselines</a:t>
            </a:r>
            <a:endParaRPr/>
          </a:p>
          <a:p>
            <a:pPr indent="-342900" lvl="0" marL="342900" rtl="0" algn="l">
              <a:lnSpc>
                <a:spcPct val="100000"/>
              </a:lnSpc>
              <a:spcBef>
                <a:spcPts val="300"/>
              </a:spcBef>
              <a:spcAft>
                <a:spcPts val="0"/>
              </a:spcAft>
              <a:buNone/>
            </a:pPr>
            <a:r>
              <a:rPr i="0" lang="en-AU" sz="1600">
                <a:latin typeface="Calibri"/>
                <a:ea typeface="Calibri"/>
                <a:cs typeface="Calibri"/>
                <a:sym typeface="Calibri"/>
              </a:rPr>
              <a:t>	focus on the outcomes in terms of mitigation and adaptation </a:t>
            </a:r>
            <a:br>
              <a:rPr i="0" lang="en-AU" sz="1600">
                <a:latin typeface="Calibri"/>
                <a:ea typeface="Calibri"/>
                <a:cs typeface="Calibri"/>
                <a:sym typeface="Calibri"/>
              </a:rPr>
            </a:br>
            <a:r>
              <a:rPr i="0" lang="en-AU" sz="1600">
                <a:latin typeface="Calibri"/>
                <a:ea typeface="Calibri"/>
                <a:cs typeface="Calibri"/>
                <a:sym typeface="Calibri"/>
              </a:rPr>
              <a:t>(e.g. outcomes of supporting Parties to reduce uncertainties in GHG inventories, identify mitigation opportunities, and using climate services to adapt to climate change)</a:t>
            </a:r>
            <a:endParaRPr/>
          </a:p>
          <a:p>
            <a:pPr indent="-342900" lvl="0" marL="342900" rtl="0" algn="l">
              <a:lnSpc>
                <a:spcPct val="100000"/>
              </a:lnSpc>
              <a:spcBef>
                <a:spcPts val="1200"/>
              </a:spcBef>
              <a:spcAft>
                <a:spcPts val="0"/>
              </a:spcAft>
              <a:buClr>
                <a:schemeClr val="dk1"/>
              </a:buClr>
              <a:buSzPts val="1600"/>
              <a:buFont typeface="Arial"/>
              <a:buAutoNum type="arabicPeriod"/>
            </a:pPr>
            <a:r>
              <a:rPr i="0" lang="en-AU" sz="1600">
                <a:latin typeface="Calibri"/>
                <a:ea typeface="Calibri"/>
                <a:cs typeface="Calibri"/>
                <a:sym typeface="Calibri"/>
              </a:rPr>
              <a:t>Identify </a:t>
            </a:r>
            <a:r>
              <a:rPr b="1" i="0" lang="en-AU" sz="1600">
                <a:latin typeface="Calibri"/>
                <a:ea typeface="Calibri"/>
                <a:cs typeface="Calibri"/>
                <a:sym typeface="Calibri"/>
              </a:rPr>
              <a:t>information gaps and good practices </a:t>
            </a:r>
            <a:r>
              <a:rPr i="0" lang="en-AU" sz="1600">
                <a:latin typeface="Calibri"/>
                <a:ea typeface="Calibri"/>
                <a:cs typeface="Calibri"/>
                <a:sym typeface="Calibri"/>
              </a:rPr>
              <a:t>and lessons learned</a:t>
            </a:r>
            <a:endParaRPr/>
          </a:p>
        </p:txBody>
      </p:sp>
      <p:sp>
        <p:nvSpPr>
          <p:cNvPr id="783" name="Google Shape;783;g98f5c7f9ee_3_322"/>
          <p:cNvSpPr txBox="1"/>
          <p:nvPr/>
        </p:nvSpPr>
        <p:spPr>
          <a:xfrm>
            <a:off x="611560" y="116632"/>
            <a:ext cx="7920880" cy="517435"/>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lang="en-AU" sz="1600">
                <a:solidFill>
                  <a:schemeClr val="dk2"/>
                </a:solidFill>
                <a:latin typeface="Arial"/>
                <a:ea typeface="Arial"/>
                <a:cs typeface="Arial"/>
                <a:sym typeface="Arial"/>
              </a:rPr>
              <a:t>Contribution of EO community to assess collective progress under the first GST</a:t>
            </a:r>
            <a:endParaRPr b="1" sz="1600">
              <a:solidFill>
                <a:schemeClr val="dk2"/>
              </a:solidFill>
              <a:latin typeface="Arial"/>
              <a:ea typeface="Arial"/>
              <a:cs typeface="Arial"/>
              <a:sym typeface="Arial"/>
            </a:endParaRPr>
          </a:p>
        </p:txBody>
      </p:sp>
      <p:sp>
        <p:nvSpPr>
          <p:cNvPr id="784" name="Google Shape;784;g98f5c7f9ee_3_322"/>
          <p:cNvSpPr/>
          <p:nvPr/>
        </p:nvSpPr>
        <p:spPr>
          <a:xfrm>
            <a:off x="756237" y="6143091"/>
            <a:ext cx="7704196" cy="555900"/>
          </a:xfrm>
          <a:prstGeom prst="roundRect">
            <a:avLst>
              <a:gd fmla="val 16667" name="adj"/>
            </a:avLst>
          </a:prstGeom>
          <a:solidFill>
            <a:srgbClr val="7ABAD4"/>
          </a:solidFill>
          <a:ln cap="flat" cmpd="sng" w="12700">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AU" sz="1400">
                <a:solidFill>
                  <a:schemeClr val="dk1"/>
                </a:solidFill>
                <a:latin typeface="Arial"/>
                <a:ea typeface="Arial"/>
                <a:cs typeface="Arial"/>
                <a:sym typeface="Arial"/>
              </a:rPr>
              <a:t>CEOS can contribute to the GST indirectly AND directly </a:t>
            </a:r>
            <a:endParaRPr b="1" sz="1400">
              <a:solidFill>
                <a:srgbClr val="FF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g98f5c7f9ee_3_329"/>
          <p:cNvSpPr txBox="1"/>
          <p:nvPr>
            <p:ph type="title"/>
          </p:nvPr>
        </p:nvSpPr>
        <p:spPr>
          <a:xfrm>
            <a:off x="635000" y="309563"/>
            <a:ext cx="7869238" cy="314325"/>
          </a:xfrm>
          <a:prstGeom prst="rect">
            <a:avLst/>
          </a:prstGeom>
          <a:noFill/>
          <a:ln>
            <a:noFill/>
          </a:ln>
        </p:spPr>
        <p:txBody>
          <a:bodyPr anchorCtr="0" anchor="ctr" bIns="0" lIns="0" spcFirstLastPara="1" rIns="0" wrap="square" tIns="0">
            <a:noAutofit/>
          </a:bodyPr>
          <a:lstStyle/>
          <a:p>
            <a:pPr indent="0" lvl="0" marL="0" rtl="0" algn="l">
              <a:lnSpc>
                <a:spcPct val="93750"/>
              </a:lnSpc>
              <a:spcBef>
                <a:spcPts val="0"/>
              </a:spcBef>
              <a:spcAft>
                <a:spcPts val="0"/>
              </a:spcAft>
              <a:buNone/>
            </a:pPr>
            <a:r>
              <a:rPr lang="en-AU" sz="1600"/>
              <a:t>Way forward – Pledge and review approach</a:t>
            </a:r>
            <a:endParaRPr/>
          </a:p>
        </p:txBody>
      </p:sp>
      <p:sp>
        <p:nvSpPr>
          <p:cNvPr id="790" name="Google Shape;790;g98f5c7f9ee_3_329"/>
          <p:cNvSpPr txBox="1"/>
          <p:nvPr>
            <p:ph idx="1" type="body"/>
          </p:nvPr>
        </p:nvSpPr>
        <p:spPr>
          <a:xfrm>
            <a:off x="357151" y="824625"/>
            <a:ext cx="8424936" cy="5718132"/>
          </a:xfrm>
          <a:prstGeom prst="rect">
            <a:avLst/>
          </a:prstGeom>
          <a:noFill/>
          <a:ln>
            <a:noFill/>
          </a:ln>
        </p:spPr>
        <p:txBody>
          <a:bodyPr anchorCtr="0" anchor="ctr" bIns="0" lIns="0" spcFirstLastPara="1" rIns="0" wrap="square" tIns="0">
            <a:noAutofit/>
          </a:bodyPr>
          <a:lstStyle/>
          <a:p>
            <a:pPr indent="-285750" lvl="1" marL="742950" rtl="0" algn="l">
              <a:lnSpc>
                <a:spcPct val="100000"/>
              </a:lnSpc>
              <a:spcBef>
                <a:spcPts val="0"/>
              </a:spcBef>
              <a:spcAft>
                <a:spcPts val="0"/>
              </a:spcAft>
              <a:buNone/>
            </a:pPr>
            <a:r>
              <a:rPr b="1" lang="en-AU" sz="1600"/>
              <a:t>CEOS can support Party reporting </a:t>
            </a:r>
            <a:r>
              <a:rPr lang="en-AU" sz="1600"/>
              <a:t>- including for </a:t>
            </a:r>
            <a:endParaRPr/>
          </a:p>
          <a:p>
            <a:pPr indent="-228600" lvl="2" marL="1143000" rtl="0" algn="l">
              <a:lnSpc>
                <a:spcPct val="100000"/>
              </a:lnSpc>
              <a:spcBef>
                <a:spcPts val="300"/>
              </a:spcBef>
              <a:spcAft>
                <a:spcPts val="0"/>
              </a:spcAft>
              <a:buNone/>
            </a:pPr>
            <a:r>
              <a:rPr lang="en-AU" sz="1600"/>
              <a:t>Methodological support</a:t>
            </a:r>
            <a:endParaRPr/>
          </a:p>
          <a:p>
            <a:pPr indent="-228600" lvl="3" marL="1600200" rtl="0" algn="l">
              <a:lnSpc>
                <a:spcPct val="100000"/>
              </a:lnSpc>
              <a:spcBef>
                <a:spcPts val="300"/>
              </a:spcBef>
              <a:spcAft>
                <a:spcPts val="0"/>
              </a:spcAft>
              <a:buNone/>
            </a:pPr>
            <a:r>
              <a:rPr lang="en-AU" sz="1600"/>
              <a:t>GHG inventories – emissions estimates</a:t>
            </a:r>
            <a:endParaRPr/>
          </a:p>
          <a:p>
            <a:pPr indent="-228600" lvl="3" marL="1600200" rtl="0" algn="l">
              <a:lnSpc>
                <a:spcPct val="100000"/>
              </a:lnSpc>
              <a:spcBef>
                <a:spcPts val="300"/>
              </a:spcBef>
              <a:spcAft>
                <a:spcPts val="0"/>
              </a:spcAft>
              <a:buNone/>
            </a:pPr>
            <a:r>
              <a:rPr lang="en-AU" sz="1600"/>
              <a:t>IPCC methodology</a:t>
            </a:r>
            <a:endParaRPr/>
          </a:p>
          <a:p>
            <a:pPr indent="-228600" lvl="2" marL="1143000" rtl="0" algn="l">
              <a:lnSpc>
                <a:spcPct val="100000"/>
              </a:lnSpc>
              <a:spcBef>
                <a:spcPts val="300"/>
              </a:spcBef>
              <a:spcAft>
                <a:spcPts val="0"/>
              </a:spcAft>
              <a:buNone/>
            </a:pPr>
            <a:r>
              <a:rPr lang="en-AU" sz="1600"/>
              <a:t>Review process / Refine data</a:t>
            </a:r>
            <a:endParaRPr/>
          </a:p>
          <a:p>
            <a:pPr indent="-228600" lvl="3" marL="1600200" rtl="0" algn="l">
              <a:lnSpc>
                <a:spcPct val="100000"/>
              </a:lnSpc>
              <a:spcBef>
                <a:spcPts val="300"/>
              </a:spcBef>
              <a:spcAft>
                <a:spcPts val="0"/>
              </a:spcAft>
              <a:buNone/>
            </a:pPr>
            <a:r>
              <a:rPr lang="en-AU" sz="1600"/>
              <a:t>Including as </a:t>
            </a:r>
            <a:r>
              <a:rPr lang="en-AU" sz="1600" u="sng">
                <a:solidFill>
                  <a:schemeClr val="dk2"/>
                </a:solidFill>
                <a:hlinkClick r:id="rId3">
                  <a:extLst>
                    <a:ext uri="{A12FA001-AC4F-418D-AE19-62706E023703}">
                      <ahyp:hlinkClr val="tx"/>
                    </a:ext>
                  </a:extLst>
                </a:hlinkClick>
              </a:rPr>
              <a:t>reviewers</a:t>
            </a:r>
            <a:endParaRPr sz="1600">
              <a:solidFill>
                <a:schemeClr val="dk2"/>
              </a:solidFill>
            </a:endParaRPr>
          </a:p>
          <a:p>
            <a:pPr indent="-228600" lvl="2" marL="1143000" rtl="0" algn="l">
              <a:lnSpc>
                <a:spcPct val="100000"/>
              </a:lnSpc>
              <a:spcBef>
                <a:spcPts val="300"/>
              </a:spcBef>
              <a:spcAft>
                <a:spcPts val="0"/>
              </a:spcAft>
              <a:buNone/>
            </a:pPr>
            <a:r>
              <a:rPr lang="en-AU" sz="1600"/>
              <a:t>Support developing countries</a:t>
            </a:r>
            <a:endParaRPr/>
          </a:p>
          <a:p>
            <a:pPr indent="-285750" lvl="1" marL="742950" rtl="0" algn="l">
              <a:lnSpc>
                <a:spcPct val="100000"/>
              </a:lnSpc>
              <a:spcBef>
                <a:spcPts val="600"/>
              </a:spcBef>
              <a:spcAft>
                <a:spcPts val="0"/>
              </a:spcAft>
              <a:buNone/>
            </a:pPr>
            <a:r>
              <a:rPr b="1" lang="en-AU" sz="1600"/>
              <a:t>CEOS can support the Global Stocktake</a:t>
            </a:r>
            <a:endParaRPr b="1" sz="1600"/>
          </a:p>
          <a:p>
            <a:pPr indent="-228600" lvl="2" marL="1143000" rtl="0" algn="l">
              <a:lnSpc>
                <a:spcPct val="100000"/>
              </a:lnSpc>
              <a:spcBef>
                <a:spcPts val="300"/>
              </a:spcBef>
              <a:spcAft>
                <a:spcPts val="0"/>
              </a:spcAft>
              <a:buNone/>
            </a:pPr>
            <a:r>
              <a:rPr lang="en-AU" sz="1600"/>
              <a:t>On Party-level to improve accuracy / detail</a:t>
            </a:r>
            <a:endParaRPr/>
          </a:p>
          <a:p>
            <a:pPr indent="-228600" lvl="2" marL="1143000" rtl="0" algn="l">
              <a:lnSpc>
                <a:spcPct val="100000"/>
              </a:lnSpc>
              <a:spcBef>
                <a:spcPts val="300"/>
              </a:spcBef>
              <a:spcAft>
                <a:spcPts val="0"/>
              </a:spcAft>
              <a:buNone/>
            </a:pPr>
            <a:r>
              <a:rPr lang="en-AU" sz="1600"/>
              <a:t>Provide advice to Constituted Bodies</a:t>
            </a:r>
            <a:endParaRPr/>
          </a:p>
          <a:p>
            <a:pPr indent="-228600" lvl="2" marL="1143000" rtl="0" algn="l">
              <a:lnSpc>
                <a:spcPct val="100000"/>
              </a:lnSpc>
              <a:spcBef>
                <a:spcPts val="300"/>
              </a:spcBef>
              <a:spcAft>
                <a:spcPts val="0"/>
              </a:spcAft>
              <a:buNone/>
            </a:pPr>
            <a:r>
              <a:rPr lang="en-AU" sz="1600"/>
              <a:t>Collaborate on synthesis report at global level (GST 2023 …)</a:t>
            </a:r>
            <a:endParaRPr/>
          </a:p>
          <a:p>
            <a:pPr indent="-285750" lvl="1" marL="742950" rtl="0" algn="l">
              <a:lnSpc>
                <a:spcPct val="100000"/>
              </a:lnSpc>
              <a:spcBef>
                <a:spcPts val="600"/>
              </a:spcBef>
              <a:spcAft>
                <a:spcPts val="0"/>
              </a:spcAft>
              <a:buNone/>
            </a:pPr>
            <a:r>
              <a:rPr b="1" lang="en-AU" sz="1600"/>
              <a:t>CEOS can support the needed integrated systems approach for MRV and GST</a:t>
            </a:r>
            <a:endParaRPr/>
          </a:p>
          <a:p>
            <a:pPr indent="-228600" lvl="2" marL="1143000" rtl="0" algn="l">
              <a:lnSpc>
                <a:spcPct val="100000"/>
              </a:lnSpc>
              <a:spcBef>
                <a:spcPts val="300"/>
              </a:spcBef>
              <a:spcAft>
                <a:spcPts val="0"/>
              </a:spcAft>
              <a:buNone/>
            </a:pPr>
            <a:r>
              <a:rPr lang="en-AU" sz="1600"/>
              <a:t>CO</a:t>
            </a:r>
            <a:r>
              <a:rPr baseline="-25000" lang="en-AU" sz="1600"/>
              <a:t>2</a:t>
            </a:r>
            <a:r>
              <a:rPr lang="en-AU" sz="1600"/>
              <a:t> and CH</a:t>
            </a:r>
            <a:r>
              <a:rPr baseline="-25000" lang="en-AU" sz="1600"/>
              <a:t>4</a:t>
            </a:r>
            <a:r>
              <a:rPr lang="en-AU" sz="1600"/>
              <a:t> </a:t>
            </a:r>
            <a:endParaRPr/>
          </a:p>
          <a:p>
            <a:pPr indent="-228600" lvl="2" marL="1143000" rtl="0" algn="l">
              <a:lnSpc>
                <a:spcPct val="100000"/>
              </a:lnSpc>
              <a:spcBef>
                <a:spcPts val="300"/>
              </a:spcBef>
              <a:spcAft>
                <a:spcPts val="0"/>
              </a:spcAft>
              <a:buNone/>
            </a:pPr>
            <a:r>
              <a:rPr lang="en-AU" sz="1600"/>
              <a:t>Other atmospheric GHGs </a:t>
            </a:r>
            <a:endParaRPr/>
          </a:p>
          <a:p>
            <a:pPr indent="-228600" lvl="2" marL="1143000" rtl="0" algn="l">
              <a:lnSpc>
                <a:spcPct val="100000"/>
              </a:lnSpc>
              <a:spcBef>
                <a:spcPts val="300"/>
              </a:spcBef>
              <a:spcAft>
                <a:spcPts val="0"/>
              </a:spcAft>
              <a:buNone/>
            </a:pPr>
            <a:r>
              <a:rPr lang="en-AU" sz="1600"/>
              <a:t>AFOLU/ Biomass</a:t>
            </a:r>
            <a:endParaRPr/>
          </a:p>
          <a:p>
            <a:pPr indent="-228600" lvl="2" marL="1143000" rtl="0" algn="l">
              <a:lnSpc>
                <a:spcPct val="100000"/>
              </a:lnSpc>
              <a:spcBef>
                <a:spcPts val="300"/>
              </a:spcBef>
              <a:spcAft>
                <a:spcPts val="0"/>
              </a:spcAft>
              <a:buNone/>
            </a:pPr>
            <a:r>
              <a:rPr lang="en-AU" sz="1600"/>
              <a:t>…</a:t>
            </a:r>
            <a:endParaRPr/>
          </a:p>
          <a:p>
            <a:pPr indent="-228600" lvl="2" marL="1143000" rtl="0" algn="l">
              <a:lnSpc>
                <a:spcPct val="100000"/>
              </a:lnSpc>
              <a:spcBef>
                <a:spcPts val="300"/>
              </a:spcBef>
              <a:spcAft>
                <a:spcPts val="0"/>
              </a:spcAft>
              <a:buNone/>
            </a:pPr>
            <a:r>
              <a:t/>
            </a:r>
            <a:endParaRPr sz="1600"/>
          </a:p>
        </p:txBody>
      </p:sp>
      <p:sp>
        <p:nvSpPr>
          <p:cNvPr id="791" name="Google Shape;791;g98f5c7f9ee_3_329"/>
          <p:cNvSpPr/>
          <p:nvPr/>
        </p:nvSpPr>
        <p:spPr>
          <a:xfrm>
            <a:off x="1403647" y="6143091"/>
            <a:ext cx="7056785" cy="555900"/>
          </a:xfrm>
          <a:prstGeom prst="roundRect">
            <a:avLst>
              <a:gd fmla="val 16667" name="adj"/>
            </a:avLst>
          </a:prstGeom>
          <a:solidFill>
            <a:srgbClr val="7ABAD4"/>
          </a:solidFill>
          <a:ln cap="flat" cmpd="sng" w="12700">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AU" sz="1400">
                <a:solidFill>
                  <a:schemeClr val="dk1"/>
                </a:solidFill>
                <a:latin typeface="Arial"/>
                <a:ea typeface="Arial"/>
                <a:cs typeface="Arial"/>
                <a:sym typeface="Arial"/>
              </a:rPr>
              <a:t>Systems approach to support at national and international level</a:t>
            </a:r>
            <a:endParaRPr b="1" sz="1400">
              <a:solidFill>
                <a:srgbClr val="FF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sp>
        <p:nvSpPr>
          <p:cNvPr id="796" name="Google Shape;796;g98f5c7f9ee_3_335"/>
          <p:cNvSpPr txBox="1"/>
          <p:nvPr>
            <p:ph type="title"/>
          </p:nvPr>
        </p:nvSpPr>
        <p:spPr>
          <a:xfrm>
            <a:off x="635000" y="309563"/>
            <a:ext cx="7869238" cy="314325"/>
          </a:xfrm>
          <a:prstGeom prst="rect">
            <a:avLst/>
          </a:prstGeom>
          <a:noFill/>
          <a:ln>
            <a:noFill/>
          </a:ln>
        </p:spPr>
        <p:txBody>
          <a:bodyPr anchorCtr="0" anchor="ctr" bIns="0" lIns="0" spcFirstLastPara="1" rIns="0" wrap="square" tIns="0">
            <a:noAutofit/>
          </a:bodyPr>
          <a:lstStyle/>
          <a:p>
            <a:pPr indent="0" lvl="0" marL="0" rtl="0" algn="l">
              <a:lnSpc>
                <a:spcPct val="125000"/>
              </a:lnSpc>
              <a:spcBef>
                <a:spcPts val="0"/>
              </a:spcBef>
              <a:spcAft>
                <a:spcPts val="0"/>
              </a:spcAft>
              <a:buNone/>
            </a:pPr>
            <a:r>
              <a:t/>
            </a:r>
            <a:endParaRPr/>
          </a:p>
        </p:txBody>
      </p:sp>
      <p:sp>
        <p:nvSpPr>
          <p:cNvPr id="797" name="Google Shape;797;g98f5c7f9ee_3_335"/>
          <p:cNvSpPr txBox="1"/>
          <p:nvPr>
            <p:ph idx="1" type="body"/>
          </p:nvPr>
        </p:nvSpPr>
        <p:spPr>
          <a:xfrm>
            <a:off x="635000" y="1263650"/>
            <a:ext cx="7867650" cy="4327525"/>
          </a:xfrm>
          <a:prstGeom prst="rect">
            <a:avLst/>
          </a:prstGeom>
          <a:noFill/>
          <a:ln>
            <a:noFill/>
          </a:ln>
        </p:spPr>
        <p:txBody>
          <a:bodyPr anchorCtr="0" anchor="ctr" bIns="0" lIns="0" spcFirstLastPara="1" rIns="0" wrap="square" tIns="0">
            <a:noAutofit/>
          </a:bodyPr>
          <a:lstStyle/>
          <a:p>
            <a:pPr indent="-342900" lvl="0" marL="342900" rtl="0" algn="ctr">
              <a:lnSpc>
                <a:spcPct val="120833"/>
              </a:lnSpc>
              <a:spcBef>
                <a:spcPts val="0"/>
              </a:spcBef>
              <a:spcAft>
                <a:spcPts val="0"/>
              </a:spcAft>
              <a:buNone/>
            </a:pPr>
            <a:r>
              <a:rPr i="0" lang="en-AU"/>
              <a:t>Thank you</a:t>
            </a:r>
            <a:endParaRPr/>
          </a:p>
          <a:p>
            <a:pPr indent="-342900" lvl="0" marL="342900" rtl="0" algn="ctr">
              <a:lnSpc>
                <a:spcPct val="120833"/>
              </a:lnSpc>
              <a:spcBef>
                <a:spcPts val="0"/>
              </a:spcBef>
              <a:spcAft>
                <a:spcPts val="0"/>
              </a:spcAft>
              <a:buNone/>
            </a:pPr>
            <a:r>
              <a:rPr i="0" lang="en-AU" u="sng">
                <a:solidFill>
                  <a:schemeClr val="dk2"/>
                </a:solidFill>
                <a:hlinkClick r:id="rId3">
                  <a:extLst>
                    <a:ext uri="{A12FA001-AC4F-418D-AE19-62706E023703}">
                      <ahyp:hlinkClr val="tx"/>
                    </a:ext>
                  </a:extLst>
                </a:hlinkClick>
              </a:rPr>
              <a:t>jpost@unfccc.int</a:t>
            </a:r>
            <a:r>
              <a:rPr i="0" lang="en-AU">
                <a:solidFill>
                  <a:schemeClr val="dk2"/>
                </a:solidFill>
              </a:rPr>
              <a:t>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sp>
        <p:nvSpPr>
          <p:cNvPr id="802" name="Google Shape;802;g916e58ef88_0_42"/>
          <p:cNvSpPr txBox="1"/>
          <p:nvPr>
            <p:ph type="title"/>
          </p:nvPr>
        </p:nvSpPr>
        <p:spPr>
          <a:xfrm>
            <a:off x="622804" y="2765500"/>
            <a:ext cx="7894200" cy="993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3000"/>
              <a:buFont typeface="Arial"/>
              <a:buNone/>
            </a:pPr>
            <a:r>
              <a:rPr b="1" i="0" lang="en-AU" sz="3000" u="none" cap="none" strike="noStrike">
                <a:solidFill>
                  <a:schemeClr val="lt1"/>
                </a:solidFill>
                <a:latin typeface="Helvetica Neue"/>
                <a:ea typeface="Helvetica Neue"/>
                <a:cs typeface="Helvetica Neue"/>
                <a:sym typeface="Helvetica Neue"/>
              </a:rPr>
              <a:t>Update on key documents &amp; processes</a:t>
            </a:r>
            <a:endParaRPr b="1" i="0" sz="3000" u="none" cap="none" strike="noStrike">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rPr b="1" i="0" lang="en-AU" sz="2400" u="none" cap="none" strike="noStrike">
                <a:solidFill>
                  <a:srgbClr val="93C47D"/>
                </a:solidFill>
                <a:latin typeface="Helvetica Neue"/>
                <a:ea typeface="Helvetica Neue"/>
                <a:cs typeface="Helvetica Neue"/>
                <a:sym typeface="Helvetica Neue"/>
              </a:rPr>
              <a:t>GCOS</a:t>
            </a:r>
            <a:br>
              <a:rPr b="1" i="0" lang="en-AU" sz="3000" u="none" cap="none" strike="noStrike">
                <a:solidFill>
                  <a:srgbClr val="93C47D"/>
                </a:solidFill>
                <a:latin typeface="Helvetica Neue"/>
                <a:ea typeface="Helvetica Neue"/>
                <a:cs typeface="Helvetica Neue"/>
                <a:sym typeface="Helvetica Neue"/>
              </a:rPr>
            </a:br>
            <a:endParaRPr b="1" i="0" sz="3000" u="none" cap="none" strike="noStrike">
              <a:solidFill>
                <a:srgbClr val="93C47D"/>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400"/>
              <a:buFont typeface="Arial"/>
              <a:buNone/>
            </a:pPr>
            <a:r>
              <a:rPr b="1" i="0" lang="en-AU" sz="2400" u="none" cap="none" strike="noStrike">
                <a:solidFill>
                  <a:srgbClr val="FFFFFF"/>
                </a:solidFill>
                <a:latin typeface="Helvetica Neue"/>
                <a:ea typeface="Helvetica Neue"/>
                <a:cs typeface="Helvetica Neue"/>
                <a:sym typeface="Helvetica Neue"/>
              </a:rPr>
              <a:t>Anthony Rea &amp; Han Dolman</a:t>
            </a:r>
            <a:endParaRPr b="1" i="0" sz="24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FFFFFF"/>
              </a:solidFill>
              <a:latin typeface="Helvetica Neue"/>
              <a:ea typeface="Helvetica Neue"/>
              <a:cs typeface="Helvetica Neue"/>
              <a:sym typeface="Helvetica Neue"/>
            </a:endParaRPr>
          </a:p>
        </p:txBody>
      </p:sp>
      <p:sp>
        <p:nvSpPr>
          <p:cNvPr id="803" name="Google Shape;803;g916e58ef88_0_42"/>
          <p:cNvSpPr/>
          <p:nvPr/>
        </p:nvSpPr>
        <p:spPr>
          <a:xfrm>
            <a:off x="648539" y="4820700"/>
            <a:ext cx="4810800" cy="25416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a:p>
            <a:pPr indent="0" lvl="0" marL="0" marR="0" rtl="0" algn="l">
              <a:lnSpc>
                <a:spcPct val="150000"/>
              </a:lnSpc>
              <a:spcBef>
                <a:spcPts val="0"/>
              </a:spcBef>
              <a:spcAft>
                <a:spcPts val="0"/>
              </a:spcAft>
              <a:buClr>
                <a:schemeClr val="dk1"/>
              </a:buClr>
              <a:buSzPts val="1800"/>
              <a:buFont typeface="Arial"/>
              <a:buNone/>
            </a:pPr>
            <a:r>
              <a:rPr b="0" i="0" lang="en-AU" sz="1800" u="none" cap="none" strike="noStrike">
                <a:solidFill>
                  <a:schemeClr val="lt1"/>
                </a:solidFill>
                <a:latin typeface="Arial"/>
                <a:ea typeface="Arial"/>
                <a:cs typeface="Arial"/>
                <a:sym typeface="Arial"/>
              </a:rPr>
              <a:t>CEOS SIT Technical Workshop 2020</a:t>
            </a:r>
            <a:endParaRPr b="0" i="0" sz="14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dk1"/>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p:txBody>
      </p:sp>
      <p:pic>
        <p:nvPicPr>
          <p:cNvPr id="804" name="Google Shape;804;g916e58ef88_0_42"/>
          <p:cNvPicPr preferRelativeResize="0"/>
          <p:nvPr/>
        </p:nvPicPr>
        <p:blipFill rotWithShape="1">
          <a:blip r:embed="rId3">
            <a:alphaModFix/>
          </a:blip>
          <a:srcRect b="0" l="0" r="0" t="0"/>
          <a:stretch/>
        </p:blipFill>
        <p:spPr>
          <a:xfrm>
            <a:off x="622789" y="1217405"/>
            <a:ext cx="2507906" cy="993132"/>
          </a:xfrm>
          <a:prstGeom prst="rect">
            <a:avLst/>
          </a:prstGeom>
          <a:noFill/>
          <a:ln>
            <a:noFill/>
          </a:ln>
        </p:spPr>
      </p:pic>
      <p:sp>
        <p:nvSpPr>
          <p:cNvPr id="805" name="Google Shape;805;g916e58ef88_0_42"/>
          <p:cNvSpPr txBox="1"/>
          <p:nvPr/>
        </p:nvSpPr>
        <p:spPr>
          <a:xfrm>
            <a:off x="622789" y="2246634"/>
            <a:ext cx="2806200" cy="210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50"/>
              <a:buFont typeface="Arial"/>
              <a:buNone/>
            </a:pPr>
            <a:r>
              <a:rPr b="1" i="0" lang="en-AU" sz="1050" u="none" cap="none" strike="noStrike">
                <a:solidFill>
                  <a:schemeClr val="lt1"/>
                </a:solidFill>
                <a:latin typeface="Helvetica Neue"/>
                <a:ea typeface="Helvetica Neue"/>
                <a:cs typeface="Helvetica Neue"/>
                <a:sym typeface="Helvetica Neue"/>
              </a:rPr>
              <a:t>Committee on Earth Observation Satellites</a:t>
            </a:r>
            <a:endParaRPr b="0" i="0" sz="1400" u="none" cap="none" strike="noStrike">
              <a:solidFill>
                <a:srgbClr val="000000"/>
              </a:solidFill>
              <a:latin typeface="Arial"/>
              <a:ea typeface="Arial"/>
              <a:cs typeface="Arial"/>
              <a:sym typeface="Arial"/>
            </a:endParaRPr>
          </a:p>
        </p:txBody>
      </p:sp>
      <p:sp>
        <p:nvSpPr>
          <p:cNvPr id="806" name="Google Shape;806;g916e58ef88_0_42"/>
          <p:cNvSpPr/>
          <p:nvPr/>
        </p:nvSpPr>
        <p:spPr>
          <a:xfrm>
            <a:off x="7819825" y="330575"/>
            <a:ext cx="1067100" cy="1067100"/>
          </a:xfrm>
          <a:prstGeom prst="star12">
            <a:avLst>
              <a:gd fmla="val 37500" name="adj"/>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AU"/>
              <a:t>10</a:t>
            </a:r>
            <a:r>
              <a:rPr b="0" i="0" lang="en-AU" sz="1400" u="none" cap="none" strike="noStrike">
                <a:solidFill>
                  <a:srgbClr val="000000"/>
                </a:solidFill>
                <a:latin typeface="Arial"/>
                <a:ea typeface="Arial"/>
                <a:cs typeface="Arial"/>
                <a:sym typeface="Arial"/>
              </a:rPr>
              <a:t> mins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g95d8cbd466_1_49"/>
          <p:cNvSpPr txBox="1"/>
          <p:nvPr>
            <p:ph type="title"/>
          </p:nvPr>
        </p:nvSpPr>
        <p:spPr>
          <a:xfrm>
            <a:off x="0" y="0"/>
            <a:ext cx="9144000" cy="731836"/>
          </a:xfrm>
          <a:prstGeom prst="rect">
            <a:avLst/>
          </a:prstGeom>
          <a:solidFill>
            <a:srgbClr val="1C9DD9"/>
          </a:solid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FFFFFF"/>
              </a:buClr>
              <a:buSzPts val="2827"/>
              <a:buNone/>
            </a:pPr>
            <a:r>
              <a:rPr b="1" lang="en-AU" sz="2800">
                <a:solidFill>
                  <a:srgbClr val="FFFFFF"/>
                </a:solidFill>
              </a:rPr>
              <a:t>GCOS</a:t>
            </a:r>
            <a:endParaRPr/>
          </a:p>
        </p:txBody>
      </p:sp>
      <p:sp>
        <p:nvSpPr>
          <p:cNvPr id="813" name="Google Shape;813;g95d8cbd466_1_49"/>
          <p:cNvSpPr txBox="1"/>
          <p:nvPr>
            <p:ph idx="1" type="body"/>
          </p:nvPr>
        </p:nvSpPr>
        <p:spPr>
          <a:xfrm>
            <a:off x="185167" y="658059"/>
            <a:ext cx="8773665" cy="5311352"/>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0"/>
              </a:spcBef>
              <a:spcAft>
                <a:spcPts val="0"/>
              </a:spcAft>
              <a:buClr>
                <a:schemeClr val="dk1"/>
              </a:buClr>
              <a:buSzPts val="1800"/>
              <a:buChar char="•"/>
            </a:pPr>
            <a:r>
              <a:rPr lang="en-AU" sz="2400"/>
              <a:t>Governance</a:t>
            </a:r>
            <a:endParaRPr/>
          </a:p>
          <a:p>
            <a:pPr indent="-342900" lvl="1" marL="914400" rtl="0" algn="l">
              <a:lnSpc>
                <a:spcPct val="100000"/>
              </a:lnSpc>
              <a:spcBef>
                <a:spcPts val="0"/>
              </a:spcBef>
              <a:spcAft>
                <a:spcPts val="0"/>
              </a:spcAft>
              <a:buSzPts val="1800"/>
              <a:buChar char="–"/>
            </a:pPr>
            <a:r>
              <a:rPr lang="en-AU" sz="1800"/>
              <a:t>Currently GCOS is led by a steering committee guided by its four sponsors (WMO, IOC of UNESCO, UNEP and ISC). This will continue.</a:t>
            </a:r>
            <a:endParaRPr/>
          </a:p>
          <a:p>
            <a:pPr indent="-342900" lvl="1" marL="914400" rtl="0" algn="l">
              <a:lnSpc>
                <a:spcPct val="100000"/>
              </a:lnSpc>
              <a:spcBef>
                <a:spcPts val="0"/>
              </a:spcBef>
              <a:spcAft>
                <a:spcPts val="0"/>
              </a:spcAft>
              <a:buSzPts val="1800"/>
              <a:buChar char="–"/>
            </a:pPr>
            <a:r>
              <a:rPr lang="en-AU" sz="1800"/>
              <a:t>A WMO study group including the four Co-sponsors and major partners will consider the future governance arrangements and make proposals in 2023</a:t>
            </a:r>
            <a:endParaRPr/>
          </a:p>
          <a:p>
            <a:pPr indent="-342900" lvl="1" marL="914400" rtl="0" algn="l">
              <a:lnSpc>
                <a:spcPct val="100000"/>
              </a:lnSpc>
              <a:spcBef>
                <a:spcPts val="0"/>
              </a:spcBef>
              <a:spcAft>
                <a:spcPts val="0"/>
              </a:spcAft>
              <a:buSzPts val="1800"/>
              <a:buChar char="–"/>
            </a:pPr>
            <a:r>
              <a:rPr lang="en-AU" sz="1800"/>
              <a:t>The GCOS secretariat will be based in the Infrastructure Department reporting to its director at WMO (previously it was in the Climate and Water Department)</a:t>
            </a:r>
            <a:endParaRPr/>
          </a:p>
          <a:p>
            <a:pPr indent="-342900" lvl="0" marL="457200" rtl="0" algn="l">
              <a:lnSpc>
                <a:spcPct val="100000"/>
              </a:lnSpc>
              <a:spcBef>
                <a:spcPts val="0"/>
              </a:spcBef>
              <a:spcAft>
                <a:spcPts val="0"/>
              </a:spcAft>
              <a:buClr>
                <a:schemeClr val="dk1"/>
              </a:buClr>
              <a:buSzPts val="1800"/>
              <a:buChar char="•"/>
            </a:pPr>
            <a:r>
              <a:rPr lang="en-AU" sz="2400"/>
              <a:t>GCOS and WMO</a:t>
            </a:r>
            <a:endParaRPr/>
          </a:p>
          <a:p>
            <a:pPr indent="-342900" lvl="1" marL="914400" rtl="0" algn="l">
              <a:lnSpc>
                <a:spcPct val="100000"/>
              </a:lnSpc>
              <a:spcBef>
                <a:spcPts val="0"/>
              </a:spcBef>
              <a:spcAft>
                <a:spcPts val="0"/>
              </a:spcAft>
              <a:buSzPts val="1800"/>
              <a:buChar char="–"/>
            </a:pPr>
            <a:r>
              <a:rPr lang="en-AU" sz="1800"/>
              <a:t>WMO is strongly committed to GCOS and its continuing work, including</a:t>
            </a:r>
            <a:endParaRPr/>
          </a:p>
          <a:p>
            <a:pPr indent="-342900" lvl="2" marL="1371600" rtl="0" algn="l">
              <a:lnSpc>
                <a:spcPct val="100000"/>
              </a:lnSpc>
              <a:spcBef>
                <a:spcPts val="0"/>
              </a:spcBef>
              <a:spcAft>
                <a:spcPts val="0"/>
              </a:spcAft>
              <a:buSzPts val="1800"/>
              <a:buChar char="•"/>
            </a:pPr>
            <a:r>
              <a:rPr lang="en-AU" sz="1400"/>
              <a:t>Reviewing and reporting on the needs for, and state of, climate observations </a:t>
            </a:r>
            <a:endParaRPr/>
          </a:p>
          <a:p>
            <a:pPr indent="-342900" lvl="2" marL="1371600" rtl="0" algn="l">
              <a:lnSpc>
                <a:spcPct val="100000"/>
              </a:lnSpc>
              <a:spcBef>
                <a:spcPts val="0"/>
              </a:spcBef>
              <a:spcAft>
                <a:spcPts val="0"/>
              </a:spcAft>
              <a:buSzPts val="1800"/>
              <a:buChar char="•"/>
            </a:pPr>
            <a:r>
              <a:rPr lang="en-AU" sz="1400"/>
              <a:t>The GCOS Panels</a:t>
            </a:r>
            <a:endParaRPr/>
          </a:p>
          <a:p>
            <a:pPr indent="-342900" lvl="2" marL="1371600" rtl="0" algn="l">
              <a:lnSpc>
                <a:spcPct val="100000"/>
              </a:lnSpc>
              <a:spcBef>
                <a:spcPts val="0"/>
              </a:spcBef>
              <a:spcAft>
                <a:spcPts val="0"/>
              </a:spcAft>
              <a:buSzPts val="1800"/>
              <a:buChar char="•"/>
            </a:pPr>
            <a:r>
              <a:rPr lang="en-AU" sz="1400"/>
              <a:t>The ongoing review of the ECVs, updates to the Status Report &amp; Implementation Plan</a:t>
            </a:r>
            <a:endParaRPr/>
          </a:p>
          <a:p>
            <a:pPr indent="-342900" lvl="2" marL="1371600" rtl="0" algn="l">
              <a:lnSpc>
                <a:spcPct val="100000"/>
              </a:lnSpc>
              <a:spcBef>
                <a:spcPts val="0"/>
              </a:spcBef>
              <a:spcAft>
                <a:spcPts val="0"/>
              </a:spcAft>
              <a:buSzPts val="1800"/>
              <a:buChar char="•"/>
            </a:pPr>
            <a:r>
              <a:rPr lang="en-AU" sz="1400"/>
              <a:t>The operation and integration of the GCOS networks</a:t>
            </a:r>
            <a:endParaRPr/>
          </a:p>
          <a:p>
            <a:pPr indent="-342900" lvl="2" marL="1371600" rtl="0" algn="l">
              <a:lnSpc>
                <a:spcPct val="100000"/>
              </a:lnSpc>
              <a:spcBef>
                <a:spcPts val="0"/>
              </a:spcBef>
              <a:spcAft>
                <a:spcPts val="0"/>
              </a:spcAft>
              <a:buSzPts val="1800"/>
              <a:buChar char="•"/>
            </a:pPr>
            <a:r>
              <a:rPr lang="en-AU" sz="1400"/>
              <a:t>Regional activities and national support</a:t>
            </a:r>
            <a:endParaRPr/>
          </a:p>
          <a:p>
            <a:pPr indent="-342900" lvl="1" marL="914400" rtl="0" algn="l">
              <a:lnSpc>
                <a:spcPct val="100000"/>
              </a:lnSpc>
              <a:spcBef>
                <a:spcPts val="0"/>
              </a:spcBef>
              <a:spcAft>
                <a:spcPts val="0"/>
              </a:spcAft>
              <a:buSzPts val="1800"/>
              <a:buChar char="–"/>
            </a:pPr>
            <a:r>
              <a:rPr lang="en-AU" sz="1800"/>
              <a:t>WMO would also like to strengthen</a:t>
            </a:r>
            <a:endParaRPr/>
          </a:p>
          <a:p>
            <a:pPr indent="-342900" lvl="2" marL="1371600" rtl="0" algn="l">
              <a:lnSpc>
                <a:spcPct val="100000"/>
              </a:lnSpc>
              <a:spcBef>
                <a:spcPts val="0"/>
              </a:spcBef>
              <a:spcAft>
                <a:spcPts val="0"/>
              </a:spcAft>
              <a:buSzPts val="1800"/>
              <a:buChar char="•"/>
            </a:pPr>
            <a:r>
              <a:rPr lang="en-AU" sz="1400"/>
              <a:t>The input of GCOS into WMO regulatory and guidance activities </a:t>
            </a:r>
            <a:endParaRPr/>
          </a:p>
          <a:p>
            <a:pPr indent="-342900" lvl="2" marL="1371600" rtl="0" algn="l">
              <a:lnSpc>
                <a:spcPct val="100000"/>
              </a:lnSpc>
              <a:spcBef>
                <a:spcPts val="0"/>
              </a:spcBef>
              <a:spcAft>
                <a:spcPts val="0"/>
              </a:spcAft>
              <a:buSzPts val="1800"/>
              <a:buChar char="•"/>
            </a:pPr>
            <a:r>
              <a:rPr lang="en-AU" sz="1400"/>
              <a:t>Its consideration of ocean climate needs</a:t>
            </a:r>
            <a:endParaRPr/>
          </a:p>
          <a:p>
            <a:pPr indent="-342900" lvl="1" marL="914400" rtl="0" algn="l">
              <a:lnSpc>
                <a:spcPct val="100000"/>
              </a:lnSpc>
              <a:spcBef>
                <a:spcPts val="0"/>
              </a:spcBef>
              <a:spcAft>
                <a:spcPts val="0"/>
              </a:spcAft>
              <a:buSzPts val="1800"/>
              <a:buChar char="–"/>
            </a:pPr>
            <a:r>
              <a:rPr lang="en-AU" sz="1800"/>
              <a:t>WMO recognises the range of organisations GCOS cooperates with and the importance of this approach</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graphicFrame>
        <p:nvGraphicFramePr>
          <p:cNvPr id="819" name="Google Shape;819;g95d8cbd466_1_108"/>
          <p:cNvGraphicFramePr/>
          <p:nvPr/>
        </p:nvGraphicFramePr>
        <p:xfrm>
          <a:off x="408507" y="3290783"/>
          <a:ext cx="3000000" cy="3000000"/>
        </p:xfrm>
        <a:graphic>
          <a:graphicData uri="http://schemas.openxmlformats.org/drawingml/2006/table">
            <a:tbl>
              <a:tblPr bandRow="1" firstRow="1">
                <a:noFill/>
                <a:tableStyleId>{36A92198-A0CD-4BB0-B6CE-6509C8408E9B}</a:tableStyleId>
              </a:tblPr>
              <a:tblGrid>
                <a:gridCol w="2689925"/>
                <a:gridCol w="2689925"/>
                <a:gridCol w="2689925"/>
              </a:tblGrid>
              <a:tr h="278125">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p>
                  </a:txBody>
                  <a:tcPr marT="34300" marB="34300" marR="68575" marL="68575"/>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p>
                  </a:txBody>
                  <a:tcPr marT="34300" marB="34300" marR="68575" marL="68575"/>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p>
                  </a:txBody>
                  <a:tcPr marT="34300" marB="34300" marR="68575" marL="68575"/>
                </a:tc>
              </a:tr>
            </a:tbl>
          </a:graphicData>
        </a:graphic>
      </p:graphicFrame>
      <p:sp>
        <p:nvSpPr>
          <p:cNvPr id="820" name="Google Shape;820;g95d8cbd466_1_108"/>
          <p:cNvSpPr txBox="1"/>
          <p:nvPr/>
        </p:nvSpPr>
        <p:spPr>
          <a:xfrm>
            <a:off x="109449" y="3557031"/>
            <a:ext cx="766557" cy="30008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rPr b="0" i="0" lang="en-AU" sz="1350" u="none" cap="none" strike="noStrike">
                <a:solidFill>
                  <a:srgbClr val="000000"/>
                </a:solidFill>
                <a:latin typeface="Arial Narrow"/>
                <a:ea typeface="Arial Narrow"/>
                <a:cs typeface="Arial Narrow"/>
                <a:sym typeface="Arial Narrow"/>
              </a:rPr>
              <a:t>Jan 2020</a:t>
            </a:r>
            <a:endParaRPr b="0" i="0" sz="1400" u="none" cap="none" strike="noStrike">
              <a:solidFill>
                <a:srgbClr val="000000"/>
              </a:solidFill>
              <a:latin typeface="Arial"/>
              <a:ea typeface="Arial"/>
              <a:cs typeface="Arial"/>
              <a:sym typeface="Arial"/>
            </a:endParaRPr>
          </a:p>
        </p:txBody>
      </p:sp>
      <p:sp>
        <p:nvSpPr>
          <p:cNvPr id="821" name="Google Shape;821;g95d8cbd466_1_108"/>
          <p:cNvSpPr txBox="1"/>
          <p:nvPr/>
        </p:nvSpPr>
        <p:spPr>
          <a:xfrm>
            <a:off x="2789761" y="3565516"/>
            <a:ext cx="766557" cy="30008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rPr b="0" i="0" lang="en-AU" sz="1350" u="none" cap="none" strike="noStrike">
                <a:solidFill>
                  <a:srgbClr val="000000"/>
                </a:solidFill>
                <a:latin typeface="Arial Narrow"/>
                <a:ea typeface="Arial Narrow"/>
                <a:cs typeface="Arial Narrow"/>
                <a:sym typeface="Arial Narrow"/>
              </a:rPr>
              <a:t>Jan 2021</a:t>
            </a:r>
            <a:endParaRPr b="0" i="0" sz="1400" u="none" cap="none" strike="noStrike">
              <a:solidFill>
                <a:srgbClr val="000000"/>
              </a:solidFill>
              <a:latin typeface="Arial"/>
              <a:ea typeface="Arial"/>
              <a:cs typeface="Arial"/>
              <a:sym typeface="Arial"/>
            </a:endParaRPr>
          </a:p>
        </p:txBody>
      </p:sp>
      <p:sp>
        <p:nvSpPr>
          <p:cNvPr id="822" name="Google Shape;822;g95d8cbd466_1_108"/>
          <p:cNvSpPr txBox="1"/>
          <p:nvPr/>
        </p:nvSpPr>
        <p:spPr>
          <a:xfrm>
            <a:off x="5470074" y="3551089"/>
            <a:ext cx="766557" cy="30008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rPr b="0" i="0" lang="en-AU" sz="1350" u="none" cap="none" strike="noStrike">
                <a:solidFill>
                  <a:srgbClr val="000000"/>
                </a:solidFill>
                <a:latin typeface="Arial Narrow"/>
                <a:ea typeface="Arial Narrow"/>
                <a:cs typeface="Arial Narrow"/>
                <a:sym typeface="Arial Narrow"/>
              </a:rPr>
              <a:t>Jan 2022</a:t>
            </a:r>
            <a:endParaRPr b="0" i="0" sz="1400" u="none" cap="none" strike="noStrike">
              <a:solidFill>
                <a:srgbClr val="000000"/>
              </a:solidFill>
              <a:latin typeface="Arial"/>
              <a:ea typeface="Arial"/>
              <a:cs typeface="Arial"/>
              <a:sym typeface="Arial"/>
            </a:endParaRPr>
          </a:p>
        </p:txBody>
      </p:sp>
      <p:sp>
        <p:nvSpPr>
          <p:cNvPr id="823" name="Google Shape;823;g95d8cbd466_1_108"/>
          <p:cNvSpPr/>
          <p:nvPr/>
        </p:nvSpPr>
        <p:spPr>
          <a:xfrm rot="5400000">
            <a:off x="8408397" y="3190151"/>
            <a:ext cx="619218" cy="479394"/>
          </a:xfrm>
          <a:prstGeom prst="triangle">
            <a:avLst>
              <a:gd fmla="val 50000" name="adj"/>
            </a:avLst>
          </a:prstGeom>
          <a:gradFill>
            <a:gsLst>
              <a:gs pos="0">
                <a:srgbClr val="00FF00"/>
              </a:gs>
              <a:gs pos="100000">
                <a:srgbClr val="76FF76"/>
              </a:gs>
            </a:gsLst>
            <a:lin ang="16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Arial Narrow"/>
              <a:ea typeface="Arial Narrow"/>
              <a:cs typeface="Arial Narrow"/>
              <a:sym typeface="Arial Narrow"/>
            </a:endParaRPr>
          </a:p>
        </p:txBody>
      </p:sp>
      <p:cxnSp>
        <p:nvCxnSpPr>
          <p:cNvPr id="824" name="Google Shape;824;g95d8cbd466_1_108"/>
          <p:cNvCxnSpPr>
            <a:stCxn id="825" idx="0"/>
            <a:endCxn id="826" idx="2"/>
          </p:cNvCxnSpPr>
          <p:nvPr/>
        </p:nvCxnSpPr>
        <p:spPr>
          <a:xfrm flipH="1" rot="10800000">
            <a:off x="7457634" y="2584925"/>
            <a:ext cx="898200" cy="642000"/>
          </a:xfrm>
          <a:prstGeom prst="straightConnector1">
            <a:avLst/>
          </a:prstGeom>
          <a:noFill/>
          <a:ln cap="flat" cmpd="sng" w="38100">
            <a:solidFill>
              <a:srgbClr val="FF0000"/>
            </a:solidFill>
            <a:prstDash val="solid"/>
            <a:round/>
            <a:headEnd len="sm" w="sm" type="none"/>
            <a:tailEnd len="sm" w="sm" type="none"/>
          </a:ln>
        </p:spPr>
      </p:cxnSp>
      <p:sp>
        <p:nvSpPr>
          <p:cNvPr id="826" name="Google Shape;826;g95d8cbd466_1_108"/>
          <p:cNvSpPr txBox="1"/>
          <p:nvPr/>
        </p:nvSpPr>
        <p:spPr>
          <a:xfrm>
            <a:off x="7683733" y="1453981"/>
            <a:ext cx="1344472" cy="1131079"/>
          </a:xfrm>
          <a:prstGeom prst="rect">
            <a:avLst/>
          </a:prstGeom>
          <a:noFill/>
          <a:ln cap="flat" cmpd="sng" w="38100">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AU" sz="1350" u="none" cap="none" strike="noStrike">
                <a:solidFill>
                  <a:srgbClr val="000000"/>
                </a:solidFill>
                <a:latin typeface="Arial Narrow"/>
                <a:ea typeface="Arial Narrow"/>
                <a:cs typeface="Arial Narrow"/>
                <a:sym typeface="Arial Narrow"/>
              </a:rPr>
              <a:t>OCTOBER: SC Meeting:  4th Implementation Plan published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000000"/>
              </a:solidFill>
              <a:latin typeface="Arial Narrow"/>
              <a:ea typeface="Arial Narrow"/>
              <a:cs typeface="Arial Narrow"/>
              <a:sym typeface="Arial Narrow"/>
            </a:endParaRPr>
          </a:p>
        </p:txBody>
      </p:sp>
      <p:cxnSp>
        <p:nvCxnSpPr>
          <p:cNvPr id="827" name="Google Shape;827;g95d8cbd466_1_108"/>
          <p:cNvCxnSpPr>
            <a:stCxn id="828" idx="0"/>
            <a:endCxn id="829" idx="2"/>
          </p:cNvCxnSpPr>
          <p:nvPr/>
        </p:nvCxnSpPr>
        <p:spPr>
          <a:xfrm flipH="1" rot="10800000">
            <a:off x="5218600" y="2584925"/>
            <a:ext cx="123300" cy="642000"/>
          </a:xfrm>
          <a:prstGeom prst="straightConnector1">
            <a:avLst/>
          </a:prstGeom>
          <a:noFill/>
          <a:ln cap="flat" cmpd="sng" w="38100">
            <a:solidFill>
              <a:srgbClr val="00FDFF"/>
            </a:solidFill>
            <a:prstDash val="solid"/>
            <a:round/>
            <a:headEnd len="sm" w="sm" type="none"/>
            <a:tailEnd len="sm" w="sm" type="none"/>
          </a:ln>
        </p:spPr>
      </p:cxnSp>
      <p:sp>
        <p:nvSpPr>
          <p:cNvPr id="829" name="Google Shape;829;g95d8cbd466_1_108"/>
          <p:cNvSpPr txBox="1"/>
          <p:nvPr/>
        </p:nvSpPr>
        <p:spPr>
          <a:xfrm>
            <a:off x="4675435" y="1453981"/>
            <a:ext cx="1333022" cy="1131079"/>
          </a:xfrm>
          <a:prstGeom prst="rect">
            <a:avLst/>
          </a:prstGeom>
          <a:noFill/>
          <a:ln cap="flat" cmpd="sng" w="38100">
            <a:solidFill>
              <a:srgbClr val="00FD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AU" sz="1350" u="none" cap="none" strike="noStrike">
                <a:solidFill>
                  <a:srgbClr val="000000"/>
                </a:solidFill>
                <a:latin typeface="Arial Narrow"/>
                <a:ea typeface="Arial Narrow"/>
                <a:cs typeface="Arial Narrow"/>
                <a:sym typeface="Arial Narrow"/>
              </a:rPr>
              <a:t>OCTOBER 2021: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50"/>
              <a:buFont typeface="Arial"/>
              <a:buNone/>
            </a:pPr>
            <a:r>
              <a:rPr b="0" i="0" lang="en-AU" sz="1350" u="none" cap="none" strike="noStrike">
                <a:solidFill>
                  <a:srgbClr val="000000"/>
                </a:solidFill>
                <a:latin typeface="Arial Narrow"/>
                <a:ea typeface="Arial Narrow"/>
                <a:cs typeface="Arial Narrow"/>
                <a:sym typeface="Arial Narrow"/>
              </a:rPr>
              <a:t>Climate Observation Conference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50"/>
              <a:buFont typeface="Arial"/>
              <a:buNone/>
            </a:pPr>
            <a:r>
              <a:rPr b="0" i="0" lang="en-AU" sz="1350" u="none" cap="none" strike="noStrike">
                <a:solidFill>
                  <a:srgbClr val="000000"/>
                </a:solidFill>
                <a:latin typeface="Arial Narrow"/>
                <a:ea typeface="Arial Narrow"/>
                <a:cs typeface="Arial Narrow"/>
                <a:sym typeface="Arial Narrow"/>
              </a:rPr>
              <a:t>11-15 October</a:t>
            </a:r>
            <a:endParaRPr b="0" i="0" sz="1400" u="none" cap="none" strike="noStrike">
              <a:solidFill>
                <a:srgbClr val="000000"/>
              </a:solidFill>
              <a:latin typeface="Arial"/>
              <a:ea typeface="Arial"/>
              <a:cs typeface="Arial"/>
              <a:sym typeface="Arial"/>
            </a:endParaRPr>
          </a:p>
        </p:txBody>
      </p:sp>
      <p:sp>
        <p:nvSpPr>
          <p:cNvPr id="825" name="Google Shape;825;g95d8cbd466_1_108"/>
          <p:cNvSpPr/>
          <p:nvPr/>
        </p:nvSpPr>
        <p:spPr>
          <a:xfrm>
            <a:off x="7226815" y="3226925"/>
            <a:ext cx="461639" cy="412847"/>
          </a:xfrm>
          <a:prstGeom prst="diamond">
            <a:avLst/>
          </a:prstGeom>
          <a:solidFill>
            <a:srgbClr val="FF0000"/>
          </a:solidFill>
          <a:ln cap="flat" cmpd="sng" w="95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Arial Narrow"/>
              <a:ea typeface="Arial Narrow"/>
              <a:cs typeface="Arial Narrow"/>
              <a:sym typeface="Arial Narrow"/>
            </a:endParaRPr>
          </a:p>
        </p:txBody>
      </p:sp>
      <p:sp>
        <p:nvSpPr>
          <p:cNvPr id="830" name="Google Shape;830;g95d8cbd466_1_108"/>
          <p:cNvSpPr/>
          <p:nvPr/>
        </p:nvSpPr>
        <p:spPr>
          <a:xfrm>
            <a:off x="834647" y="3838047"/>
            <a:ext cx="2284739" cy="435899"/>
          </a:xfrm>
          <a:prstGeom prst="roundRect">
            <a:avLst>
              <a:gd fmla="val 16667" name="adj"/>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AU" sz="1350" u="none" cap="none" strike="noStrike">
                <a:solidFill>
                  <a:srgbClr val="FFFFFF"/>
                </a:solidFill>
                <a:latin typeface="Arial Narrow"/>
                <a:ea typeface="Arial Narrow"/>
                <a:cs typeface="Arial Narrow"/>
                <a:sym typeface="Arial Narrow"/>
              </a:rPr>
              <a:t>panels draft SR4</a:t>
            </a:r>
            <a:endParaRPr b="0" i="0" sz="1400" u="none" cap="none" strike="noStrike">
              <a:solidFill>
                <a:srgbClr val="000000"/>
              </a:solidFill>
              <a:latin typeface="Arial"/>
              <a:ea typeface="Arial"/>
              <a:cs typeface="Arial"/>
              <a:sym typeface="Arial"/>
            </a:endParaRPr>
          </a:p>
        </p:txBody>
      </p:sp>
      <p:sp>
        <p:nvSpPr>
          <p:cNvPr id="831" name="Google Shape;831;g95d8cbd466_1_108"/>
          <p:cNvSpPr/>
          <p:nvPr/>
        </p:nvSpPr>
        <p:spPr>
          <a:xfrm>
            <a:off x="3181590" y="4294519"/>
            <a:ext cx="2574194" cy="435899"/>
          </a:xfrm>
          <a:prstGeom prst="roundRect">
            <a:avLst>
              <a:gd fmla="val 16667" name="adj"/>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AU" sz="1350" u="none" cap="none" strike="noStrike">
                <a:solidFill>
                  <a:srgbClr val="FFFFFF"/>
                </a:solidFill>
                <a:latin typeface="Arial Narrow"/>
                <a:ea typeface="Arial Narrow"/>
                <a:cs typeface="Arial Narrow"/>
                <a:sym typeface="Arial Narrow"/>
              </a:rPr>
              <a:t>panels draft IP4</a:t>
            </a:r>
            <a:endParaRPr b="0" i="0" sz="1400" u="none" cap="none" strike="noStrike">
              <a:solidFill>
                <a:srgbClr val="000000"/>
              </a:solidFill>
              <a:latin typeface="Arial"/>
              <a:ea typeface="Arial"/>
              <a:cs typeface="Arial"/>
              <a:sym typeface="Arial"/>
            </a:endParaRPr>
          </a:p>
        </p:txBody>
      </p:sp>
      <p:sp>
        <p:nvSpPr>
          <p:cNvPr id="832" name="Google Shape;832;g95d8cbd466_1_108"/>
          <p:cNvSpPr/>
          <p:nvPr/>
        </p:nvSpPr>
        <p:spPr>
          <a:xfrm rot="-5400000">
            <a:off x="150694" y="4091072"/>
            <a:ext cx="898694" cy="383068"/>
          </a:xfrm>
          <a:prstGeom prst="roundRect">
            <a:avLst>
              <a:gd fmla="val 16667" name="adj"/>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AU" sz="1200" u="none" cap="none" strike="noStrike">
                <a:solidFill>
                  <a:srgbClr val="FFFFFF"/>
                </a:solidFill>
                <a:latin typeface="Arial Narrow"/>
                <a:ea typeface="Arial Narrow"/>
                <a:cs typeface="Arial Narrow"/>
                <a:sym typeface="Arial Narrow"/>
              </a:rPr>
              <a:t>Public consultation</a:t>
            </a:r>
            <a:endParaRPr b="0" i="0" sz="1400" u="none" cap="none" strike="noStrike">
              <a:solidFill>
                <a:srgbClr val="000000"/>
              </a:solidFill>
              <a:latin typeface="Arial"/>
              <a:ea typeface="Arial"/>
              <a:cs typeface="Arial"/>
              <a:sym typeface="Arial"/>
            </a:endParaRPr>
          </a:p>
        </p:txBody>
      </p:sp>
      <p:sp>
        <p:nvSpPr>
          <p:cNvPr id="833" name="Google Shape;833;g95d8cbd466_1_108"/>
          <p:cNvSpPr/>
          <p:nvPr/>
        </p:nvSpPr>
        <p:spPr>
          <a:xfrm>
            <a:off x="5832672" y="4301350"/>
            <a:ext cx="1497980" cy="422234"/>
          </a:xfrm>
          <a:prstGeom prst="roundRect">
            <a:avLst>
              <a:gd fmla="val 16667" name="adj"/>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AU" sz="1350" u="none" cap="none" strike="noStrike">
                <a:solidFill>
                  <a:srgbClr val="FFFFFF"/>
                </a:solidFill>
                <a:latin typeface="Arial Narrow"/>
                <a:ea typeface="Arial Narrow"/>
                <a:cs typeface="Arial Narrow"/>
                <a:sym typeface="Arial Narrow"/>
              </a:rPr>
              <a:t>Review IP4 &amp; Finalise</a:t>
            </a:r>
            <a:endParaRPr b="0" i="0" sz="1400" u="none" cap="none" strike="noStrike">
              <a:solidFill>
                <a:srgbClr val="000000"/>
              </a:solidFill>
              <a:latin typeface="Arial"/>
              <a:ea typeface="Arial"/>
              <a:cs typeface="Arial"/>
              <a:sym typeface="Arial"/>
            </a:endParaRPr>
          </a:p>
        </p:txBody>
      </p:sp>
      <p:sp>
        <p:nvSpPr>
          <p:cNvPr id="828" name="Google Shape;828;g95d8cbd466_1_108"/>
          <p:cNvSpPr/>
          <p:nvPr/>
        </p:nvSpPr>
        <p:spPr>
          <a:xfrm>
            <a:off x="4987781" y="3226925"/>
            <a:ext cx="461639" cy="412847"/>
          </a:xfrm>
          <a:prstGeom prst="diamond">
            <a:avLst/>
          </a:prstGeom>
          <a:solidFill>
            <a:srgbClr val="00FD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Arial Narrow"/>
              <a:ea typeface="Arial Narrow"/>
              <a:cs typeface="Arial Narrow"/>
              <a:sym typeface="Arial Narrow"/>
            </a:endParaRPr>
          </a:p>
        </p:txBody>
      </p:sp>
      <p:sp>
        <p:nvSpPr>
          <p:cNvPr id="834" name="Google Shape;834;g95d8cbd466_1_108"/>
          <p:cNvSpPr/>
          <p:nvPr/>
        </p:nvSpPr>
        <p:spPr>
          <a:xfrm>
            <a:off x="4234153" y="3226925"/>
            <a:ext cx="461639" cy="412847"/>
          </a:xfrm>
          <a:prstGeom prst="diamond">
            <a:avLst/>
          </a:prstGeom>
          <a:solidFill>
            <a:srgbClr val="FF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Arial Narrow"/>
              <a:ea typeface="Arial Narrow"/>
              <a:cs typeface="Arial Narrow"/>
              <a:sym typeface="Arial Narrow"/>
            </a:endParaRPr>
          </a:p>
        </p:txBody>
      </p:sp>
      <p:cxnSp>
        <p:nvCxnSpPr>
          <p:cNvPr id="835" name="Google Shape;835;g95d8cbd466_1_108"/>
          <p:cNvCxnSpPr>
            <a:stCxn id="834" idx="0"/>
            <a:endCxn id="836" idx="2"/>
          </p:cNvCxnSpPr>
          <p:nvPr/>
        </p:nvCxnSpPr>
        <p:spPr>
          <a:xfrm rot="10800000">
            <a:off x="3913873" y="2584925"/>
            <a:ext cx="551100" cy="642000"/>
          </a:xfrm>
          <a:prstGeom prst="straightConnector1">
            <a:avLst/>
          </a:prstGeom>
          <a:noFill/>
          <a:ln cap="flat" cmpd="sng" w="38100">
            <a:solidFill>
              <a:srgbClr val="FF0000"/>
            </a:solidFill>
            <a:prstDash val="solid"/>
            <a:round/>
            <a:headEnd len="sm" w="sm" type="none"/>
            <a:tailEnd len="sm" w="sm" type="none"/>
          </a:ln>
        </p:spPr>
      </p:cxnSp>
      <p:sp>
        <p:nvSpPr>
          <p:cNvPr id="836" name="Google Shape;836;g95d8cbd466_1_108"/>
          <p:cNvSpPr txBox="1"/>
          <p:nvPr/>
        </p:nvSpPr>
        <p:spPr>
          <a:xfrm>
            <a:off x="3206034" y="1453981"/>
            <a:ext cx="1415728" cy="1131079"/>
          </a:xfrm>
          <a:prstGeom prst="rect">
            <a:avLst/>
          </a:prstGeom>
          <a:noFill/>
          <a:ln cap="flat" cmpd="sng" w="38100">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AU" sz="1350" u="none" cap="none" strike="noStrike">
                <a:solidFill>
                  <a:srgbClr val="000000"/>
                </a:solidFill>
                <a:latin typeface="Arial Narrow"/>
                <a:ea typeface="Arial Narrow"/>
                <a:cs typeface="Arial Narrow"/>
                <a:sym typeface="Arial Narrow"/>
              </a:rPr>
              <a:t>SEPTEMBER 2021: 4</a:t>
            </a:r>
            <a:r>
              <a:rPr b="0" baseline="30000" i="0" lang="en-AU" sz="1350" u="none" cap="none" strike="noStrike">
                <a:solidFill>
                  <a:srgbClr val="000000"/>
                </a:solidFill>
                <a:latin typeface="Arial Narrow"/>
                <a:ea typeface="Arial Narrow"/>
                <a:cs typeface="Arial Narrow"/>
                <a:sym typeface="Arial Narrow"/>
              </a:rPr>
              <a:t>th</a:t>
            </a:r>
            <a:r>
              <a:rPr b="0" i="0" lang="en-AU" sz="1350" u="none" cap="none" strike="noStrike">
                <a:solidFill>
                  <a:srgbClr val="000000"/>
                </a:solidFill>
                <a:latin typeface="Arial Narrow"/>
                <a:ea typeface="Arial Narrow"/>
                <a:cs typeface="Arial Narrow"/>
                <a:sym typeface="Arial Narrow"/>
              </a:rPr>
              <a:t> Status Report published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000000"/>
              </a:solidFill>
              <a:latin typeface="Arial Narrow"/>
              <a:ea typeface="Arial Narrow"/>
              <a:cs typeface="Arial Narrow"/>
              <a:sym typeface="Arial Narrow"/>
            </a:endParaRPr>
          </a:p>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000000"/>
              </a:solidFill>
              <a:latin typeface="Arial Narrow"/>
              <a:ea typeface="Arial Narrow"/>
              <a:cs typeface="Arial Narrow"/>
              <a:sym typeface="Arial Narrow"/>
            </a:endParaRPr>
          </a:p>
        </p:txBody>
      </p:sp>
      <p:sp>
        <p:nvSpPr>
          <p:cNvPr id="837" name="Google Shape;837;g95d8cbd466_1_108"/>
          <p:cNvSpPr/>
          <p:nvPr/>
        </p:nvSpPr>
        <p:spPr>
          <a:xfrm>
            <a:off x="3195166" y="3828089"/>
            <a:ext cx="1243364" cy="435899"/>
          </a:xfrm>
          <a:prstGeom prst="roundRect">
            <a:avLst>
              <a:gd fmla="val 16667" name="adj"/>
            </a:avLst>
          </a:prstGeom>
          <a:solidFill>
            <a:srgbClr val="7030A0"/>
          </a:solid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AU" sz="1350" u="none" cap="none" strike="noStrike">
                <a:solidFill>
                  <a:srgbClr val="FFFFFF"/>
                </a:solidFill>
                <a:latin typeface="Arial Narrow"/>
                <a:ea typeface="Arial Narrow"/>
                <a:cs typeface="Arial Narrow"/>
                <a:sym typeface="Arial Narrow"/>
              </a:rPr>
              <a:t>Review SR4 &amp; finalise</a:t>
            </a:r>
            <a:endParaRPr b="0" i="0" sz="1400" u="none" cap="none" strike="noStrike">
              <a:solidFill>
                <a:srgbClr val="000000"/>
              </a:solidFill>
              <a:latin typeface="Arial"/>
              <a:ea typeface="Arial"/>
              <a:cs typeface="Arial"/>
              <a:sym typeface="Arial"/>
            </a:endParaRPr>
          </a:p>
        </p:txBody>
      </p:sp>
      <p:sp>
        <p:nvSpPr>
          <p:cNvPr id="838" name="Google Shape;838;g95d8cbd466_1_108"/>
          <p:cNvSpPr/>
          <p:nvPr/>
        </p:nvSpPr>
        <p:spPr>
          <a:xfrm>
            <a:off x="844213" y="4312036"/>
            <a:ext cx="2284739" cy="419917"/>
          </a:xfrm>
          <a:prstGeom prst="roundRect">
            <a:avLst>
              <a:gd fmla="val 16667" name="adj"/>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AU" sz="1350" u="none" cap="none" strike="noStrike">
                <a:solidFill>
                  <a:srgbClr val="FFFFFF"/>
                </a:solidFill>
                <a:latin typeface="Arial Narrow"/>
                <a:ea typeface="Arial Narrow"/>
                <a:cs typeface="Arial Narrow"/>
                <a:sym typeface="Arial Narrow"/>
              </a:rPr>
              <a:t>Panels consider comments on requirements</a:t>
            </a:r>
            <a:endParaRPr b="0" i="0" sz="1400" u="none" cap="none" strike="noStrike">
              <a:solidFill>
                <a:srgbClr val="000000"/>
              </a:solidFill>
              <a:latin typeface="Arial"/>
              <a:ea typeface="Arial"/>
              <a:cs typeface="Arial"/>
              <a:sym typeface="Arial"/>
            </a:endParaRPr>
          </a:p>
        </p:txBody>
      </p:sp>
      <p:sp>
        <p:nvSpPr>
          <p:cNvPr id="839" name="Google Shape;839;g95d8cbd466_1_108"/>
          <p:cNvSpPr txBox="1"/>
          <p:nvPr/>
        </p:nvSpPr>
        <p:spPr>
          <a:xfrm>
            <a:off x="8138538" y="3551089"/>
            <a:ext cx="766557" cy="30008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rPr b="0" i="0" lang="en-AU" sz="1350" u="none" cap="none" strike="noStrike">
                <a:solidFill>
                  <a:srgbClr val="000000"/>
                </a:solidFill>
                <a:latin typeface="Arial Narrow"/>
                <a:ea typeface="Arial Narrow"/>
                <a:cs typeface="Arial Narrow"/>
                <a:sym typeface="Arial Narrow"/>
              </a:rPr>
              <a:t>Jan 2023</a:t>
            </a:r>
            <a:endParaRPr b="0" i="0" sz="1400" u="none" cap="none" strike="noStrike">
              <a:solidFill>
                <a:srgbClr val="000000"/>
              </a:solidFill>
              <a:latin typeface="Arial"/>
              <a:ea typeface="Arial"/>
              <a:cs typeface="Arial"/>
              <a:sym typeface="Arial"/>
            </a:endParaRPr>
          </a:p>
        </p:txBody>
      </p:sp>
      <p:sp>
        <p:nvSpPr>
          <p:cNvPr id="840" name="Google Shape;840;g95d8cbd466_1_108"/>
          <p:cNvSpPr txBox="1"/>
          <p:nvPr>
            <p:ph type="title"/>
          </p:nvPr>
        </p:nvSpPr>
        <p:spPr>
          <a:xfrm>
            <a:off x="0" y="857250"/>
            <a:ext cx="9144000" cy="545122"/>
          </a:xfrm>
          <a:prstGeom prst="rect">
            <a:avLst/>
          </a:prstGeom>
          <a:solidFill>
            <a:srgbClr val="08909D"/>
          </a:solid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2700"/>
              <a:buFont typeface="Arimo"/>
              <a:buNone/>
            </a:pPr>
            <a:r>
              <a:rPr lang="en-AU"/>
              <a:t>GCOS Timeline</a:t>
            </a:r>
            <a:endParaRPr/>
          </a:p>
        </p:txBody>
      </p:sp>
      <p:sp>
        <p:nvSpPr>
          <p:cNvPr id="841" name="Google Shape;841;g95d8cbd466_1_108"/>
          <p:cNvSpPr txBox="1"/>
          <p:nvPr/>
        </p:nvSpPr>
        <p:spPr>
          <a:xfrm>
            <a:off x="0" y="5198307"/>
            <a:ext cx="6709805" cy="802443"/>
          </a:xfrm>
          <a:prstGeom prst="rect">
            <a:avLst/>
          </a:prstGeom>
          <a:solidFill>
            <a:srgbClr val="538CD5"/>
          </a:solidFill>
          <a:ln>
            <a:noFill/>
          </a:ln>
        </p:spPr>
        <p:txBody>
          <a:bodyPr anchorCtr="0" anchor="ctr" bIns="40000" lIns="40000" spcFirstLastPara="1" rIns="40000" wrap="square" tIns="40000">
            <a:noAutofit/>
          </a:bodyPr>
          <a:lstStyle/>
          <a:p>
            <a:pPr indent="0" lvl="0" marL="0" marR="0" rtl="0" algn="ctr">
              <a:lnSpc>
                <a:spcPct val="90000"/>
              </a:lnSpc>
              <a:spcBef>
                <a:spcPts val="0"/>
              </a:spcBef>
              <a:spcAft>
                <a:spcPts val="0"/>
              </a:spcAft>
              <a:buClr>
                <a:srgbClr val="000000"/>
              </a:buClr>
              <a:buSzPts val="1500"/>
              <a:buFont typeface="Arial"/>
              <a:buNone/>
            </a:pPr>
            <a:r>
              <a:rPr b="0" i="0" lang="en-AU" sz="1500" u="none" cap="none" strike="noStrike">
                <a:solidFill>
                  <a:srgbClr val="FFFFFF"/>
                </a:solidFill>
                <a:latin typeface="Calibri"/>
                <a:ea typeface="Calibri"/>
                <a:cs typeface="Calibri"/>
                <a:sym typeface="Calibri"/>
              </a:rPr>
              <a:t>Input from other groups, e.g. </a:t>
            </a:r>
            <a:r>
              <a:rPr b="1" i="0" lang="en-AU" sz="1500" u="none" cap="none" strike="noStrike">
                <a:solidFill>
                  <a:srgbClr val="FFFFFF"/>
                </a:solidFill>
                <a:latin typeface="Calibri"/>
                <a:ea typeface="Calibri"/>
                <a:cs typeface="Calibri"/>
                <a:sym typeface="Calibri"/>
              </a:rPr>
              <a:t>CEOS/CGMS  WG Climate</a:t>
            </a:r>
            <a:r>
              <a:rPr b="0" i="0" lang="en-AU" sz="1500" u="none" cap="none" strike="noStrike">
                <a:solidFill>
                  <a:srgbClr val="FFFFFF"/>
                </a:solidFill>
                <a:latin typeface="Calibri"/>
                <a:ea typeface="Calibri"/>
                <a:cs typeface="Calibri"/>
                <a:sym typeface="Calibri"/>
              </a:rPr>
              <a:t>, on ECV Requirements, contributions to the Status Report and Implementation Plan and review comments.</a:t>
            </a:r>
            <a:endParaRPr b="0" i="0" sz="1400" u="none" cap="none" strike="noStrike">
              <a:solidFill>
                <a:srgbClr val="000000"/>
              </a:solidFill>
              <a:latin typeface="Arial"/>
              <a:ea typeface="Arial"/>
              <a:cs typeface="Arial"/>
              <a:sym typeface="Arial"/>
            </a:endParaRPr>
          </a:p>
        </p:txBody>
      </p:sp>
      <p:grpSp>
        <p:nvGrpSpPr>
          <p:cNvPr id="842" name="Google Shape;842;g95d8cbd466_1_108"/>
          <p:cNvGrpSpPr/>
          <p:nvPr/>
        </p:nvGrpSpPr>
        <p:grpSpPr>
          <a:xfrm rot="-5400000">
            <a:off x="2194672" y="4595052"/>
            <a:ext cx="313496" cy="876684"/>
            <a:chOff x="8025917" y="348443"/>
            <a:chExt cx="417995" cy="488975"/>
          </a:xfrm>
        </p:grpSpPr>
        <p:sp>
          <p:nvSpPr>
            <p:cNvPr id="843" name="Google Shape;843;g95d8cbd466_1_108"/>
            <p:cNvSpPr/>
            <p:nvPr/>
          </p:nvSpPr>
          <p:spPr>
            <a:xfrm>
              <a:off x="8025917" y="348443"/>
              <a:ext cx="417995" cy="488975"/>
            </a:xfrm>
            <a:prstGeom prst="rightArrow">
              <a:avLst>
                <a:gd fmla="val 60000" name="adj1"/>
                <a:gd fmla="val 50000" name="adj2"/>
              </a:avLst>
            </a:prstGeom>
            <a:solidFill>
              <a:srgbClr val="538CD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 name="Google Shape;844;g95d8cbd466_1_108"/>
            <p:cNvSpPr txBox="1"/>
            <p:nvPr/>
          </p:nvSpPr>
          <p:spPr>
            <a:xfrm rot="5400000">
              <a:off x="8025523" y="446632"/>
              <a:ext cx="293385" cy="292597"/>
            </a:xfrm>
            <a:prstGeom prst="rect">
              <a:avLst/>
            </a:prstGeom>
            <a:solidFill>
              <a:srgbClr val="538CD5"/>
            </a:solid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500"/>
                <a:buFont typeface="Arial"/>
                <a:buNone/>
              </a:pPr>
              <a:r>
                <a:rPr b="0" i="0" lang="en-AU" sz="1500" u="none" cap="none" strike="noStrike">
                  <a:solidFill>
                    <a:srgbClr val="FFFFFF"/>
                  </a:solidFill>
                  <a:latin typeface="Calibri"/>
                  <a:ea typeface="Calibri"/>
                  <a:cs typeface="Calibri"/>
                  <a:sym typeface="Calibri"/>
                </a:rPr>
                <a:t>Aug</a:t>
              </a:r>
              <a:endParaRPr b="0" i="0" sz="1350" u="none" cap="none" strike="noStrike">
                <a:solidFill>
                  <a:srgbClr val="FFFFFF"/>
                </a:solidFill>
                <a:latin typeface="Calibri"/>
                <a:ea typeface="Calibri"/>
                <a:cs typeface="Calibri"/>
                <a:sym typeface="Calibri"/>
              </a:endParaRPr>
            </a:p>
          </p:txBody>
        </p:sp>
      </p:grpSp>
      <p:grpSp>
        <p:nvGrpSpPr>
          <p:cNvPr id="845" name="Google Shape;845;g95d8cbd466_1_108"/>
          <p:cNvGrpSpPr/>
          <p:nvPr/>
        </p:nvGrpSpPr>
        <p:grpSpPr>
          <a:xfrm rot="-5400000">
            <a:off x="2808352" y="4595052"/>
            <a:ext cx="313496" cy="876684"/>
            <a:chOff x="8025917" y="348443"/>
            <a:chExt cx="417995" cy="488975"/>
          </a:xfrm>
        </p:grpSpPr>
        <p:sp>
          <p:nvSpPr>
            <p:cNvPr id="846" name="Google Shape;846;g95d8cbd466_1_108"/>
            <p:cNvSpPr/>
            <p:nvPr/>
          </p:nvSpPr>
          <p:spPr>
            <a:xfrm>
              <a:off x="8025917" y="348443"/>
              <a:ext cx="417995" cy="488975"/>
            </a:xfrm>
            <a:prstGeom prst="rightArrow">
              <a:avLst>
                <a:gd fmla="val 60000" name="adj1"/>
                <a:gd fmla="val 50000" name="adj2"/>
              </a:avLst>
            </a:prstGeom>
            <a:solidFill>
              <a:srgbClr val="538CD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 name="Google Shape;847;g95d8cbd466_1_108"/>
            <p:cNvSpPr txBox="1"/>
            <p:nvPr/>
          </p:nvSpPr>
          <p:spPr>
            <a:xfrm rot="5400000">
              <a:off x="8025523" y="446632"/>
              <a:ext cx="293385" cy="292597"/>
            </a:xfrm>
            <a:prstGeom prst="rect">
              <a:avLst/>
            </a:prstGeom>
            <a:solidFill>
              <a:srgbClr val="538CD5"/>
            </a:solid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500"/>
                <a:buFont typeface="Arial"/>
                <a:buNone/>
              </a:pPr>
              <a:r>
                <a:rPr b="0" i="0" lang="en-AU" sz="1500" u="none" cap="none" strike="noStrike">
                  <a:solidFill>
                    <a:srgbClr val="FFFFFF"/>
                  </a:solidFill>
                  <a:latin typeface="Calibri"/>
                  <a:ea typeface="Calibri"/>
                  <a:cs typeface="Calibri"/>
                  <a:sym typeface="Calibri"/>
                </a:rPr>
                <a:t>Oct</a:t>
              </a:r>
              <a:endParaRPr b="0" i="0" sz="1350" u="none" cap="none" strike="noStrike">
                <a:solidFill>
                  <a:srgbClr val="FFFFFF"/>
                </a:solidFill>
                <a:latin typeface="Calibri"/>
                <a:ea typeface="Calibri"/>
                <a:cs typeface="Calibri"/>
                <a:sym typeface="Calibri"/>
              </a:endParaRPr>
            </a:p>
          </p:txBody>
        </p:sp>
      </p:grpSp>
      <p:grpSp>
        <p:nvGrpSpPr>
          <p:cNvPr id="848" name="Google Shape;848;g95d8cbd466_1_108"/>
          <p:cNvGrpSpPr/>
          <p:nvPr/>
        </p:nvGrpSpPr>
        <p:grpSpPr>
          <a:xfrm rot="-5400000">
            <a:off x="3869884" y="4595052"/>
            <a:ext cx="313496" cy="876684"/>
            <a:chOff x="8025917" y="348443"/>
            <a:chExt cx="417995" cy="488975"/>
          </a:xfrm>
        </p:grpSpPr>
        <p:sp>
          <p:nvSpPr>
            <p:cNvPr id="849" name="Google Shape;849;g95d8cbd466_1_108"/>
            <p:cNvSpPr/>
            <p:nvPr/>
          </p:nvSpPr>
          <p:spPr>
            <a:xfrm>
              <a:off x="8025917" y="348443"/>
              <a:ext cx="417995" cy="488975"/>
            </a:xfrm>
            <a:prstGeom prst="rightArrow">
              <a:avLst>
                <a:gd fmla="val 60000" name="adj1"/>
                <a:gd fmla="val 50000" name="adj2"/>
              </a:avLst>
            </a:prstGeom>
            <a:solidFill>
              <a:srgbClr val="538CD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 name="Google Shape;850;g95d8cbd466_1_108"/>
            <p:cNvSpPr txBox="1"/>
            <p:nvPr/>
          </p:nvSpPr>
          <p:spPr>
            <a:xfrm rot="5400000">
              <a:off x="8025523" y="446632"/>
              <a:ext cx="293385" cy="292597"/>
            </a:xfrm>
            <a:prstGeom prst="rect">
              <a:avLst/>
            </a:prstGeom>
            <a:solidFill>
              <a:srgbClr val="538CD5"/>
            </a:solid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500"/>
                <a:buFont typeface="Arial"/>
                <a:buNone/>
              </a:pPr>
              <a:r>
                <a:rPr b="0" i="0" lang="en-AU" sz="1500" u="none" cap="none" strike="noStrike">
                  <a:solidFill>
                    <a:srgbClr val="FFFFFF"/>
                  </a:solidFill>
                  <a:latin typeface="Calibri"/>
                  <a:ea typeface="Calibri"/>
                  <a:cs typeface="Calibri"/>
                  <a:sym typeface="Calibri"/>
                </a:rPr>
                <a:t>Feb</a:t>
              </a:r>
              <a:endParaRPr b="0" i="0" sz="1350" u="none" cap="none" strike="noStrike">
                <a:solidFill>
                  <a:srgbClr val="FFFFFF"/>
                </a:solidFill>
                <a:latin typeface="Calibri"/>
                <a:ea typeface="Calibri"/>
                <a:cs typeface="Calibri"/>
                <a:sym typeface="Calibri"/>
              </a:endParaRPr>
            </a:p>
          </p:txBody>
        </p:sp>
      </p:grpSp>
      <p:grpSp>
        <p:nvGrpSpPr>
          <p:cNvPr id="851" name="Google Shape;851;g95d8cbd466_1_108"/>
          <p:cNvGrpSpPr/>
          <p:nvPr/>
        </p:nvGrpSpPr>
        <p:grpSpPr>
          <a:xfrm rot="-5400000">
            <a:off x="6290051" y="4595052"/>
            <a:ext cx="313496" cy="876684"/>
            <a:chOff x="8025917" y="348443"/>
            <a:chExt cx="417995" cy="488975"/>
          </a:xfrm>
        </p:grpSpPr>
        <p:sp>
          <p:nvSpPr>
            <p:cNvPr id="852" name="Google Shape;852;g95d8cbd466_1_108"/>
            <p:cNvSpPr/>
            <p:nvPr/>
          </p:nvSpPr>
          <p:spPr>
            <a:xfrm>
              <a:off x="8025917" y="348443"/>
              <a:ext cx="417995" cy="488975"/>
            </a:xfrm>
            <a:prstGeom prst="rightArrow">
              <a:avLst>
                <a:gd fmla="val 60000" name="adj1"/>
                <a:gd fmla="val 50000" name="adj2"/>
              </a:avLst>
            </a:prstGeom>
            <a:solidFill>
              <a:srgbClr val="538CD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 name="Google Shape;853;g95d8cbd466_1_108"/>
            <p:cNvSpPr txBox="1"/>
            <p:nvPr/>
          </p:nvSpPr>
          <p:spPr>
            <a:xfrm rot="5400000">
              <a:off x="8025523" y="446632"/>
              <a:ext cx="293385" cy="292597"/>
            </a:xfrm>
            <a:prstGeom prst="rect">
              <a:avLst/>
            </a:prstGeom>
            <a:solidFill>
              <a:srgbClr val="538CD5"/>
            </a:solid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500"/>
                <a:buFont typeface="Arial"/>
                <a:buNone/>
              </a:pPr>
              <a:r>
                <a:rPr b="0" i="0" lang="en-AU" sz="1500" u="none" cap="none" strike="noStrike">
                  <a:solidFill>
                    <a:srgbClr val="FFFFFF"/>
                  </a:solidFill>
                  <a:latin typeface="Calibri"/>
                  <a:ea typeface="Calibri"/>
                  <a:cs typeface="Calibri"/>
                  <a:sym typeface="Calibri"/>
                </a:rPr>
                <a:t>Feb</a:t>
              </a:r>
              <a:endParaRPr b="0" i="0" sz="1350" u="none" cap="none" strike="noStrike">
                <a:solidFill>
                  <a:srgbClr val="FFFFFF"/>
                </a:solidFill>
                <a:latin typeface="Calibri"/>
                <a:ea typeface="Calibri"/>
                <a:cs typeface="Calibri"/>
                <a:sym typeface="Calibri"/>
              </a:endParaRPr>
            </a:p>
          </p:txBody>
        </p:sp>
      </p:grpSp>
      <p:grpSp>
        <p:nvGrpSpPr>
          <p:cNvPr id="854" name="Google Shape;854;g95d8cbd466_1_108"/>
          <p:cNvGrpSpPr/>
          <p:nvPr/>
        </p:nvGrpSpPr>
        <p:grpSpPr>
          <a:xfrm rot="-5400000">
            <a:off x="1011148" y="4595051"/>
            <a:ext cx="313496" cy="876684"/>
            <a:chOff x="8025917" y="348443"/>
            <a:chExt cx="417995" cy="488975"/>
          </a:xfrm>
        </p:grpSpPr>
        <p:sp>
          <p:nvSpPr>
            <p:cNvPr id="855" name="Google Shape;855;g95d8cbd466_1_108"/>
            <p:cNvSpPr/>
            <p:nvPr/>
          </p:nvSpPr>
          <p:spPr>
            <a:xfrm>
              <a:off x="8025917" y="348443"/>
              <a:ext cx="417995" cy="488975"/>
            </a:xfrm>
            <a:prstGeom prst="rightArrow">
              <a:avLst>
                <a:gd fmla="val 60000" name="adj1"/>
                <a:gd fmla="val 50000" name="adj2"/>
              </a:avLst>
            </a:prstGeom>
            <a:noFill/>
            <a:ln cap="flat" cmpd="sng" w="57150">
              <a:solidFill>
                <a:srgbClr val="08909D"/>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6" name="Google Shape;856;g95d8cbd466_1_108"/>
            <p:cNvSpPr txBox="1"/>
            <p:nvPr/>
          </p:nvSpPr>
          <p:spPr>
            <a:xfrm rot="5400000">
              <a:off x="8025523" y="446632"/>
              <a:ext cx="293385" cy="29259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500"/>
                <a:buFont typeface="Arial"/>
                <a:buNone/>
              </a:pPr>
              <a:r>
                <a:rPr b="0" i="0" lang="en-AU" sz="1500" u="none" cap="none" strike="noStrike">
                  <a:solidFill>
                    <a:srgbClr val="000000"/>
                  </a:solidFill>
                  <a:latin typeface="Calibri"/>
                  <a:ea typeface="Calibri"/>
                  <a:cs typeface="Calibri"/>
                  <a:sym typeface="Calibri"/>
                </a:rPr>
                <a:t>Mar</a:t>
              </a:r>
              <a:endParaRPr b="0" i="0" sz="1350" u="none" cap="none" strike="noStrike">
                <a:solidFill>
                  <a:srgbClr val="000000"/>
                </a:solidFill>
                <a:latin typeface="Calibri"/>
                <a:ea typeface="Calibri"/>
                <a:cs typeface="Calibri"/>
                <a:sym typeface="Calibri"/>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sp>
        <p:nvSpPr>
          <p:cNvPr id="862" name="Google Shape;862;g95d8cbd466_1_150"/>
          <p:cNvSpPr txBox="1"/>
          <p:nvPr>
            <p:ph type="title"/>
          </p:nvPr>
        </p:nvSpPr>
        <p:spPr>
          <a:xfrm>
            <a:off x="4463143" y="861006"/>
            <a:ext cx="4680857" cy="440554"/>
          </a:xfrm>
          <a:prstGeom prst="rect">
            <a:avLst/>
          </a:prstGeom>
          <a:solidFill>
            <a:srgbClr val="08909D"/>
          </a:solid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2430"/>
              <a:buFont typeface="Arimo"/>
              <a:buNone/>
            </a:pPr>
            <a:r>
              <a:rPr lang="en-AU" sz="2430"/>
              <a:t>Status Report</a:t>
            </a:r>
            <a:endParaRPr/>
          </a:p>
        </p:txBody>
      </p:sp>
      <p:sp>
        <p:nvSpPr>
          <p:cNvPr id="863" name="Google Shape;863;g95d8cbd466_1_150"/>
          <p:cNvSpPr txBox="1"/>
          <p:nvPr>
            <p:ph idx="1" type="body"/>
          </p:nvPr>
        </p:nvSpPr>
        <p:spPr>
          <a:xfrm>
            <a:off x="63050" y="1133582"/>
            <a:ext cx="4130400" cy="4138200"/>
          </a:xfrm>
          <a:prstGeom prst="rect">
            <a:avLst/>
          </a:prstGeom>
          <a:noFill/>
          <a:ln>
            <a:noFill/>
          </a:ln>
        </p:spPr>
        <p:txBody>
          <a:bodyPr anchorCtr="0" anchor="t" bIns="45700" lIns="91425" spcFirstLastPara="1" rIns="91425" wrap="square" tIns="45700">
            <a:noAutofit/>
          </a:bodyPr>
          <a:lstStyle/>
          <a:p>
            <a:pPr indent="-257175" lvl="0" marL="257175" rtl="0" algn="l">
              <a:lnSpc>
                <a:spcPct val="114000"/>
              </a:lnSpc>
              <a:spcBef>
                <a:spcPts val="0"/>
              </a:spcBef>
              <a:spcAft>
                <a:spcPts val="0"/>
              </a:spcAft>
              <a:buClr>
                <a:schemeClr val="dk1"/>
              </a:buClr>
              <a:buSzPts val="1350"/>
              <a:buFont typeface="Calibri"/>
              <a:buAutoNum type="arabicPeriod"/>
            </a:pPr>
            <a:r>
              <a:rPr lang="en-AU" sz="1350"/>
              <a:t>STATUS OF THE GCOS ESSENTIAL CLIMATE VARIABLES (Adequacy of the Observing System and Data Stewardship)   </a:t>
            </a:r>
            <a:endParaRPr sz="1350"/>
          </a:p>
          <a:p>
            <a:pPr indent="-257175" lvl="0" marL="257175" rtl="0" algn="l">
              <a:lnSpc>
                <a:spcPct val="100000"/>
              </a:lnSpc>
              <a:spcBef>
                <a:spcPts val="450"/>
              </a:spcBef>
              <a:spcAft>
                <a:spcPts val="0"/>
              </a:spcAft>
              <a:buClr>
                <a:schemeClr val="dk1"/>
              </a:buClr>
              <a:buSzPts val="1350"/>
              <a:buFont typeface="Calibri"/>
              <a:buAutoNum type="arabicPeriod"/>
            </a:pPr>
            <a:r>
              <a:rPr lang="en-AU" sz="1350"/>
              <a:t>STATUS OF THE OBSERVING NETWORKS</a:t>
            </a:r>
            <a:endParaRPr/>
          </a:p>
          <a:p>
            <a:pPr indent="0" lvl="1" marL="300038" rtl="0" algn="l">
              <a:lnSpc>
                <a:spcPct val="100000"/>
              </a:lnSpc>
              <a:spcBef>
                <a:spcPts val="450"/>
              </a:spcBef>
              <a:spcAft>
                <a:spcPts val="0"/>
              </a:spcAft>
              <a:buClr>
                <a:schemeClr val="dk1"/>
              </a:buClr>
              <a:buSzPts val="1200"/>
              <a:buNone/>
            </a:pPr>
            <a:r>
              <a:rPr lang="en-AU" sz="1200"/>
              <a:t>2.1 Satellite Observations</a:t>
            </a:r>
            <a:endParaRPr/>
          </a:p>
          <a:p>
            <a:pPr indent="0" lvl="1" marL="300038" rtl="0" algn="l">
              <a:lnSpc>
                <a:spcPct val="100000"/>
              </a:lnSpc>
              <a:spcBef>
                <a:spcPts val="450"/>
              </a:spcBef>
              <a:spcAft>
                <a:spcPts val="0"/>
              </a:spcAft>
              <a:buClr>
                <a:schemeClr val="dk1"/>
              </a:buClr>
              <a:buSzPts val="1200"/>
              <a:buNone/>
            </a:pPr>
            <a:r>
              <a:rPr lang="en-AU" sz="1200"/>
              <a:t>2.2 GCOS Networks</a:t>
            </a:r>
            <a:endParaRPr/>
          </a:p>
          <a:p>
            <a:pPr indent="0" lvl="1" marL="300038" rtl="0" algn="l">
              <a:lnSpc>
                <a:spcPct val="100000"/>
              </a:lnSpc>
              <a:spcBef>
                <a:spcPts val="450"/>
              </a:spcBef>
              <a:spcAft>
                <a:spcPts val="0"/>
              </a:spcAft>
              <a:buClr>
                <a:schemeClr val="dk1"/>
              </a:buClr>
              <a:buSzPts val="1200"/>
              <a:buNone/>
            </a:pPr>
            <a:r>
              <a:rPr lang="en-AU" sz="1200"/>
              <a:t>2.3 Ocean Networks</a:t>
            </a:r>
            <a:endParaRPr/>
          </a:p>
          <a:p>
            <a:pPr indent="0" lvl="1" marL="300038" rtl="0" algn="l">
              <a:lnSpc>
                <a:spcPct val="114000"/>
              </a:lnSpc>
              <a:spcBef>
                <a:spcPts val="450"/>
              </a:spcBef>
              <a:spcAft>
                <a:spcPts val="0"/>
              </a:spcAft>
              <a:buClr>
                <a:schemeClr val="dk1"/>
              </a:buClr>
              <a:buSzPts val="1200"/>
              <a:buNone/>
            </a:pPr>
            <a:r>
              <a:rPr lang="en-AU" sz="1200"/>
              <a:t>2.4 Terrestrial Networks </a:t>
            </a:r>
            <a:endParaRPr/>
          </a:p>
          <a:p>
            <a:pPr indent="-342900" lvl="0" marL="342900" rtl="0" algn="l">
              <a:lnSpc>
                <a:spcPct val="114000"/>
              </a:lnSpc>
              <a:spcBef>
                <a:spcPts val="450"/>
              </a:spcBef>
              <a:spcAft>
                <a:spcPts val="0"/>
              </a:spcAft>
              <a:buClr>
                <a:schemeClr val="dk1"/>
              </a:buClr>
              <a:buSzPts val="1350"/>
              <a:buFont typeface="Calibri"/>
              <a:buAutoNum type="arabicPeriod"/>
            </a:pPr>
            <a:r>
              <a:rPr lang="en-AU" sz="1350"/>
              <a:t>STATUS OF THE IMPLEMENTATION OF  ACTIONS FROM THE 2016 IMPLEMENTATION PLAN</a:t>
            </a:r>
            <a:endParaRPr/>
          </a:p>
          <a:p>
            <a:pPr indent="-257175" lvl="0" marL="257175" rtl="0" algn="l">
              <a:lnSpc>
                <a:spcPct val="114000"/>
              </a:lnSpc>
              <a:spcBef>
                <a:spcPts val="450"/>
              </a:spcBef>
              <a:spcAft>
                <a:spcPts val="0"/>
              </a:spcAft>
              <a:buClr>
                <a:schemeClr val="dk1"/>
              </a:buClr>
              <a:buSzPts val="1350"/>
              <a:buFont typeface="Calibri"/>
              <a:buAutoNum type="arabicPeriod"/>
            </a:pPr>
            <a:r>
              <a:rPr lang="en-AU" sz="1350"/>
              <a:t>OBSERVATIONS OF AND FOR ADAPTATION, AND    EXTREMES</a:t>
            </a:r>
            <a:endParaRPr/>
          </a:p>
          <a:p>
            <a:pPr indent="-257175" lvl="0" marL="257175" rtl="0" algn="l">
              <a:lnSpc>
                <a:spcPct val="114000"/>
              </a:lnSpc>
              <a:spcBef>
                <a:spcPts val="450"/>
              </a:spcBef>
              <a:spcAft>
                <a:spcPts val="0"/>
              </a:spcAft>
              <a:buClr>
                <a:schemeClr val="dk1"/>
              </a:buClr>
              <a:buSzPts val="1350"/>
              <a:buFont typeface="Calibri"/>
              <a:buAutoNum type="arabicPeriod"/>
            </a:pPr>
            <a:r>
              <a:rPr lang="en-AU" sz="1350"/>
              <a:t> OBSERVATIONS OF THE EARTH SYSTEM CLIMATE CYCLES</a:t>
            </a:r>
            <a:endParaRPr/>
          </a:p>
          <a:p>
            <a:pPr indent="-257175" lvl="0" marL="257175" rtl="0" algn="l">
              <a:lnSpc>
                <a:spcPct val="114000"/>
              </a:lnSpc>
              <a:spcBef>
                <a:spcPts val="450"/>
              </a:spcBef>
              <a:spcAft>
                <a:spcPts val="0"/>
              </a:spcAft>
              <a:buClr>
                <a:schemeClr val="dk1"/>
              </a:buClr>
              <a:buSzPts val="1350"/>
              <a:buFont typeface="Calibri"/>
              <a:buAutoNum type="arabicPeriod"/>
            </a:pPr>
            <a:r>
              <a:rPr lang="en-AU" sz="1350"/>
              <a:t>CONCLUSIONS</a:t>
            </a:r>
            <a:endParaRPr/>
          </a:p>
        </p:txBody>
      </p:sp>
      <p:sp>
        <p:nvSpPr>
          <p:cNvPr id="864" name="Google Shape;864;g95d8cbd466_1_150"/>
          <p:cNvSpPr txBox="1"/>
          <p:nvPr/>
        </p:nvSpPr>
        <p:spPr>
          <a:xfrm>
            <a:off x="1" y="5271637"/>
            <a:ext cx="3940628" cy="64633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AU" sz="1800" u="none" cap="none" strike="noStrike">
                <a:solidFill>
                  <a:srgbClr val="FF0000"/>
                </a:solidFill>
                <a:latin typeface="Arial"/>
                <a:ea typeface="Arial"/>
                <a:cs typeface="Arial"/>
                <a:sym typeface="Arial"/>
              </a:rPr>
              <a:t>Contribution from WGClimate to 1, 2.1 and 3 is critical</a:t>
            </a:r>
            <a:endParaRPr b="1" i="0" sz="1800" u="none" cap="none" strike="noStrike">
              <a:solidFill>
                <a:srgbClr val="FF0000"/>
              </a:solidFill>
              <a:latin typeface="Arial"/>
              <a:ea typeface="Arial"/>
              <a:cs typeface="Arial"/>
              <a:sym typeface="Arial"/>
            </a:endParaRPr>
          </a:p>
        </p:txBody>
      </p:sp>
      <p:graphicFrame>
        <p:nvGraphicFramePr>
          <p:cNvPr id="865" name="Google Shape;865;g95d8cbd466_1_150"/>
          <p:cNvGraphicFramePr/>
          <p:nvPr/>
        </p:nvGraphicFramePr>
        <p:xfrm>
          <a:off x="4514851" y="3931920"/>
          <a:ext cx="3000000" cy="3000000"/>
        </p:xfrm>
        <a:graphic>
          <a:graphicData uri="http://schemas.openxmlformats.org/drawingml/2006/table">
            <a:tbl>
              <a:tblPr>
                <a:noFill/>
                <a:tableStyleId>{D6F9820C-9D7F-4085-9871-01E4B5FB00C7}</a:tableStyleId>
              </a:tblPr>
              <a:tblGrid>
                <a:gridCol w="972525"/>
                <a:gridCol w="216325"/>
                <a:gridCol w="1676300"/>
                <a:gridCol w="216325"/>
                <a:gridCol w="1547650"/>
              </a:tblGrid>
              <a:tr h="842975">
                <a:tc>
                  <a:txBody>
                    <a:bodyPr/>
                    <a:lstStyle/>
                    <a:p>
                      <a:pPr indent="0" lvl="0" marL="0" marR="0" rtl="0" algn="l">
                        <a:lnSpc>
                          <a:spcPct val="100000"/>
                        </a:lnSpc>
                        <a:spcBef>
                          <a:spcPts val="0"/>
                        </a:spcBef>
                        <a:spcAft>
                          <a:spcPts val="0"/>
                        </a:spcAft>
                        <a:buClr>
                          <a:srgbClr val="000000"/>
                        </a:buClr>
                        <a:buSzPts val="600"/>
                        <a:buFont typeface="Arial"/>
                        <a:buNone/>
                      </a:pPr>
                      <a:r>
                        <a:rPr lang="en-AU" sz="600" u="none" cap="none" strike="noStrike">
                          <a:latin typeface="Calibri"/>
                          <a:ea typeface="Calibri"/>
                          <a:cs typeface="Calibri"/>
                          <a:sym typeface="Calibri"/>
                        </a:rPr>
                        <a:t>River Discharge</a:t>
                      </a:r>
                      <a:endParaRPr sz="600" u="none" cap="none" strike="noStrike">
                        <a:latin typeface="Calibri"/>
                        <a:ea typeface="Calibri"/>
                        <a:cs typeface="Calibri"/>
                        <a:sym typeface="Calibri"/>
                      </a:endParaRPr>
                    </a:p>
                  </a:txBody>
                  <a:tcPr marT="27150" marB="27150" marR="27150" marL="2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rPr lang="en-AU" sz="600" u="none" cap="none" strike="noStrike">
                          <a:solidFill>
                            <a:srgbClr val="000000"/>
                          </a:solidFill>
                          <a:latin typeface="Calibri"/>
                          <a:ea typeface="Calibri"/>
                          <a:cs typeface="Calibri"/>
                          <a:sym typeface="Calibri"/>
                        </a:rPr>
                        <a:t>3</a:t>
                      </a:r>
                      <a:r>
                        <a:rPr lang="en-AU" sz="600" u="none" cap="none" strike="noStrike">
                          <a:solidFill>
                            <a:srgbClr val="000000"/>
                          </a:solidFill>
                          <a:latin typeface="Noto Sans Symbols"/>
                          <a:ea typeface="Noto Sans Symbols"/>
                          <a:cs typeface="Noto Sans Symbols"/>
                          <a:sym typeface="Noto Sans Symbols"/>
                        </a:rPr>
                        <a:t>🡺</a:t>
                      </a:r>
                      <a:endParaRPr sz="600" u="none" cap="none" strike="noStrike">
                        <a:latin typeface="Calibri"/>
                        <a:ea typeface="Calibri"/>
                        <a:cs typeface="Calibri"/>
                        <a:sym typeface="Calibri"/>
                      </a:endParaRPr>
                    </a:p>
                  </a:txBody>
                  <a:tcPr marT="27150" marB="27150" marR="27150" marL="27150"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FE"/>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n-AU" sz="600" u="none" cap="none" strike="noStrike">
                          <a:solidFill>
                            <a:srgbClr val="000000"/>
                          </a:solidFill>
                          <a:latin typeface="Calibri"/>
                          <a:ea typeface="Calibri"/>
                          <a:cs typeface="Calibri"/>
                          <a:sym typeface="Calibri"/>
                        </a:rPr>
                        <a:t>In-situ observations with gaps and highly variable </a:t>
                      </a:r>
                      <a:endParaRPr sz="600" u="none" cap="none" strike="noStrike">
                        <a:latin typeface="Calibri"/>
                        <a:ea typeface="Calibri"/>
                        <a:cs typeface="Calibri"/>
                        <a:sym typeface="Calibri"/>
                      </a:endParaRPr>
                    </a:p>
                    <a:p>
                      <a:pPr indent="0" lvl="0" marL="0" marR="0" rtl="0" algn="l">
                        <a:lnSpc>
                          <a:spcPct val="100000"/>
                        </a:lnSpc>
                        <a:spcBef>
                          <a:spcPts val="600"/>
                        </a:spcBef>
                        <a:spcAft>
                          <a:spcPts val="0"/>
                        </a:spcAft>
                        <a:buClr>
                          <a:srgbClr val="000000"/>
                        </a:buClr>
                        <a:buSzPts val="600"/>
                        <a:buFont typeface="Arial"/>
                        <a:buNone/>
                      </a:pPr>
                      <a:r>
                        <a:rPr lang="en-AU" sz="600" u="none" cap="none" strike="noStrike">
                          <a:solidFill>
                            <a:srgbClr val="000000"/>
                          </a:solidFill>
                          <a:latin typeface="Calibri"/>
                          <a:ea typeface="Calibri"/>
                          <a:cs typeface="Calibri"/>
                          <a:sym typeface="Calibri"/>
                        </a:rPr>
                        <a:t>Satellite data: measure water elevations, no direct measurement of discharge. Global monitoring but weak temporal resolution depending on the satellite orbit cycle (several days). The use of constellations (with 10 satellites or more) could improve the temporal resolution.</a:t>
                      </a:r>
                      <a:endParaRPr sz="600" u="none" cap="none" strike="noStrike">
                        <a:latin typeface="Calibri"/>
                        <a:ea typeface="Calibri"/>
                        <a:cs typeface="Calibri"/>
                        <a:sym typeface="Calibri"/>
                      </a:endParaRPr>
                    </a:p>
                  </a:txBody>
                  <a:tcPr marT="27150" marB="27150" marR="27150" marL="27150"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FE"/>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n-AU" sz="600" u="none" cap="none" strike="noStrike">
                          <a:solidFill>
                            <a:srgbClr val="000000"/>
                          </a:solidFill>
                          <a:latin typeface="Calibri"/>
                          <a:ea typeface="Calibri"/>
                          <a:cs typeface="Calibri"/>
                          <a:sym typeface="Calibri"/>
                        </a:rPr>
                        <a:t>3</a:t>
                      </a:r>
                      <a:r>
                        <a:rPr lang="en-AU" sz="600" u="none" cap="none" strike="noStrike">
                          <a:solidFill>
                            <a:srgbClr val="000000"/>
                          </a:solidFill>
                          <a:latin typeface="Noto Sans Symbols"/>
                          <a:ea typeface="Noto Sans Symbols"/>
                          <a:cs typeface="Noto Sans Symbols"/>
                          <a:sym typeface="Noto Sans Symbols"/>
                        </a:rPr>
                        <a:t>🡺</a:t>
                      </a:r>
                      <a:endParaRPr sz="600" u="none" cap="none" strike="noStrike">
                        <a:latin typeface="Calibri"/>
                        <a:ea typeface="Calibri"/>
                        <a:cs typeface="Calibri"/>
                        <a:sym typeface="Calibri"/>
                      </a:endParaRPr>
                    </a:p>
                  </a:txBody>
                  <a:tcPr marT="27150" marB="27150" marR="27150" marL="27150"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FF"/>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n-AU" sz="600" u="none" cap="none" strike="noStrike">
                          <a:solidFill>
                            <a:srgbClr val="000000"/>
                          </a:solidFill>
                          <a:latin typeface="Calibri"/>
                          <a:ea typeface="Calibri"/>
                          <a:cs typeface="Calibri"/>
                          <a:sym typeface="Calibri"/>
                        </a:rPr>
                        <a:t>In-situ data quality and availability dependents on national hydrological service </a:t>
                      </a:r>
                      <a:endParaRPr sz="600" u="none" cap="none" strike="noStrike">
                        <a:latin typeface="Calibri"/>
                        <a:ea typeface="Calibri"/>
                        <a:cs typeface="Calibri"/>
                        <a:sym typeface="Calibri"/>
                      </a:endParaRPr>
                    </a:p>
                    <a:p>
                      <a:pPr indent="0" lvl="0" marL="0" marR="0" rtl="0" algn="l">
                        <a:lnSpc>
                          <a:spcPct val="100000"/>
                        </a:lnSpc>
                        <a:spcBef>
                          <a:spcPts val="600"/>
                        </a:spcBef>
                        <a:spcAft>
                          <a:spcPts val="0"/>
                        </a:spcAft>
                        <a:buClr>
                          <a:srgbClr val="000000"/>
                        </a:buClr>
                        <a:buSzPts val="600"/>
                        <a:buFont typeface="Arial"/>
                        <a:buNone/>
                      </a:pPr>
                      <a:r>
                        <a:rPr lang="en-AU" sz="600" u="none" cap="none" strike="noStrike">
                          <a:solidFill>
                            <a:srgbClr val="000000"/>
                          </a:solidFill>
                          <a:latin typeface="Calibri"/>
                          <a:ea typeface="Calibri"/>
                          <a:cs typeface="Calibri"/>
                          <a:sym typeface="Calibri"/>
                        </a:rPr>
                        <a:t>Satellite data: all freely available, long-term monitoring foreseen with the Copernicus program, QA/QC but dependant on in-situ data, and adequate metadata. Water elevation accuracy less precise than in situ (few decimetres accuracy).</a:t>
                      </a:r>
                      <a:endParaRPr sz="600" u="none" cap="none" strike="noStrike">
                        <a:latin typeface="Calibri"/>
                        <a:ea typeface="Calibri"/>
                        <a:cs typeface="Calibri"/>
                        <a:sym typeface="Calibri"/>
                      </a:endParaRPr>
                    </a:p>
                  </a:txBody>
                  <a:tcPr marT="27150" marB="27150" marR="27150" marL="27150">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FF"/>
                    </a:solidFill>
                  </a:tcPr>
                </a:tc>
              </a:tr>
              <a:tr h="328625">
                <a:tc>
                  <a:txBody>
                    <a:bodyPr/>
                    <a:lstStyle/>
                    <a:p>
                      <a:pPr indent="0" lvl="0" marL="0" marR="0" rtl="0" algn="l">
                        <a:lnSpc>
                          <a:spcPct val="100000"/>
                        </a:lnSpc>
                        <a:spcBef>
                          <a:spcPts val="0"/>
                        </a:spcBef>
                        <a:spcAft>
                          <a:spcPts val="0"/>
                        </a:spcAft>
                        <a:buClr>
                          <a:srgbClr val="000000"/>
                        </a:buClr>
                        <a:buSzPts val="600"/>
                        <a:buFont typeface="Arial"/>
                        <a:buNone/>
                      </a:pPr>
                      <a:r>
                        <a:rPr lang="en-AU" sz="600" u="none" cap="none" strike="noStrike">
                          <a:latin typeface="Calibri"/>
                          <a:ea typeface="Calibri"/>
                          <a:cs typeface="Calibri"/>
                          <a:sym typeface="Calibri"/>
                        </a:rPr>
                        <a:t>Soil Moisture</a:t>
                      </a:r>
                      <a:endParaRPr sz="600" u="none" cap="none" strike="noStrike">
                        <a:latin typeface="Calibri"/>
                        <a:ea typeface="Calibri"/>
                        <a:cs typeface="Calibri"/>
                        <a:sym typeface="Calibri"/>
                      </a:endParaRPr>
                    </a:p>
                  </a:txBody>
                  <a:tcPr marT="27150" marB="27150" marR="27150" marL="2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rPr lang="en-AU" sz="600" u="none" cap="none" strike="noStrike">
                          <a:solidFill>
                            <a:srgbClr val="000000"/>
                          </a:solidFill>
                          <a:latin typeface="Calibri"/>
                          <a:ea typeface="Calibri"/>
                          <a:cs typeface="Calibri"/>
                          <a:sym typeface="Calibri"/>
                        </a:rPr>
                        <a:t>3</a:t>
                      </a:r>
                      <a:r>
                        <a:rPr lang="en-AU" sz="600" u="none" cap="none" strike="noStrike">
                          <a:solidFill>
                            <a:srgbClr val="000000"/>
                          </a:solidFill>
                          <a:latin typeface="Noto Sans Symbols"/>
                          <a:ea typeface="Noto Sans Symbols"/>
                          <a:cs typeface="Noto Sans Symbols"/>
                          <a:sym typeface="Noto Sans Symbols"/>
                        </a:rPr>
                        <a:t>🡽</a:t>
                      </a:r>
                      <a:endParaRPr sz="600" u="none" cap="none" strike="noStrike">
                        <a:latin typeface="Calibri"/>
                        <a:ea typeface="Calibri"/>
                        <a:cs typeface="Calibri"/>
                        <a:sym typeface="Calibri"/>
                      </a:endParaRPr>
                    </a:p>
                  </a:txBody>
                  <a:tcPr marT="27150" marB="27150" marR="27150" marL="27150"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FE"/>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n-AU" sz="600" u="none" cap="none" strike="noStrike">
                          <a:solidFill>
                            <a:srgbClr val="000000"/>
                          </a:solidFill>
                          <a:latin typeface="Calibri"/>
                          <a:ea typeface="Calibri"/>
                          <a:cs typeface="Calibri"/>
                          <a:sym typeface="Calibri"/>
                        </a:rPr>
                        <a:t>Meeting requirements in semi-arid regions and crop lands, issues still in dense vegetation, organic soils, and regions of strong topography</a:t>
                      </a:r>
                      <a:endParaRPr sz="600" u="none" cap="none" strike="noStrike">
                        <a:latin typeface="Calibri"/>
                        <a:ea typeface="Calibri"/>
                        <a:cs typeface="Calibri"/>
                        <a:sym typeface="Calibri"/>
                      </a:endParaRPr>
                    </a:p>
                  </a:txBody>
                  <a:tcPr marT="27150" marB="27150" marR="27150" marL="27150"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FE"/>
                    </a:solidFill>
                  </a:tcPr>
                </a:tc>
                <a:tc>
                  <a:txBody>
                    <a:bodyPr/>
                    <a:lstStyle/>
                    <a:p>
                      <a:pPr indent="0" lvl="0" marL="0" marR="0" rtl="0" algn="l">
                        <a:lnSpc>
                          <a:spcPct val="100000"/>
                        </a:lnSpc>
                        <a:spcBef>
                          <a:spcPts val="0"/>
                        </a:spcBef>
                        <a:spcAft>
                          <a:spcPts val="0"/>
                        </a:spcAft>
                        <a:buClr>
                          <a:srgbClr val="000000"/>
                        </a:buClr>
                        <a:buSzPts val="600"/>
                        <a:buFont typeface="Arial"/>
                        <a:buNone/>
                      </a:pPr>
                      <a:r>
                        <a:rPr b="1" lang="en-AU" sz="600" u="none" cap="none" strike="noStrike">
                          <a:solidFill>
                            <a:srgbClr val="FFFFFF"/>
                          </a:solidFill>
                          <a:latin typeface="Calibri"/>
                          <a:ea typeface="Calibri"/>
                          <a:cs typeface="Calibri"/>
                          <a:sym typeface="Calibri"/>
                        </a:rPr>
                        <a:t>5</a:t>
                      </a:r>
                      <a:r>
                        <a:rPr b="1" lang="en-AU" sz="600" u="none" cap="none" strike="noStrike">
                          <a:solidFill>
                            <a:srgbClr val="FFFFFF"/>
                          </a:solidFill>
                          <a:latin typeface="Noto Sans Symbols"/>
                          <a:ea typeface="Noto Sans Symbols"/>
                          <a:cs typeface="Noto Sans Symbols"/>
                          <a:sym typeface="Noto Sans Symbols"/>
                        </a:rPr>
                        <a:t>🡽</a:t>
                      </a:r>
                      <a:endParaRPr sz="600" u="none" cap="none" strike="noStrike">
                        <a:latin typeface="Calibri"/>
                        <a:ea typeface="Calibri"/>
                        <a:cs typeface="Calibri"/>
                        <a:sym typeface="Calibri"/>
                      </a:endParaRPr>
                    </a:p>
                  </a:txBody>
                  <a:tcPr marT="27150" marB="27150" marR="27150" marL="27150"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E015"/>
                    </a:solidFill>
                  </a:tcPr>
                </a:tc>
                <a:tc>
                  <a:txBody>
                    <a:bodyPr/>
                    <a:lstStyle/>
                    <a:p>
                      <a:pPr indent="0" lvl="0" marL="0" marR="0" rtl="0" algn="l">
                        <a:lnSpc>
                          <a:spcPct val="100000"/>
                        </a:lnSpc>
                        <a:spcBef>
                          <a:spcPts val="0"/>
                        </a:spcBef>
                        <a:spcAft>
                          <a:spcPts val="0"/>
                        </a:spcAft>
                        <a:buClr>
                          <a:srgbClr val="000000"/>
                        </a:buClr>
                        <a:buSzPts val="600"/>
                        <a:buFont typeface="Arial"/>
                        <a:buNone/>
                      </a:pPr>
                      <a:r>
                        <a:rPr b="1" lang="en-AU" sz="600" u="none" cap="none" strike="noStrike">
                          <a:solidFill>
                            <a:srgbClr val="FFFFFF"/>
                          </a:solidFill>
                          <a:latin typeface="Calibri"/>
                          <a:ea typeface="Calibri"/>
                          <a:cs typeface="Calibri"/>
                          <a:sym typeface="Calibri"/>
                        </a:rPr>
                        <a:t>Most datasets are open access, including doi and validation reports and many are produced operationally</a:t>
                      </a:r>
                      <a:endParaRPr sz="600" u="none" cap="none" strike="noStrike">
                        <a:latin typeface="Calibri"/>
                        <a:ea typeface="Calibri"/>
                        <a:cs typeface="Calibri"/>
                        <a:sym typeface="Calibri"/>
                      </a:endParaRPr>
                    </a:p>
                  </a:txBody>
                  <a:tcPr marT="27150" marB="27150" marR="27150" marL="27150">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E015"/>
                    </a:solidFill>
                  </a:tcPr>
                </a:tc>
              </a:tr>
              <a:tr h="568650">
                <a:tc>
                  <a:txBody>
                    <a:bodyPr/>
                    <a:lstStyle/>
                    <a:p>
                      <a:pPr indent="0" lvl="0" marL="0" marR="0" rtl="0" algn="l">
                        <a:lnSpc>
                          <a:spcPct val="100000"/>
                        </a:lnSpc>
                        <a:spcBef>
                          <a:spcPts val="0"/>
                        </a:spcBef>
                        <a:spcAft>
                          <a:spcPts val="0"/>
                        </a:spcAft>
                        <a:buClr>
                          <a:srgbClr val="000000"/>
                        </a:buClr>
                        <a:buSzPts val="600"/>
                        <a:buFont typeface="Arial"/>
                        <a:buNone/>
                      </a:pPr>
                      <a:r>
                        <a:rPr lang="en-AU" sz="600" u="none" cap="none" strike="noStrike">
                          <a:latin typeface="Calibri"/>
                          <a:ea typeface="Calibri"/>
                          <a:cs typeface="Calibri"/>
                          <a:sym typeface="Calibri"/>
                        </a:rPr>
                        <a:t>Glaciers</a:t>
                      </a:r>
                      <a:endParaRPr sz="600" u="none" cap="none" strike="noStrike">
                        <a:latin typeface="Calibri"/>
                        <a:ea typeface="Calibri"/>
                        <a:cs typeface="Calibri"/>
                        <a:sym typeface="Calibri"/>
                      </a:endParaRPr>
                    </a:p>
                  </a:txBody>
                  <a:tcPr marT="27150" marB="27150" marR="27150" marL="2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rPr lang="en-AU" sz="600" u="none" cap="none" strike="noStrike">
                          <a:solidFill>
                            <a:srgbClr val="000000"/>
                          </a:solidFill>
                          <a:latin typeface="Calibri"/>
                          <a:ea typeface="Calibri"/>
                          <a:cs typeface="Calibri"/>
                          <a:sym typeface="Calibri"/>
                        </a:rPr>
                        <a:t>3</a:t>
                      </a:r>
                      <a:r>
                        <a:rPr lang="en-AU" sz="600" u="none" cap="none" strike="noStrike">
                          <a:solidFill>
                            <a:srgbClr val="000000"/>
                          </a:solidFill>
                          <a:latin typeface="Noto Sans Symbols"/>
                          <a:ea typeface="Noto Sans Symbols"/>
                          <a:cs typeface="Noto Sans Symbols"/>
                          <a:sym typeface="Noto Sans Symbols"/>
                        </a:rPr>
                        <a:t>🡺</a:t>
                      </a:r>
                      <a:endParaRPr sz="600" u="none" cap="none" strike="noStrike">
                        <a:latin typeface="Calibri"/>
                        <a:ea typeface="Calibri"/>
                        <a:cs typeface="Calibri"/>
                        <a:sym typeface="Calibri"/>
                      </a:endParaRPr>
                    </a:p>
                  </a:txBody>
                  <a:tcPr marT="27150" marB="27150" marR="27150" marL="27150"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FE"/>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n-AU" sz="600" u="none" cap="none" strike="noStrike">
                          <a:solidFill>
                            <a:srgbClr val="000000"/>
                          </a:solidFill>
                          <a:latin typeface="Calibri"/>
                          <a:ea typeface="Calibri"/>
                          <a:cs typeface="Calibri"/>
                          <a:sym typeface="Calibri"/>
                        </a:rPr>
                        <a:t>Very limited glaciers have in-situ observations. Satellite data is globally covered but has too low spatial resolution to extract useful data with sufficient time resolution.  </a:t>
                      </a:r>
                      <a:endParaRPr sz="600" u="none" cap="none" strike="noStrike">
                        <a:latin typeface="Calibri"/>
                        <a:ea typeface="Calibri"/>
                        <a:cs typeface="Calibri"/>
                        <a:sym typeface="Calibri"/>
                      </a:endParaRPr>
                    </a:p>
                    <a:p>
                      <a:pPr indent="0" lvl="0" marL="0" marR="0" rtl="0" algn="l">
                        <a:lnSpc>
                          <a:spcPct val="100000"/>
                        </a:lnSpc>
                        <a:spcBef>
                          <a:spcPts val="600"/>
                        </a:spcBef>
                        <a:spcAft>
                          <a:spcPts val="0"/>
                        </a:spcAft>
                        <a:buClr>
                          <a:srgbClr val="000000"/>
                        </a:buClr>
                        <a:buSzPts val="600"/>
                        <a:buFont typeface="Arial"/>
                        <a:buNone/>
                      </a:pPr>
                      <a:r>
                        <a:rPr lang="en-AU" sz="600" u="none" cap="none" strike="noStrike">
                          <a:solidFill>
                            <a:srgbClr val="000000"/>
                          </a:solidFill>
                          <a:latin typeface="Calibri"/>
                          <a:ea typeface="Calibri"/>
                          <a:cs typeface="Calibri"/>
                          <a:sym typeface="Calibri"/>
                        </a:rPr>
                        <a:t> </a:t>
                      </a:r>
                      <a:endParaRPr sz="600" u="none" cap="none" strike="noStrike">
                        <a:latin typeface="Calibri"/>
                        <a:ea typeface="Calibri"/>
                        <a:cs typeface="Calibri"/>
                        <a:sym typeface="Calibri"/>
                      </a:endParaRPr>
                    </a:p>
                  </a:txBody>
                  <a:tcPr marT="27150" marB="27150" marR="27150" marL="27150"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FE"/>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b="1" lang="en-AU" sz="600" u="none" cap="none" strike="noStrike">
                          <a:solidFill>
                            <a:srgbClr val="FFFFFF"/>
                          </a:solidFill>
                          <a:latin typeface="Calibri"/>
                          <a:ea typeface="Calibri"/>
                          <a:cs typeface="Calibri"/>
                          <a:sym typeface="Calibri"/>
                        </a:rPr>
                        <a:t>5</a:t>
                      </a:r>
                      <a:r>
                        <a:rPr b="1" lang="en-AU" sz="600" u="none" cap="none" strike="noStrike">
                          <a:solidFill>
                            <a:srgbClr val="FFFFFF"/>
                          </a:solidFill>
                          <a:latin typeface="Noto Sans Symbols"/>
                          <a:ea typeface="Noto Sans Symbols"/>
                          <a:cs typeface="Noto Sans Symbols"/>
                          <a:sym typeface="Noto Sans Symbols"/>
                        </a:rPr>
                        <a:t>🡽</a:t>
                      </a:r>
                      <a:endParaRPr sz="600" u="none" cap="none" strike="noStrike">
                        <a:latin typeface="Calibri"/>
                        <a:ea typeface="Calibri"/>
                        <a:cs typeface="Calibri"/>
                        <a:sym typeface="Calibri"/>
                      </a:endParaRPr>
                    </a:p>
                  </a:txBody>
                  <a:tcPr marT="27150" marB="27150" marR="27150" marL="27150"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E015"/>
                    </a:solidFill>
                  </a:tcPr>
                </a:tc>
                <a:tc>
                  <a:txBody>
                    <a:bodyPr/>
                    <a:lstStyle/>
                    <a:p>
                      <a:pPr indent="0" lvl="0" marL="0" marR="0" rtl="0" algn="l">
                        <a:lnSpc>
                          <a:spcPct val="100000"/>
                        </a:lnSpc>
                        <a:spcBef>
                          <a:spcPts val="0"/>
                        </a:spcBef>
                        <a:spcAft>
                          <a:spcPts val="0"/>
                        </a:spcAft>
                        <a:buClr>
                          <a:srgbClr val="000000"/>
                        </a:buClr>
                        <a:buSzPts val="600"/>
                        <a:buFont typeface="Arial"/>
                        <a:buNone/>
                      </a:pPr>
                      <a:r>
                        <a:rPr b="1" lang="en-AU" sz="600" u="none" cap="none" strike="noStrike">
                          <a:solidFill>
                            <a:srgbClr val="FFFFFF"/>
                          </a:solidFill>
                          <a:latin typeface="Calibri"/>
                          <a:ea typeface="Calibri"/>
                          <a:cs typeface="Calibri"/>
                          <a:sym typeface="Calibri"/>
                        </a:rPr>
                        <a:t>In-situ data and remote sensing data is collected and published by prevailing networks with high quality and efficacy. Users can access and use most data easily.   </a:t>
                      </a:r>
                      <a:endParaRPr sz="600" u="none" cap="none" strike="noStrike">
                        <a:latin typeface="Calibri"/>
                        <a:ea typeface="Calibri"/>
                        <a:cs typeface="Calibri"/>
                        <a:sym typeface="Calibri"/>
                      </a:endParaRPr>
                    </a:p>
                  </a:txBody>
                  <a:tcPr marT="27150" marB="27150" marR="27150" marL="27150">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E015"/>
                    </a:solidFill>
                  </a:tcPr>
                </a:tc>
              </a:tr>
              <a:tr h="328625">
                <a:tc>
                  <a:txBody>
                    <a:bodyPr/>
                    <a:lstStyle/>
                    <a:p>
                      <a:pPr indent="0" lvl="0" marL="0" marR="0" rtl="0" algn="l">
                        <a:lnSpc>
                          <a:spcPct val="100000"/>
                        </a:lnSpc>
                        <a:spcBef>
                          <a:spcPts val="0"/>
                        </a:spcBef>
                        <a:spcAft>
                          <a:spcPts val="0"/>
                        </a:spcAft>
                        <a:buClr>
                          <a:srgbClr val="000000"/>
                        </a:buClr>
                        <a:buSzPts val="600"/>
                        <a:buFont typeface="Arial"/>
                        <a:buNone/>
                      </a:pPr>
                      <a:r>
                        <a:rPr lang="en-AU" sz="600" u="none" cap="none" strike="noStrike">
                          <a:latin typeface="Calibri"/>
                          <a:ea typeface="Calibri"/>
                          <a:cs typeface="Calibri"/>
                          <a:sym typeface="Calibri"/>
                        </a:rPr>
                        <a:t>Ice Sheet and Ice Shelves</a:t>
                      </a:r>
                      <a:endParaRPr sz="600" u="none" cap="none" strike="noStrike">
                        <a:latin typeface="Calibri"/>
                        <a:ea typeface="Calibri"/>
                        <a:cs typeface="Calibri"/>
                        <a:sym typeface="Calibri"/>
                      </a:endParaRPr>
                    </a:p>
                  </a:txBody>
                  <a:tcPr marT="27150" marB="27150" marR="27150" marL="2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rPr lang="en-AU" sz="600" u="none" cap="none" strike="noStrike">
                          <a:solidFill>
                            <a:srgbClr val="000000"/>
                          </a:solidFill>
                          <a:latin typeface="Calibri"/>
                          <a:ea typeface="Calibri"/>
                          <a:cs typeface="Calibri"/>
                          <a:sym typeface="Calibri"/>
                        </a:rPr>
                        <a:t>4</a:t>
                      </a:r>
                      <a:r>
                        <a:rPr lang="en-AU" sz="600" u="none" cap="none" strike="noStrike">
                          <a:solidFill>
                            <a:srgbClr val="000000"/>
                          </a:solidFill>
                          <a:latin typeface="Noto Sans Symbols"/>
                          <a:ea typeface="Noto Sans Symbols"/>
                          <a:cs typeface="Noto Sans Symbols"/>
                          <a:sym typeface="Noto Sans Symbols"/>
                        </a:rPr>
                        <a:t>🡽</a:t>
                      </a:r>
                      <a:endParaRPr sz="600" u="none" cap="none" strike="noStrike">
                        <a:latin typeface="Calibri"/>
                        <a:ea typeface="Calibri"/>
                        <a:cs typeface="Calibri"/>
                        <a:sym typeface="Calibri"/>
                      </a:endParaRPr>
                    </a:p>
                  </a:txBody>
                  <a:tcPr marT="27150" marB="27150" marR="27150" marL="27150"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79EAA9"/>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n-AU" sz="600" u="none" cap="none" strike="noStrike">
                          <a:solidFill>
                            <a:srgbClr val="000000"/>
                          </a:solidFill>
                          <a:latin typeface="Calibri"/>
                          <a:ea typeface="Calibri"/>
                          <a:cs typeface="Calibri"/>
                          <a:sym typeface="Calibri"/>
                        </a:rPr>
                        <a:t>Great achievements cover vast and ca. inaccessible area. </a:t>
                      </a:r>
                      <a:endParaRPr sz="600" u="none" cap="none" strike="noStrike">
                        <a:latin typeface="Calibri"/>
                        <a:ea typeface="Calibri"/>
                        <a:cs typeface="Calibri"/>
                        <a:sym typeface="Calibri"/>
                      </a:endParaRPr>
                    </a:p>
                  </a:txBody>
                  <a:tcPr marT="27150" marB="27150" marR="27150" marL="27150"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78EBA9"/>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n-AU" sz="600" u="none" cap="none" strike="noStrike">
                          <a:solidFill>
                            <a:srgbClr val="000000"/>
                          </a:solidFill>
                          <a:latin typeface="Calibri"/>
                          <a:ea typeface="Calibri"/>
                          <a:cs typeface="Calibri"/>
                          <a:sym typeface="Calibri"/>
                        </a:rPr>
                        <a:t>4</a:t>
                      </a:r>
                      <a:r>
                        <a:rPr lang="en-AU" sz="600" u="none" cap="none" strike="noStrike">
                          <a:solidFill>
                            <a:srgbClr val="000000"/>
                          </a:solidFill>
                          <a:latin typeface="Noto Sans Symbols"/>
                          <a:ea typeface="Noto Sans Symbols"/>
                          <a:cs typeface="Noto Sans Symbols"/>
                          <a:sym typeface="Noto Sans Symbols"/>
                        </a:rPr>
                        <a:t>🡽</a:t>
                      </a:r>
                      <a:endParaRPr sz="600" u="none" cap="none" strike="noStrike">
                        <a:latin typeface="Calibri"/>
                        <a:ea typeface="Calibri"/>
                        <a:cs typeface="Calibri"/>
                        <a:sym typeface="Calibri"/>
                      </a:endParaRPr>
                    </a:p>
                  </a:txBody>
                  <a:tcPr marT="27150" marB="27150" marR="27150" marL="27150"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78EBA9"/>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n-AU" sz="600" u="none" cap="none" strike="noStrike">
                          <a:solidFill>
                            <a:srgbClr val="000000"/>
                          </a:solidFill>
                          <a:latin typeface="Calibri"/>
                          <a:ea typeface="Calibri"/>
                          <a:cs typeface="Calibri"/>
                          <a:sym typeface="Calibri"/>
                        </a:rPr>
                        <a:t>Data product efforts were done, and information was compiled, and dissimilation have been progressing.</a:t>
                      </a:r>
                      <a:endParaRPr sz="600" u="none" cap="none" strike="noStrike">
                        <a:latin typeface="Calibri"/>
                        <a:ea typeface="Calibri"/>
                        <a:cs typeface="Calibri"/>
                        <a:sym typeface="Calibri"/>
                      </a:endParaRPr>
                    </a:p>
                  </a:txBody>
                  <a:tcPr marT="27150" marB="27150" marR="27150" marL="27150">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78EBA9"/>
                    </a:solidFill>
                  </a:tcPr>
                </a:tc>
              </a:tr>
            </a:tbl>
          </a:graphicData>
        </a:graphic>
      </p:graphicFrame>
      <p:graphicFrame>
        <p:nvGraphicFramePr>
          <p:cNvPr id="866" name="Google Shape;866;g95d8cbd466_1_150"/>
          <p:cNvGraphicFramePr/>
          <p:nvPr/>
        </p:nvGraphicFramePr>
        <p:xfrm>
          <a:off x="4514851" y="3786187"/>
          <a:ext cx="3000000" cy="3000000"/>
        </p:xfrm>
        <a:graphic>
          <a:graphicData uri="http://schemas.openxmlformats.org/drawingml/2006/table">
            <a:tbl>
              <a:tblPr>
                <a:noFill/>
                <a:tableStyleId>{D6F9820C-9D7F-4085-9871-01E4B5FB00C7}</a:tableStyleId>
              </a:tblPr>
              <a:tblGrid>
                <a:gridCol w="972525"/>
                <a:gridCol w="216325"/>
                <a:gridCol w="1676300"/>
                <a:gridCol w="216325"/>
                <a:gridCol w="1547650"/>
              </a:tblGrid>
              <a:tr h="145725">
                <a:tc>
                  <a:txBody>
                    <a:bodyPr/>
                    <a:lstStyle/>
                    <a:p>
                      <a:pPr indent="0" lvl="0" marL="0" marR="0" rtl="0" algn="l">
                        <a:lnSpc>
                          <a:spcPct val="100000"/>
                        </a:lnSpc>
                        <a:spcBef>
                          <a:spcPts val="0"/>
                        </a:spcBef>
                        <a:spcAft>
                          <a:spcPts val="0"/>
                        </a:spcAft>
                        <a:buClr>
                          <a:srgbClr val="000000"/>
                        </a:buClr>
                        <a:buSzPts val="600"/>
                        <a:buFont typeface="Arial"/>
                        <a:buNone/>
                      </a:pPr>
                      <a:r>
                        <a:rPr b="1" lang="en-AU" sz="600" u="none" cap="none" strike="noStrike">
                          <a:solidFill>
                            <a:srgbClr val="FFFFFF"/>
                          </a:solidFill>
                          <a:latin typeface="Calibri"/>
                          <a:ea typeface="Calibri"/>
                          <a:cs typeface="Calibri"/>
                          <a:sym typeface="Calibri"/>
                        </a:rPr>
                        <a:t>ECV</a:t>
                      </a:r>
                      <a:endParaRPr sz="600" u="none" cap="none" strike="noStrike">
                        <a:latin typeface="Calibri"/>
                        <a:ea typeface="Calibri"/>
                        <a:cs typeface="Calibri"/>
                        <a:sym typeface="Calibri"/>
                      </a:endParaRPr>
                    </a:p>
                  </a:txBody>
                  <a:tcPr marT="27150" marB="27150" marR="27150" marL="2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5C9BD5"/>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lang="en-AU" sz="600" u="none" cap="none" strike="noStrike">
                          <a:solidFill>
                            <a:srgbClr val="FFFFFF"/>
                          </a:solidFill>
                          <a:latin typeface="Calibri"/>
                          <a:ea typeface="Calibri"/>
                          <a:cs typeface="Calibri"/>
                          <a:sym typeface="Calibri"/>
                        </a:rPr>
                        <a:t> </a:t>
                      </a:r>
                      <a:endParaRPr sz="600" u="none" cap="none" strike="noStrike">
                        <a:latin typeface="Calibri"/>
                        <a:ea typeface="Calibri"/>
                        <a:cs typeface="Calibri"/>
                        <a:sym typeface="Calibri"/>
                      </a:endParaRPr>
                    </a:p>
                  </a:txBody>
                  <a:tcPr marT="27150" marB="27150" marR="27150" marL="27150"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5C9BD5"/>
                    </a:solidFill>
                  </a:tcPr>
                </a:tc>
                <a:tc>
                  <a:txBody>
                    <a:bodyPr/>
                    <a:lstStyle/>
                    <a:p>
                      <a:pPr indent="0" lvl="0" marL="0" marR="0" rtl="0" algn="l">
                        <a:lnSpc>
                          <a:spcPct val="100000"/>
                        </a:lnSpc>
                        <a:spcBef>
                          <a:spcPts val="0"/>
                        </a:spcBef>
                        <a:spcAft>
                          <a:spcPts val="0"/>
                        </a:spcAft>
                        <a:buClr>
                          <a:srgbClr val="000000"/>
                        </a:buClr>
                        <a:buSzPts val="600"/>
                        <a:buFont typeface="Arial"/>
                        <a:buNone/>
                      </a:pPr>
                      <a:r>
                        <a:rPr lang="en-AU" sz="600" u="none" cap="none" strike="noStrike">
                          <a:solidFill>
                            <a:srgbClr val="FFFFFF"/>
                          </a:solidFill>
                          <a:latin typeface="Calibri"/>
                          <a:ea typeface="Calibri"/>
                          <a:cs typeface="Calibri"/>
                          <a:sym typeface="Calibri"/>
                        </a:rPr>
                        <a:t>Adequacy</a:t>
                      </a:r>
                      <a:r>
                        <a:rPr b="1" lang="en-AU" sz="600" u="none" cap="none" strike="noStrike">
                          <a:solidFill>
                            <a:srgbClr val="FFFFFF"/>
                          </a:solidFill>
                          <a:latin typeface="Calibri"/>
                          <a:ea typeface="Calibri"/>
                          <a:cs typeface="Calibri"/>
                          <a:sym typeface="Calibri"/>
                        </a:rPr>
                        <a:t> of the Observational System Assessment</a:t>
                      </a:r>
                      <a:endParaRPr sz="600" u="none" cap="none" strike="noStrike">
                        <a:latin typeface="Calibri"/>
                        <a:ea typeface="Calibri"/>
                        <a:cs typeface="Calibri"/>
                        <a:sym typeface="Calibri"/>
                      </a:endParaRPr>
                    </a:p>
                  </a:txBody>
                  <a:tcPr marT="27150" marB="27150" marR="27150" marL="27150"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5C9BD5"/>
                    </a:solidFill>
                  </a:tcPr>
                </a:tc>
                <a:tc>
                  <a:txBody>
                    <a:bodyPr/>
                    <a:lstStyle/>
                    <a:p>
                      <a:pPr indent="0" lvl="0" marL="0" marR="0" rtl="0" algn="ctr">
                        <a:lnSpc>
                          <a:spcPct val="100000"/>
                        </a:lnSpc>
                        <a:spcBef>
                          <a:spcPts val="0"/>
                        </a:spcBef>
                        <a:spcAft>
                          <a:spcPts val="0"/>
                        </a:spcAft>
                        <a:buClr>
                          <a:srgbClr val="000000"/>
                        </a:buClr>
                        <a:buSzPts val="600"/>
                        <a:buFont typeface="Arial"/>
                        <a:buNone/>
                      </a:pPr>
                      <a:r>
                        <a:rPr b="1" lang="en-AU" sz="600" u="none" cap="none" strike="noStrike">
                          <a:solidFill>
                            <a:srgbClr val="FFFFFF"/>
                          </a:solidFill>
                          <a:latin typeface="Calibri"/>
                          <a:ea typeface="Calibri"/>
                          <a:cs typeface="Calibri"/>
                          <a:sym typeface="Calibri"/>
                        </a:rPr>
                        <a:t> </a:t>
                      </a:r>
                      <a:endParaRPr sz="600" u="none" cap="none" strike="noStrike">
                        <a:latin typeface="Calibri"/>
                        <a:ea typeface="Calibri"/>
                        <a:cs typeface="Calibri"/>
                        <a:sym typeface="Calibri"/>
                      </a:endParaRPr>
                    </a:p>
                  </a:txBody>
                  <a:tcPr marT="27150" marB="27150" marR="27150" marL="27150"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5C9BD5"/>
                    </a:solidFill>
                  </a:tcPr>
                </a:tc>
                <a:tc>
                  <a:txBody>
                    <a:bodyPr/>
                    <a:lstStyle/>
                    <a:p>
                      <a:pPr indent="0" lvl="0" marL="0" marR="0" rtl="0" algn="l">
                        <a:lnSpc>
                          <a:spcPct val="100000"/>
                        </a:lnSpc>
                        <a:spcBef>
                          <a:spcPts val="0"/>
                        </a:spcBef>
                        <a:spcAft>
                          <a:spcPts val="0"/>
                        </a:spcAft>
                        <a:buClr>
                          <a:srgbClr val="000000"/>
                        </a:buClr>
                        <a:buSzPts val="600"/>
                        <a:buFont typeface="Arial"/>
                        <a:buNone/>
                      </a:pPr>
                      <a:r>
                        <a:rPr b="1" lang="en-AU" sz="600" u="none" cap="none" strike="noStrike">
                          <a:solidFill>
                            <a:srgbClr val="FFFFFF"/>
                          </a:solidFill>
                          <a:latin typeface="Calibri"/>
                          <a:ea typeface="Calibri"/>
                          <a:cs typeface="Calibri"/>
                          <a:sym typeface="Calibri"/>
                        </a:rPr>
                        <a:t>Availability and Stewardship Assessment</a:t>
                      </a:r>
                      <a:endParaRPr sz="600" u="none" cap="none" strike="noStrike">
                        <a:latin typeface="Calibri"/>
                        <a:ea typeface="Calibri"/>
                        <a:cs typeface="Calibri"/>
                        <a:sym typeface="Calibri"/>
                      </a:endParaRPr>
                    </a:p>
                  </a:txBody>
                  <a:tcPr marT="27150" marB="27150" marR="27150" marL="27150"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5C9BD5"/>
                    </a:solidFill>
                  </a:tcPr>
                </a:tc>
              </a:tr>
            </a:tbl>
          </a:graphicData>
        </a:graphic>
      </p:graphicFrame>
      <p:graphicFrame>
        <p:nvGraphicFramePr>
          <p:cNvPr id="867" name="Google Shape;867;g95d8cbd466_1_150"/>
          <p:cNvGraphicFramePr/>
          <p:nvPr/>
        </p:nvGraphicFramePr>
        <p:xfrm>
          <a:off x="4514851" y="1301559"/>
          <a:ext cx="3000000" cy="3000000"/>
        </p:xfrm>
        <a:graphic>
          <a:graphicData uri="http://schemas.openxmlformats.org/drawingml/2006/table">
            <a:tbl>
              <a:tblPr>
                <a:noFill/>
                <a:tableStyleId>{D6F9820C-9D7F-4085-9871-01E4B5FB00C7}</a:tableStyleId>
              </a:tblPr>
              <a:tblGrid>
                <a:gridCol w="2411175"/>
                <a:gridCol w="2217975"/>
              </a:tblGrid>
              <a:tr h="365750">
                <a:tc>
                  <a:txBody>
                    <a:bodyPr/>
                    <a:lstStyle/>
                    <a:p>
                      <a:pPr indent="0" lvl="0" marL="0" marR="0" rtl="0" algn="l">
                        <a:lnSpc>
                          <a:spcPct val="100000"/>
                        </a:lnSpc>
                        <a:spcBef>
                          <a:spcPts val="0"/>
                        </a:spcBef>
                        <a:spcAft>
                          <a:spcPts val="0"/>
                        </a:spcAft>
                        <a:buClr>
                          <a:srgbClr val="000000"/>
                        </a:buClr>
                        <a:buSzPts val="1200"/>
                        <a:buFont typeface="Arial"/>
                        <a:buNone/>
                      </a:pPr>
                      <a:r>
                        <a:rPr b="1" lang="en-AU" sz="1200" u="none" cap="none" strike="noStrike">
                          <a:latin typeface="Calibri"/>
                          <a:ea typeface="Calibri"/>
                          <a:cs typeface="Calibri"/>
                          <a:sym typeface="Calibri"/>
                        </a:rPr>
                        <a:t>Adequacy of the Observational System</a:t>
                      </a:r>
                      <a:endParaRPr b="1" sz="1200" u="none" cap="none" strike="noStrike">
                        <a:latin typeface="Calibri"/>
                        <a:ea typeface="Calibri"/>
                        <a:cs typeface="Calibri"/>
                        <a:sym typeface="Calibri"/>
                      </a:endParaRPr>
                    </a:p>
                  </a:txBody>
                  <a:tcPr marT="0" marB="0" marR="13325" marL="133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b="1" lang="en-AU" sz="1200" u="none" cap="none" strike="noStrike">
                          <a:solidFill>
                            <a:srgbClr val="000000"/>
                          </a:solidFill>
                          <a:latin typeface="Calibri"/>
                          <a:ea typeface="Calibri"/>
                          <a:cs typeface="Calibri"/>
                          <a:sym typeface="Calibri"/>
                        </a:rPr>
                        <a:t>Availability and Stewardship</a:t>
                      </a:r>
                      <a:endParaRPr b="1" sz="1200" u="none" cap="none" strike="noStrike">
                        <a:latin typeface="Calibri"/>
                        <a:ea typeface="Calibri"/>
                        <a:cs typeface="Calibri"/>
                        <a:sym typeface="Calibri"/>
                      </a:endParaRPr>
                    </a:p>
                  </a:txBody>
                  <a:tcPr marT="0" marB="0" marR="13325" marL="133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r h="279750">
                <a:tc>
                  <a:txBody>
                    <a:bodyPr/>
                    <a:lstStyle/>
                    <a:p>
                      <a:pPr indent="0" lvl="0" marL="0" marR="0" rtl="0" algn="l">
                        <a:lnSpc>
                          <a:spcPct val="100000"/>
                        </a:lnSpc>
                        <a:spcBef>
                          <a:spcPts val="0"/>
                        </a:spcBef>
                        <a:spcAft>
                          <a:spcPts val="0"/>
                        </a:spcAft>
                        <a:buClr>
                          <a:srgbClr val="000000"/>
                        </a:buClr>
                        <a:buSzPts val="900"/>
                        <a:buFont typeface="Arial"/>
                        <a:buNone/>
                      </a:pPr>
                      <a:r>
                        <a:rPr lang="en-AU" sz="900" u="none" cap="none" strike="noStrike">
                          <a:solidFill>
                            <a:srgbClr val="000000"/>
                          </a:solidFill>
                          <a:latin typeface="Calibri"/>
                          <a:ea typeface="Calibri"/>
                          <a:cs typeface="Calibri"/>
                          <a:sym typeface="Calibri"/>
                        </a:rPr>
                        <a:t>(5) Very Good: Meets requirements.</a:t>
                      </a:r>
                      <a:endParaRPr sz="900" u="none" cap="none" strike="noStrike">
                        <a:latin typeface="Calibri"/>
                        <a:ea typeface="Calibri"/>
                        <a:cs typeface="Calibri"/>
                        <a:sym typeface="Calibri"/>
                      </a:endParaRPr>
                    </a:p>
                  </a:txBody>
                  <a:tcPr marT="0" marB="0" marR="13325" marL="133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DF11"/>
                    </a:solidFill>
                  </a:tcPr>
                </a:tc>
                <a:tc>
                  <a:txBody>
                    <a:bodyPr/>
                    <a:lstStyle/>
                    <a:p>
                      <a:pPr indent="0" lvl="0" marL="0" marR="0" rtl="0" algn="l">
                        <a:lnSpc>
                          <a:spcPct val="100000"/>
                        </a:lnSpc>
                        <a:spcBef>
                          <a:spcPts val="0"/>
                        </a:spcBef>
                        <a:spcAft>
                          <a:spcPts val="0"/>
                        </a:spcAft>
                        <a:buClr>
                          <a:srgbClr val="000000"/>
                        </a:buClr>
                        <a:buSzPts val="900"/>
                        <a:buFont typeface="Arial"/>
                        <a:buNone/>
                      </a:pPr>
                      <a:r>
                        <a:rPr lang="en-AU" sz="900" u="none" cap="none" strike="noStrike">
                          <a:solidFill>
                            <a:srgbClr val="000000"/>
                          </a:solidFill>
                          <a:latin typeface="Calibri"/>
                          <a:ea typeface="Calibri"/>
                          <a:cs typeface="Calibri"/>
                          <a:sym typeface="Calibri"/>
                        </a:rPr>
                        <a:t>(5) Very Good: Data available worldwide, with high standards of data stewardship</a:t>
                      </a:r>
                      <a:endParaRPr sz="900" u="none" cap="none" strike="noStrike">
                        <a:latin typeface="Calibri"/>
                        <a:ea typeface="Calibri"/>
                        <a:cs typeface="Calibri"/>
                        <a:sym typeface="Calibri"/>
                      </a:endParaRPr>
                    </a:p>
                  </a:txBody>
                  <a:tcPr marT="0" marB="0" marR="13325" marL="133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DF11"/>
                    </a:solidFill>
                  </a:tcPr>
                </a:tc>
              </a:tr>
              <a:tr h="279750">
                <a:tc>
                  <a:txBody>
                    <a:bodyPr/>
                    <a:lstStyle/>
                    <a:p>
                      <a:pPr indent="0" lvl="0" marL="0" marR="0" rtl="0" algn="l">
                        <a:lnSpc>
                          <a:spcPct val="100000"/>
                        </a:lnSpc>
                        <a:spcBef>
                          <a:spcPts val="0"/>
                        </a:spcBef>
                        <a:spcAft>
                          <a:spcPts val="0"/>
                        </a:spcAft>
                        <a:buClr>
                          <a:srgbClr val="000000"/>
                        </a:buClr>
                        <a:buSzPts val="900"/>
                        <a:buFont typeface="Arial"/>
                        <a:buNone/>
                      </a:pPr>
                      <a:r>
                        <a:rPr lang="en-AU" sz="900" u="none" cap="none" strike="noStrike">
                          <a:solidFill>
                            <a:srgbClr val="000000"/>
                          </a:solidFill>
                          <a:latin typeface="Calibri"/>
                          <a:ea typeface="Calibri"/>
                          <a:cs typeface="Calibri"/>
                          <a:sym typeface="Calibri"/>
                        </a:rPr>
                        <a:t>(4) Good: Generally, meets requirements, provides reliable global trends.</a:t>
                      </a:r>
                      <a:endParaRPr sz="900" u="none" cap="none" strike="noStrike">
                        <a:latin typeface="Calibri"/>
                        <a:ea typeface="Calibri"/>
                        <a:cs typeface="Calibri"/>
                        <a:sym typeface="Calibri"/>
                      </a:endParaRPr>
                    </a:p>
                  </a:txBody>
                  <a:tcPr marT="0" marB="0" marR="13325" marL="133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79EAA9"/>
                    </a:solidFill>
                  </a:tcPr>
                </a:tc>
                <a:tc>
                  <a:txBody>
                    <a:bodyPr/>
                    <a:lstStyle/>
                    <a:p>
                      <a:pPr indent="0" lvl="0" marL="0" marR="0" rtl="0" algn="l">
                        <a:lnSpc>
                          <a:spcPct val="100000"/>
                        </a:lnSpc>
                        <a:spcBef>
                          <a:spcPts val="0"/>
                        </a:spcBef>
                        <a:spcAft>
                          <a:spcPts val="0"/>
                        </a:spcAft>
                        <a:buClr>
                          <a:srgbClr val="000000"/>
                        </a:buClr>
                        <a:buSzPts val="900"/>
                        <a:buFont typeface="Arial"/>
                        <a:buNone/>
                      </a:pPr>
                      <a:r>
                        <a:rPr lang="en-AU" sz="900" u="none" cap="none" strike="noStrike">
                          <a:solidFill>
                            <a:srgbClr val="000000"/>
                          </a:solidFill>
                          <a:latin typeface="Calibri"/>
                          <a:ea typeface="Calibri"/>
                          <a:cs typeface="Calibri"/>
                          <a:sym typeface="Calibri"/>
                        </a:rPr>
                        <a:t>(4) Good: Data available but not meeting the highest standards of data stewardship</a:t>
                      </a:r>
                      <a:endParaRPr sz="900" u="none" cap="none" strike="noStrike">
                        <a:latin typeface="Calibri"/>
                        <a:ea typeface="Calibri"/>
                        <a:cs typeface="Calibri"/>
                        <a:sym typeface="Calibri"/>
                      </a:endParaRPr>
                    </a:p>
                  </a:txBody>
                  <a:tcPr marT="0" marB="0" marR="13325" marL="133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79EAA9"/>
                    </a:solidFill>
                  </a:tcPr>
                </a:tc>
              </a:tr>
              <a:tr h="742950">
                <a:tc>
                  <a:txBody>
                    <a:bodyPr/>
                    <a:lstStyle/>
                    <a:p>
                      <a:pPr indent="0" lvl="0" marL="0" marR="0" rtl="0" algn="l">
                        <a:lnSpc>
                          <a:spcPct val="100000"/>
                        </a:lnSpc>
                        <a:spcBef>
                          <a:spcPts val="0"/>
                        </a:spcBef>
                        <a:spcAft>
                          <a:spcPts val="0"/>
                        </a:spcAft>
                        <a:buClr>
                          <a:srgbClr val="000000"/>
                        </a:buClr>
                        <a:buSzPts val="900"/>
                        <a:buFont typeface="Arial"/>
                        <a:buNone/>
                      </a:pPr>
                      <a:r>
                        <a:rPr lang="en-AU" sz="900" u="none" cap="none" strike="noStrike">
                          <a:solidFill>
                            <a:srgbClr val="000000"/>
                          </a:solidFill>
                          <a:latin typeface="Calibri"/>
                          <a:ea typeface="Calibri"/>
                          <a:cs typeface="Calibri"/>
                          <a:sym typeface="Calibri"/>
                        </a:rPr>
                        <a:t>(3) Medium: Does not meet requirements: while observations are useful and reliable from a user’s perspective, they have significant issues at a regional level.</a:t>
                      </a:r>
                      <a:endParaRPr sz="900" u="none" cap="none" strike="noStrike">
                        <a:latin typeface="Calibri"/>
                        <a:ea typeface="Calibri"/>
                        <a:cs typeface="Calibri"/>
                        <a:sym typeface="Calibri"/>
                      </a:endParaRPr>
                    </a:p>
                  </a:txBody>
                  <a:tcPr marT="0" marB="0" marR="13325" marL="133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FE"/>
                    </a:solidFill>
                  </a:tcPr>
                </a:tc>
                <a:tc>
                  <a:txBody>
                    <a:bodyPr/>
                    <a:lstStyle/>
                    <a:p>
                      <a:pPr indent="0" lvl="0" marL="0" marR="0" rtl="0" algn="l">
                        <a:lnSpc>
                          <a:spcPct val="100000"/>
                        </a:lnSpc>
                        <a:spcBef>
                          <a:spcPts val="0"/>
                        </a:spcBef>
                        <a:spcAft>
                          <a:spcPts val="0"/>
                        </a:spcAft>
                        <a:buClr>
                          <a:srgbClr val="000000"/>
                        </a:buClr>
                        <a:buSzPts val="900"/>
                        <a:buFont typeface="Arial"/>
                        <a:buNone/>
                      </a:pPr>
                      <a:r>
                        <a:rPr lang="en-AU" sz="900" u="none" cap="none" strike="noStrike">
                          <a:solidFill>
                            <a:srgbClr val="000000"/>
                          </a:solidFill>
                          <a:latin typeface="Calibri"/>
                          <a:ea typeface="Calibri"/>
                          <a:cs typeface="Calibri"/>
                          <a:sym typeface="Calibri"/>
                        </a:rPr>
                        <a:t>(3) Medium: Most regions have available data but there may be stewardship issues, however the data are useful and reliable from a user’s perspective</a:t>
                      </a:r>
                      <a:endParaRPr sz="900" u="none" cap="none" strike="noStrike">
                        <a:latin typeface="Calibri"/>
                        <a:ea typeface="Calibri"/>
                        <a:cs typeface="Calibri"/>
                        <a:sym typeface="Calibri"/>
                      </a:endParaRPr>
                    </a:p>
                    <a:p>
                      <a:pPr indent="0" lvl="0" marL="0" marR="0" rtl="0" algn="l">
                        <a:lnSpc>
                          <a:spcPct val="100000"/>
                        </a:lnSpc>
                        <a:spcBef>
                          <a:spcPts val="600"/>
                        </a:spcBef>
                        <a:spcAft>
                          <a:spcPts val="0"/>
                        </a:spcAft>
                        <a:buClr>
                          <a:srgbClr val="000000"/>
                        </a:buClr>
                        <a:buSzPts val="900"/>
                        <a:buFont typeface="Arial"/>
                        <a:buNone/>
                      </a:pPr>
                      <a:r>
                        <a:rPr lang="en-AU" sz="900" u="none" cap="none" strike="noStrike">
                          <a:latin typeface="Calibri"/>
                          <a:ea typeface="Calibri"/>
                          <a:cs typeface="Calibri"/>
                          <a:sym typeface="Calibri"/>
                        </a:rPr>
                        <a:t> </a:t>
                      </a:r>
                      <a:endParaRPr sz="900" u="none" cap="none" strike="noStrike">
                        <a:latin typeface="Calibri"/>
                        <a:ea typeface="Calibri"/>
                        <a:cs typeface="Calibri"/>
                        <a:sym typeface="Calibri"/>
                      </a:endParaRPr>
                    </a:p>
                  </a:txBody>
                  <a:tcPr marT="0" marB="0" marR="13325" marL="133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FE"/>
                    </a:solidFill>
                  </a:tcPr>
                </a:tc>
              </a:tr>
              <a:tr h="473250">
                <a:tc>
                  <a:txBody>
                    <a:bodyPr/>
                    <a:lstStyle/>
                    <a:p>
                      <a:pPr indent="0" lvl="0" marL="0" marR="0" rtl="0" algn="l">
                        <a:lnSpc>
                          <a:spcPct val="100000"/>
                        </a:lnSpc>
                        <a:spcBef>
                          <a:spcPts val="0"/>
                        </a:spcBef>
                        <a:spcAft>
                          <a:spcPts val="0"/>
                        </a:spcAft>
                        <a:buClr>
                          <a:srgbClr val="000000"/>
                        </a:buClr>
                        <a:buSzPts val="900"/>
                        <a:buFont typeface="Arial"/>
                        <a:buNone/>
                      </a:pPr>
                      <a:r>
                        <a:rPr lang="en-AU" sz="900" u="none" cap="none" strike="noStrike">
                          <a:solidFill>
                            <a:srgbClr val="000000"/>
                          </a:solidFill>
                          <a:latin typeface="Calibri"/>
                          <a:ea typeface="Calibri"/>
                          <a:cs typeface="Calibri"/>
                          <a:sym typeface="Calibri"/>
                        </a:rPr>
                        <a:t>(2) Low: Can only produce datasets with limited reliability from a user’s perspective at global and regional levels.</a:t>
                      </a:r>
                      <a:endParaRPr sz="900" u="none" cap="none" strike="noStrike">
                        <a:latin typeface="Calibri"/>
                        <a:ea typeface="Calibri"/>
                        <a:cs typeface="Calibri"/>
                        <a:sym typeface="Calibri"/>
                      </a:endParaRPr>
                    </a:p>
                  </a:txBody>
                  <a:tcPr marT="0" marB="0" marR="13325" marL="133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A87F0"/>
                    </a:solidFill>
                  </a:tcPr>
                </a:tc>
                <a:tc>
                  <a:txBody>
                    <a:bodyPr/>
                    <a:lstStyle/>
                    <a:p>
                      <a:pPr indent="0" lvl="0" marL="0" marR="0" rtl="0" algn="l">
                        <a:lnSpc>
                          <a:spcPct val="100000"/>
                        </a:lnSpc>
                        <a:spcBef>
                          <a:spcPts val="0"/>
                        </a:spcBef>
                        <a:spcAft>
                          <a:spcPts val="0"/>
                        </a:spcAft>
                        <a:buClr>
                          <a:srgbClr val="000000"/>
                        </a:buClr>
                        <a:buSzPts val="900"/>
                        <a:buFont typeface="Arial"/>
                        <a:buNone/>
                      </a:pPr>
                      <a:r>
                        <a:rPr lang="en-AU" sz="900" u="none" cap="none" strike="noStrike">
                          <a:solidFill>
                            <a:srgbClr val="000000"/>
                          </a:solidFill>
                          <a:latin typeface="Calibri"/>
                          <a:ea typeface="Calibri"/>
                          <a:cs typeface="Calibri"/>
                          <a:sym typeface="Calibri"/>
                        </a:rPr>
                        <a:t>(2) Low: Some data is available but of limited utility</a:t>
                      </a:r>
                      <a:endParaRPr sz="900" u="none" cap="none" strike="noStrike">
                        <a:latin typeface="Calibri"/>
                        <a:ea typeface="Calibri"/>
                        <a:cs typeface="Calibri"/>
                        <a:sym typeface="Calibri"/>
                      </a:endParaRPr>
                    </a:p>
                    <a:p>
                      <a:pPr indent="0" lvl="0" marL="0" marR="0" rtl="0" algn="l">
                        <a:lnSpc>
                          <a:spcPct val="100000"/>
                        </a:lnSpc>
                        <a:spcBef>
                          <a:spcPts val="600"/>
                        </a:spcBef>
                        <a:spcAft>
                          <a:spcPts val="0"/>
                        </a:spcAft>
                        <a:buClr>
                          <a:srgbClr val="000000"/>
                        </a:buClr>
                        <a:buSzPts val="900"/>
                        <a:buFont typeface="Arial"/>
                        <a:buNone/>
                      </a:pPr>
                      <a:r>
                        <a:rPr lang="en-AU" sz="900" u="none" cap="none" strike="noStrike">
                          <a:latin typeface="Calibri"/>
                          <a:ea typeface="Calibri"/>
                          <a:cs typeface="Calibri"/>
                          <a:sym typeface="Calibri"/>
                        </a:rPr>
                        <a:t> </a:t>
                      </a:r>
                      <a:endParaRPr sz="900" u="none" cap="none" strike="noStrike">
                        <a:latin typeface="Calibri"/>
                        <a:ea typeface="Calibri"/>
                        <a:cs typeface="Calibri"/>
                        <a:sym typeface="Calibri"/>
                      </a:endParaRPr>
                    </a:p>
                  </a:txBody>
                  <a:tcPr marT="0" marB="0" marR="13325" marL="133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A87F0"/>
                    </a:solidFill>
                  </a:tcPr>
                </a:tc>
              </a:tr>
              <a:tr h="279750">
                <a:tc>
                  <a:txBody>
                    <a:bodyPr/>
                    <a:lstStyle/>
                    <a:p>
                      <a:pPr indent="0" lvl="0" marL="0" marR="0" rtl="0" algn="l">
                        <a:lnSpc>
                          <a:spcPct val="100000"/>
                        </a:lnSpc>
                        <a:spcBef>
                          <a:spcPts val="0"/>
                        </a:spcBef>
                        <a:spcAft>
                          <a:spcPts val="0"/>
                        </a:spcAft>
                        <a:buClr>
                          <a:srgbClr val="000000"/>
                        </a:buClr>
                        <a:buSzPts val="900"/>
                        <a:buFont typeface="Arial"/>
                        <a:buNone/>
                      </a:pPr>
                      <a:r>
                        <a:rPr lang="en-AU" sz="900" u="none" cap="none" strike="noStrike">
                          <a:solidFill>
                            <a:srgbClr val="000000"/>
                          </a:solidFill>
                          <a:latin typeface="Calibri"/>
                          <a:ea typeface="Calibri"/>
                          <a:cs typeface="Calibri"/>
                          <a:sym typeface="Calibri"/>
                        </a:rPr>
                        <a:t>(1) Poor: Do not meet requirements and does not provide reliable trends.</a:t>
                      </a:r>
                      <a:endParaRPr sz="900" u="none" cap="none" strike="noStrike">
                        <a:latin typeface="Calibri"/>
                        <a:ea typeface="Calibri"/>
                        <a:cs typeface="Calibri"/>
                        <a:sym typeface="Calibri"/>
                      </a:endParaRPr>
                    </a:p>
                  </a:txBody>
                  <a:tcPr marT="0" marB="0" marR="13325" marL="133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002C8"/>
                    </a:solidFill>
                  </a:tcPr>
                </a:tc>
                <a:tc>
                  <a:txBody>
                    <a:bodyPr/>
                    <a:lstStyle/>
                    <a:p>
                      <a:pPr indent="0" lvl="0" marL="0" marR="0" rtl="0" algn="l">
                        <a:lnSpc>
                          <a:spcPct val="100000"/>
                        </a:lnSpc>
                        <a:spcBef>
                          <a:spcPts val="0"/>
                        </a:spcBef>
                        <a:spcAft>
                          <a:spcPts val="0"/>
                        </a:spcAft>
                        <a:buClr>
                          <a:srgbClr val="000000"/>
                        </a:buClr>
                        <a:buSzPts val="900"/>
                        <a:buFont typeface="Arial"/>
                        <a:buNone/>
                      </a:pPr>
                      <a:r>
                        <a:rPr lang="en-AU" sz="900" u="none" cap="none" strike="noStrike">
                          <a:solidFill>
                            <a:srgbClr val="000000"/>
                          </a:solidFill>
                          <a:latin typeface="Calibri"/>
                          <a:ea typeface="Calibri"/>
                          <a:cs typeface="Calibri"/>
                          <a:sym typeface="Calibri"/>
                        </a:rPr>
                        <a:t>(1) Poor: Useful data is not available at a global or regional level.</a:t>
                      </a:r>
                      <a:endParaRPr sz="900" u="none" cap="none" strike="noStrike">
                        <a:latin typeface="Calibri"/>
                        <a:ea typeface="Calibri"/>
                        <a:cs typeface="Calibri"/>
                        <a:sym typeface="Calibri"/>
                      </a:endParaRPr>
                    </a:p>
                  </a:txBody>
                  <a:tcPr marT="0" marB="0" marR="13325" marL="133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002C8"/>
                    </a:solidFill>
                  </a:tcPr>
                </a:tc>
              </a:tr>
            </a:tbl>
          </a:graphicData>
        </a:graphic>
      </p:graphicFrame>
    </p:spTree>
  </p:cSld>
  <p:clrMapOvr>
    <a:masterClrMapping/>
  </p:clrMapOvr>
  <p:transition>
    <p:fade/>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sp>
        <p:nvSpPr>
          <p:cNvPr id="872" name="Google Shape;872;g95d8cbd466_1_160"/>
          <p:cNvSpPr/>
          <p:nvPr/>
        </p:nvSpPr>
        <p:spPr>
          <a:xfrm>
            <a:off x="818090" y="4148315"/>
            <a:ext cx="7703820" cy="1848680"/>
          </a:xfrm>
          <a:prstGeom prst="roundRect">
            <a:avLst>
              <a:gd fmla="val 16667" name="adj"/>
            </a:avLst>
          </a:prstGeom>
          <a:solidFill>
            <a:srgbClr val="035093"/>
          </a:solid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AU" sz="1800" u="none" cap="none" strike="noStrike">
                <a:solidFill>
                  <a:schemeClr val="lt1"/>
                </a:solidFill>
                <a:latin typeface="Arial"/>
                <a:ea typeface="Arial"/>
                <a:cs typeface="Arial"/>
                <a:sym typeface="Arial"/>
              </a:rPr>
              <a:t>Timeline for next update</a:t>
            </a:r>
            <a:endParaRPr b="0" i="0" sz="1400" u="none" cap="none" strike="noStrike">
              <a:solidFill>
                <a:srgbClr val="000000"/>
              </a:solidFill>
              <a:latin typeface="Arial"/>
              <a:ea typeface="Arial"/>
              <a:cs typeface="Arial"/>
              <a:sym typeface="Arial"/>
            </a:endParaRPr>
          </a:p>
          <a:p>
            <a:pPr indent="-214313" lvl="0" marL="214313" marR="0" rtl="0" algn="l">
              <a:lnSpc>
                <a:spcPct val="100000"/>
              </a:lnSpc>
              <a:spcBef>
                <a:spcPts val="0"/>
              </a:spcBef>
              <a:spcAft>
                <a:spcPts val="0"/>
              </a:spcAft>
              <a:buClr>
                <a:srgbClr val="000000"/>
              </a:buClr>
              <a:buSzPts val="1050"/>
              <a:buFont typeface="Arial"/>
              <a:buChar char="•"/>
            </a:pPr>
            <a:r>
              <a:rPr b="0" i="0" lang="en-AU" sz="1050" u="none" cap="none" strike="noStrike">
                <a:solidFill>
                  <a:schemeClr val="lt1"/>
                </a:solidFill>
                <a:latin typeface="Arial"/>
                <a:ea typeface="Arial"/>
                <a:cs typeface="Arial"/>
                <a:sym typeface="Arial"/>
              </a:rPr>
              <a:t>2018-2019: ECV stewards, in consultation with their community, updated the existing ECV requirements</a:t>
            </a:r>
            <a:endParaRPr b="0" i="0" sz="1400" u="none" cap="none" strike="noStrike">
              <a:solidFill>
                <a:srgbClr val="000000"/>
              </a:solidFill>
              <a:latin typeface="Arial"/>
              <a:ea typeface="Arial"/>
              <a:cs typeface="Arial"/>
              <a:sym typeface="Arial"/>
            </a:endParaRPr>
          </a:p>
          <a:p>
            <a:pPr indent="-214312" lvl="1" marL="557213" marR="0" rtl="0" algn="l">
              <a:lnSpc>
                <a:spcPct val="100000"/>
              </a:lnSpc>
              <a:spcBef>
                <a:spcPts val="0"/>
              </a:spcBef>
              <a:spcAft>
                <a:spcPts val="0"/>
              </a:spcAft>
              <a:buClr>
                <a:srgbClr val="000000"/>
              </a:buClr>
              <a:buSzPts val="1050"/>
              <a:buFont typeface="Arial"/>
              <a:buChar char="•"/>
            </a:pPr>
            <a:r>
              <a:rPr b="1" i="0" lang="en-AU" sz="1050" u="none" cap="none" strike="noStrike">
                <a:solidFill>
                  <a:srgbClr val="FFFF00"/>
                </a:solidFill>
                <a:latin typeface="Arial"/>
                <a:ea typeface="Arial"/>
                <a:cs typeface="Arial"/>
                <a:sym typeface="Arial"/>
              </a:rPr>
              <a:t>January-February 2020: 1st public review of ECV requirements</a:t>
            </a:r>
            <a:endParaRPr b="0" i="0" sz="1400" u="none" cap="none" strike="noStrike">
              <a:solidFill>
                <a:srgbClr val="000000"/>
              </a:solidFill>
              <a:latin typeface="Arial"/>
              <a:ea typeface="Arial"/>
              <a:cs typeface="Arial"/>
              <a:sym typeface="Arial"/>
            </a:endParaRPr>
          </a:p>
          <a:p>
            <a:pPr indent="-214313" lvl="0" marL="214313" marR="0" rtl="0" algn="l">
              <a:lnSpc>
                <a:spcPct val="100000"/>
              </a:lnSpc>
              <a:spcBef>
                <a:spcPts val="0"/>
              </a:spcBef>
              <a:spcAft>
                <a:spcPts val="0"/>
              </a:spcAft>
              <a:buClr>
                <a:srgbClr val="000000"/>
              </a:buClr>
              <a:buSzPts val="1050"/>
              <a:buFont typeface="Arial"/>
              <a:buChar char="•"/>
            </a:pPr>
            <a:r>
              <a:rPr b="0" i="0" lang="en-AU" sz="1050" u="none" cap="none" strike="noStrike">
                <a:solidFill>
                  <a:schemeClr val="lt1"/>
                </a:solidFill>
                <a:latin typeface="Arial"/>
                <a:ea typeface="Arial"/>
                <a:cs typeface="Arial"/>
                <a:sym typeface="Arial"/>
              </a:rPr>
              <a:t>2020 - Panels review comments and agree on ECV requirements. Identified issues taking into account into Status Report</a:t>
            </a:r>
            <a:endParaRPr b="0" i="0" sz="1400" u="none" cap="none" strike="noStrike">
              <a:solidFill>
                <a:srgbClr val="000000"/>
              </a:solidFill>
              <a:latin typeface="Arial"/>
              <a:ea typeface="Arial"/>
              <a:cs typeface="Arial"/>
              <a:sym typeface="Arial"/>
            </a:endParaRPr>
          </a:p>
          <a:p>
            <a:pPr indent="-214313" lvl="0" marL="214313" marR="0" rtl="0" algn="l">
              <a:lnSpc>
                <a:spcPct val="100000"/>
              </a:lnSpc>
              <a:spcBef>
                <a:spcPts val="0"/>
              </a:spcBef>
              <a:spcAft>
                <a:spcPts val="0"/>
              </a:spcAft>
              <a:buClr>
                <a:srgbClr val="000000"/>
              </a:buClr>
              <a:buSzPts val="1050"/>
              <a:buFont typeface="Arial"/>
              <a:buChar char="•"/>
            </a:pPr>
            <a:r>
              <a:rPr b="0" i="0" lang="en-AU" sz="1050" u="none" cap="none" strike="noStrike">
                <a:solidFill>
                  <a:schemeClr val="lt1"/>
                </a:solidFill>
                <a:latin typeface="Arial"/>
                <a:ea typeface="Arial"/>
                <a:cs typeface="Arial"/>
                <a:sym typeface="Arial"/>
              </a:rPr>
              <a:t>2021: additional meetings for ECV requirements (if needed)</a:t>
            </a:r>
            <a:endParaRPr b="0" i="0" sz="1400" u="none" cap="none" strike="noStrike">
              <a:solidFill>
                <a:srgbClr val="000000"/>
              </a:solidFill>
              <a:latin typeface="Arial"/>
              <a:ea typeface="Arial"/>
              <a:cs typeface="Arial"/>
              <a:sym typeface="Arial"/>
            </a:endParaRPr>
          </a:p>
          <a:p>
            <a:pPr indent="-214312" lvl="1" marL="557213" marR="0" rtl="0" algn="l">
              <a:lnSpc>
                <a:spcPct val="100000"/>
              </a:lnSpc>
              <a:spcBef>
                <a:spcPts val="0"/>
              </a:spcBef>
              <a:spcAft>
                <a:spcPts val="0"/>
              </a:spcAft>
              <a:buClr>
                <a:srgbClr val="000000"/>
              </a:buClr>
              <a:buSzPts val="1050"/>
              <a:buFont typeface="Arial"/>
              <a:buChar char="•"/>
            </a:pPr>
            <a:r>
              <a:rPr b="1" i="0" lang="en-AU" sz="1050" u="none" cap="none" strike="noStrike">
                <a:solidFill>
                  <a:srgbClr val="FFFF00"/>
                </a:solidFill>
                <a:latin typeface="Arial"/>
                <a:ea typeface="Arial"/>
                <a:cs typeface="Arial"/>
                <a:sym typeface="Arial"/>
              </a:rPr>
              <a:t>January-February 2022: 2nd public review of requirements as part of the new IP</a:t>
            </a:r>
            <a:endParaRPr b="0" i="0" sz="1400" u="none" cap="none" strike="noStrike">
              <a:solidFill>
                <a:srgbClr val="000000"/>
              </a:solidFill>
              <a:latin typeface="Arial"/>
              <a:ea typeface="Arial"/>
              <a:cs typeface="Arial"/>
              <a:sym typeface="Arial"/>
            </a:endParaRPr>
          </a:p>
        </p:txBody>
      </p:sp>
      <p:sp>
        <p:nvSpPr>
          <p:cNvPr id="873" name="Google Shape;873;g95d8cbd466_1_160"/>
          <p:cNvSpPr/>
          <p:nvPr/>
        </p:nvSpPr>
        <p:spPr>
          <a:xfrm>
            <a:off x="818090" y="2746349"/>
            <a:ext cx="7703820" cy="1227221"/>
          </a:xfrm>
          <a:prstGeom prst="roundRect">
            <a:avLst>
              <a:gd fmla="val 16667" name="adj"/>
            </a:avLst>
          </a:prstGeom>
          <a:solidFill>
            <a:srgbClr val="8CB3E3"/>
          </a:solidFill>
          <a:ln cap="flat" cmpd="sng" w="9525">
            <a:solidFill>
              <a:srgbClr val="9699FC"/>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AU" sz="1800" u="none" cap="none" strike="noStrike">
                <a:solidFill>
                  <a:schemeClr val="lt1"/>
                </a:solidFill>
                <a:latin typeface="Arial"/>
                <a:ea typeface="Arial"/>
                <a:cs typeface="Arial"/>
                <a:sym typeface="Arial"/>
              </a:rPr>
              <a:t>Process for Updating Requirements</a:t>
            </a:r>
            <a:endParaRPr b="0" i="0" sz="1500" u="none" cap="none" strike="noStrike">
              <a:solidFill>
                <a:schemeClr val="lt1"/>
              </a:solidFill>
              <a:latin typeface="Arial"/>
              <a:ea typeface="Arial"/>
              <a:cs typeface="Arial"/>
              <a:sym typeface="Arial"/>
            </a:endParaRPr>
          </a:p>
          <a:p>
            <a:pPr indent="-257175" lvl="0" marL="257175" marR="0" rtl="0" algn="l">
              <a:lnSpc>
                <a:spcPct val="100000"/>
              </a:lnSpc>
              <a:spcBef>
                <a:spcPts val="0"/>
              </a:spcBef>
              <a:spcAft>
                <a:spcPts val="0"/>
              </a:spcAft>
              <a:buClr>
                <a:srgbClr val="000000"/>
              </a:buClr>
              <a:buSzPts val="1500"/>
              <a:buFont typeface="Arial"/>
              <a:buChar char="•"/>
            </a:pPr>
            <a:r>
              <a:rPr b="0" i="0" lang="en-AU" sz="1500" u="none" cap="none" strike="noStrike">
                <a:solidFill>
                  <a:schemeClr val="lt1"/>
                </a:solidFill>
                <a:latin typeface="Arial"/>
                <a:ea typeface="Arial"/>
                <a:cs typeface="Arial"/>
                <a:sym typeface="Arial"/>
              </a:rPr>
              <a:t>Two public reviews</a:t>
            </a:r>
            <a:endParaRPr b="0" i="0" sz="1400" u="none" cap="none" strike="noStrike">
              <a:solidFill>
                <a:srgbClr val="000000"/>
              </a:solidFill>
              <a:latin typeface="Arial"/>
              <a:ea typeface="Arial"/>
              <a:cs typeface="Arial"/>
              <a:sym typeface="Arial"/>
            </a:endParaRPr>
          </a:p>
          <a:p>
            <a:pPr indent="-257175" lvl="0" marL="257175" marR="0" rtl="0" algn="l">
              <a:lnSpc>
                <a:spcPct val="100000"/>
              </a:lnSpc>
              <a:spcBef>
                <a:spcPts val="0"/>
              </a:spcBef>
              <a:spcAft>
                <a:spcPts val="0"/>
              </a:spcAft>
              <a:buClr>
                <a:srgbClr val="000000"/>
              </a:buClr>
              <a:buSzPts val="1500"/>
              <a:buFont typeface="Arial"/>
              <a:buChar char="•"/>
            </a:pPr>
            <a:r>
              <a:rPr b="0" i="0" lang="en-AU" sz="1500" u="none" cap="none" strike="noStrike">
                <a:solidFill>
                  <a:schemeClr val="lt1"/>
                </a:solidFill>
                <a:latin typeface="Arial"/>
                <a:ea typeface="Arial"/>
                <a:cs typeface="Arial"/>
                <a:sym typeface="Arial"/>
              </a:rPr>
              <a:t>Greater involvement of stakeholders</a:t>
            </a:r>
            <a:endParaRPr b="0" i="0" sz="1400" u="none" cap="none" strike="noStrike">
              <a:solidFill>
                <a:srgbClr val="000000"/>
              </a:solidFill>
              <a:latin typeface="Arial"/>
              <a:ea typeface="Arial"/>
              <a:cs typeface="Arial"/>
              <a:sym typeface="Arial"/>
            </a:endParaRPr>
          </a:p>
          <a:p>
            <a:pPr indent="-257175" lvl="0" marL="257175" marR="0" rtl="0" algn="l">
              <a:lnSpc>
                <a:spcPct val="100000"/>
              </a:lnSpc>
              <a:spcBef>
                <a:spcPts val="0"/>
              </a:spcBef>
              <a:spcAft>
                <a:spcPts val="0"/>
              </a:spcAft>
              <a:buClr>
                <a:srgbClr val="000000"/>
              </a:buClr>
              <a:buSzPts val="1500"/>
              <a:buFont typeface="Arial"/>
              <a:buChar char="•"/>
            </a:pPr>
            <a:r>
              <a:rPr b="0" i="0" lang="en-AU" sz="1500" u="none" cap="none" strike="noStrike">
                <a:solidFill>
                  <a:schemeClr val="lt1"/>
                </a:solidFill>
                <a:latin typeface="Arial"/>
                <a:ea typeface="Arial"/>
                <a:cs typeface="Arial"/>
                <a:sym typeface="Arial"/>
              </a:rPr>
              <a:t>More detailed information and definitions required</a:t>
            </a:r>
            <a:endParaRPr b="0" i="0" sz="1400" u="none" cap="none" strike="noStrike">
              <a:solidFill>
                <a:srgbClr val="000000"/>
              </a:solidFill>
              <a:latin typeface="Arial"/>
              <a:ea typeface="Arial"/>
              <a:cs typeface="Arial"/>
              <a:sym typeface="Arial"/>
            </a:endParaRPr>
          </a:p>
          <a:p>
            <a:pPr indent="-257175" lvl="0" marL="257175" marR="0" rtl="0" algn="l">
              <a:lnSpc>
                <a:spcPct val="100000"/>
              </a:lnSpc>
              <a:spcBef>
                <a:spcPts val="0"/>
              </a:spcBef>
              <a:spcAft>
                <a:spcPts val="0"/>
              </a:spcAft>
              <a:buClr>
                <a:srgbClr val="000000"/>
              </a:buClr>
              <a:buSzPts val="1500"/>
              <a:buFont typeface="Arial"/>
              <a:buChar char="•"/>
            </a:pPr>
            <a:r>
              <a:rPr b="0" i="0" lang="en-AU" sz="1500" u="none" cap="none" strike="noStrike">
                <a:solidFill>
                  <a:schemeClr val="lt1"/>
                </a:solidFill>
                <a:latin typeface="Arial"/>
                <a:ea typeface="Arial"/>
                <a:cs typeface="Arial"/>
                <a:sym typeface="Arial"/>
              </a:rPr>
              <a:t>More specific consideration of different users (e.g. adaptation and extremes)</a:t>
            </a:r>
            <a:endParaRPr b="0" i="0" sz="1400" u="none" cap="none" strike="noStrike">
              <a:solidFill>
                <a:srgbClr val="000000"/>
              </a:solidFill>
              <a:latin typeface="Arial"/>
              <a:ea typeface="Arial"/>
              <a:cs typeface="Arial"/>
              <a:sym typeface="Arial"/>
            </a:endParaRPr>
          </a:p>
        </p:txBody>
      </p:sp>
      <p:sp>
        <p:nvSpPr>
          <p:cNvPr id="874" name="Google Shape;874;g95d8cbd466_1_160"/>
          <p:cNvSpPr/>
          <p:nvPr/>
        </p:nvSpPr>
        <p:spPr>
          <a:xfrm>
            <a:off x="818089" y="1969281"/>
            <a:ext cx="7703819" cy="602324"/>
          </a:xfrm>
          <a:prstGeom prst="roundRect">
            <a:avLst>
              <a:gd fmla="val 16667" name="adj"/>
            </a:avLst>
          </a:prstGeom>
          <a:solidFill>
            <a:srgbClr val="08909D"/>
          </a:solid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AU" sz="1800" u="none" cap="none" strike="noStrike">
                <a:solidFill>
                  <a:schemeClr val="lt1"/>
                </a:solidFill>
                <a:latin typeface="Arial"/>
                <a:ea typeface="Arial"/>
                <a:cs typeface="Arial"/>
                <a:sym typeface="Arial"/>
              </a:rPr>
              <a:t>GCOS Implementation Plan (GCOS-200, Annex A) gives requirements for each ECV product.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875" name="Google Shape;875;g95d8cbd466_1_160"/>
          <p:cNvSpPr txBox="1"/>
          <p:nvPr>
            <p:ph type="title"/>
          </p:nvPr>
        </p:nvSpPr>
        <p:spPr>
          <a:xfrm>
            <a:off x="0" y="861006"/>
            <a:ext cx="9144000" cy="682045"/>
          </a:xfrm>
          <a:prstGeom prst="rect">
            <a:avLst/>
          </a:prstGeom>
          <a:solidFill>
            <a:srgbClr val="08909D"/>
          </a:solid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2100"/>
              <a:buFont typeface="Arimo"/>
              <a:buNone/>
            </a:pPr>
            <a:r>
              <a:rPr lang="en-AU" sz="2100"/>
              <a:t>GCOS routinely maintains, reviews and revises ECV requirements </a:t>
            </a:r>
            <a:endParaRPr sz="2100"/>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g95d8cbd466_1_167"/>
          <p:cNvSpPr txBox="1"/>
          <p:nvPr>
            <p:ph type="title"/>
          </p:nvPr>
        </p:nvSpPr>
        <p:spPr>
          <a:xfrm>
            <a:off x="0" y="5008"/>
            <a:ext cx="9144000" cy="726829"/>
          </a:xfrm>
          <a:prstGeom prst="rect">
            <a:avLst/>
          </a:prstGeom>
          <a:solidFill>
            <a:srgbClr val="08909D"/>
          </a:solid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2700"/>
              <a:buFont typeface="Arimo"/>
              <a:buNone/>
            </a:pPr>
            <a:r>
              <a:rPr lang="en-AU"/>
              <a:t>Implementation Plan</a:t>
            </a:r>
            <a:endParaRPr/>
          </a:p>
        </p:txBody>
      </p:sp>
      <p:sp>
        <p:nvSpPr>
          <p:cNvPr id="882" name="Google Shape;882;g95d8cbd466_1_167"/>
          <p:cNvSpPr txBox="1"/>
          <p:nvPr/>
        </p:nvSpPr>
        <p:spPr>
          <a:xfrm>
            <a:off x="218985" y="1005259"/>
            <a:ext cx="5059070" cy="567847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AU" sz="1800" u="none" cap="none" strike="noStrike">
                <a:solidFill>
                  <a:srgbClr val="000000"/>
                </a:solidFill>
                <a:latin typeface="Arial"/>
                <a:ea typeface="Arial"/>
                <a:cs typeface="Arial"/>
                <a:sym typeface="Arial"/>
              </a:rPr>
              <a:t>Update of the GCOS IP: input from status report and climate observations conference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AU" sz="1800" u="none" cap="none" strike="noStrike">
                <a:solidFill>
                  <a:srgbClr val="000000"/>
                </a:solidFill>
                <a:latin typeface="Arial"/>
                <a:ea typeface="Arial"/>
                <a:cs typeface="Arial"/>
                <a:sym typeface="Arial"/>
              </a:rPr>
              <a:t>Timeline: </a:t>
            </a:r>
            <a:r>
              <a:rPr b="1" i="1" lang="en-AU" sz="1800" u="none" cap="none" strike="noStrike">
                <a:solidFill>
                  <a:srgbClr val="000000"/>
                </a:solidFill>
                <a:latin typeface="Arial"/>
                <a:ea typeface="Arial"/>
                <a:cs typeface="Arial"/>
                <a:sym typeface="Arial"/>
              </a:rPr>
              <a:t>Published by October 2022</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214313" lvl="0" marL="214313" marR="0" rtl="0" algn="l">
              <a:lnSpc>
                <a:spcPct val="100000"/>
              </a:lnSpc>
              <a:spcBef>
                <a:spcPts val="0"/>
              </a:spcBef>
              <a:spcAft>
                <a:spcPts val="0"/>
              </a:spcAft>
              <a:buClr>
                <a:srgbClr val="000000"/>
              </a:buClr>
              <a:buSzPts val="1800"/>
              <a:buFont typeface="Arial"/>
              <a:buChar char="•"/>
            </a:pPr>
            <a:r>
              <a:rPr b="0" i="0" lang="en-AU" sz="1800" u="none" cap="none" strike="noStrike">
                <a:solidFill>
                  <a:srgbClr val="000000"/>
                </a:solidFill>
                <a:latin typeface="Arial"/>
                <a:ea typeface="Arial"/>
                <a:cs typeface="Arial"/>
                <a:sym typeface="Arial"/>
              </a:rPr>
              <a:t>shorter than earlier Implementation Plans</a:t>
            </a:r>
            <a:endParaRPr b="0" i="0" sz="1400" u="none" cap="none" strike="noStrike">
              <a:solidFill>
                <a:srgbClr val="000000"/>
              </a:solidFill>
              <a:latin typeface="Arial"/>
              <a:ea typeface="Arial"/>
              <a:cs typeface="Arial"/>
              <a:sym typeface="Arial"/>
            </a:endParaRPr>
          </a:p>
          <a:p>
            <a:pPr indent="-100013" lvl="0" marL="214313"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214313" lvl="0" marL="214313" marR="0" rtl="0" algn="l">
              <a:lnSpc>
                <a:spcPct val="100000"/>
              </a:lnSpc>
              <a:spcBef>
                <a:spcPts val="0"/>
              </a:spcBef>
              <a:spcAft>
                <a:spcPts val="0"/>
              </a:spcAft>
              <a:buClr>
                <a:srgbClr val="000000"/>
              </a:buClr>
              <a:buSzPts val="1800"/>
              <a:buFont typeface="Arial"/>
              <a:buChar char="•"/>
            </a:pPr>
            <a:r>
              <a:rPr b="0" i="0" lang="en-AU" sz="1800" u="none" cap="none" strike="noStrike">
                <a:solidFill>
                  <a:srgbClr val="000000"/>
                </a:solidFill>
                <a:latin typeface="Arial"/>
                <a:ea typeface="Arial"/>
                <a:cs typeface="Arial"/>
                <a:sym typeface="Arial"/>
              </a:rPr>
              <a:t>Integrative actions</a:t>
            </a:r>
            <a:endParaRPr b="0" i="0" sz="1400" u="none" cap="none" strike="noStrike">
              <a:solidFill>
                <a:srgbClr val="000000"/>
              </a:solidFill>
              <a:latin typeface="Arial"/>
              <a:ea typeface="Arial"/>
              <a:cs typeface="Arial"/>
              <a:sym typeface="Arial"/>
            </a:endParaRPr>
          </a:p>
          <a:p>
            <a:pPr indent="-214312" lvl="1" marL="557213" marR="0" rtl="0" algn="l">
              <a:lnSpc>
                <a:spcPct val="100000"/>
              </a:lnSpc>
              <a:spcBef>
                <a:spcPts val="0"/>
              </a:spcBef>
              <a:spcAft>
                <a:spcPts val="0"/>
              </a:spcAft>
              <a:buClr>
                <a:srgbClr val="000000"/>
              </a:buClr>
              <a:buSzPts val="1800"/>
              <a:buFont typeface="Arial"/>
              <a:buChar char="•"/>
            </a:pPr>
            <a:r>
              <a:rPr b="0" i="0" lang="en-AU" sz="1800" u="none" cap="none" strike="noStrike">
                <a:solidFill>
                  <a:srgbClr val="000000"/>
                </a:solidFill>
                <a:latin typeface="Arial"/>
                <a:ea typeface="Arial"/>
                <a:cs typeface="Arial"/>
                <a:sym typeface="Arial"/>
              </a:rPr>
              <a:t>Consider benefits of synthesis and consideration of activities across ECVs</a:t>
            </a:r>
            <a:endParaRPr b="0" i="0" sz="1400" u="none" cap="none" strike="noStrike">
              <a:solidFill>
                <a:srgbClr val="000000"/>
              </a:solidFill>
              <a:latin typeface="Arial"/>
              <a:ea typeface="Arial"/>
              <a:cs typeface="Arial"/>
              <a:sym typeface="Arial"/>
            </a:endParaRPr>
          </a:p>
          <a:p>
            <a:pPr indent="-100013" lvl="0" marL="214313"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214313" lvl="0" marL="214313" marR="0" rtl="0" algn="l">
              <a:lnSpc>
                <a:spcPct val="100000"/>
              </a:lnSpc>
              <a:spcBef>
                <a:spcPts val="0"/>
              </a:spcBef>
              <a:spcAft>
                <a:spcPts val="0"/>
              </a:spcAft>
              <a:buClr>
                <a:srgbClr val="000000"/>
              </a:buClr>
              <a:buSzPts val="1800"/>
              <a:buFont typeface="Arial"/>
              <a:buChar char="•"/>
            </a:pPr>
            <a:r>
              <a:rPr b="0" i="0" lang="en-AU" sz="1800" u="none" cap="none" strike="noStrike">
                <a:solidFill>
                  <a:srgbClr val="000000"/>
                </a:solidFill>
                <a:latin typeface="Arial"/>
                <a:ea typeface="Arial"/>
                <a:cs typeface="Arial"/>
                <a:sym typeface="Arial"/>
              </a:rPr>
              <a:t>Actionable actions </a:t>
            </a:r>
            <a:endParaRPr b="0" i="0" sz="1400" u="none" cap="none" strike="noStrike">
              <a:solidFill>
                <a:srgbClr val="000000"/>
              </a:solidFill>
              <a:latin typeface="Arial"/>
              <a:ea typeface="Arial"/>
              <a:cs typeface="Arial"/>
              <a:sym typeface="Arial"/>
            </a:endParaRPr>
          </a:p>
          <a:p>
            <a:pPr indent="-214312" lvl="1" marL="557213" marR="0" rtl="0" algn="l">
              <a:lnSpc>
                <a:spcPct val="100000"/>
              </a:lnSpc>
              <a:spcBef>
                <a:spcPts val="0"/>
              </a:spcBef>
              <a:spcAft>
                <a:spcPts val="0"/>
              </a:spcAft>
              <a:buClr>
                <a:srgbClr val="000000"/>
              </a:buClr>
              <a:buSzPts val="1800"/>
              <a:buFont typeface="Arial"/>
              <a:buChar char="•"/>
            </a:pPr>
            <a:r>
              <a:rPr b="0" i="0" lang="en-AU" sz="1800" u="none" cap="none" strike="noStrike">
                <a:solidFill>
                  <a:srgbClr val="000000"/>
                </a:solidFill>
                <a:latin typeface="Arial"/>
                <a:ea typeface="Arial"/>
                <a:cs typeface="Arial"/>
                <a:sym typeface="Arial"/>
              </a:rPr>
              <a:t>Things that are actionable by GCOS / GCOS sponsors</a:t>
            </a:r>
            <a:endParaRPr b="0" i="0" sz="1400" u="none" cap="none" strike="noStrike">
              <a:solidFill>
                <a:srgbClr val="000000"/>
              </a:solidFill>
              <a:latin typeface="Arial"/>
              <a:ea typeface="Arial"/>
              <a:cs typeface="Arial"/>
              <a:sym typeface="Arial"/>
            </a:endParaRPr>
          </a:p>
          <a:p>
            <a:pPr indent="-100013" lvl="0" marL="214313"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214313" lvl="0" marL="214313" marR="0" rtl="0" algn="l">
              <a:lnSpc>
                <a:spcPct val="100000"/>
              </a:lnSpc>
              <a:spcBef>
                <a:spcPts val="0"/>
              </a:spcBef>
              <a:spcAft>
                <a:spcPts val="0"/>
              </a:spcAft>
              <a:buClr>
                <a:srgbClr val="000000"/>
              </a:buClr>
              <a:buSzPts val="1800"/>
              <a:buFont typeface="Arial"/>
              <a:buChar char="•"/>
            </a:pPr>
            <a:r>
              <a:rPr b="0" i="0" lang="en-AU" sz="1800" u="none" cap="none" strike="noStrike">
                <a:solidFill>
                  <a:srgbClr val="000000"/>
                </a:solidFill>
                <a:latin typeface="Arial"/>
                <a:ea typeface="Arial"/>
                <a:cs typeface="Arial"/>
                <a:sym typeface="Arial"/>
              </a:rPr>
              <a:t>Priority actions</a:t>
            </a:r>
            <a:endParaRPr b="0" i="0" sz="1400" u="none" cap="none" strike="noStrike">
              <a:solidFill>
                <a:srgbClr val="000000"/>
              </a:solidFill>
              <a:latin typeface="Arial"/>
              <a:ea typeface="Arial"/>
              <a:cs typeface="Arial"/>
              <a:sym typeface="Arial"/>
            </a:endParaRPr>
          </a:p>
          <a:p>
            <a:pPr indent="-214312" lvl="1" marL="557213" marR="0" rtl="0" algn="l">
              <a:lnSpc>
                <a:spcPct val="100000"/>
              </a:lnSpc>
              <a:spcBef>
                <a:spcPts val="0"/>
              </a:spcBef>
              <a:spcAft>
                <a:spcPts val="0"/>
              </a:spcAft>
              <a:buClr>
                <a:srgbClr val="000000"/>
              </a:buClr>
              <a:buSzPts val="1800"/>
              <a:buFont typeface="Arial"/>
              <a:buChar char="•"/>
            </a:pPr>
            <a:r>
              <a:rPr b="0" i="0" lang="en-AU" sz="1800" u="none" cap="none" strike="noStrike">
                <a:solidFill>
                  <a:srgbClr val="000000"/>
                </a:solidFill>
                <a:latin typeface="Arial"/>
                <a:ea typeface="Arial"/>
                <a:cs typeface="Arial"/>
                <a:sym typeface="Arial"/>
              </a:rPr>
              <a:t>Select what is critical</a:t>
            </a:r>
            <a:endParaRPr b="0" i="0" sz="1400" u="none" cap="none" strike="noStrike">
              <a:solidFill>
                <a:srgbClr val="000000"/>
              </a:solidFill>
              <a:latin typeface="Arial"/>
              <a:ea typeface="Arial"/>
              <a:cs typeface="Arial"/>
              <a:sym typeface="Arial"/>
            </a:endParaRPr>
          </a:p>
          <a:p>
            <a:pPr indent="-100013" lvl="0" marL="214313" marR="0" rtl="0" algn="l">
              <a:lnSpc>
                <a:spcPct val="100000"/>
              </a:lnSpc>
              <a:spcBef>
                <a:spcPts val="0"/>
              </a:spcBef>
              <a:spcAft>
                <a:spcPts val="0"/>
              </a:spcAft>
              <a:buClr>
                <a:srgbClr val="000000"/>
              </a:buClr>
              <a:buSzPts val="1800"/>
              <a:buFont typeface="Arial"/>
              <a:buNone/>
            </a:pPr>
            <a:r>
              <a:t/>
            </a:r>
            <a:endParaRPr b="1" i="1" sz="1800" u="none" cap="none" strike="noStrike">
              <a:solidFill>
                <a:srgbClr val="FF0000"/>
              </a:solidFill>
              <a:latin typeface="Arial"/>
              <a:ea typeface="Arial"/>
              <a:cs typeface="Arial"/>
              <a:sym typeface="Arial"/>
            </a:endParaRPr>
          </a:p>
          <a:p>
            <a:pPr indent="-214313" lvl="0" marL="214313" marR="0" rtl="0" algn="l">
              <a:lnSpc>
                <a:spcPct val="100000"/>
              </a:lnSpc>
              <a:spcBef>
                <a:spcPts val="0"/>
              </a:spcBef>
              <a:spcAft>
                <a:spcPts val="0"/>
              </a:spcAft>
              <a:buClr>
                <a:srgbClr val="000000"/>
              </a:buClr>
              <a:buSzPts val="1800"/>
              <a:buFont typeface="Arial"/>
              <a:buChar char="•"/>
            </a:pPr>
            <a:r>
              <a:rPr b="1" i="1" lang="en-AU" sz="1800" u="none" cap="none" strike="noStrike">
                <a:solidFill>
                  <a:srgbClr val="FF0000"/>
                </a:solidFill>
                <a:latin typeface="Arial"/>
                <a:ea typeface="Arial"/>
                <a:cs typeface="Arial"/>
                <a:sym typeface="Arial"/>
              </a:rPr>
              <a:t>Update of requirements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id="883" name="Google Shape;883;g95d8cbd466_1_167"/>
          <p:cNvPicPr preferRelativeResize="0"/>
          <p:nvPr/>
        </p:nvPicPr>
        <p:blipFill rotWithShape="1">
          <a:blip r:embed="rId3">
            <a:alphaModFix/>
          </a:blip>
          <a:srcRect b="0" l="0" r="0" t="0"/>
          <a:stretch/>
        </p:blipFill>
        <p:spPr>
          <a:xfrm>
            <a:off x="5436116" y="1337916"/>
            <a:ext cx="3613157" cy="5077401"/>
          </a:xfrm>
          <a:prstGeom prst="rect">
            <a:avLst/>
          </a:prstGeom>
          <a:noFill/>
          <a:ln>
            <a:noFill/>
          </a:ln>
        </p:spPr>
      </p:pic>
    </p:spTree>
  </p:cSld>
  <p:clrMapOvr>
    <a:masterClrMapping/>
  </p:clrMapOvr>
  <p:transition>
    <p:fade/>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pic>
        <p:nvPicPr>
          <p:cNvPr id="888" name="Google Shape;888;g95d8cbd466_1_174"/>
          <p:cNvPicPr preferRelativeResize="0"/>
          <p:nvPr/>
        </p:nvPicPr>
        <p:blipFill rotWithShape="1">
          <a:blip r:embed="rId3">
            <a:alphaModFix/>
          </a:blip>
          <a:srcRect b="0" l="0" r="0" t="0"/>
          <a:stretch/>
        </p:blipFill>
        <p:spPr>
          <a:xfrm>
            <a:off x="4386141" y="669480"/>
            <a:ext cx="9931176" cy="3463249"/>
          </a:xfrm>
          <a:prstGeom prst="rect">
            <a:avLst/>
          </a:prstGeom>
          <a:noFill/>
          <a:ln>
            <a:noFill/>
          </a:ln>
        </p:spPr>
      </p:pic>
      <p:sp>
        <p:nvSpPr>
          <p:cNvPr id="889" name="Google Shape;889;g95d8cbd466_1_174"/>
          <p:cNvSpPr txBox="1"/>
          <p:nvPr>
            <p:ph type="title"/>
          </p:nvPr>
        </p:nvSpPr>
        <p:spPr>
          <a:xfrm>
            <a:off x="0" y="5008"/>
            <a:ext cx="9144000" cy="726829"/>
          </a:xfrm>
          <a:prstGeom prst="rect">
            <a:avLst/>
          </a:prstGeom>
          <a:solidFill>
            <a:srgbClr val="08909D"/>
          </a:solid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2700"/>
              <a:buFont typeface="Arimo"/>
              <a:buNone/>
            </a:pPr>
            <a:r>
              <a:rPr lang="en-AU"/>
              <a:t>GCOS IP</a:t>
            </a:r>
            <a:endParaRPr/>
          </a:p>
        </p:txBody>
      </p:sp>
      <p:sp>
        <p:nvSpPr>
          <p:cNvPr id="890" name="Google Shape;890;g95d8cbd466_1_174"/>
          <p:cNvSpPr txBox="1"/>
          <p:nvPr>
            <p:ph idx="1" type="body"/>
          </p:nvPr>
        </p:nvSpPr>
        <p:spPr>
          <a:xfrm>
            <a:off x="457200" y="996463"/>
            <a:ext cx="6051176" cy="5129702"/>
          </a:xfrm>
          <a:prstGeom prst="rect">
            <a:avLst/>
          </a:prstGeom>
          <a:noFill/>
          <a:ln>
            <a:noFill/>
          </a:ln>
        </p:spPr>
        <p:txBody>
          <a:bodyPr anchorCtr="0" anchor="t" bIns="45700" lIns="91425" spcFirstLastPara="1" rIns="91425" wrap="square" tIns="45700">
            <a:noAutofit/>
          </a:bodyPr>
          <a:lstStyle/>
          <a:p>
            <a:pPr indent="-257175" lvl="0" marL="257175" rtl="0" algn="l">
              <a:lnSpc>
                <a:spcPct val="114000"/>
              </a:lnSpc>
              <a:spcBef>
                <a:spcPts val="0"/>
              </a:spcBef>
              <a:spcAft>
                <a:spcPts val="0"/>
              </a:spcAft>
              <a:buClr>
                <a:schemeClr val="dk1"/>
              </a:buClr>
              <a:buSzPts val="2400"/>
              <a:buChar char="•"/>
            </a:pPr>
            <a:r>
              <a:rPr lang="en-AU"/>
              <a:t>Current GCOS ECVs are focused on mostly on the physical and biological aspects of the carbon cycle</a:t>
            </a:r>
            <a:endParaRPr/>
          </a:p>
          <a:p>
            <a:pPr indent="-104775" lvl="0" marL="257175" rtl="0" algn="l">
              <a:lnSpc>
                <a:spcPct val="114000"/>
              </a:lnSpc>
              <a:spcBef>
                <a:spcPts val="450"/>
              </a:spcBef>
              <a:spcAft>
                <a:spcPts val="0"/>
              </a:spcAft>
              <a:buClr>
                <a:schemeClr val="dk1"/>
              </a:buClr>
              <a:buSzPts val="2400"/>
              <a:buNone/>
            </a:pPr>
            <a:r>
              <a:t/>
            </a:r>
            <a:endParaRPr/>
          </a:p>
          <a:p>
            <a:pPr indent="-257175" lvl="0" marL="257175" rtl="0" algn="l">
              <a:lnSpc>
                <a:spcPct val="114000"/>
              </a:lnSpc>
              <a:spcBef>
                <a:spcPts val="450"/>
              </a:spcBef>
              <a:spcAft>
                <a:spcPts val="0"/>
              </a:spcAft>
              <a:buClr>
                <a:schemeClr val="dk1"/>
              </a:buClr>
              <a:buSzPts val="2400"/>
              <a:buChar char="•"/>
            </a:pPr>
            <a:r>
              <a:rPr lang="en-AU"/>
              <a:t>We see after the Paris agreement, increased attention to anthropogenic emission monitoring</a:t>
            </a:r>
            <a:endParaRPr/>
          </a:p>
          <a:p>
            <a:pPr indent="-104775" lvl="0" marL="257175" rtl="0" algn="l">
              <a:lnSpc>
                <a:spcPct val="114000"/>
              </a:lnSpc>
              <a:spcBef>
                <a:spcPts val="450"/>
              </a:spcBef>
              <a:spcAft>
                <a:spcPts val="0"/>
              </a:spcAft>
              <a:buClr>
                <a:schemeClr val="dk1"/>
              </a:buClr>
              <a:buSzPts val="2400"/>
              <a:buNone/>
            </a:pPr>
            <a:r>
              <a:t/>
            </a:r>
            <a:endParaRPr/>
          </a:p>
          <a:p>
            <a:pPr indent="-257175" lvl="0" marL="257175" rtl="0" algn="l">
              <a:lnSpc>
                <a:spcPct val="114000"/>
              </a:lnSpc>
              <a:spcBef>
                <a:spcPts val="450"/>
              </a:spcBef>
              <a:spcAft>
                <a:spcPts val="0"/>
              </a:spcAft>
              <a:buClr>
                <a:schemeClr val="dk1"/>
              </a:buClr>
              <a:buSzPts val="2400"/>
              <a:buChar char="•"/>
            </a:pPr>
            <a:r>
              <a:rPr lang="en-AU"/>
              <a:t>This calls for a re-evaluation of the ECVs and possible enhanced requirements specification. </a:t>
            </a:r>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5"/>
          <p:cNvSpPr/>
          <p:nvPr>
            <p:ph idx="12" type="sldNum"/>
          </p:nvPr>
        </p:nvSpPr>
        <p:spPr>
          <a:xfrm>
            <a:off x="8763000" y="6629400"/>
            <a:ext cx="304800" cy="187200"/>
          </a:xfrm>
          <a:prstGeom prst="roundRect">
            <a:avLst>
              <a:gd fmla="val 16667" name="adj"/>
            </a:avLst>
          </a:prstGeom>
          <a:solidFill>
            <a:schemeClr val="lt1">
              <a:alpha val="46274"/>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AU"/>
              <a:t>‹#›</a:t>
            </a:fld>
            <a:endParaRPr/>
          </a:p>
        </p:txBody>
      </p:sp>
      <p:sp>
        <p:nvSpPr>
          <p:cNvPr id="330" name="Google Shape;330;p5"/>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500"/>
              </a:spcBef>
              <a:spcAft>
                <a:spcPts val="0"/>
              </a:spcAft>
              <a:buClr>
                <a:schemeClr val="dk1"/>
              </a:buClr>
              <a:buSzPts val="2800"/>
              <a:buFont typeface="Arial"/>
              <a:buNone/>
            </a:pPr>
            <a:r>
              <a:rPr lang="en-AU"/>
              <a:t>A SIT term priority</a:t>
            </a:r>
            <a:endParaRPr/>
          </a:p>
        </p:txBody>
      </p:sp>
      <p:sp>
        <p:nvSpPr>
          <p:cNvPr id="331" name="Google Shape;331;p5"/>
          <p:cNvSpPr txBox="1"/>
          <p:nvPr>
            <p:ph idx="1" type="body"/>
          </p:nvPr>
        </p:nvSpPr>
        <p:spPr>
          <a:xfrm>
            <a:off x="0" y="3424068"/>
            <a:ext cx="8991600" cy="2651374"/>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50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Supporting the GHG Roadmap process </a:t>
            </a:r>
            <a:r>
              <a:rPr b="0" lang="en-AU" sz="1800">
                <a:solidFill>
                  <a:schemeClr val="dk1"/>
                </a:solidFill>
                <a:latin typeface="Calibri"/>
                <a:ea typeface="Calibri"/>
                <a:cs typeface="Calibri"/>
                <a:sym typeface="Calibri"/>
              </a:rPr>
              <a:t>– escalating, elevating, and accelerating progress towards major milestones, including for the 2023 Global Stocktake. </a:t>
            </a:r>
            <a:r>
              <a:rPr lang="en-AU" sz="1800">
                <a:solidFill>
                  <a:schemeClr val="dk1"/>
                </a:solidFill>
                <a:latin typeface="Calibri"/>
                <a:ea typeface="Calibri"/>
                <a:cs typeface="Calibri"/>
                <a:sym typeface="Calibri"/>
              </a:rPr>
              <a:t>2021 prototype flux products.</a:t>
            </a:r>
            <a:endParaRPr/>
          </a:p>
          <a:p>
            <a:pPr indent="-342900" lvl="0" marL="457200" rtl="0" algn="l">
              <a:lnSpc>
                <a:spcPct val="100000"/>
              </a:lnSpc>
              <a:spcBef>
                <a:spcPts val="500"/>
              </a:spcBef>
              <a:spcAft>
                <a:spcPts val="0"/>
              </a:spcAft>
              <a:buClr>
                <a:schemeClr val="dk1"/>
              </a:buClr>
              <a:buSzPts val="1800"/>
              <a:buFont typeface="Calibri"/>
              <a:buChar char="❏"/>
            </a:pPr>
            <a:r>
              <a:rPr b="0" lang="en-AU" sz="1800">
                <a:solidFill>
                  <a:schemeClr val="dk1"/>
                </a:solidFill>
                <a:latin typeface="Calibri"/>
                <a:ea typeface="Calibri"/>
                <a:cs typeface="Calibri"/>
                <a:sym typeface="Calibri"/>
              </a:rPr>
              <a:t>Encouraging </a:t>
            </a:r>
            <a:r>
              <a:rPr lang="en-AU" sz="1800">
                <a:solidFill>
                  <a:schemeClr val="dk1"/>
                </a:solidFill>
                <a:latin typeface="Calibri"/>
                <a:ea typeface="Calibri"/>
                <a:cs typeface="Calibri"/>
                <a:sym typeface="Calibri"/>
              </a:rPr>
              <a:t>stronger and more systematic CEOS engagement with convention frameworks</a:t>
            </a:r>
            <a:r>
              <a:rPr b="0" lang="en-AU" sz="1800">
                <a:solidFill>
                  <a:schemeClr val="dk1"/>
                </a:solidFill>
                <a:latin typeface="Calibri"/>
                <a:ea typeface="Calibri"/>
                <a:cs typeface="Calibri"/>
                <a:sym typeface="Calibri"/>
              </a:rPr>
              <a:t> – building on IPCC outreach</a:t>
            </a:r>
            <a:endParaRPr/>
          </a:p>
          <a:p>
            <a:pPr indent="-342900" lvl="1" marL="914400" rtl="0" algn="l">
              <a:lnSpc>
                <a:spcPct val="100000"/>
              </a:lnSpc>
              <a:spcBef>
                <a:spcPts val="500"/>
              </a:spcBef>
              <a:spcAft>
                <a:spcPts val="0"/>
              </a:spcAft>
              <a:buClr>
                <a:schemeClr val="dk1"/>
              </a:buClr>
              <a:buSzPts val="1800"/>
              <a:buFont typeface="Calibri"/>
              <a:buChar char="o"/>
            </a:pPr>
            <a:r>
              <a:rPr b="1" lang="en-AU" sz="1800">
                <a:solidFill>
                  <a:schemeClr val="dk1"/>
                </a:solidFill>
                <a:latin typeface="Calibri"/>
                <a:ea typeface="Calibri"/>
                <a:cs typeface="Calibri"/>
                <a:sym typeface="Calibri"/>
              </a:rPr>
              <a:t>And national inventory communities as our future users</a:t>
            </a:r>
            <a:endParaRPr b="1"/>
          </a:p>
          <a:p>
            <a:pPr indent="-342900" lvl="0" marL="457200" rtl="0" algn="l">
              <a:lnSpc>
                <a:spcPct val="100000"/>
              </a:lnSpc>
              <a:spcBef>
                <a:spcPts val="500"/>
              </a:spcBef>
              <a:spcAft>
                <a:spcPts val="0"/>
              </a:spcAft>
              <a:buClr>
                <a:schemeClr val="dk1"/>
              </a:buClr>
              <a:buSzPts val="1800"/>
              <a:buFont typeface="Calibri"/>
              <a:buChar char="❏"/>
            </a:pPr>
            <a:r>
              <a:rPr b="0" lang="en-AU" sz="1800">
                <a:solidFill>
                  <a:schemeClr val="dk1"/>
                </a:solidFill>
                <a:latin typeface="Calibri"/>
                <a:ea typeface="Calibri"/>
                <a:cs typeface="Calibri"/>
                <a:sym typeface="Calibri"/>
              </a:rPr>
              <a:t>Reflecting large investment (2018-2024) in Above-Ground Biomass missions and seeking to </a:t>
            </a:r>
            <a:r>
              <a:rPr lang="en-AU" sz="1800">
                <a:solidFill>
                  <a:schemeClr val="dk1"/>
                </a:solidFill>
                <a:latin typeface="Calibri"/>
                <a:ea typeface="Calibri"/>
                <a:cs typeface="Calibri"/>
                <a:sym typeface="Calibri"/>
              </a:rPr>
              <a:t>accelerate the policy relevance of these new data (GFOI, GEOGLAM…)</a:t>
            </a:r>
            <a:endParaRPr/>
          </a:p>
          <a:p>
            <a:pPr indent="-342900" lvl="0" marL="457200" rtl="0" algn="l">
              <a:lnSpc>
                <a:spcPct val="100000"/>
              </a:lnSpc>
              <a:spcBef>
                <a:spcPts val="50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Promote uptake of biomass datasets beyond science community </a:t>
            </a:r>
            <a:r>
              <a:rPr b="0" lang="en-AU" sz="1800">
                <a:solidFill>
                  <a:schemeClr val="dk1"/>
                </a:solidFill>
                <a:latin typeface="Calibri"/>
                <a:ea typeface="Calibri"/>
                <a:cs typeface="Calibri"/>
                <a:sym typeface="Calibri"/>
              </a:rPr>
              <a:t>– forest monitoring, inventories…</a:t>
            </a:r>
            <a:endParaRPr/>
          </a:p>
          <a:p>
            <a:pPr indent="-228600" lvl="0" marL="457200" rtl="0" algn="l">
              <a:lnSpc>
                <a:spcPct val="100000"/>
              </a:lnSpc>
              <a:spcBef>
                <a:spcPts val="500"/>
              </a:spcBef>
              <a:spcAft>
                <a:spcPts val="0"/>
              </a:spcAft>
              <a:buClr>
                <a:schemeClr val="dk1"/>
              </a:buClr>
              <a:buSzPts val="1800"/>
              <a:buFont typeface="Calibri"/>
              <a:buNone/>
            </a:pPr>
            <a:r>
              <a:t/>
            </a:r>
            <a:endParaRPr b="0" sz="1800">
              <a:solidFill>
                <a:schemeClr val="dk1"/>
              </a:solidFill>
              <a:latin typeface="Calibri"/>
              <a:ea typeface="Calibri"/>
              <a:cs typeface="Calibri"/>
              <a:sym typeface="Calibri"/>
            </a:endParaRPr>
          </a:p>
          <a:p>
            <a:pPr indent="-228600" lvl="0" marL="457200" rtl="0" algn="l">
              <a:lnSpc>
                <a:spcPct val="100000"/>
              </a:lnSpc>
              <a:spcBef>
                <a:spcPts val="50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0" lvl="0" marL="0" rtl="0" algn="l">
              <a:lnSpc>
                <a:spcPct val="100000"/>
              </a:lnSpc>
              <a:spcBef>
                <a:spcPts val="500"/>
              </a:spcBef>
              <a:spcAft>
                <a:spcPts val="0"/>
              </a:spcAft>
              <a:buSzPts val="2000"/>
              <a:buNone/>
            </a:pPr>
            <a:r>
              <a:t/>
            </a:r>
            <a:endParaRPr b="0" sz="1800">
              <a:solidFill>
                <a:schemeClr val="dk1"/>
              </a:solidFill>
              <a:latin typeface="Calibri"/>
              <a:ea typeface="Calibri"/>
              <a:cs typeface="Calibri"/>
              <a:sym typeface="Calibri"/>
            </a:endParaRPr>
          </a:p>
        </p:txBody>
      </p:sp>
      <p:pic>
        <p:nvPicPr>
          <p:cNvPr id="332" name="Google Shape;332;p5"/>
          <p:cNvPicPr preferRelativeResize="0"/>
          <p:nvPr/>
        </p:nvPicPr>
        <p:blipFill rotWithShape="1">
          <a:blip r:embed="rId3">
            <a:alphaModFix/>
          </a:blip>
          <a:srcRect b="0" l="0" r="0" t="0"/>
          <a:stretch/>
        </p:blipFill>
        <p:spPr>
          <a:xfrm>
            <a:off x="0" y="1453544"/>
            <a:ext cx="9144002" cy="190815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pic>
        <p:nvPicPr>
          <p:cNvPr id="895" name="Google Shape;895;g95d8cbd466_1_180"/>
          <p:cNvPicPr preferRelativeResize="0"/>
          <p:nvPr/>
        </p:nvPicPr>
        <p:blipFill rotWithShape="1">
          <a:blip r:embed="rId3">
            <a:alphaModFix/>
          </a:blip>
          <a:srcRect b="0" l="0" r="0" t="0"/>
          <a:stretch/>
        </p:blipFill>
        <p:spPr>
          <a:xfrm>
            <a:off x="628650" y="857250"/>
            <a:ext cx="7906244" cy="5143500"/>
          </a:xfrm>
          <a:prstGeom prst="rect">
            <a:avLst/>
          </a:prstGeom>
          <a:noFill/>
          <a:ln>
            <a:noFill/>
          </a:ln>
        </p:spPr>
      </p:pic>
      <p:sp>
        <p:nvSpPr>
          <p:cNvPr id="896" name="Google Shape;896;g95d8cbd466_1_180"/>
          <p:cNvSpPr txBox="1"/>
          <p:nvPr>
            <p:ph type="title"/>
          </p:nvPr>
        </p:nvSpPr>
        <p:spPr>
          <a:xfrm>
            <a:off x="628650" y="342020"/>
            <a:ext cx="7886700" cy="994172"/>
          </a:xfrm>
          <a:prstGeom prst="rect">
            <a:avLst/>
          </a:prstGeom>
          <a:solidFill>
            <a:srgbClr val="08909D"/>
          </a:solid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2700"/>
              <a:buFont typeface="Arimo"/>
              <a:buNone/>
            </a:pPr>
            <a:r>
              <a:rPr lang="en-AU"/>
              <a:t>How good are we in closing the continental scale budgets?</a:t>
            </a:r>
            <a:endParaRPr/>
          </a:p>
        </p:txBody>
      </p:sp>
      <p:sp>
        <p:nvSpPr>
          <p:cNvPr id="897" name="Google Shape;897;g95d8cbd466_1_180"/>
          <p:cNvSpPr txBox="1"/>
          <p:nvPr/>
        </p:nvSpPr>
        <p:spPr>
          <a:xfrm>
            <a:off x="7575366" y="5267892"/>
            <a:ext cx="1189749" cy="25391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rPr b="0" i="0" lang="en-AU" sz="1050" u="none" cap="none" strike="noStrike">
                <a:solidFill>
                  <a:srgbClr val="000000"/>
                </a:solidFill>
                <a:latin typeface="Arial"/>
                <a:ea typeface="Arial"/>
                <a:cs typeface="Arial"/>
                <a:sym typeface="Arial"/>
              </a:rPr>
              <a:t>Ciais et al., 2020</a:t>
            </a:r>
            <a:endParaRPr b="0" i="0" sz="1400" u="none" cap="none" strike="noStrike">
              <a:solidFill>
                <a:srgbClr val="000000"/>
              </a:solidFill>
              <a:latin typeface="Arial"/>
              <a:ea typeface="Arial"/>
              <a:cs typeface="Arial"/>
              <a:sym typeface="Arial"/>
            </a:endParaRPr>
          </a:p>
        </p:txBody>
      </p:sp>
      <p:pic>
        <p:nvPicPr>
          <p:cNvPr descr="Picture 6" id="898" name="Google Shape;898;g95d8cbd466_1_180"/>
          <p:cNvPicPr preferRelativeResize="0"/>
          <p:nvPr/>
        </p:nvPicPr>
        <p:blipFill rotWithShape="1">
          <a:blip r:embed="rId4">
            <a:alphaModFix/>
          </a:blip>
          <a:srcRect b="0" l="0" r="0" t="0"/>
          <a:stretch/>
        </p:blipFill>
        <p:spPr>
          <a:xfrm>
            <a:off x="7571982" y="5632401"/>
            <a:ext cx="1476816" cy="306288"/>
          </a:xfrm>
          <a:prstGeom prst="rect">
            <a:avLst/>
          </a:prstGeom>
          <a:noFill/>
          <a:ln>
            <a:noFill/>
          </a:ln>
        </p:spPr>
      </p:pic>
    </p:spTree>
  </p:cSld>
  <p:clrMapOvr>
    <a:masterClrMapping/>
  </p:clrMapOvr>
  <p:transition>
    <p:fade/>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sp>
        <p:nvSpPr>
          <p:cNvPr id="903" name="Google Shape;903;g95d8cbd466_1_187"/>
          <p:cNvSpPr txBox="1"/>
          <p:nvPr>
            <p:ph type="title"/>
          </p:nvPr>
        </p:nvSpPr>
        <p:spPr>
          <a:xfrm>
            <a:off x="0" y="5008"/>
            <a:ext cx="9144000" cy="726829"/>
          </a:xfrm>
          <a:prstGeom prst="rect">
            <a:avLst/>
          </a:prstGeom>
          <a:solidFill>
            <a:srgbClr val="08909D"/>
          </a:solid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2700"/>
              <a:buFont typeface="Arimo"/>
              <a:buNone/>
            </a:pPr>
            <a:r>
              <a:rPr lang="en-AU"/>
              <a:t>From ad hoc to systematic observations…</a:t>
            </a:r>
            <a:endParaRPr/>
          </a:p>
        </p:txBody>
      </p:sp>
      <p:sp>
        <p:nvSpPr>
          <p:cNvPr id="904" name="Google Shape;904;g95d8cbd466_1_187"/>
          <p:cNvSpPr txBox="1"/>
          <p:nvPr>
            <p:ph idx="1" type="body"/>
          </p:nvPr>
        </p:nvSpPr>
        <p:spPr>
          <a:xfrm>
            <a:off x="628650" y="1335147"/>
            <a:ext cx="7886700" cy="3263504"/>
          </a:xfrm>
          <a:prstGeom prst="rect">
            <a:avLst/>
          </a:prstGeom>
          <a:noFill/>
          <a:ln>
            <a:noFill/>
          </a:ln>
        </p:spPr>
        <p:txBody>
          <a:bodyPr anchorCtr="0" anchor="t" bIns="45700" lIns="91425" spcFirstLastPara="1" rIns="91425" wrap="square" tIns="45700">
            <a:noAutofit/>
          </a:bodyPr>
          <a:lstStyle/>
          <a:p>
            <a:pPr indent="-257175" lvl="0" marL="257175" rtl="0" algn="l">
              <a:lnSpc>
                <a:spcPct val="114000"/>
              </a:lnSpc>
              <a:spcBef>
                <a:spcPts val="0"/>
              </a:spcBef>
              <a:spcAft>
                <a:spcPts val="0"/>
              </a:spcAft>
              <a:buClr>
                <a:schemeClr val="dk1"/>
              </a:buClr>
              <a:buSzPts val="1800"/>
              <a:buChar char="•"/>
            </a:pPr>
            <a:r>
              <a:rPr lang="en-AU" sz="1800"/>
              <a:t>The current closing of top down and bottom up budgets is unsatisfactory, particularly at country reporting level</a:t>
            </a:r>
            <a:endParaRPr/>
          </a:p>
          <a:p>
            <a:pPr indent="-257175" lvl="0" marL="257175" rtl="0" algn="l">
              <a:lnSpc>
                <a:spcPct val="114000"/>
              </a:lnSpc>
              <a:spcBef>
                <a:spcPts val="450"/>
              </a:spcBef>
              <a:spcAft>
                <a:spcPts val="0"/>
              </a:spcAft>
              <a:buClr>
                <a:schemeClr val="dk1"/>
              </a:buClr>
              <a:buSzPts val="1800"/>
              <a:buChar char="•"/>
            </a:pPr>
            <a:r>
              <a:rPr lang="en-AU" sz="1800"/>
              <a:t>CO</a:t>
            </a:r>
            <a:r>
              <a:rPr baseline="-25000" lang="en-AU" sz="1800"/>
              <a:t>2 </a:t>
            </a:r>
            <a:r>
              <a:rPr lang="en-AU" sz="1800"/>
              <a:t>from space is possible, and has detected peculiarities in the natural C-cycle, CH</a:t>
            </a:r>
            <a:r>
              <a:rPr baseline="-25000" lang="en-AU" sz="1800"/>
              <a:t>4</a:t>
            </a:r>
            <a:r>
              <a:rPr lang="en-AU" sz="1800"/>
              <a:t> hot spot monitoring works well</a:t>
            </a:r>
            <a:endParaRPr/>
          </a:p>
          <a:p>
            <a:pPr indent="-257175" lvl="0" marL="257175" rtl="0" algn="l">
              <a:lnSpc>
                <a:spcPct val="114000"/>
              </a:lnSpc>
              <a:spcBef>
                <a:spcPts val="450"/>
              </a:spcBef>
              <a:spcAft>
                <a:spcPts val="0"/>
              </a:spcAft>
              <a:buClr>
                <a:schemeClr val="dk1"/>
              </a:buClr>
              <a:buSzPts val="1800"/>
              <a:buChar char="•"/>
            </a:pPr>
            <a:r>
              <a:rPr lang="en-AU" sz="1800"/>
              <a:t>To make CO</a:t>
            </a:r>
            <a:r>
              <a:rPr baseline="-25000" lang="en-AU" sz="1800"/>
              <a:t>2</a:t>
            </a:r>
            <a:r>
              <a:rPr lang="en-AU" sz="1800"/>
              <a:t> monitoring from space useful for Paris agreement reporting, stocktake etc., attention is required to the full system of in situ, space based and analysis capabilities</a:t>
            </a:r>
            <a:endParaRPr/>
          </a:p>
        </p:txBody>
      </p:sp>
      <p:pic>
        <p:nvPicPr>
          <p:cNvPr id="905" name="Google Shape;905;g95d8cbd466_1_187"/>
          <p:cNvPicPr preferRelativeResize="0"/>
          <p:nvPr/>
        </p:nvPicPr>
        <p:blipFill rotWithShape="1">
          <a:blip r:embed="rId3">
            <a:alphaModFix/>
          </a:blip>
          <a:srcRect b="0" l="0" r="0" t="0"/>
          <a:stretch/>
        </p:blipFill>
        <p:spPr>
          <a:xfrm>
            <a:off x="1355570" y="4317682"/>
            <a:ext cx="6115050" cy="1683068"/>
          </a:xfrm>
          <a:prstGeom prst="rect">
            <a:avLst/>
          </a:prstGeom>
          <a:noFill/>
          <a:ln>
            <a:noFill/>
          </a:ln>
        </p:spPr>
      </p:pic>
    </p:spTree>
  </p:cSld>
  <p:clrMapOvr>
    <a:masterClrMapping/>
  </p:clrMapOvr>
  <p:transition>
    <p:fade/>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sp>
        <p:nvSpPr>
          <p:cNvPr id="910" name="Google Shape;910;g95d8cbd466_1_193"/>
          <p:cNvSpPr txBox="1"/>
          <p:nvPr>
            <p:ph type="ctrTitle"/>
          </p:nvPr>
        </p:nvSpPr>
        <p:spPr>
          <a:xfrm>
            <a:off x="320979" y="325011"/>
            <a:ext cx="8593211" cy="62714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2400"/>
              <a:buFont typeface="Belleza"/>
              <a:buNone/>
            </a:pPr>
            <a:r>
              <a:rPr lang="en-AU">
                <a:latin typeface="Belleza"/>
                <a:ea typeface="Belleza"/>
                <a:cs typeface="Belleza"/>
                <a:sym typeface="Belleza"/>
              </a:rPr>
              <a:t>A Systematic Approach for Atmospheric Inventories</a:t>
            </a:r>
            <a:endParaRPr/>
          </a:p>
        </p:txBody>
      </p:sp>
      <p:sp>
        <p:nvSpPr>
          <p:cNvPr id="911" name="Google Shape;911;g95d8cbd466_1_193"/>
          <p:cNvSpPr txBox="1"/>
          <p:nvPr>
            <p:ph idx="4294967295" type="sldNum"/>
          </p:nvPr>
        </p:nvSpPr>
        <p:spPr>
          <a:xfrm>
            <a:off x="6235654" y="5654675"/>
            <a:ext cx="1249362" cy="274638"/>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AU"/>
              <a:t>‹#›</a:t>
            </a:fld>
            <a:endParaRPr/>
          </a:p>
        </p:txBody>
      </p:sp>
      <p:grpSp>
        <p:nvGrpSpPr>
          <p:cNvPr id="912" name="Google Shape;912;g95d8cbd466_1_193"/>
          <p:cNvGrpSpPr/>
          <p:nvPr/>
        </p:nvGrpSpPr>
        <p:grpSpPr>
          <a:xfrm>
            <a:off x="152695" y="2001998"/>
            <a:ext cx="8761496" cy="3493534"/>
            <a:chOff x="-46931" y="838647"/>
            <a:chExt cx="11165914" cy="4452265"/>
          </a:xfrm>
        </p:grpSpPr>
        <p:pic>
          <p:nvPicPr>
            <p:cNvPr id="913" name="Google Shape;913;g95d8cbd466_1_193"/>
            <p:cNvPicPr preferRelativeResize="0"/>
            <p:nvPr/>
          </p:nvPicPr>
          <p:blipFill rotWithShape="1">
            <a:blip r:embed="rId3">
              <a:alphaModFix/>
            </a:blip>
            <a:srcRect b="0" l="0" r="0" t="0"/>
            <a:stretch/>
          </p:blipFill>
          <p:spPr>
            <a:xfrm>
              <a:off x="9247694" y="2708697"/>
              <a:ext cx="1868462" cy="2275747"/>
            </a:xfrm>
            <a:prstGeom prst="rect">
              <a:avLst/>
            </a:prstGeom>
            <a:noFill/>
            <a:ln>
              <a:noFill/>
            </a:ln>
          </p:spPr>
        </p:pic>
        <p:sp>
          <p:nvSpPr>
            <p:cNvPr id="914" name="Google Shape;914;g95d8cbd466_1_193"/>
            <p:cNvSpPr/>
            <p:nvPr/>
          </p:nvSpPr>
          <p:spPr>
            <a:xfrm>
              <a:off x="8770367" y="3105307"/>
              <a:ext cx="474116" cy="515200"/>
            </a:xfrm>
            <a:prstGeom prst="rightArrow">
              <a:avLst>
                <a:gd fmla="val 50000" name="adj1"/>
                <a:gd fmla="val 50000" name="adj2"/>
              </a:avLst>
            </a:prstGeom>
            <a:solidFill>
              <a:schemeClr val="accent1"/>
            </a:solidFill>
            <a:ln cap="flat" cmpd="sng" w="25400">
              <a:solidFill>
                <a:srgbClr val="00A2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915" name="Google Shape;915;g95d8cbd466_1_193"/>
            <p:cNvPicPr preferRelativeResize="0"/>
            <p:nvPr/>
          </p:nvPicPr>
          <p:blipFill rotWithShape="1">
            <a:blip r:embed="rId4">
              <a:alphaModFix/>
            </a:blip>
            <a:srcRect b="0" l="0" r="0" t="0"/>
            <a:stretch/>
          </p:blipFill>
          <p:spPr>
            <a:xfrm>
              <a:off x="9202870" y="838647"/>
              <a:ext cx="1916113" cy="1717029"/>
            </a:xfrm>
            <a:prstGeom prst="rect">
              <a:avLst/>
            </a:prstGeom>
            <a:noFill/>
            <a:ln>
              <a:noFill/>
            </a:ln>
          </p:spPr>
        </p:pic>
        <p:sp>
          <p:nvSpPr>
            <p:cNvPr id="916" name="Google Shape;916;g95d8cbd466_1_193"/>
            <p:cNvSpPr/>
            <p:nvPr/>
          </p:nvSpPr>
          <p:spPr>
            <a:xfrm>
              <a:off x="8770367" y="1482426"/>
              <a:ext cx="474116" cy="515200"/>
            </a:xfrm>
            <a:prstGeom prst="rightArrow">
              <a:avLst>
                <a:gd fmla="val 50000" name="adj1"/>
                <a:gd fmla="val 50000" name="adj2"/>
              </a:avLst>
            </a:prstGeom>
            <a:solidFill>
              <a:schemeClr val="accent1"/>
            </a:solidFill>
            <a:ln cap="flat" cmpd="sng" w="25400">
              <a:solidFill>
                <a:srgbClr val="00A2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17" name="Google Shape;917;g95d8cbd466_1_193"/>
            <p:cNvSpPr/>
            <p:nvPr/>
          </p:nvSpPr>
          <p:spPr>
            <a:xfrm>
              <a:off x="1738289" y="1338679"/>
              <a:ext cx="474117" cy="515200"/>
            </a:xfrm>
            <a:prstGeom prst="rightArrow">
              <a:avLst>
                <a:gd fmla="val 50000" name="adj1"/>
                <a:gd fmla="val 50000" name="adj2"/>
              </a:avLst>
            </a:prstGeom>
            <a:solidFill>
              <a:schemeClr val="accent1"/>
            </a:solidFill>
            <a:ln cap="flat" cmpd="sng" w="25400">
              <a:solidFill>
                <a:srgbClr val="00A2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18" name="Google Shape;918;g95d8cbd466_1_193"/>
            <p:cNvSpPr/>
            <p:nvPr/>
          </p:nvSpPr>
          <p:spPr>
            <a:xfrm>
              <a:off x="1738289" y="2332625"/>
              <a:ext cx="474117" cy="515200"/>
            </a:xfrm>
            <a:prstGeom prst="rightArrow">
              <a:avLst>
                <a:gd fmla="val 50000" name="adj1"/>
                <a:gd fmla="val 50000" name="adj2"/>
              </a:avLst>
            </a:prstGeom>
            <a:solidFill>
              <a:schemeClr val="accent1"/>
            </a:solidFill>
            <a:ln cap="flat" cmpd="sng" w="25400">
              <a:solidFill>
                <a:srgbClr val="00A2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19" name="Google Shape;919;g95d8cbd466_1_193"/>
            <p:cNvSpPr/>
            <p:nvPr/>
          </p:nvSpPr>
          <p:spPr>
            <a:xfrm>
              <a:off x="1738289" y="3285665"/>
              <a:ext cx="474117" cy="515200"/>
            </a:xfrm>
            <a:prstGeom prst="rightArrow">
              <a:avLst>
                <a:gd fmla="val 50000" name="adj1"/>
                <a:gd fmla="val 50000" name="adj2"/>
              </a:avLst>
            </a:prstGeom>
            <a:solidFill>
              <a:schemeClr val="accent1"/>
            </a:solidFill>
            <a:ln cap="flat" cmpd="sng" w="25400">
              <a:solidFill>
                <a:srgbClr val="00A2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20" name="Google Shape;920;g95d8cbd466_1_193"/>
            <p:cNvSpPr/>
            <p:nvPr/>
          </p:nvSpPr>
          <p:spPr>
            <a:xfrm>
              <a:off x="1738289" y="4275077"/>
              <a:ext cx="474117" cy="515200"/>
            </a:xfrm>
            <a:prstGeom prst="rightArrow">
              <a:avLst>
                <a:gd fmla="val 50000" name="adj1"/>
                <a:gd fmla="val 50000" name="adj2"/>
              </a:avLst>
            </a:prstGeom>
            <a:solidFill>
              <a:schemeClr val="accent1"/>
            </a:solidFill>
            <a:ln cap="flat" cmpd="sng" w="25400">
              <a:solidFill>
                <a:srgbClr val="00A2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921" name="Google Shape;921;g95d8cbd466_1_193"/>
            <p:cNvPicPr preferRelativeResize="0"/>
            <p:nvPr/>
          </p:nvPicPr>
          <p:blipFill rotWithShape="1">
            <a:blip r:embed="rId5">
              <a:alphaModFix/>
            </a:blip>
            <a:srcRect b="0" l="0" r="0" t="0"/>
            <a:stretch/>
          </p:blipFill>
          <p:spPr>
            <a:xfrm>
              <a:off x="-46931" y="1126196"/>
              <a:ext cx="1743607" cy="4017612"/>
            </a:xfrm>
            <a:prstGeom prst="rect">
              <a:avLst/>
            </a:prstGeom>
            <a:noFill/>
            <a:ln>
              <a:noFill/>
            </a:ln>
          </p:spPr>
        </p:pic>
        <p:pic>
          <p:nvPicPr>
            <p:cNvPr id="922" name="Google Shape;922;g95d8cbd466_1_193"/>
            <p:cNvPicPr preferRelativeResize="0"/>
            <p:nvPr/>
          </p:nvPicPr>
          <p:blipFill rotWithShape="1">
            <a:blip r:embed="rId6">
              <a:alphaModFix/>
            </a:blip>
            <a:srcRect b="0" l="0" r="0" t="0"/>
            <a:stretch/>
          </p:blipFill>
          <p:spPr>
            <a:xfrm>
              <a:off x="2189204" y="919701"/>
              <a:ext cx="6565961" cy="4371211"/>
            </a:xfrm>
            <a:prstGeom prst="rect">
              <a:avLst/>
            </a:prstGeom>
            <a:noFill/>
            <a:ln>
              <a:noFill/>
            </a:ln>
          </p:spPr>
        </p:pic>
      </p:grpSp>
      <p:pic>
        <p:nvPicPr>
          <p:cNvPr descr="Picture 6" id="923" name="Google Shape;923;g95d8cbd466_1_193"/>
          <p:cNvPicPr preferRelativeResize="0"/>
          <p:nvPr/>
        </p:nvPicPr>
        <p:blipFill rotWithShape="1">
          <a:blip r:embed="rId7">
            <a:alphaModFix/>
          </a:blip>
          <a:srcRect b="0" l="0" r="0" t="0"/>
          <a:stretch/>
        </p:blipFill>
        <p:spPr>
          <a:xfrm>
            <a:off x="7571982" y="5632401"/>
            <a:ext cx="1476816" cy="30628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7" name="Shape 927"/>
        <p:cNvGrpSpPr/>
        <p:nvPr/>
      </p:nvGrpSpPr>
      <p:grpSpPr>
        <a:xfrm>
          <a:off x="0" y="0"/>
          <a:ext cx="0" cy="0"/>
          <a:chOff x="0" y="0"/>
          <a:chExt cx="0" cy="0"/>
        </a:xfrm>
      </p:grpSpPr>
      <p:pic>
        <p:nvPicPr>
          <p:cNvPr id="928" name="Google Shape;928;g95d8cbd466_1_210"/>
          <p:cNvPicPr preferRelativeResize="0"/>
          <p:nvPr/>
        </p:nvPicPr>
        <p:blipFill rotWithShape="1">
          <a:blip r:embed="rId3">
            <a:alphaModFix/>
          </a:blip>
          <a:srcRect b="0" l="0" r="0" t="0"/>
          <a:stretch/>
        </p:blipFill>
        <p:spPr>
          <a:xfrm>
            <a:off x="6252210" y="2637331"/>
            <a:ext cx="2891790" cy="1583337"/>
          </a:xfrm>
          <a:prstGeom prst="rect">
            <a:avLst/>
          </a:prstGeom>
          <a:noFill/>
          <a:ln>
            <a:noFill/>
          </a:ln>
        </p:spPr>
      </p:pic>
      <p:sp>
        <p:nvSpPr>
          <p:cNvPr id="929" name="Google Shape;929;g95d8cbd466_1_210"/>
          <p:cNvSpPr txBox="1"/>
          <p:nvPr>
            <p:ph type="title"/>
          </p:nvPr>
        </p:nvSpPr>
        <p:spPr>
          <a:xfrm>
            <a:off x="0" y="5008"/>
            <a:ext cx="9144000" cy="726829"/>
          </a:xfrm>
          <a:prstGeom prst="rect">
            <a:avLst/>
          </a:prstGeom>
          <a:solidFill>
            <a:srgbClr val="08909D"/>
          </a:solid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2700"/>
              <a:buFont typeface="Arimo"/>
              <a:buNone/>
            </a:pPr>
            <a:r>
              <a:rPr lang="en-AU"/>
              <a:t>Role of GCOS</a:t>
            </a:r>
            <a:endParaRPr/>
          </a:p>
        </p:txBody>
      </p:sp>
      <p:sp>
        <p:nvSpPr>
          <p:cNvPr id="930" name="Google Shape;930;g95d8cbd466_1_210"/>
          <p:cNvSpPr txBox="1"/>
          <p:nvPr>
            <p:ph idx="1" type="body"/>
          </p:nvPr>
        </p:nvSpPr>
        <p:spPr>
          <a:xfrm>
            <a:off x="457200" y="996463"/>
            <a:ext cx="6275070" cy="5129702"/>
          </a:xfrm>
          <a:prstGeom prst="rect">
            <a:avLst/>
          </a:prstGeom>
          <a:noFill/>
          <a:ln>
            <a:noFill/>
          </a:ln>
        </p:spPr>
        <p:txBody>
          <a:bodyPr anchorCtr="0" anchor="t" bIns="45700" lIns="91425" spcFirstLastPara="1" rIns="91425" wrap="square" tIns="45700">
            <a:noAutofit/>
          </a:bodyPr>
          <a:lstStyle/>
          <a:p>
            <a:pPr indent="-257175" lvl="0" marL="257175" rtl="0" algn="l">
              <a:lnSpc>
                <a:spcPct val="94000"/>
              </a:lnSpc>
              <a:spcBef>
                <a:spcPts val="0"/>
              </a:spcBef>
              <a:spcAft>
                <a:spcPts val="0"/>
              </a:spcAft>
              <a:buClr>
                <a:schemeClr val="dk1"/>
              </a:buClr>
              <a:buSzPts val="1679"/>
              <a:buChar char="•"/>
            </a:pPr>
            <a:r>
              <a:rPr lang="en-AU" sz="1679"/>
              <a:t>Review current ECVs related to carbon cycle (in progress)</a:t>
            </a:r>
            <a:endParaRPr/>
          </a:p>
          <a:p>
            <a:pPr indent="-257175" lvl="0" marL="257175" rtl="0" algn="l">
              <a:lnSpc>
                <a:spcPct val="94000"/>
              </a:lnSpc>
              <a:spcBef>
                <a:spcPts val="450"/>
              </a:spcBef>
              <a:spcAft>
                <a:spcPts val="0"/>
              </a:spcAft>
              <a:buClr>
                <a:schemeClr val="dk1"/>
              </a:buClr>
              <a:buSzPts val="1679"/>
              <a:buChar char="•"/>
            </a:pPr>
            <a:r>
              <a:rPr lang="en-AU" sz="1679"/>
              <a:t>Define new requirements for satellite and in situ data from the user (UNFCCC) perspective at a range of spatial scales, taking their temporal variability into account.</a:t>
            </a:r>
            <a:endParaRPr/>
          </a:p>
          <a:p>
            <a:pPr indent="-257175" lvl="0" marL="257175" rtl="0" algn="l">
              <a:lnSpc>
                <a:spcPct val="94000"/>
              </a:lnSpc>
              <a:spcBef>
                <a:spcPts val="450"/>
              </a:spcBef>
              <a:spcAft>
                <a:spcPts val="0"/>
              </a:spcAft>
              <a:buClr>
                <a:schemeClr val="dk1"/>
              </a:buClr>
              <a:buSzPts val="1679"/>
              <a:buChar char="•"/>
            </a:pPr>
            <a:r>
              <a:rPr lang="en-AU" sz="1679"/>
              <a:t>Distinguish between fluxes and stocks, making the link explicit </a:t>
            </a:r>
            <a:endParaRPr/>
          </a:p>
          <a:p>
            <a:pPr indent="-257175" lvl="0" marL="257175" rtl="0" algn="l">
              <a:lnSpc>
                <a:spcPct val="94000"/>
              </a:lnSpc>
              <a:spcBef>
                <a:spcPts val="450"/>
              </a:spcBef>
              <a:spcAft>
                <a:spcPts val="0"/>
              </a:spcAft>
              <a:buClr>
                <a:schemeClr val="dk1"/>
              </a:buClr>
              <a:buSzPts val="1679"/>
              <a:buChar char="•"/>
            </a:pPr>
            <a:r>
              <a:rPr lang="en-AU" sz="1679"/>
              <a:t>What do we need to do?</a:t>
            </a:r>
            <a:endParaRPr/>
          </a:p>
          <a:p>
            <a:pPr indent="0" lvl="0" marL="0" rtl="0" algn="l">
              <a:lnSpc>
                <a:spcPct val="94000"/>
              </a:lnSpc>
              <a:spcBef>
                <a:spcPts val="450"/>
              </a:spcBef>
              <a:spcAft>
                <a:spcPts val="0"/>
              </a:spcAft>
              <a:buClr>
                <a:schemeClr val="dk1"/>
              </a:buClr>
              <a:buSzPts val="1680"/>
              <a:buNone/>
            </a:pPr>
            <a:r>
              <a:t/>
            </a:r>
            <a:endParaRPr sz="1679"/>
          </a:p>
          <a:p>
            <a:pPr indent="-214313" lvl="1" marL="557213" rtl="0" algn="l">
              <a:lnSpc>
                <a:spcPct val="94000"/>
              </a:lnSpc>
              <a:spcBef>
                <a:spcPts val="450"/>
              </a:spcBef>
              <a:spcAft>
                <a:spcPts val="0"/>
              </a:spcAft>
              <a:buClr>
                <a:schemeClr val="dk1"/>
              </a:buClr>
              <a:buSzPts val="1470"/>
              <a:buChar char="–"/>
            </a:pPr>
            <a:r>
              <a:rPr lang="en-AU" sz="1470"/>
              <a:t>Engage in discussion with space agencies (through CEOS </a:t>
            </a:r>
            <a:endParaRPr/>
          </a:p>
          <a:p>
            <a:pPr indent="-214313" lvl="1" marL="557213" rtl="0" algn="l">
              <a:lnSpc>
                <a:spcPct val="94000"/>
              </a:lnSpc>
              <a:spcBef>
                <a:spcPts val="450"/>
              </a:spcBef>
              <a:spcAft>
                <a:spcPts val="0"/>
              </a:spcAft>
              <a:buClr>
                <a:schemeClr val="dk1"/>
              </a:buClr>
              <a:buSzPts val="1470"/>
              <a:buChar char="–"/>
            </a:pPr>
            <a:r>
              <a:rPr lang="en-AU" sz="1470"/>
              <a:t>task force)</a:t>
            </a:r>
            <a:endParaRPr/>
          </a:p>
          <a:p>
            <a:pPr indent="-214313" lvl="1" marL="557213" rtl="0" algn="l">
              <a:lnSpc>
                <a:spcPct val="94000"/>
              </a:lnSpc>
              <a:spcBef>
                <a:spcPts val="450"/>
              </a:spcBef>
              <a:spcAft>
                <a:spcPts val="0"/>
              </a:spcAft>
              <a:buClr>
                <a:schemeClr val="dk1"/>
              </a:buClr>
              <a:buSzPts val="1470"/>
              <a:buChar char="–"/>
            </a:pPr>
            <a:r>
              <a:rPr lang="en-AU" sz="1470"/>
              <a:t>Engage with in situ community (through GAW, ICOS etc)</a:t>
            </a:r>
            <a:endParaRPr/>
          </a:p>
          <a:p>
            <a:pPr indent="-214313" lvl="1" marL="557213" rtl="0" algn="l">
              <a:lnSpc>
                <a:spcPct val="94000"/>
              </a:lnSpc>
              <a:spcBef>
                <a:spcPts val="450"/>
              </a:spcBef>
              <a:spcAft>
                <a:spcPts val="0"/>
              </a:spcAft>
              <a:buClr>
                <a:schemeClr val="dk1"/>
              </a:buClr>
              <a:buSzPts val="1470"/>
              <a:buChar char="–"/>
            </a:pPr>
            <a:r>
              <a:rPr lang="en-AU" sz="1470"/>
              <a:t>Include ocean, land and atmosphere expert in one group</a:t>
            </a:r>
            <a:endParaRPr/>
          </a:p>
          <a:p>
            <a:pPr indent="-120968" lvl="1" marL="557213" rtl="0" algn="l">
              <a:lnSpc>
                <a:spcPct val="94000"/>
              </a:lnSpc>
              <a:spcBef>
                <a:spcPts val="450"/>
              </a:spcBef>
              <a:spcAft>
                <a:spcPts val="0"/>
              </a:spcAft>
              <a:buClr>
                <a:schemeClr val="dk1"/>
              </a:buClr>
              <a:buSzPts val="1470"/>
              <a:buNone/>
            </a:pPr>
            <a:r>
              <a:t/>
            </a:r>
            <a:endParaRPr sz="1470"/>
          </a:p>
          <a:p>
            <a:pPr indent="-257175" lvl="0" marL="257175" rtl="0" algn="l">
              <a:lnSpc>
                <a:spcPct val="94000"/>
              </a:lnSpc>
              <a:spcBef>
                <a:spcPts val="450"/>
              </a:spcBef>
              <a:spcAft>
                <a:spcPts val="0"/>
              </a:spcAft>
              <a:buClr>
                <a:schemeClr val="dk1"/>
              </a:buClr>
              <a:buSzPts val="1679"/>
              <a:buChar char="•"/>
            </a:pPr>
            <a:r>
              <a:rPr lang="en-AU" sz="1679"/>
              <a:t>Arrive at a new, relevant set of GHG requirements in the new IP (2022)</a:t>
            </a:r>
            <a:endParaRPr/>
          </a:p>
        </p:txBody>
      </p:sp>
      <p:pic>
        <p:nvPicPr>
          <p:cNvPr id="931" name="Google Shape;931;g95d8cbd466_1_210"/>
          <p:cNvPicPr preferRelativeResize="0"/>
          <p:nvPr/>
        </p:nvPicPr>
        <p:blipFill rotWithShape="1">
          <a:blip r:embed="rId4">
            <a:alphaModFix/>
          </a:blip>
          <a:srcRect b="0" l="0" r="0" t="0"/>
          <a:stretch/>
        </p:blipFill>
        <p:spPr>
          <a:xfrm>
            <a:off x="6387465" y="5578781"/>
            <a:ext cx="2621280" cy="1223944"/>
          </a:xfrm>
          <a:prstGeom prst="rect">
            <a:avLst/>
          </a:prstGeom>
          <a:noFill/>
          <a:ln>
            <a:noFill/>
          </a:ln>
        </p:spPr>
      </p:pic>
    </p:spTree>
  </p:cSld>
  <p:clrMapOvr>
    <a:masterClrMapping/>
  </p:clrMapOvr>
  <p:transition>
    <p:fade/>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sp>
        <p:nvSpPr>
          <p:cNvPr id="936" name="Google Shape;936;g95d8cbd466_1_217"/>
          <p:cNvSpPr txBox="1"/>
          <p:nvPr>
            <p:ph type="title"/>
          </p:nvPr>
        </p:nvSpPr>
        <p:spPr>
          <a:xfrm>
            <a:off x="0" y="5008"/>
            <a:ext cx="9144000" cy="726829"/>
          </a:xfrm>
          <a:prstGeom prst="rect">
            <a:avLst/>
          </a:prstGeom>
          <a:solidFill>
            <a:srgbClr val="08909D"/>
          </a:solid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lt1"/>
              </a:buClr>
              <a:buSzPts val="2700"/>
              <a:buFont typeface="Arimo"/>
              <a:buNone/>
            </a:pPr>
            <a:r>
              <a:rPr lang="en-AU"/>
              <a:t>Climate Observation Conference</a:t>
            </a:r>
            <a:endParaRPr/>
          </a:p>
        </p:txBody>
      </p:sp>
      <p:sp>
        <p:nvSpPr>
          <p:cNvPr id="937" name="Google Shape;937;g95d8cbd466_1_217"/>
          <p:cNvSpPr txBox="1"/>
          <p:nvPr/>
        </p:nvSpPr>
        <p:spPr>
          <a:xfrm>
            <a:off x="-1" y="1406127"/>
            <a:ext cx="9144001" cy="334707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AU" sz="1800" u="none" cap="none" strike="noStrike">
                <a:solidFill>
                  <a:srgbClr val="000000"/>
                </a:solidFill>
                <a:latin typeface="Arial"/>
                <a:ea typeface="Arial"/>
                <a:cs typeface="Arial"/>
                <a:sym typeface="Arial"/>
              </a:rPr>
              <a:t>Sponsored by EUMETSAT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AU" sz="1800" u="none" cap="none" strike="noStrike">
                <a:solidFill>
                  <a:srgbClr val="000000"/>
                </a:solidFill>
                <a:latin typeface="Arial"/>
                <a:ea typeface="Arial"/>
                <a:cs typeface="Arial"/>
                <a:sym typeface="Arial"/>
              </a:rPr>
              <a:t>2nd Climate Observation Conference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AU" sz="1800" u="none" cap="none" strike="noStrike">
                <a:solidFill>
                  <a:srgbClr val="000000"/>
                </a:solidFill>
                <a:latin typeface="Arial"/>
                <a:ea typeface="Arial"/>
                <a:cs typeface="Arial"/>
                <a:sym typeface="Arial"/>
              </a:rPr>
              <a:t> 12–14 October 2021, Darmstadt, Germany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0" i="0" lang="en-AU" sz="105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0" i="0" lang="en-AU" sz="1050" u="none" cap="none" strike="noStrike">
                <a:solidFill>
                  <a:srgbClr val="000000"/>
                </a:solidFill>
                <a:latin typeface="Arial"/>
                <a:ea typeface="Arial"/>
                <a:cs typeface="Arial"/>
                <a:sym typeface="Arial"/>
              </a:rPr>
              <a:t>This conference follows on from the first climate observations conference, Global Climate Observation: The Road to The Future held on 2–4 March 2016 in Amsterdam.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1" i="0" lang="en-AU" sz="1050" u="none" cap="none" strike="noStrike">
                <a:solidFill>
                  <a:srgbClr val="000000"/>
                </a:solidFill>
                <a:latin typeface="Arial"/>
                <a:ea typeface="Arial"/>
                <a:cs typeface="Arial"/>
                <a:sym typeface="Arial"/>
              </a:rPr>
              <a:t>AIM</a:t>
            </a:r>
            <a:r>
              <a:rPr b="0" i="0" lang="en-AU" sz="1050" u="none" cap="none" strike="noStrike">
                <a:solidFill>
                  <a:srgbClr val="000000"/>
                </a:solidFill>
                <a:latin typeface="Arial"/>
                <a:ea typeface="Arial"/>
                <a:cs typeface="Arial"/>
                <a:sym typeface="Arial"/>
              </a:rPr>
              <a:t>:   assess how well the current global climate observing system supports current and near-term user needs for climate information.  In particular the meeting will examine how well observations of the global Earth cycles (the global energy balance, global water and carbon cycles, and explaining changing conditions of the biosphere) support users’ needs for climate data.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0" i="0" lang="en-AU" sz="1050" u="none" cap="none" strike="noStrike">
                <a:solidFill>
                  <a:srgbClr val="000000"/>
                </a:solidFill>
                <a:latin typeface="Arial"/>
                <a:ea typeface="Arial"/>
                <a:cs typeface="Arial"/>
                <a:sym typeface="Arial"/>
              </a:rPr>
              <a:t>The outputs will provide inputs into the </a:t>
            </a:r>
            <a:r>
              <a:rPr b="1" i="0" lang="en-AU" sz="1050" u="none" cap="none" strike="noStrike">
                <a:solidFill>
                  <a:srgbClr val="000000"/>
                </a:solidFill>
                <a:latin typeface="Arial"/>
                <a:ea typeface="Arial"/>
                <a:cs typeface="Arial"/>
                <a:sym typeface="Arial"/>
              </a:rPr>
              <a:t>next GCOS implementation plan </a:t>
            </a:r>
            <a:r>
              <a:rPr b="0" i="0" lang="en-AU" sz="1050" u="none" cap="none" strike="noStrike">
                <a:solidFill>
                  <a:srgbClr val="000000"/>
                </a:solidFill>
                <a:latin typeface="Arial"/>
                <a:ea typeface="Arial"/>
                <a:cs typeface="Arial"/>
                <a:sym typeface="Arial"/>
              </a:rPr>
              <a:t>which will make recommendations to meteorological networks, major observing systems and satellite agencies and will be presented to the UNFCCC in 2022 as a contribution towards the UNFCCC’s Global Stocktake.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0" i="0" lang="en-AU" sz="1050" u="none" cap="none" strike="noStrike">
                <a:solidFill>
                  <a:srgbClr val="000000"/>
                </a:solidFill>
                <a:latin typeface="Arial"/>
                <a:ea typeface="Arial"/>
                <a:cs typeface="Arial"/>
                <a:sym typeface="Arial"/>
              </a:rPr>
              <a:t>Opportunity for experts dealing with climate observations and other key stakeholders to review and give input to and feedback on the production of the Implementation Plan.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0" i="0" lang="en-AU" sz="105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0" i="0" lang="en-AU" sz="1050" u="none" cap="none" strike="noStrike">
                <a:solidFill>
                  <a:srgbClr val="000000"/>
                </a:solidFill>
                <a:latin typeface="Arial"/>
                <a:ea typeface="Arial"/>
                <a:cs typeface="Arial"/>
                <a:sym typeface="Arial"/>
              </a:rPr>
              <a:t>Invitation for papers and posters in the autumn 2020. </a:t>
            </a:r>
            <a:endParaRPr b="0" i="0" sz="1400" u="none" cap="none" strike="noStrike">
              <a:solidFill>
                <a:srgbClr val="000000"/>
              </a:solidFill>
              <a:latin typeface="Arial"/>
              <a:ea typeface="Arial"/>
              <a:cs typeface="Arial"/>
              <a:sym typeface="Arial"/>
            </a:endParaRPr>
          </a:p>
        </p:txBody>
      </p:sp>
      <p:pic>
        <p:nvPicPr>
          <p:cNvPr descr="A picture containing drawing&#10;&#10;Description automatically generated" id="938" name="Google Shape;938;g95d8cbd466_1_217"/>
          <p:cNvPicPr preferRelativeResize="0"/>
          <p:nvPr/>
        </p:nvPicPr>
        <p:blipFill rotWithShape="1">
          <a:blip r:embed="rId3">
            <a:alphaModFix/>
          </a:blip>
          <a:srcRect b="0" l="0" r="0" t="0"/>
          <a:stretch/>
        </p:blipFill>
        <p:spPr>
          <a:xfrm>
            <a:off x="3953377" y="5526813"/>
            <a:ext cx="1923420" cy="437464"/>
          </a:xfrm>
          <a:prstGeom prst="rect">
            <a:avLst/>
          </a:prstGeom>
          <a:noFill/>
          <a:ln>
            <a:noFill/>
          </a:ln>
        </p:spPr>
      </p:pic>
      <p:pic>
        <p:nvPicPr>
          <p:cNvPr descr="A close up of a sign&#10;&#10;Description automatically generated" id="939" name="Google Shape;939;g95d8cbd466_1_217"/>
          <p:cNvPicPr preferRelativeResize="0"/>
          <p:nvPr/>
        </p:nvPicPr>
        <p:blipFill rotWithShape="1">
          <a:blip r:embed="rId4">
            <a:alphaModFix/>
          </a:blip>
          <a:srcRect b="0" l="0" r="0" t="0"/>
          <a:stretch/>
        </p:blipFill>
        <p:spPr>
          <a:xfrm>
            <a:off x="8037242" y="1503440"/>
            <a:ext cx="941129" cy="704928"/>
          </a:xfrm>
          <a:prstGeom prst="rect">
            <a:avLst/>
          </a:prstGeom>
          <a:noFill/>
          <a:ln>
            <a:noFill/>
          </a:ln>
        </p:spPr>
      </p:pic>
    </p:spTree>
  </p:cSld>
  <p:clrMapOvr>
    <a:masterClrMapping/>
  </p:clrMapOvr>
  <p:transition>
    <p:fade/>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3" name="Shape 943"/>
        <p:cNvGrpSpPr/>
        <p:nvPr/>
      </p:nvGrpSpPr>
      <p:grpSpPr>
        <a:xfrm>
          <a:off x="0" y="0"/>
          <a:ext cx="0" cy="0"/>
          <a:chOff x="0" y="0"/>
          <a:chExt cx="0" cy="0"/>
        </a:xfrm>
      </p:grpSpPr>
      <p:sp>
        <p:nvSpPr>
          <p:cNvPr id="944" name="Google Shape;944;g916e58ef88_0_49"/>
          <p:cNvSpPr txBox="1"/>
          <p:nvPr>
            <p:ph type="title"/>
          </p:nvPr>
        </p:nvSpPr>
        <p:spPr>
          <a:xfrm>
            <a:off x="622804" y="2765500"/>
            <a:ext cx="7894200" cy="993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3000"/>
              <a:buFont typeface="Arial"/>
              <a:buNone/>
            </a:pPr>
            <a:r>
              <a:rPr b="1" i="0" lang="en-AU" sz="3000" u="none" cap="none" strike="noStrike">
                <a:solidFill>
                  <a:schemeClr val="lt1"/>
                </a:solidFill>
                <a:latin typeface="Helvetica Neue"/>
                <a:ea typeface="Helvetica Neue"/>
                <a:cs typeface="Helvetica Neue"/>
                <a:sym typeface="Helvetica Neue"/>
              </a:rPr>
              <a:t>CEOS AFOLU Roadmap</a:t>
            </a:r>
            <a:endParaRPr b="1" i="0" sz="3000" u="none" cap="none" strike="noStrike">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rPr b="1" i="0" lang="en-AU" sz="2400" u="none" cap="none" strike="noStrike">
                <a:solidFill>
                  <a:srgbClr val="93C47D"/>
                </a:solidFill>
                <a:latin typeface="Helvetica Neue"/>
                <a:ea typeface="Helvetica Neue"/>
                <a:cs typeface="Helvetica Neue"/>
                <a:sym typeface="Helvetica Neue"/>
              </a:rPr>
              <a:t>Task Team</a:t>
            </a:r>
            <a:br>
              <a:rPr b="1" i="0" lang="en-AU" sz="3000" u="none" cap="none" strike="noStrike">
                <a:solidFill>
                  <a:srgbClr val="93C47D"/>
                </a:solidFill>
                <a:latin typeface="Helvetica Neue"/>
                <a:ea typeface="Helvetica Neue"/>
                <a:cs typeface="Helvetica Neue"/>
                <a:sym typeface="Helvetica Neue"/>
              </a:rPr>
            </a:br>
            <a:endParaRPr b="1" i="0" sz="3000" u="none" cap="none" strike="noStrike">
              <a:solidFill>
                <a:srgbClr val="93C47D"/>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400"/>
              <a:buFont typeface="Arial"/>
              <a:buNone/>
            </a:pPr>
            <a:r>
              <a:rPr b="1" i="0" lang="en-AU" sz="2300" u="none" cap="none" strike="noStrike">
                <a:solidFill>
                  <a:srgbClr val="FFFFFF"/>
                </a:solidFill>
                <a:latin typeface="Helvetica Neue"/>
                <a:ea typeface="Helvetica Neue"/>
                <a:cs typeface="Helvetica Neue"/>
                <a:sym typeface="Helvetica Neue"/>
              </a:rPr>
              <a:t>Osamu Ochiai (JAXA) &amp; </a:t>
            </a:r>
            <a:endParaRPr b="1" i="0" sz="23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400"/>
              <a:buFont typeface="Arial"/>
              <a:buNone/>
            </a:pPr>
            <a:r>
              <a:rPr b="1" i="0" lang="en-AU" sz="2300" u="none" cap="none" strike="noStrike">
                <a:solidFill>
                  <a:srgbClr val="FFFFFF"/>
                </a:solidFill>
                <a:latin typeface="Helvetica Neue"/>
                <a:ea typeface="Helvetica Neue"/>
                <a:cs typeface="Helvetica Neue"/>
                <a:sym typeface="Helvetica Neue"/>
              </a:rPr>
              <a:t>Frank Martin Seifert (ESA)</a:t>
            </a:r>
            <a:endParaRPr b="1" i="0" sz="23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FFFFFF"/>
              </a:solidFill>
              <a:latin typeface="Helvetica Neue"/>
              <a:ea typeface="Helvetica Neue"/>
              <a:cs typeface="Helvetica Neue"/>
              <a:sym typeface="Helvetica Neue"/>
            </a:endParaRPr>
          </a:p>
        </p:txBody>
      </p:sp>
      <p:sp>
        <p:nvSpPr>
          <p:cNvPr id="945" name="Google Shape;945;g916e58ef88_0_49"/>
          <p:cNvSpPr/>
          <p:nvPr/>
        </p:nvSpPr>
        <p:spPr>
          <a:xfrm>
            <a:off x="648539" y="4820700"/>
            <a:ext cx="4810800" cy="25416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a:p>
            <a:pPr indent="0" lvl="0" marL="0" marR="0" rtl="0" algn="l">
              <a:lnSpc>
                <a:spcPct val="150000"/>
              </a:lnSpc>
              <a:spcBef>
                <a:spcPts val="0"/>
              </a:spcBef>
              <a:spcAft>
                <a:spcPts val="0"/>
              </a:spcAft>
              <a:buClr>
                <a:schemeClr val="dk1"/>
              </a:buClr>
              <a:buSzPts val="1800"/>
              <a:buFont typeface="Arial"/>
              <a:buNone/>
            </a:pPr>
            <a:r>
              <a:rPr b="0" i="0" lang="en-AU" sz="1800" u="none" cap="none" strike="noStrike">
                <a:solidFill>
                  <a:schemeClr val="lt1"/>
                </a:solidFill>
                <a:latin typeface="Arial"/>
                <a:ea typeface="Arial"/>
                <a:cs typeface="Arial"/>
                <a:sym typeface="Arial"/>
              </a:rPr>
              <a:t>CEOS SIT Technical Workshop 2020</a:t>
            </a:r>
            <a:endParaRPr b="0" i="0" sz="14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dk1"/>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p:txBody>
      </p:sp>
      <p:pic>
        <p:nvPicPr>
          <p:cNvPr id="946" name="Google Shape;946;g916e58ef88_0_49"/>
          <p:cNvPicPr preferRelativeResize="0"/>
          <p:nvPr/>
        </p:nvPicPr>
        <p:blipFill rotWithShape="1">
          <a:blip r:embed="rId3">
            <a:alphaModFix/>
          </a:blip>
          <a:srcRect b="0" l="0" r="0" t="0"/>
          <a:stretch/>
        </p:blipFill>
        <p:spPr>
          <a:xfrm>
            <a:off x="622789" y="1217405"/>
            <a:ext cx="2507906" cy="993132"/>
          </a:xfrm>
          <a:prstGeom prst="rect">
            <a:avLst/>
          </a:prstGeom>
          <a:noFill/>
          <a:ln>
            <a:noFill/>
          </a:ln>
        </p:spPr>
      </p:pic>
      <p:sp>
        <p:nvSpPr>
          <p:cNvPr id="947" name="Google Shape;947;g916e58ef88_0_49"/>
          <p:cNvSpPr txBox="1"/>
          <p:nvPr/>
        </p:nvSpPr>
        <p:spPr>
          <a:xfrm>
            <a:off x="622789" y="2246634"/>
            <a:ext cx="2806200" cy="210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50"/>
              <a:buFont typeface="Arial"/>
              <a:buNone/>
            </a:pPr>
            <a:r>
              <a:rPr b="1" i="0" lang="en-AU" sz="1050" u="none" cap="none" strike="noStrike">
                <a:solidFill>
                  <a:schemeClr val="lt1"/>
                </a:solidFill>
                <a:latin typeface="Helvetica Neue"/>
                <a:ea typeface="Helvetica Neue"/>
                <a:cs typeface="Helvetica Neue"/>
                <a:sym typeface="Helvetica Neue"/>
              </a:rPr>
              <a:t>Committee on Earth Observation Satellites</a:t>
            </a:r>
            <a:endParaRPr b="0" i="0" sz="1400" u="none" cap="none" strike="noStrike">
              <a:solidFill>
                <a:srgbClr val="000000"/>
              </a:solidFill>
              <a:latin typeface="Arial"/>
              <a:ea typeface="Arial"/>
              <a:cs typeface="Arial"/>
              <a:sym typeface="Arial"/>
            </a:endParaRPr>
          </a:p>
        </p:txBody>
      </p:sp>
      <p:sp>
        <p:nvSpPr>
          <p:cNvPr id="948" name="Google Shape;948;g916e58ef88_0_49"/>
          <p:cNvSpPr/>
          <p:nvPr/>
        </p:nvSpPr>
        <p:spPr>
          <a:xfrm>
            <a:off x="7819825" y="330575"/>
            <a:ext cx="1067100" cy="1067100"/>
          </a:xfrm>
          <a:prstGeom prst="star12">
            <a:avLst>
              <a:gd fmla="val 37500" name="adj"/>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AU"/>
              <a:t>10</a:t>
            </a:r>
            <a:r>
              <a:rPr b="0" i="0" lang="en-AU" sz="1400" u="none" cap="none" strike="noStrike">
                <a:solidFill>
                  <a:srgbClr val="000000"/>
                </a:solidFill>
                <a:latin typeface="Arial"/>
                <a:ea typeface="Arial"/>
                <a:cs typeface="Arial"/>
                <a:sym typeface="Arial"/>
              </a:rPr>
              <a:t> mins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2" name="Shape 952"/>
        <p:cNvGrpSpPr/>
        <p:nvPr/>
      </p:nvGrpSpPr>
      <p:grpSpPr>
        <a:xfrm>
          <a:off x="0" y="0"/>
          <a:ext cx="0" cy="0"/>
          <a:chOff x="0" y="0"/>
          <a:chExt cx="0" cy="0"/>
        </a:xfrm>
      </p:grpSpPr>
      <p:sp>
        <p:nvSpPr>
          <p:cNvPr id="953" name="Google Shape;953;g93b9a23176_1_0"/>
          <p:cNvSpPr/>
          <p:nvPr>
            <p:ph idx="12" type="sldNum"/>
          </p:nvPr>
        </p:nvSpPr>
        <p:spPr>
          <a:xfrm>
            <a:off x="8763000" y="6629400"/>
            <a:ext cx="304800" cy="187200"/>
          </a:xfrm>
          <a:prstGeom prst="roundRect">
            <a:avLst>
              <a:gd fmla="val 16667" name="adj"/>
            </a:avLst>
          </a:prstGeom>
          <a:solidFill>
            <a:schemeClr val="lt1">
              <a:alpha val="46274"/>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SzPts val="1100"/>
              <a:buNone/>
            </a:pPr>
            <a:fld id="{00000000-1234-1234-1234-123412341234}" type="slidenum">
              <a:rPr lang="en-AU"/>
              <a:t>‹#›</a:t>
            </a:fld>
            <a:endParaRPr/>
          </a:p>
        </p:txBody>
      </p:sp>
      <p:sp>
        <p:nvSpPr>
          <p:cNvPr id="954" name="Google Shape;954;g93b9a23176_1_0"/>
          <p:cNvSpPr txBox="1"/>
          <p:nvPr>
            <p:ph idx="1" type="body"/>
          </p:nvPr>
        </p:nvSpPr>
        <p:spPr>
          <a:xfrm>
            <a:off x="76200" y="1219200"/>
            <a:ext cx="8991600" cy="5597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500"/>
              </a:spcBef>
              <a:spcAft>
                <a:spcPts val="0"/>
              </a:spcAft>
              <a:buSzPts val="2000"/>
              <a:buNone/>
            </a:pPr>
            <a:r>
              <a:rPr b="0" lang="en-AU" sz="2400">
                <a:latin typeface="Arial"/>
                <a:ea typeface="Arial"/>
                <a:cs typeface="Arial"/>
                <a:sym typeface="Arial"/>
              </a:rPr>
              <a:t>The importance of NDCs to Paris Agreement, and specifically the Global StockTake (GST), raises new challenges around country needs and implications for using EO data with greater emphasis on mitigation and adaptation, and national-level datasets.</a:t>
            </a:r>
            <a:endParaRPr b="0" sz="2400">
              <a:latin typeface="Arial"/>
              <a:ea typeface="Arial"/>
              <a:cs typeface="Arial"/>
              <a:sym typeface="Arial"/>
            </a:endParaRPr>
          </a:p>
          <a:p>
            <a:pPr indent="-266700" lvl="0" marL="914400" rtl="0" algn="l">
              <a:lnSpc>
                <a:spcPct val="100000"/>
              </a:lnSpc>
              <a:spcBef>
                <a:spcPts val="500"/>
              </a:spcBef>
              <a:spcAft>
                <a:spcPts val="0"/>
              </a:spcAft>
              <a:buClr>
                <a:srgbClr val="00B050"/>
              </a:buClr>
              <a:buSzPts val="600"/>
              <a:buFont typeface="Calibri"/>
              <a:buChar char="•"/>
            </a:pPr>
            <a:r>
              <a:rPr b="0" i="1" lang="en-AU" sz="1900">
                <a:solidFill>
                  <a:srgbClr val="00B050"/>
                </a:solidFill>
                <a:latin typeface="Arial"/>
                <a:ea typeface="Arial"/>
                <a:cs typeface="Arial"/>
                <a:sym typeface="Arial"/>
              </a:rPr>
              <a:t>“...if Land Use, Land Use Change and Forestry targets involved in the initial NDCs  were implemented in full, this would represent approximately </a:t>
            </a:r>
            <a:r>
              <a:rPr i="1" lang="en-AU" sz="1900" u="sng">
                <a:solidFill>
                  <a:srgbClr val="00B050"/>
                </a:solidFill>
                <a:latin typeface="Arial"/>
                <a:ea typeface="Arial"/>
                <a:cs typeface="Arial"/>
                <a:sym typeface="Arial"/>
              </a:rPr>
              <a:t>a quarter</a:t>
            </a:r>
            <a:r>
              <a:rPr b="0" i="1" lang="en-AU" sz="1900">
                <a:solidFill>
                  <a:srgbClr val="00B050"/>
                </a:solidFill>
                <a:latin typeface="Arial"/>
                <a:ea typeface="Arial"/>
                <a:cs typeface="Arial"/>
                <a:sym typeface="Arial"/>
              </a:rPr>
              <a:t> of pledged mitigation efforts up to 2030 “</a:t>
            </a:r>
            <a:endParaRPr b="0" i="1" sz="1900">
              <a:solidFill>
                <a:srgbClr val="00B050"/>
              </a:solidFill>
              <a:latin typeface="Arial"/>
              <a:ea typeface="Arial"/>
              <a:cs typeface="Arial"/>
              <a:sym typeface="Arial"/>
            </a:endParaRPr>
          </a:p>
          <a:p>
            <a:pPr indent="0" lvl="0" marL="0" rtl="0" algn="l">
              <a:lnSpc>
                <a:spcPct val="90000"/>
              </a:lnSpc>
              <a:spcBef>
                <a:spcPts val="0"/>
              </a:spcBef>
              <a:spcAft>
                <a:spcPts val="0"/>
              </a:spcAft>
              <a:buSzPts val="2000"/>
              <a:buNone/>
            </a:pPr>
            <a:r>
              <a:t/>
            </a:r>
            <a:endParaRPr b="0" sz="2400">
              <a:latin typeface="Arial"/>
              <a:ea typeface="Arial"/>
              <a:cs typeface="Arial"/>
              <a:sym typeface="Arial"/>
            </a:endParaRPr>
          </a:p>
          <a:p>
            <a:pPr indent="0" lvl="0" marL="0" rtl="0" algn="just">
              <a:lnSpc>
                <a:spcPct val="100000"/>
              </a:lnSpc>
              <a:spcBef>
                <a:spcPts val="0"/>
              </a:spcBef>
              <a:spcAft>
                <a:spcPts val="1000"/>
              </a:spcAft>
              <a:buClr>
                <a:schemeClr val="dk1"/>
              </a:buClr>
              <a:buSzPts val="1100"/>
              <a:buFont typeface="Arial"/>
              <a:buNone/>
            </a:pPr>
            <a:r>
              <a:rPr b="0" lang="en-AU" sz="2400">
                <a:latin typeface="Arial"/>
                <a:ea typeface="Arial"/>
                <a:cs typeface="Arial"/>
                <a:sym typeface="Arial"/>
              </a:rPr>
              <a:t>JAXA and ESA explore the development of a CEOS AFOLU Roadmap. The aim of the Roadmap is to assess the will, direction and capability of the relevant CEOS Agencies, with the SIT Chair team supporting communications with Principals and identifying team nominees. </a:t>
            </a:r>
            <a:endParaRPr b="0" sz="1800">
              <a:latin typeface="Calibri"/>
              <a:ea typeface="Calibri"/>
              <a:cs typeface="Calibri"/>
              <a:sym typeface="Calibri"/>
            </a:endParaRPr>
          </a:p>
        </p:txBody>
      </p:sp>
      <p:sp>
        <p:nvSpPr>
          <p:cNvPr id="955" name="Google Shape;955;g93b9a23176_1_0"/>
          <p:cNvSpPr txBox="1"/>
          <p:nvPr>
            <p:ph idx="2" type="body"/>
          </p:nvPr>
        </p:nvSpPr>
        <p:spPr>
          <a:xfrm>
            <a:off x="2212025" y="0"/>
            <a:ext cx="4953000" cy="11049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500"/>
              </a:spcBef>
              <a:spcAft>
                <a:spcPts val="0"/>
              </a:spcAft>
              <a:buSzPts val="2800"/>
              <a:buNone/>
            </a:pPr>
            <a:r>
              <a:rPr lang="en-AU" sz="3600">
                <a:solidFill>
                  <a:srgbClr val="FFFFFF"/>
                </a:solidFill>
              </a:rPr>
              <a:t>Overview</a:t>
            </a:r>
            <a:r>
              <a:rPr lang="en-AU" sz="4900">
                <a:solidFill>
                  <a:srgbClr val="FFFFFF"/>
                </a:solidFill>
                <a:latin typeface="Arial"/>
                <a:ea typeface="Arial"/>
                <a:cs typeface="Arial"/>
                <a:sym typeface="Arial"/>
              </a:rPr>
              <a:t> </a:t>
            </a:r>
            <a:endParaRPr sz="45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sp>
        <p:nvSpPr>
          <p:cNvPr id="960" name="Google Shape;960;g93b9a23176_1_18"/>
          <p:cNvSpPr/>
          <p:nvPr>
            <p:ph idx="12" type="sldNum"/>
          </p:nvPr>
        </p:nvSpPr>
        <p:spPr>
          <a:xfrm>
            <a:off x="8763000" y="6629400"/>
            <a:ext cx="304800" cy="187200"/>
          </a:xfrm>
          <a:prstGeom prst="roundRect">
            <a:avLst>
              <a:gd fmla="val 16667" name="adj"/>
            </a:avLst>
          </a:prstGeom>
          <a:solidFill>
            <a:schemeClr val="lt1">
              <a:alpha val="46274"/>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SzPts val="1100"/>
              <a:buNone/>
            </a:pPr>
            <a:fld id="{00000000-1234-1234-1234-123412341234}" type="slidenum">
              <a:rPr lang="en-AU"/>
              <a:t>‹#›</a:t>
            </a:fld>
            <a:endParaRPr/>
          </a:p>
        </p:txBody>
      </p:sp>
      <p:sp>
        <p:nvSpPr>
          <p:cNvPr id="961" name="Google Shape;961;g93b9a23176_1_18"/>
          <p:cNvSpPr txBox="1"/>
          <p:nvPr>
            <p:ph idx="1" type="body"/>
          </p:nvPr>
        </p:nvSpPr>
        <p:spPr>
          <a:xfrm>
            <a:off x="109200" y="1181100"/>
            <a:ext cx="4638600" cy="5638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500"/>
              </a:spcBef>
              <a:spcAft>
                <a:spcPts val="0"/>
              </a:spcAft>
              <a:buSzPts val="2000"/>
              <a:buNone/>
            </a:pPr>
            <a:r>
              <a:rPr lang="en-AU" sz="2300"/>
              <a:t>Osamu Ochiai, JAXA &amp; GFOI (Co-Lead)</a:t>
            </a:r>
            <a:endParaRPr sz="2300"/>
          </a:p>
          <a:p>
            <a:pPr indent="0" lvl="0" marL="0" rtl="0" algn="l">
              <a:lnSpc>
                <a:spcPct val="100000"/>
              </a:lnSpc>
              <a:spcBef>
                <a:spcPts val="500"/>
              </a:spcBef>
              <a:spcAft>
                <a:spcPts val="0"/>
              </a:spcAft>
              <a:buSzPts val="2000"/>
              <a:buNone/>
            </a:pPr>
            <a:r>
              <a:rPr lang="en-AU" sz="2300"/>
              <a:t>Frank-Martin Seifert, ESA &amp; GFOI (Co-Lead)</a:t>
            </a:r>
            <a:endParaRPr sz="2300"/>
          </a:p>
          <a:p>
            <a:pPr indent="0" lvl="0" marL="0" rtl="0" algn="l">
              <a:lnSpc>
                <a:spcPct val="100000"/>
              </a:lnSpc>
              <a:spcBef>
                <a:spcPts val="500"/>
              </a:spcBef>
              <a:spcAft>
                <a:spcPts val="0"/>
              </a:spcAft>
              <a:buSzPts val="2000"/>
              <a:buNone/>
            </a:pPr>
            <a:r>
              <a:rPr lang="en-AU" sz="2300"/>
              <a:t>Stephen Ward, JAXA</a:t>
            </a:r>
            <a:endParaRPr sz="2300"/>
          </a:p>
          <a:p>
            <a:pPr indent="0" lvl="0" marL="0" rtl="0" algn="l">
              <a:lnSpc>
                <a:spcPct val="100000"/>
              </a:lnSpc>
              <a:spcBef>
                <a:spcPts val="500"/>
              </a:spcBef>
              <a:spcAft>
                <a:spcPts val="0"/>
              </a:spcAft>
              <a:buSzPts val="2000"/>
              <a:buNone/>
            </a:pPr>
            <a:r>
              <a:rPr lang="en-AU" sz="2300"/>
              <a:t>Ake Rosenqvist, JAXA</a:t>
            </a:r>
            <a:endParaRPr sz="2300"/>
          </a:p>
          <a:p>
            <a:pPr indent="0" lvl="0" marL="0" rtl="0" algn="l">
              <a:lnSpc>
                <a:spcPct val="100000"/>
              </a:lnSpc>
              <a:spcBef>
                <a:spcPts val="500"/>
              </a:spcBef>
              <a:spcAft>
                <a:spcPts val="0"/>
              </a:spcAft>
              <a:buSzPts val="2000"/>
              <a:buNone/>
            </a:pPr>
            <a:r>
              <a:rPr lang="en-AU" sz="2300"/>
              <a:t>Takeo Tadono, JAXA</a:t>
            </a:r>
            <a:endParaRPr sz="2300"/>
          </a:p>
          <a:p>
            <a:pPr indent="0" lvl="0" marL="0" rtl="0" algn="l">
              <a:lnSpc>
                <a:spcPct val="100000"/>
              </a:lnSpc>
              <a:spcBef>
                <a:spcPts val="500"/>
              </a:spcBef>
              <a:spcAft>
                <a:spcPts val="0"/>
              </a:spcAft>
              <a:buClr>
                <a:schemeClr val="dk1"/>
              </a:buClr>
              <a:buSzPts val="1100"/>
              <a:buFont typeface="Arial"/>
              <a:buNone/>
            </a:pPr>
            <a:r>
              <a:rPr lang="en-AU" sz="2300"/>
              <a:t>Richard Lucas, ESA/CCI</a:t>
            </a:r>
            <a:endParaRPr sz="2300"/>
          </a:p>
          <a:p>
            <a:pPr indent="0" lvl="0" marL="0" rtl="0" algn="l">
              <a:lnSpc>
                <a:spcPct val="100000"/>
              </a:lnSpc>
              <a:spcBef>
                <a:spcPts val="500"/>
              </a:spcBef>
              <a:spcAft>
                <a:spcPts val="0"/>
              </a:spcAft>
              <a:buSzPts val="2000"/>
              <a:buNone/>
            </a:pPr>
            <a:r>
              <a:rPr lang="en-AU" sz="2300"/>
              <a:t>Shaun Quegan, UK</a:t>
            </a:r>
            <a:endParaRPr sz="2300"/>
          </a:p>
          <a:p>
            <a:pPr indent="0" lvl="0" marL="0" rtl="0" algn="l">
              <a:lnSpc>
                <a:spcPct val="100000"/>
              </a:lnSpc>
              <a:spcBef>
                <a:spcPts val="500"/>
              </a:spcBef>
              <a:spcAft>
                <a:spcPts val="0"/>
              </a:spcAft>
              <a:buSzPts val="2000"/>
              <a:buNone/>
            </a:pPr>
            <a:r>
              <a:rPr lang="en-AU" sz="2300"/>
              <a:t>Heather Kay, UK</a:t>
            </a:r>
            <a:endParaRPr sz="2300"/>
          </a:p>
          <a:p>
            <a:pPr indent="0" lvl="0" marL="0" rtl="0" algn="l">
              <a:lnSpc>
                <a:spcPct val="100000"/>
              </a:lnSpc>
              <a:spcBef>
                <a:spcPts val="500"/>
              </a:spcBef>
              <a:spcAft>
                <a:spcPts val="0"/>
              </a:spcAft>
              <a:buSzPts val="2000"/>
              <a:buNone/>
            </a:pPr>
            <a:r>
              <a:rPr lang="en-AU" sz="2300"/>
              <a:t>Ian Jarvis, GEO-GLAM</a:t>
            </a:r>
            <a:endParaRPr sz="2300"/>
          </a:p>
          <a:p>
            <a:pPr indent="0" lvl="0" marL="0" rtl="0" algn="l">
              <a:lnSpc>
                <a:spcPct val="100000"/>
              </a:lnSpc>
              <a:spcBef>
                <a:spcPts val="500"/>
              </a:spcBef>
              <a:spcAft>
                <a:spcPts val="0"/>
              </a:spcAft>
              <a:buSzPts val="2000"/>
              <a:buNone/>
            </a:pPr>
            <a:r>
              <a:rPr lang="en-AU" sz="2300"/>
              <a:t>Alyssa Whitcraft, GEO-GLAM</a:t>
            </a:r>
            <a:endParaRPr sz="2300"/>
          </a:p>
          <a:p>
            <a:pPr indent="0" lvl="0" marL="0" rtl="0" algn="l">
              <a:lnSpc>
                <a:spcPct val="100000"/>
              </a:lnSpc>
              <a:spcBef>
                <a:spcPts val="500"/>
              </a:spcBef>
              <a:spcAft>
                <a:spcPts val="0"/>
              </a:spcAft>
              <a:buClr>
                <a:schemeClr val="dk1"/>
              </a:buClr>
              <a:buSzPts val="1100"/>
              <a:buFont typeface="Arial"/>
              <a:buNone/>
            </a:pPr>
            <a:r>
              <a:t/>
            </a:r>
            <a:endParaRPr sz="2300"/>
          </a:p>
        </p:txBody>
      </p:sp>
      <p:sp>
        <p:nvSpPr>
          <p:cNvPr id="962" name="Google Shape;962;g93b9a23176_1_18"/>
          <p:cNvSpPr txBox="1"/>
          <p:nvPr>
            <p:ph idx="2" type="body"/>
          </p:nvPr>
        </p:nvSpPr>
        <p:spPr>
          <a:xfrm>
            <a:off x="1981200" y="152400"/>
            <a:ext cx="5391300" cy="7239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500"/>
              </a:spcBef>
              <a:spcAft>
                <a:spcPts val="0"/>
              </a:spcAft>
              <a:buSzPts val="2800"/>
              <a:buNone/>
            </a:pPr>
            <a:r>
              <a:rPr lang="en-AU" sz="3600"/>
              <a:t>AFOLU Team (so far)</a:t>
            </a:r>
            <a:endParaRPr sz="3600"/>
          </a:p>
        </p:txBody>
      </p:sp>
      <p:sp>
        <p:nvSpPr>
          <p:cNvPr id="963" name="Google Shape;963;g93b9a23176_1_18"/>
          <p:cNvSpPr txBox="1"/>
          <p:nvPr>
            <p:ph idx="1" type="body"/>
          </p:nvPr>
        </p:nvSpPr>
        <p:spPr>
          <a:xfrm>
            <a:off x="4747800" y="1181100"/>
            <a:ext cx="4320000" cy="5257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500"/>
              </a:spcBef>
              <a:spcAft>
                <a:spcPts val="0"/>
              </a:spcAft>
              <a:buClr>
                <a:schemeClr val="dk1"/>
              </a:buClr>
              <a:buSzPts val="1100"/>
              <a:buFont typeface="Arial"/>
              <a:buNone/>
            </a:pPr>
            <a:r>
              <a:rPr lang="en-AU" sz="2300"/>
              <a:t>Steven Labahn, USGS</a:t>
            </a:r>
            <a:endParaRPr sz="2300"/>
          </a:p>
          <a:p>
            <a:pPr indent="0" lvl="0" marL="0" rtl="0" algn="l">
              <a:lnSpc>
                <a:spcPct val="100000"/>
              </a:lnSpc>
              <a:spcBef>
                <a:spcPts val="500"/>
              </a:spcBef>
              <a:spcAft>
                <a:spcPts val="0"/>
              </a:spcAft>
              <a:buClr>
                <a:schemeClr val="dk1"/>
              </a:buClr>
              <a:buSzPts val="1100"/>
              <a:buFont typeface="Arial"/>
              <a:buNone/>
            </a:pPr>
            <a:r>
              <a:rPr lang="en-AU" sz="2300"/>
              <a:t>Michael Falkowski, NASA</a:t>
            </a:r>
            <a:endParaRPr sz="2300"/>
          </a:p>
          <a:p>
            <a:pPr indent="0" lvl="0" marL="0" rtl="0" algn="l">
              <a:lnSpc>
                <a:spcPct val="100000"/>
              </a:lnSpc>
              <a:spcBef>
                <a:spcPts val="500"/>
              </a:spcBef>
              <a:spcAft>
                <a:spcPts val="0"/>
              </a:spcAft>
              <a:buClr>
                <a:schemeClr val="dk1"/>
              </a:buClr>
              <a:buSzPts val="1100"/>
              <a:buFont typeface="Arial"/>
              <a:buNone/>
            </a:pPr>
            <a:r>
              <a:rPr lang="en-AU" sz="2300"/>
              <a:t>Laura Duncanson, UMD</a:t>
            </a:r>
            <a:endParaRPr sz="2300"/>
          </a:p>
          <a:p>
            <a:pPr indent="0" lvl="0" marL="0" rtl="0" algn="l">
              <a:lnSpc>
                <a:spcPct val="100000"/>
              </a:lnSpc>
              <a:spcBef>
                <a:spcPts val="500"/>
              </a:spcBef>
              <a:spcAft>
                <a:spcPts val="0"/>
              </a:spcAft>
              <a:buClr>
                <a:schemeClr val="dk1"/>
              </a:buClr>
              <a:buSzPts val="1100"/>
              <a:buFont typeface="Arial"/>
              <a:buNone/>
            </a:pPr>
            <a:r>
              <a:rPr lang="en-AU" sz="2300"/>
              <a:t>Brad Doorn, NASA</a:t>
            </a:r>
            <a:endParaRPr sz="2300"/>
          </a:p>
          <a:p>
            <a:pPr indent="0" lvl="0" marL="0" rtl="0" algn="l">
              <a:lnSpc>
                <a:spcPct val="100000"/>
              </a:lnSpc>
              <a:spcBef>
                <a:spcPts val="500"/>
              </a:spcBef>
              <a:spcAft>
                <a:spcPts val="0"/>
              </a:spcAft>
              <a:buClr>
                <a:schemeClr val="dk1"/>
              </a:buClr>
              <a:buSzPts val="1100"/>
              <a:buFont typeface="Arial"/>
              <a:buNone/>
            </a:pPr>
            <a:r>
              <a:rPr lang="en-AU" sz="2300"/>
              <a:t>Christine Mcmahon-Bognor, NASA</a:t>
            </a:r>
            <a:endParaRPr sz="2300"/>
          </a:p>
          <a:p>
            <a:pPr indent="0" lvl="0" marL="0" rtl="0" algn="l">
              <a:lnSpc>
                <a:spcPct val="100000"/>
              </a:lnSpc>
              <a:spcBef>
                <a:spcPts val="500"/>
              </a:spcBef>
              <a:spcAft>
                <a:spcPts val="0"/>
              </a:spcAft>
              <a:buClr>
                <a:schemeClr val="dk1"/>
              </a:buClr>
              <a:buSzPts val="1100"/>
              <a:buFont typeface="Arial"/>
              <a:buNone/>
            </a:pPr>
            <a:r>
              <a:rPr lang="en-AU" sz="2300"/>
              <a:t>Brian Killough, NASA</a:t>
            </a:r>
            <a:endParaRPr sz="2300"/>
          </a:p>
          <a:p>
            <a:pPr indent="0" lvl="0" marL="0" rtl="0" algn="l">
              <a:lnSpc>
                <a:spcPct val="100000"/>
              </a:lnSpc>
              <a:spcBef>
                <a:spcPts val="500"/>
              </a:spcBef>
              <a:spcAft>
                <a:spcPts val="0"/>
              </a:spcAft>
              <a:buClr>
                <a:schemeClr val="dk1"/>
              </a:buClr>
              <a:buSzPts val="1100"/>
              <a:buFont typeface="Arial"/>
              <a:buNone/>
            </a:pPr>
            <a:r>
              <a:t/>
            </a:r>
            <a:endParaRPr sz="2300"/>
          </a:p>
          <a:p>
            <a:pPr indent="0" lvl="0" marL="0" rtl="0" algn="l">
              <a:lnSpc>
                <a:spcPct val="100000"/>
              </a:lnSpc>
              <a:spcBef>
                <a:spcPts val="500"/>
              </a:spcBef>
              <a:spcAft>
                <a:spcPts val="0"/>
              </a:spcAft>
              <a:buClr>
                <a:schemeClr val="dk1"/>
              </a:buClr>
              <a:buSzPts val="1100"/>
              <a:buFont typeface="Arial"/>
              <a:buNone/>
            </a:pPr>
            <a:r>
              <a:t/>
            </a:r>
            <a:endParaRPr sz="2300"/>
          </a:p>
          <a:p>
            <a:pPr indent="0" lvl="0" marL="0" rtl="0" algn="l">
              <a:lnSpc>
                <a:spcPct val="100000"/>
              </a:lnSpc>
              <a:spcBef>
                <a:spcPts val="500"/>
              </a:spcBef>
              <a:spcAft>
                <a:spcPts val="0"/>
              </a:spcAft>
              <a:buClr>
                <a:schemeClr val="dk1"/>
              </a:buClr>
              <a:buSzPts val="1100"/>
              <a:buFont typeface="Arial"/>
              <a:buNone/>
            </a:pPr>
            <a:r>
              <a:t/>
            </a:r>
            <a:endParaRPr sz="2300"/>
          </a:p>
          <a:p>
            <a:pPr indent="0" lvl="0" marL="0" rtl="0" algn="l">
              <a:lnSpc>
                <a:spcPct val="100000"/>
              </a:lnSpc>
              <a:spcBef>
                <a:spcPts val="500"/>
              </a:spcBef>
              <a:spcAft>
                <a:spcPts val="0"/>
              </a:spcAft>
              <a:buSzPts val="2000"/>
              <a:buNone/>
            </a:pPr>
            <a:r>
              <a:t/>
            </a:r>
            <a:endParaRPr sz="2500"/>
          </a:p>
          <a:p>
            <a:pPr indent="0" lvl="0" marL="0" rtl="0" algn="l">
              <a:lnSpc>
                <a:spcPct val="100000"/>
              </a:lnSpc>
              <a:spcBef>
                <a:spcPts val="500"/>
              </a:spcBef>
              <a:spcAft>
                <a:spcPts val="0"/>
              </a:spcAft>
              <a:buSzPts val="2000"/>
              <a:buNone/>
            </a:pPr>
            <a:r>
              <a:t/>
            </a:r>
            <a:endParaRPr sz="2500"/>
          </a:p>
        </p:txBody>
      </p:sp>
      <p:sp>
        <p:nvSpPr>
          <p:cNvPr id="964" name="Google Shape;964;g93b9a23176_1_18"/>
          <p:cNvSpPr txBox="1"/>
          <p:nvPr>
            <p:ph idx="1" type="body"/>
          </p:nvPr>
        </p:nvSpPr>
        <p:spPr>
          <a:xfrm>
            <a:off x="391650" y="6066675"/>
            <a:ext cx="8132100" cy="6342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500"/>
              </a:spcBef>
              <a:spcAft>
                <a:spcPts val="0"/>
              </a:spcAft>
              <a:buClr>
                <a:schemeClr val="dk1"/>
              </a:buClr>
              <a:buSzPts val="1100"/>
              <a:buFont typeface="Arial"/>
              <a:buNone/>
            </a:pPr>
            <a:r>
              <a:rPr lang="en-AU" sz="2300"/>
              <a:t>Team building up and monthly call meeting since SIT-35</a:t>
            </a:r>
            <a:endParaRPr sz="2300"/>
          </a:p>
          <a:p>
            <a:pPr indent="0" lvl="0" marL="0" rtl="0" algn="ctr">
              <a:lnSpc>
                <a:spcPct val="100000"/>
              </a:lnSpc>
              <a:spcBef>
                <a:spcPts val="500"/>
              </a:spcBef>
              <a:spcAft>
                <a:spcPts val="0"/>
              </a:spcAft>
              <a:buClr>
                <a:schemeClr val="dk1"/>
              </a:buClr>
              <a:buSzPts val="1100"/>
              <a:buFont typeface="Arial"/>
              <a:buNone/>
            </a:pPr>
            <a:r>
              <a:t/>
            </a:r>
            <a:endParaRPr sz="2300"/>
          </a:p>
          <a:p>
            <a:pPr indent="0" lvl="0" marL="0" rtl="0" algn="ctr">
              <a:lnSpc>
                <a:spcPct val="100000"/>
              </a:lnSpc>
              <a:spcBef>
                <a:spcPts val="500"/>
              </a:spcBef>
              <a:spcAft>
                <a:spcPts val="0"/>
              </a:spcAft>
              <a:buClr>
                <a:schemeClr val="dk1"/>
              </a:buClr>
              <a:buSzPts val="1100"/>
              <a:buFont typeface="Arial"/>
              <a:buNone/>
            </a:pPr>
            <a:r>
              <a:t/>
            </a:r>
            <a:endParaRPr sz="2300"/>
          </a:p>
          <a:p>
            <a:pPr indent="0" lvl="0" marL="0" rtl="0" algn="ctr">
              <a:lnSpc>
                <a:spcPct val="100000"/>
              </a:lnSpc>
              <a:spcBef>
                <a:spcPts val="500"/>
              </a:spcBef>
              <a:spcAft>
                <a:spcPts val="0"/>
              </a:spcAft>
              <a:buClr>
                <a:schemeClr val="dk1"/>
              </a:buClr>
              <a:buSzPts val="1100"/>
              <a:buFont typeface="Arial"/>
              <a:buNone/>
            </a:pPr>
            <a:r>
              <a:t/>
            </a:r>
            <a:endParaRPr sz="2300"/>
          </a:p>
          <a:p>
            <a:pPr indent="0" lvl="0" marL="0" rtl="0" algn="ctr">
              <a:lnSpc>
                <a:spcPct val="100000"/>
              </a:lnSpc>
              <a:spcBef>
                <a:spcPts val="500"/>
              </a:spcBef>
              <a:spcAft>
                <a:spcPts val="0"/>
              </a:spcAft>
              <a:buClr>
                <a:schemeClr val="dk1"/>
              </a:buClr>
              <a:buSzPts val="1100"/>
              <a:buFont typeface="Arial"/>
              <a:buNone/>
            </a:pPr>
            <a:r>
              <a:t/>
            </a:r>
            <a:endParaRPr sz="2300"/>
          </a:p>
          <a:p>
            <a:pPr indent="0" lvl="0" marL="0" rtl="0" algn="ctr">
              <a:lnSpc>
                <a:spcPct val="100000"/>
              </a:lnSpc>
              <a:spcBef>
                <a:spcPts val="500"/>
              </a:spcBef>
              <a:spcAft>
                <a:spcPts val="0"/>
              </a:spcAft>
              <a:buClr>
                <a:schemeClr val="dk1"/>
              </a:buClr>
              <a:buSzPts val="1100"/>
              <a:buFont typeface="Arial"/>
              <a:buNone/>
            </a:pPr>
            <a:r>
              <a:t/>
            </a:r>
            <a:endParaRPr sz="2300"/>
          </a:p>
          <a:p>
            <a:pPr indent="0" lvl="0" marL="0" rtl="0" algn="ctr">
              <a:lnSpc>
                <a:spcPct val="100000"/>
              </a:lnSpc>
              <a:spcBef>
                <a:spcPts val="500"/>
              </a:spcBef>
              <a:spcAft>
                <a:spcPts val="0"/>
              </a:spcAft>
              <a:buSzPts val="2000"/>
              <a:buNone/>
            </a:pPr>
            <a:r>
              <a:t/>
            </a:r>
            <a:endParaRPr sz="2500"/>
          </a:p>
          <a:p>
            <a:pPr indent="0" lvl="0" marL="0" rtl="0" algn="ctr">
              <a:lnSpc>
                <a:spcPct val="100000"/>
              </a:lnSpc>
              <a:spcBef>
                <a:spcPts val="500"/>
              </a:spcBef>
              <a:spcAft>
                <a:spcPts val="0"/>
              </a:spcAft>
              <a:buSzPts val="2000"/>
              <a:buNone/>
            </a:pPr>
            <a:r>
              <a:t/>
            </a:r>
            <a:endParaRPr sz="25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8" name="Shape 968"/>
        <p:cNvGrpSpPr/>
        <p:nvPr/>
      </p:nvGrpSpPr>
      <p:grpSpPr>
        <a:xfrm>
          <a:off x="0" y="0"/>
          <a:ext cx="0" cy="0"/>
          <a:chOff x="0" y="0"/>
          <a:chExt cx="0" cy="0"/>
        </a:xfrm>
      </p:grpSpPr>
      <p:sp>
        <p:nvSpPr>
          <p:cNvPr id="969" name="Google Shape;969;g93b9a23176_1_25"/>
          <p:cNvSpPr/>
          <p:nvPr>
            <p:ph idx="12" type="sldNum"/>
          </p:nvPr>
        </p:nvSpPr>
        <p:spPr>
          <a:xfrm>
            <a:off x="8763000" y="6629400"/>
            <a:ext cx="304800" cy="187200"/>
          </a:xfrm>
          <a:prstGeom prst="roundRect">
            <a:avLst>
              <a:gd fmla="val 16667" name="adj"/>
            </a:avLst>
          </a:prstGeom>
          <a:solidFill>
            <a:schemeClr val="lt1">
              <a:alpha val="46274"/>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SzPts val="1100"/>
              <a:buNone/>
            </a:pPr>
            <a:fld id="{00000000-1234-1234-1234-123412341234}" type="slidenum">
              <a:rPr lang="en-AU"/>
              <a:t>‹#›</a:t>
            </a:fld>
            <a:endParaRPr/>
          </a:p>
        </p:txBody>
      </p:sp>
      <p:sp>
        <p:nvSpPr>
          <p:cNvPr id="970" name="Google Shape;970;g93b9a23176_1_25"/>
          <p:cNvSpPr txBox="1"/>
          <p:nvPr>
            <p:ph idx="1" type="body"/>
          </p:nvPr>
        </p:nvSpPr>
        <p:spPr>
          <a:xfrm>
            <a:off x="76200" y="1219200"/>
            <a:ext cx="8991600" cy="525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500"/>
              </a:spcBef>
              <a:spcAft>
                <a:spcPts val="0"/>
              </a:spcAft>
              <a:buSzPts val="2000"/>
              <a:buNone/>
            </a:pPr>
            <a:r>
              <a:rPr lang="en-AU" sz="3200"/>
              <a:t>Title: A CEOS Roadmap for AFOLU Inputs to the UNFCCC Global Stocktake Process </a:t>
            </a:r>
            <a:br>
              <a:rPr lang="en-AU" sz="3200"/>
            </a:br>
            <a:r>
              <a:rPr b="0" lang="en-AU" sz="3200"/>
              <a:t>(A Discussion Paper for CEOS Plenary)</a:t>
            </a:r>
            <a:endParaRPr b="0" sz="3200"/>
          </a:p>
          <a:p>
            <a:pPr indent="0" lvl="0" marL="0" marR="0" rtl="0" algn="l">
              <a:lnSpc>
                <a:spcPct val="100000"/>
              </a:lnSpc>
              <a:spcBef>
                <a:spcPts val="500"/>
              </a:spcBef>
              <a:spcAft>
                <a:spcPts val="0"/>
              </a:spcAft>
              <a:buSzPts val="2000"/>
              <a:buNone/>
            </a:pPr>
            <a:r>
              <a:t/>
            </a:r>
            <a:endParaRPr sz="1600"/>
          </a:p>
          <a:p>
            <a:pPr indent="0" lvl="0" marL="0" marR="0" rtl="0" algn="l">
              <a:lnSpc>
                <a:spcPct val="100000"/>
              </a:lnSpc>
              <a:spcBef>
                <a:spcPts val="500"/>
              </a:spcBef>
              <a:spcAft>
                <a:spcPts val="0"/>
              </a:spcAft>
              <a:buSzPts val="2000"/>
              <a:buNone/>
            </a:pPr>
            <a:r>
              <a:rPr lang="en-AU" sz="2400"/>
              <a:t>Context:</a:t>
            </a:r>
            <a:endParaRPr sz="2400"/>
          </a:p>
          <a:p>
            <a:pPr indent="-428625" lvl="0" marL="630000" marR="0" rtl="0" algn="l">
              <a:lnSpc>
                <a:spcPct val="100000"/>
              </a:lnSpc>
              <a:spcBef>
                <a:spcPts val="500"/>
              </a:spcBef>
              <a:spcAft>
                <a:spcPts val="0"/>
              </a:spcAft>
              <a:buSzPts val="2400"/>
              <a:buAutoNum type="arabicPeriod"/>
            </a:pPr>
            <a:r>
              <a:rPr lang="en-AU" sz="2400"/>
              <a:t>Introduction</a:t>
            </a:r>
            <a:endParaRPr sz="2400"/>
          </a:p>
          <a:p>
            <a:pPr indent="-428625" lvl="0" marL="630000" marR="0" rtl="0" algn="l">
              <a:lnSpc>
                <a:spcPct val="100000"/>
              </a:lnSpc>
              <a:spcBef>
                <a:spcPts val="0"/>
              </a:spcBef>
              <a:spcAft>
                <a:spcPts val="0"/>
              </a:spcAft>
              <a:buSzPts val="2400"/>
              <a:buAutoNum type="arabicPeriod"/>
            </a:pPr>
            <a:r>
              <a:rPr lang="en-AU" sz="2400"/>
              <a:t>Opportunity of the Global Stocktake</a:t>
            </a:r>
            <a:endParaRPr sz="2400"/>
          </a:p>
          <a:p>
            <a:pPr indent="-428625" lvl="0" marL="630000" marR="0" rtl="0" algn="l">
              <a:lnSpc>
                <a:spcPct val="100000"/>
              </a:lnSpc>
              <a:spcBef>
                <a:spcPts val="0"/>
              </a:spcBef>
              <a:spcAft>
                <a:spcPts val="0"/>
              </a:spcAft>
              <a:buSzPts val="2400"/>
              <a:buAutoNum type="arabicPeriod"/>
            </a:pPr>
            <a:r>
              <a:rPr lang="en-AU" sz="2400"/>
              <a:t>EO Capabilities in support of AFOLU </a:t>
            </a:r>
            <a:endParaRPr sz="2400"/>
          </a:p>
          <a:p>
            <a:pPr indent="-428625" lvl="0" marL="630000" marR="0" rtl="0" algn="l">
              <a:lnSpc>
                <a:spcPct val="100000"/>
              </a:lnSpc>
              <a:spcBef>
                <a:spcPts val="0"/>
              </a:spcBef>
              <a:spcAft>
                <a:spcPts val="0"/>
              </a:spcAft>
              <a:buSzPts val="2400"/>
              <a:buAutoNum type="arabicPeriod"/>
            </a:pPr>
            <a:r>
              <a:rPr lang="en-AU" sz="2400"/>
              <a:t>Deployment of Capabilities</a:t>
            </a:r>
            <a:endParaRPr sz="2400"/>
          </a:p>
          <a:p>
            <a:pPr indent="-428625" lvl="0" marL="630000" marR="0" rtl="0" algn="l">
              <a:lnSpc>
                <a:spcPct val="100000"/>
              </a:lnSpc>
              <a:spcBef>
                <a:spcPts val="0"/>
              </a:spcBef>
              <a:spcAft>
                <a:spcPts val="0"/>
              </a:spcAft>
              <a:buSzPts val="2400"/>
              <a:buAutoNum type="arabicPeriod"/>
            </a:pPr>
            <a:r>
              <a:rPr lang="en-AU" sz="2400"/>
              <a:t>Potential Roadmap Actions</a:t>
            </a:r>
            <a:endParaRPr sz="2400"/>
          </a:p>
          <a:p>
            <a:pPr indent="-428625" lvl="0" marL="630000" marR="0" rtl="0" algn="l">
              <a:lnSpc>
                <a:spcPct val="100000"/>
              </a:lnSpc>
              <a:spcBef>
                <a:spcPts val="0"/>
              </a:spcBef>
              <a:spcAft>
                <a:spcPts val="0"/>
              </a:spcAft>
              <a:buSzPts val="2400"/>
              <a:buAutoNum type="arabicPeriod"/>
            </a:pPr>
            <a:r>
              <a:rPr lang="en-AU" sz="2400"/>
              <a:t>Summary and Next Steps</a:t>
            </a:r>
            <a:endParaRPr sz="2400"/>
          </a:p>
          <a:p>
            <a:pPr indent="-428625" lvl="0" marL="630000" marR="0" rtl="0" algn="l">
              <a:lnSpc>
                <a:spcPct val="100000"/>
              </a:lnSpc>
              <a:spcBef>
                <a:spcPts val="0"/>
              </a:spcBef>
              <a:spcAft>
                <a:spcPts val="0"/>
              </a:spcAft>
              <a:buSzPts val="2400"/>
              <a:buAutoNum type="arabicPeriod"/>
            </a:pPr>
            <a:r>
              <a:rPr lang="en-AU" sz="2400"/>
              <a:t>References</a:t>
            </a:r>
            <a:endParaRPr sz="2400"/>
          </a:p>
          <a:p>
            <a:pPr indent="-428625" lvl="0" marL="630000" marR="0" rtl="0" algn="l">
              <a:lnSpc>
                <a:spcPct val="100000"/>
              </a:lnSpc>
              <a:spcBef>
                <a:spcPts val="0"/>
              </a:spcBef>
              <a:spcAft>
                <a:spcPts val="0"/>
              </a:spcAft>
              <a:buSzPts val="2400"/>
              <a:buAutoNum type="arabicPeriod"/>
            </a:pPr>
            <a:r>
              <a:rPr lang="en-AU" sz="2400"/>
              <a:t>Appendices</a:t>
            </a:r>
            <a:endParaRPr sz="2400"/>
          </a:p>
          <a:p>
            <a:pPr indent="0" lvl="0" marL="0" rtl="0" algn="l">
              <a:lnSpc>
                <a:spcPct val="100000"/>
              </a:lnSpc>
              <a:spcBef>
                <a:spcPts val="500"/>
              </a:spcBef>
              <a:spcAft>
                <a:spcPts val="0"/>
              </a:spcAft>
              <a:buSzPts val="2000"/>
              <a:buNone/>
            </a:pPr>
            <a:r>
              <a:t/>
            </a:r>
            <a:endParaRPr/>
          </a:p>
        </p:txBody>
      </p:sp>
      <p:sp>
        <p:nvSpPr>
          <p:cNvPr id="971" name="Google Shape;971;g93b9a23176_1_25"/>
          <p:cNvSpPr txBox="1"/>
          <p:nvPr>
            <p:ph idx="2" type="body"/>
          </p:nvPr>
        </p:nvSpPr>
        <p:spPr>
          <a:xfrm>
            <a:off x="2212000" y="152400"/>
            <a:ext cx="4953000" cy="7047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500"/>
              </a:spcBef>
              <a:spcAft>
                <a:spcPts val="0"/>
              </a:spcAft>
              <a:buSzPts val="2800"/>
              <a:buNone/>
            </a:pPr>
            <a:r>
              <a:rPr lang="en-AU" sz="3600"/>
              <a:t>Context</a:t>
            </a:r>
            <a:endParaRPr sz="36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sp>
        <p:nvSpPr>
          <p:cNvPr id="976" name="Google Shape;976;g93b9a23176_1_31"/>
          <p:cNvSpPr/>
          <p:nvPr>
            <p:ph idx="12" type="sldNum"/>
          </p:nvPr>
        </p:nvSpPr>
        <p:spPr>
          <a:xfrm>
            <a:off x="8763000" y="6629400"/>
            <a:ext cx="304800" cy="187200"/>
          </a:xfrm>
          <a:prstGeom prst="roundRect">
            <a:avLst>
              <a:gd fmla="val 16667" name="adj"/>
            </a:avLst>
          </a:prstGeom>
          <a:solidFill>
            <a:schemeClr val="lt1">
              <a:alpha val="46274"/>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SzPts val="1100"/>
              <a:buNone/>
            </a:pPr>
            <a:fld id="{00000000-1234-1234-1234-123412341234}" type="slidenum">
              <a:rPr lang="en-AU"/>
              <a:t>‹#›</a:t>
            </a:fld>
            <a:endParaRPr/>
          </a:p>
        </p:txBody>
      </p:sp>
      <p:sp>
        <p:nvSpPr>
          <p:cNvPr id="977" name="Google Shape;977;g93b9a23176_1_31"/>
          <p:cNvSpPr txBox="1"/>
          <p:nvPr>
            <p:ph idx="1" type="body"/>
          </p:nvPr>
        </p:nvSpPr>
        <p:spPr>
          <a:xfrm>
            <a:off x="76200" y="1219200"/>
            <a:ext cx="8991600" cy="5410200"/>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500"/>
              </a:spcBef>
              <a:spcAft>
                <a:spcPts val="0"/>
              </a:spcAft>
              <a:buSzPts val="2400"/>
              <a:buAutoNum type="arabicPeriod"/>
            </a:pPr>
            <a:r>
              <a:rPr lang="en-AU" sz="2400"/>
              <a:t>Provide the case to CEOS and its agencies for investing in development of such a Roadmap</a:t>
            </a:r>
            <a:endParaRPr sz="2400"/>
          </a:p>
          <a:p>
            <a:pPr indent="0" lvl="0" marL="457200" rtl="0" algn="l">
              <a:lnSpc>
                <a:spcPct val="100000"/>
              </a:lnSpc>
              <a:spcBef>
                <a:spcPts val="500"/>
              </a:spcBef>
              <a:spcAft>
                <a:spcPts val="0"/>
              </a:spcAft>
              <a:buSzPts val="2000"/>
              <a:buNone/>
            </a:pPr>
            <a:r>
              <a:t/>
            </a:r>
            <a:endParaRPr sz="2400"/>
          </a:p>
          <a:p>
            <a:pPr indent="-381000" lvl="0" marL="457200" rtl="0" algn="l">
              <a:lnSpc>
                <a:spcPct val="100000"/>
              </a:lnSpc>
              <a:spcBef>
                <a:spcPts val="500"/>
              </a:spcBef>
              <a:spcAft>
                <a:spcPts val="0"/>
              </a:spcAft>
              <a:buSzPts val="2400"/>
              <a:buAutoNum type="arabicPeriod"/>
            </a:pPr>
            <a:r>
              <a:rPr lang="en-AU" sz="2400"/>
              <a:t>Ensure a coordinated and comprehensive response from CEOS and space agencies to policy process</a:t>
            </a:r>
            <a:endParaRPr sz="2400"/>
          </a:p>
          <a:p>
            <a:pPr indent="0" lvl="0" marL="457200" rtl="0" algn="l">
              <a:lnSpc>
                <a:spcPct val="100000"/>
              </a:lnSpc>
              <a:spcBef>
                <a:spcPts val="500"/>
              </a:spcBef>
              <a:spcAft>
                <a:spcPts val="0"/>
              </a:spcAft>
              <a:buSzPts val="2000"/>
              <a:buNone/>
            </a:pPr>
            <a:r>
              <a:t/>
            </a:r>
            <a:endParaRPr sz="2400"/>
          </a:p>
          <a:p>
            <a:pPr indent="-381000" lvl="0" marL="457200" rtl="0" algn="l">
              <a:lnSpc>
                <a:spcPct val="100000"/>
              </a:lnSpc>
              <a:spcBef>
                <a:spcPts val="500"/>
              </a:spcBef>
              <a:spcAft>
                <a:spcPts val="0"/>
              </a:spcAft>
              <a:buSzPts val="2400"/>
              <a:buAutoNum type="arabicPeriod"/>
            </a:pPr>
            <a:r>
              <a:rPr lang="en-AU" sz="2400"/>
              <a:t>Provide a clear statement of the technical capabilities of CEOS agency EO satellite data and their characteristics</a:t>
            </a:r>
            <a:endParaRPr sz="2400"/>
          </a:p>
          <a:p>
            <a:pPr indent="0" lvl="0" marL="457200" rtl="0" algn="l">
              <a:lnSpc>
                <a:spcPct val="100000"/>
              </a:lnSpc>
              <a:spcBef>
                <a:spcPts val="500"/>
              </a:spcBef>
              <a:spcAft>
                <a:spcPts val="0"/>
              </a:spcAft>
              <a:buSzPts val="2000"/>
              <a:buNone/>
            </a:pPr>
            <a:r>
              <a:rPr lang="en-AU" sz="2400"/>
              <a:t> </a:t>
            </a:r>
            <a:endParaRPr sz="2400"/>
          </a:p>
          <a:p>
            <a:pPr indent="-381000" lvl="0" marL="457200" rtl="0" algn="l">
              <a:lnSpc>
                <a:spcPct val="100000"/>
              </a:lnSpc>
              <a:spcBef>
                <a:spcPts val="500"/>
              </a:spcBef>
              <a:spcAft>
                <a:spcPts val="0"/>
              </a:spcAft>
              <a:buSzPts val="2400"/>
              <a:buAutoNum type="arabicPeriod"/>
            </a:pPr>
            <a:r>
              <a:rPr lang="en-AU" sz="2400"/>
              <a:t>Provide a mechanism for further engagement and iteration between CEOS and the GST processes, including in support of the synthesis reports, and with UNFCCC SEC</a:t>
            </a:r>
            <a:endParaRPr sz="2700"/>
          </a:p>
        </p:txBody>
      </p:sp>
      <p:sp>
        <p:nvSpPr>
          <p:cNvPr id="978" name="Google Shape;978;g93b9a23176_1_31"/>
          <p:cNvSpPr txBox="1"/>
          <p:nvPr>
            <p:ph idx="2" type="body"/>
          </p:nvPr>
        </p:nvSpPr>
        <p:spPr>
          <a:xfrm>
            <a:off x="2095500" y="152400"/>
            <a:ext cx="4953000" cy="7428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500"/>
              </a:spcBef>
              <a:spcAft>
                <a:spcPts val="0"/>
              </a:spcAft>
              <a:buSzPts val="2800"/>
              <a:buNone/>
            </a:pPr>
            <a:r>
              <a:rPr lang="en-AU" sz="3600"/>
              <a:t>Objectives</a:t>
            </a:r>
            <a:endParaRPr sz="36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6"/>
          <p:cNvSpPr/>
          <p:nvPr>
            <p:ph idx="12" type="sldNum"/>
          </p:nvPr>
        </p:nvSpPr>
        <p:spPr>
          <a:xfrm>
            <a:off x="8763000" y="6629400"/>
            <a:ext cx="304800" cy="187200"/>
          </a:xfrm>
          <a:prstGeom prst="roundRect">
            <a:avLst>
              <a:gd fmla="val 16667" name="adj"/>
            </a:avLst>
          </a:prstGeom>
          <a:solidFill>
            <a:schemeClr val="lt1">
              <a:alpha val="46666"/>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AU"/>
              <a:t>‹#›</a:t>
            </a:fld>
            <a:endParaRPr/>
          </a:p>
        </p:txBody>
      </p:sp>
      <p:sp>
        <p:nvSpPr>
          <p:cNvPr id="338" name="Google Shape;338;p6"/>
          <p:cNvSpPr txBox="1"/>
          <p:nvPr>
            <p:ph idx="1" type="body"/>
          </p:nvPr>
        </p:nvSpPr>
        <p:spPr>
          <a:xfrm>
            <a:off x="76200" y="1600200"/>
            <a:ext cx="8991600" cy="5257800"/>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500"/>
              </a:spcBef>
              <a:spcAft>
                <a:spcPts val="0"/>
              </a:spcAft>
              <a:buClr>
                <a:schemeClr val="dk1"/>
              </a:buClr>
              <a:buSzPts val="1800"/>
              <a:buFont typeface="Calibri"/>
              <a:buChar char="❏"/>
            </a:pPr>
            <a:r>
              <a:rPr b="0" lang="en-AU" sz="1800">
                <a:solidFill>
                  <a:schemeClr val="dk1"/>
                </a:solidFill>
                <a:latin typeface="Calibri"/>
                <a:ea typeface="Calibri"/>
                <a:cs typeface="Calibri"/>
                <a:sym typeface="Calibri"/>
              </a:rPr>
              <a:t>(Very) big picture… an optimally efficient and effective partnership between space data providers and the main UN and national stakeholders that use our data to make and manage policy.</a:t>
            </a:r>
            <a:endParaRPr b="0" sz="18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b="0" sz="1800">
              <a:solidFill>
                <a:schemeClr val="dk1"/>
              </a:solidFill>
              <a:latin typeface="Calibri"/>
              <a:ea typeface="Calibri"/>
              <a:cs typeface="Calibri"/>
              <a:sym typeface="Calibri"/>
            </a:endParaRPr>
          </a:p>
          <a:p>
            <a:pPr indent="-342900" lvl="0" marL="457200" rtl="0" algn="l">
              <a:lnSpc>
                <a:spcPct val="100000"/>
              </a:lnSpc>
              <a:spcBef>
                <a:spcPts val="500"/>
              </a:spcBef>
              <a:spcAft>
                <a:spcPts val="0"/>
              </a:spcAft>
              <a:buClr>
                <a:schemeClr val="dk1"/>
              </a:buClr>
              <a:buSzPts val="1800"/>
              <a:buFont typeface="Calibri"/>
              <a:buChar char="❏"/>
            </a:pPr>
            <a:r>
              <a:rPr b="0" lang="en-AU" sz="1800">
                <a:solidFill>
                  <a:schemeClr val="dk1"/>
                </a:solidFill>
                <a:latin typeface="Calibri"/>
                <a:ea typeface="Calibri"/>
                <a:cs typeface="Calibri"/>
                <a:sym typeface="Calibri"/>
              </a:rPr>
              <a:t>CEOS exploring more integrated and pro-active relationships with major stakeholders in conventions and national inventories - to accelerate the policy impact and application of our data </a:t>
            </a:r>
            <a:endParaRPr b="0" sz="18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b="0" sz="1800">
              <a:solidFill>
                <a:schemeClr val="dk1"/>
              </a:solidFill>
              <a:latin typeface="Calibri"/>
              <a:ea typeface="Calibri"/>
              <a:cs typeface="Calibri"/>
              <a:sym typeface="Calibri"/>
            </a:endParaRPr>
          </a:p>
          <a:p>
            <a:pPr indent="-342900" lvl="0" marL="457200" rtl="0" algn="l">
              <a:lnSpc>
                <a:spcPct val="100000"/>
              </a:lnSpc>
              <a:spcBef>
                <a:spcPts val="500"/>
              </a:spcBef>
              <a:spcAft>
                <a:spcPts val="0"/>
              </a:spcAft>
              <a:buClr>
                <a:schemeClr val="dk1"/>
              </a:buClr>
              <a:buSzPts val="1800"/>
              <a:buFont typeface="Calibri"/>
              <a:buChar char="❏"/>
            </a:pPr>
            <a:r>
              <a:rPr b="0" lang="en-AU" sz="1800">
                <a:solidFill>
                  <a:schemeClr val="dk1"/>
                </a:solidFill>
                <a:latin typeface="Calibri"/>
                <a:ea typeface="Calibri"/>
                <a:cs typeface="Calibri"/>
                <a:sym typeface="Calibri"/>
              </a:rPr>
              <a:t>Shine a light on the underlying technical work underway in the organisation and agencies and advocate for support from Principals for it to realise its full potential. </a:t>
            </a:r>
            <a:r>
              <a:rPr b="0" i="1" lang="en-AU" sz="1800">
                <a:solidFill>
                  <a:schemeClr val="dk1"/>
                </a:solidFill>
                <a:latin typeface="Calibri"/>
                <a:ea typeface="Calibri"/>
                <a:cs typeface="Calibri"/>
                <a:sym typeface="Calibri"/>
              </a:rPr>
              <a:t>Elevate, escalate, accelerate. </a:t>
            </a:r>
            <a:endParaRPr b="0" i="1" sz="18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b="0" i="1" sz="18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sz="1800">
              <a:solidFill>
                <a:srgbClr val="FF0000"/>
              </a:solidFill>
              <a:latin typeface="Calibri"/>
              <a:ea typeface="Calibri"/>
              <a:cs typeface="Calibri"/>
              <a:sym typeface="Calibri"/>
            </a:endParaRPr>
          </a:p>
          <a:p>
            <a:pPr indent="0" lvl="0" marL="0" rtl="0" algn="l">
              <a:lnSpc>
                <a:spcPct val="100000"/>
              </a:lnSpc>
              <a:spcBef>
                <a:spcPts val="500"/>
              </a:spcBef>
              <a:spcAft>
                <a:spcPts val="0"/>
              </a:spcAft>
              <a:buSzPts val="2000"/>
              <a:buNone/>
            </a:pPr>
            <a:r>
              <a:t/>
            </a:r>
            <a:endParaRPr b="0" sz="1800">
              <a:solidFill>
                <a:schemeClr val="dk1"/>
              </a:solidFill>
              <a:latin typeface="Calibri"/>
              <a:ea typeface="Calibri"/>
              <a:cs typeface="Calibri"/>
              <a:sym typeface="Calibri"/>
            </a:endParaRPr>
          </a:p>
        </p:txBody>
      </p:sp>
      <p:sp>
        <p:nvSpPr>
          <p:cNvPr id="339" name="Google Shape;339;p6"/>
          <p:cNvSpPr txBox="1"/>
          <p:nvPr>
            <p:ph idx="2" type="body"/>
          </p:nvPr>
        </p:nvSpPr>
        <p:spPr>
          <a:xfrm>
            <a:off x="1981200" y="76200"/>
            <a:ext cx="5661600" cy="914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500"/>
              </a:spcBef>
              <a:spcAft>
                <a:spcPts val="0"/>
              </a:spcAft>
              <a:buSzPts val="2800"/>
              <a:buNone/>
            </a:pPr>
            <a:r>
              <a:rPr lang="en-AU"/>
              <a:t>What do we hope to achieve?</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2" name="Shape 982"/>
        <p:cNvGrpSpPr/>
        <p:nvPr/>
      </p:nvGrpSpPr>
      <p:grpSpPr>
        <a:xfrm>
          <a:off x="0" y="0"/>
          <a:ext cx="0" cy="0"/>
          <a:chOff x="0" y="0"/>
          <a:chExt cx="0" cy="0"/>
        </a:xfrm>
      </p:grpSpPr>
      <p:sp>
        <p:nvSpPr>
          <p:cNvPr id="983" name="Google Shape;983;g93b9a23176_2_6"/>
          <p:cNvSpPr/>
          <p:nvPr>
            <p:ph idx="12" type="sldNum"/>
          </p:nvPr>
        </p:nvSpPr>
        <p:spPr>
          <a:xfrm>
            <a:off x="8763000" y="6629400"/>
            <a:ext cx="304800" cy="187200"/>
          </a:xfrm>
          <a:prstGeom prst="roundRect">
            <a:avLst>
              <a:gd fmla="val 16667" name="adj"/>
            </a:avLst>
          </a:prstGeom>
          <a:solidFill>
            <a:schemeClr val="lt1">
              <a:alpha val="46274"/>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SzPts val="1100"/>
              <a:buNone/>
            </a:pPr>
            <a:fld id="{00000000-1234-1234-1234-123412341234}" type="slidenum">
              <a:rPr lang="en-AU"/>
              <a:t>‹#›</a:t>
            </a:fld>
            <a:endParaRPr/>
          </a:p>
        </p:txBody>
      </p:sp>
      <p:sp>
        <p:nvSpPr>
          <p:cNvPr id="984" name="Google Shape;984;g93b9a23176_2_6"/>
          <p:cNvSpPr txBox="1"/>
          <p:nvPr>
            <p:ph idx="1" type="body"/>
          </p:nvPr>
        </p:nvSpPr>
        <p:spPr>
          <a:xfrm>
            <a:off x="76200" y="1219200"/>
            <a:ext cx="8991600" cy="5257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500"/>
              </a:spcBef>
              <a:spcAft>
                <a:spcPts val="0"/>
              </a:spcAft>
              <a:buSzPts val="2000"/>
              <a:buNone/>
            </a:pPr>
            <a:r>
              <a:t/>
            </a:r>
            <a:endParaRPr/>
          </a:p>
        </p:txBody>
      </p:sp>
      <p:sp>
        <p:nvSpPr>
          <p:cNvPr id="985" name="Google Shape;985;g93b9a23176_2_6"/>
          <p:cNvSpPr txBox="1"/>
          <p:nvPr>
            <p:ph idx="2" type="body"/>
          </p:nvPr>
        </p:nvSpPr>
        <p:spPr>
          <a:xfrm>
            <a:off x="1981200" y="76200"/>
            <a:ext cx="5448300" cy="914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500"/>
              </a:spcBef>
              <a:spcAft>
                <a:spcPts val="0"/>
              </a:spcAft>
              <a:buClr>
                <a:schemeClr val="dk1"/>
              </a:buClr>
              <a:buSzPts val="2800"/>
              <a:buFont typeface="Arial"/>
              <a:buNone/>
            </a:pPr>
            <a:r>
              <a:rPr lang="en-AU"/>
              <a:t>CEOS Agencies' Capabilities</a:t>
            </a:r>
            <a:br>
              <a:rPr lang="en-AU"/>
            </a:br>
            <a:r>
              <a:rPr lang="en-AU"/>
              <a:t>Biomass</a:t>
            </a:r>
            <a:endParaRPr/>
          </a:p>
          <a:p>
            <a:pPr indent="0" lvl="0" marL="0" rtl="0" algn="ctr">
              <a:lnSpc>
                <a:spcPct val="100000"/>
              </a:lnSpc>
              <a:spcBef>
                <a:spcPts val="500"/>
              </a:spcBef>
              <a:spcAft>
                <a:spcPts val="0"/>
              </a:spcAft>
              <a:buSzPts val="2800"/>
              <a:buNone/>
            </a:pPr>
            <a:r>
              <a:t/>
            </a:r>
            <a:endParaRPr/>
          </a:p>
        </p:txBody>
      </p:sp>
      <p:pic>
        <p:nvPicPr>
          <p:cNvPr id="986" name="Google Shape;986;g93b9a23176_2_6"/>
          <p:cNvPicPr preferRelativeResize="0"/>
          <p:nvPr/>
        </p:nvPicPr>
        <p:blipFill rotWithShape="1">
          <a:blip r:embed="rId3">
            <a:alphaModFix/>
          </a:blip>
          <a:srcRect b="0" l="0" r="0" t="0"/>
          <a:stretch/>
        </p:blipFill>
        <p:spPr>
          <a:xfrm>
            <a:off x="529431" y="1219200"/>
            <a:ext cx="8085144" cy="5615500"/>
          </a:xfrm>
          <a:prstGeom prst="rect">
            <a:avLst/>
          </a:prstGeom>
          <a:noFill/>
          <a:ln>
            <a:noFill/>
          </a:ln>
        </p:spPr>
      </p:pic>
      <p:sp>
        <p:nvSpPr>
          <p:cNvPr id="987" name="Google Shape;987;g93b9a23176_2_6"/>
          <p:cNvSpPr/>
          <p:nvPr/>
        </p:nvSpPr>
        <p:spPr>
          <a:xfrm>
            <a:off x="6997175" y="2171700"/>
            <a:ext cx="114300" cy="85800"/>
          </a:xfrm>
          <a:prstGeom prst="triangl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g93b9a23176_2_6"/>
          <p:cNvSpPr txBox="1"/>
          <p:nvPr/>
        </p:nvSpPr>
        <p:spPr>
          <a:xfrm>
            <a:off x="6836250" y="2171700"/>
            <a:ext cx="536100" cy="27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AU" sz="900"/>
              <a:t>GST1</a:t>
            </a:r>
            <a:endParaRPr sz="90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2" name="Shape 992"/>
        <p:cNvGrpSpPr/>
        <p:nvPr/>
      </p:nvGrpSpPr>
      <p:grpSpPr>
        <a:xfrm>
          <a:off x="0" y="0"/>
          <a:ext cx="0" cy="0"/>
          <a:chOff x="0" y="0"/>
          <a:chExt cx="0" cy="0"/>
        </a:xfrm>
      </p:grpSpPr>
      <p:sp>
        <p:nvSpPr>
          <p:cNvPr id="993" name="Google Shape;993;g96615e665e_34_9"/>
          <p:cNvSpPr/>
          <p:nvPr>
            <p:ph idx="12" type="sldNum"/>
          </p:nvPr>
        </p:nvSpPr>
        <p:spPr>
          <a:xfrm>
            <a:off x="8763000" y="6629400"/>
            <a:ext cx="304800" cy="187200"/>
          </a:xfrm>
          <a:prstGeom prst="roundRect">
            <a:avLst>
              <a:gd fmla="val 16667" name="adj"/>
            </a:avLst>
          </a:prstGeom>
          <a:solidFill>
            <a:schemeClr val="lt1">
              <a:alpha val="46274"/>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SzPts val="1100"/>
              <a:buNone/>
            </a:pPr>
            <a:fld id="{00000000-1234-1234-1234-123412341234}" type="slidenum">
              <a:rPr lang="en-AU"/>
              <a:t>‹#›</a:t>
            </a:fld>
            <a:endParaRPr/>
          </a:p>
        </p:txBody>
      </p:sp>
      <p:sp>
        <p:nvSpPr>
          <p:cNvPr id="994" name="Google Shape;994;g96615e665e_34_9"/>
          <p:cNvSpPr txBox="1"/>
          <p:nvPr>
            <p:ph idx="2" type="body"/>
          </p:nvPr>
        </p:nvSpPr>
        <p:spPr>
          <a:xfrm>
            <a:off x="1981200" y="76200"/>
            <a:ext cx="5448300" cy="914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500"/>
              </a:spcBef>
              <a:spcAft>
                <a:spcPts val="0"/>
              </a:spcAft>
              <a:buClr>
                <a:schemeClr val="dk1"/>
              </a:buClr>
              <a:buSzPts val="2800"/>
              <a:buFont typeface="Arial"/>
              <a:buNone/>
            </a:pPr>
            <a:r>
              <a:rPr lang="en-AU"/>
              <a:t>CEOS Agencies' Capabilities</a:t>
            </a:r>
            <a:br>
              <a:rPr lang="en-AU"/>
            </a:br>
            <a:r>
              <a:rPr lang="en-AU"/>
              <a:t>AFOLU</a:t>
            </a:r>
            <a:endParaRPr/>
          </a:p>
          <a:p>
            <a:pPr indent="0" lvl="0" marL="0" rtl="0" algn="ctr">
              <a:lnSpc>
                <a:spcPct val="100000"/>
              </a:lnSpc>
              <a:spcBef>
                <a:spcPts val="500"/>
              </a:spcBef>
              <a:spcAft>
                <a:spcPts val="0"/>
              </a:spcAft>
              <a:buSzPts val="2800"/>
              <a:buNone/>
            </a:pPr>
            <a:r>
              <a:t/>
            </a:r>
            <a:endParaRPr/>
          </a:p>
        </p:txBody>
      </p:sp>
      <p:pic>
        <p:nvPicPr>
          <p:cNvPr id="995" name="Google Shape;995;g96615e665e_34_9"/>
          <p:cNvPicPr preferRelativeResize="0"/>
          <p:nvPr/>
        </p:nvPicPr>
        <p:blipFill rotWithShape="1">
          <a:blip r:embed="rId3">
            <a:alphaModFix/>
          </a:blip>
          <a:srcRect b="0" l="0" r="0" t="0"/>
          <a:stretch/>
        </p:blipFill>
        <p:spPr>
          <a:xfrm>
            <a:off x="4674950" y="4265000"/>
            <a:ext cx="4267200" cy="2223122"/>
          </a:xfrm>
          <a:prstGeom prst="rect">
            <a:avLst/>
          </a:prstGeom>
          <a:noFill/>
          <a:ln>
            <a:noFill/>
          </a:ln>
        </p:spPr>
      </p:pic>
      <p:pic>
        <p:nvPicPr>
          <p:cNvPr id="996" name="Google Shape;996;g96615e665e_34_9"/>
          <p:cNvPicPr preferRelativeResize="0"/>
          <p:nvPr/>
        </p:nvPicPr>
        <p:blipFill rotWithShape="1">
          <a:blip r:embed="rId4">
            <a:alphaModFix/>
          </a:blip>
          <a:srcRect b="0" l="0" r="0" t="0"/>
          <a:stretch/>
        </p:blipFill>
        <p:spPr>
          <a:xfrm>
            <a:off x="4213350" y="1433500"/>
            <a:ext cx="4930650" cy="2481646"/>
          </a:xfrm>
          <a:prstGeom prst="rect">
            <a:avLst/>
          </a:prstGeom>
          <a:noFill/>
          <a:ln>
            <a:noFill/>
          </a:ln>
        </p:spPr>
      </p:pic>
      <p:sp>
        <p:nvSpPr>
          <p:cNvPr id="997" name="Google Shape;997;g96615e665e_34_9"/>
          <p:cNvSpPr txBox="1"/>
          <p:nvPr>
            <p:ph idx="1" type="body"/>
          </p:nvPr>
        </p:nvSpPr>
        <p:spPr>
          <a:xfrm>
            <a:off x="76200" y="1219200"/>
            <a:ext cx="4648200" cy="5257800"/>
          </a:xfrm>
          <a:prstGeom prst="rect">
            <a:avLst/>
          </a:prstGeom>
          <a:noFill/>
          <a:ln>
            <a:noFill/>
          </a:ln>
        </p:spPr>
        <p:txBody>
          <a:bodyPr anchorCtr="0" anchor="t" bIns="45700" lIns="91425" spcFirstLastPara="1" rIns="91425" wrap="square" tIns="45700">
            <a:noAutofit/>
          </a:bodyPr>
          <a:lstStyle/>
          <a:p>
            <a:pPr indent="-374650" lvl="0" marL="457200" rtl="0" algn="l">
              <a:lnSpc>
                <a:spcPct val="100000"/>
              </a:lnSpc>
              <a:spcBef>
                <a:spcPts val="500"/>
              </a:spcBef>
              <a:spcAft>
                <a:spcPts val="0"/>
              </a:spcAft>
              <a:buClr>
                <a:schemeClr val="dk1"/>
              </a:buClr>
              <a:buSzPts val="2300"/>
              <a:buFont typeface="Calibri"/>
              <a:buChar char="●"/>
            </a:pPr>
            <a:r>
              <a:rPr b="0" lang="en-AU" sz="2300">
                <a:solidFill>
                  <a:schemeClr val="dk1"/>
                </a:solidFill>
                <a:latin typeface="Calibri"/>
                <a:ea typeface="Calibri"/>
                <a:cs typeface="Calibri"/>
                <a:sym typeface="Calibri"/>
              </a:rPr>
              <a:t>Lays out the range of </a:t>
            </a:r>
            <a:br>
              <a:rPr b="0" lang="en-AU" sz="2300">
                <a:solidFill>
                  <a:schemeClr val="dk1"/>
                </a:solidFill>
                <a:latin typeface="Calibri"/>
                <a:ea typeface="Calibri"/>
                <a:cs typeface="Calibri"/>
                <a:sym typeface="Calibri"/>
              </a:rPr>
            </a:br>
            <a:r>
              <a:rPr b="0" lang="en-AU" sz="2400">
                <a:solidFill>
                  <a:schemeClr val="dk1"/>
                </a:solidFill>
                <a:latin typeface="Calibri"/>
                <a:ea typeface="Calibri"/>
                <a:cs typeface="Calibri"/>
                <a:sym typeface="Calibri"/>
              </a:rPr>
              <a:t>capabilities of EO satellites for</a:t>
            </a:r>
            <a:endParaRPr b="0" sz="2400">
              <a:solidFill>
                <a:schemeClr val="dk1"/>
              </a:solidFill>
              <a:latin typeface="Calibri"/>
              <a:ea typeface="Calibri"/>
              <a:cs typeface="Calibri"/>
              <a:sym typeface="Calibri"/>
            </a:endParaRPr>
          </a:p>
          <a:p>
            <a:pPr indent="-381000" lvl="1" marL="914400" rtl="0" algn="l">
              <a:lnSpc>
                <a:spcPct val="100000"/>
              </a:lnSpc>
              <a:spcBef>
                <a:spcPts val="500"/>
              </a:spcBef>
              <a:spcAft>
                <a:spcPts val="0"/>
              </a:spcAft>
              <a:buClr>
                <a:schemeClr val="dk1"/>
              </a:buClr>
              <a:buSzPts val="2400"/>
              <a:buFont typeface="Calibri"/>
              <a:buChar char="○"/>
            </a:pPr>
            <a:r>
              <a:rPr lang="en-AU" sz="2400">
                <a:solidFill>
                  <a:schemeClr val="dk1"/>
                </a:solidFill>
                <a:latin typeface="Calibri"/>
                <a:ea typeface="Calibri"/>
                <a:cs typeface="Calibri"/>
                <a:sym typeface="Calibri"/>
              </a:rPr>
              <a:t>Agriculture </a:t>
            </a:r>
            <a:endParaRPr sz="2400">
              <a:solidFill>
                <a:schemeClr val="dk1"/>
              </a:solidFill>
              <a:latin typeface="Calibri"/>
              <a:ea typeface="Calibri"/>
              <a:cs typeface="Calibri"/>
              <a:sym typeface="Calibri"/>
            </a:endParaRPr>
          </a:p>
          <a:p>
            <a:pPr indent="-381000" lvl="1" marL="914400" rtl="0" algn="l">
              <a:lnSpc>
                <a:spcPct val="100000"/>
              </a:lnSpc>
              <a:spcBef>
                <a:spcPts val="500"/>
              </a:spcBef>
              <a:spcAft>
                <a:spcPts val="0"/>
              </a:spcAft>
              <a:buClr>
                <a:schemeClr val="dk1"/>
              </a:buClr>
              <a:buSzPts val="2400"/>
              <a:buFont typeface="Calibri"/>
              <a:buChar char="○"/>
            </a:pPr>
            <a:r>
              <a:rPr lang="en-AU" sz="2400">
                <a:solidFill>
                  <a:schemeClr val="dk1"/>
                </a:solidFill>
                <a:latin typeface="Calibri"/>
                <a:ea typeface="Calibri"/>
                <a:cs typeface="Calibri"/>
                <a:sym typeface="Calibri"/>
              </a:rPr>
              <a:t>Forest (extend and structure)</a:t>
            </a:r>
            <a:endParaRPr sz="2400">
              <a:solidFill>
                <a:schemeClr val="dk1"/>
              </a:solidFill>
              <a:latin typeface="Calibri"/>
              <a:ea typeface="Calibri"/>
              <a:cs typeface="Calibri"/>
              <a:sym typeface="Calibri"/>
            </a:endParaRPr>
          </a:p>
          <a:p>
            <a:pPr indent="-381000" lvl="1" marL="914400" rtl="0" algn="l">
              <a:lnSpc>
                <a:spcPct val="100000"/>
              </a:lnSpc>
              <a:spcBef>
                <a:spcPts val="500"/>
              </a:spcBef>
              <a:spcAft>
                <a:spcPts val="0"/>
              </a:spcAft>
              <a:buClr>
                <a:schemeClr val="dk1"/>
              </a:buClr>
              <a:buSzPts val="2400"/>
              <a:buFont typeface="Calibri"/>
              <a:buChar char="○"/>
            </a:pPr>
            <a:r>
              <a:rPr lang="en-AU" sz="2400">
                <a:solidFill>
                  <a:schemeClr val="dk1"/>
                </a:solidFill>
                <a:latin typeface="Calibri"/>
                <a:ea typeface="Calibri"/>
                <a:cs typeface="Calibri"/>
                <a:sym typeface="Calibri"/>
              </a:rPr>
              <a:t>Biomass (AGB)</a:t>
            </a:r>
            <a:endParaRPr sz="2400">
              <a:solidFill>
                <a:schemeClr val="dk1"/>
              </a:solidFill>
              <a:latin typeface="Calibri"/>
              <a:ea typeface="Calibri"/>
              <a:cs typeface="Calibri"/>
              <a:sym typeface="Calibri"/>
            </a:endParaRPr>
          </a:p>
          <a:p>
            <a:pPr indent="-381000" lvl="1" marL="914400" rtl="0" algn="l">
              <a:lnSpc>
                <a:spcPct val="100000"/>
              </a:lnSpc>
              <a:spcBef>
                <a:spcPts val="500"/>
              </a:spcBef>
              <a:spcAft>
                <a:spcPts val="0"/>
              </a:spcAft>
              <a:buClr>
                <a:schemeClr val="dk1"/>
              </a:buClr>
              <a:buSzPts val="2400"/>
              <a:buFont typeface="Calibri"/>
              <a:buChar char="○"/>
            </a:pPr>
            <a:r>
              <a:rPr lang="en-AU" sz="2400">
                <a:solidFill>
                  <a:schemeClr val="dk1"/>
                </a:solidFill>
                <a:latin typeface="Calibri"/>
                <a:ea typeface="Calibri"/>
                <a:cs typeface="Calibri"/>
                <a:sym typeface="Calibri"/>
              </a:rPr>
              <a:t>Other Land Use </a:t>
            </a:r>
            <a:endParaRPr sz="2400">
              <a:solidFill>
                <a:schemeClr val="dk1"/>
              </a:solidFill>
              <a:latin typeface="Calibri"/>
              <a:ea typeface="Calibri"/>
              <a:cs typeface="Calibri"/>
              <a:sym typeface="Calibri"/>
            </a:endParaRPr>
          </a:p>
          <a:p>
            <a:pPr indent="0" lvl="0" marL="914400" rtl="0" algn="l">
              <a:lnSpc>
                <a:spcPct val="100000"/>
              </a:lnSpc>
              <a:spcBef>
                <a:spcPts val="500"/>
              </a:spcBef>
              <a:spcAft>
                <a:spcPts val="0"/>
              </a:spcAft>
              <a:buSzPts val="2000"/>
              <a:buNone/>
            </a:pPr>
            <a:r>
              <a:t/>
            </a:r>
            <a:endParaRPr sz="1400">
              <a:solidFill>
                <a:schemeClr val="dk1"/>
              </a:solidFill>
              <a:latin typeface="Calibri"/>
              <a:ea typeface="Calibri"/>
              <a:cs typeface="Calibri"/>
              <a:sym typeface="Calibri"/>
            </a:endParaRPr>
          </a:p>
          <a:p>
            <a:pPr indent="-374650" lvl="0" marL="457200" rtl="0" algn="l">
              <a:lnSpc>
                <a:spcPct val="100000"/>
              </a:lnSpc>
              <a:spcBef>
                <a:spcPts val="500"/>
              </a:spcBef>
              <a:spcAft>
                <a:spcPts val="0"/>
              </a:spcAft>
              <a:buClr>
                <a:schemeClr val="dk1"/>
              </a:buClr>
              <a:buSzPts val="2300"/>
              <a:buFont typeface="Calibri"/>
              <a:buChar char="●"/>
            </a:pPr>
            <a:r>
              <a:rPr b="0" lang="en-AU" sz="2300">
                <a:solidFill>
                  <a:schemeClr val="dk1"/>
                </a:solidFill>
                <a:latin typeface="Calibri"/>
                <a:ea typeface="Calibri"/>
                <a:cs typeface="Calibri"/>
                <a:sym typeface="Calibri"/>
              </a:rPr>
              <a:t>Identifies the main deployment of these capabilities as datasets available to support both convention and national level</a:t>
            </a:r>
            <a:endParaRPr b="0" sz="2300">
              <a:solidFill>
                <a:schemeClr val="dk1"/>
              </a:solidFill>
              <a:latin typeface="Calibri"/>
              <a:ea typeface="Calibri"/>
              <a:cs typeface="Calibri"/>
              <a:sym typeface="Calibri"/>
            </a:endParaRPr>
          </a:p>
          <a:p>
            <a:pPr indent="-374650" lvl="1" marL="914400" rtl="0" algn="l">
              <a:lnSpc>
                <a:spcPct val="100000"/>
              </a:lnSpc>
              <a:spcBef>
                <a:spcPts val="500"/>
              </a:spcBef>
              <a:spcAft>
                <a:spcPts val="0"/>
              </a:spcAft>
              <a:buClr>
                <a:schemeClr val="dk1"/>
              </a:buClr>
              <a:buSzPts val="2300"/>
              <a:buFont typeface="Calibri"/>
              <a:buChar char="○"/>
            </a:pPr>
            <a:r>
              <a:rPr lang="en-AU" sz="2300">
                <a:solidFill>
                  <a:schemeClr val="dk1"/>
                </a:solidFill>
                <a:latin typeface="Calibri"/>
                <a:ea typeface="Calibri"/>
                <a:cs typeface="Calibri"/>
                <a:sym typeface="Calibri"/>
              </a:rPr>
              <a:t>Agriculture, Forest, Biomass, OLU also</a:t>
            </a:r>
            <a:endParaRPr b="0" sz="2300">
              <a:solidFill>
                <a:schemeClr val="dk1"/>
              </a:solidFill>
              <a:latin typeface="Calibri"/>
              <a:ea typeface="Calibri"/>
              <a:cs typeface="Calibri"/>
              <a:sym typeface="Calibri"/>
            </a:endParaRPr>
          </a:p>
          <a:p>
            <a:pPr indent="0" lvl="0" marL="0" rtl="0" algn="l">
              <a:lnSpc>
                <a:spcPct val="100000"/>
              </a:lnSpc>
              <a:spcBef>
                <a:spcPts val="500"/>
              </a:spcBef>
              <a:spcAft>
                <a:spcPts val="0"/>
              </a:spcAft>
              <a:buSzPts val="2000"/>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1" name="Shape 1001"/>
        <p:cNvGrpSpPr/>
        <p:nvPr/>
      </p:nvGrpSpPr>
      <p:grpSpPr>
        <a:xfrm>
          <a:off x="0" y="0"/>
          <a:ext cx="0" cy="0"/>
          <a:chOff x="0" y="0"/>
          <a:chExt cx="0" cy="0"/>
        </a:xfrm>
      </p:grpSpPr>
      <p:sp>
        <p:nvSpPr>
          <p:cNvPr id="1002" name="Google Shape;1002;g93b9a23176_0_32"/>
          <p:cNvSpPr/>
          <p:nvPr>
            <p:ph idx="12" type="sldNum"/>
          </p:nvPr>
        </p:nvSpPr>
        <p:spPr>
          <a:xfrm>
            <a:off x="8763000" y="6629400"/>
            <a:ext cx="304800" cy="187200"/>
          </a:xfrm>
          <a:prstGeom prst="roundRect">
            <a:avLst>
              <a:gd fmla="val 16667" name="adj"/>
            </a:avLst>
          </a:prstGeom>
          <a:solidFill>
            <a:schemeClr val="lt1">
              <a:alpha val="46666"/>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AU"/>
              <a:t>‹#›</a:t>
            </a:fld>
            <a:endParaRPr/>
          </a:p>
        </p:txBody>
      </p:sp>
      <p:sp>
        <p:nvSpPr>
          <p:cNvPr id="1003" name="Google Shape;1003;g93b9a23176_0_32"/>
          <p:cNvSpPr txBox="1"/>
          <p:nvPr>
            <p:ph idx="1" type="body"/>
          </p:nvPr>
        </p:nvSpPr>
        <p:spPr>
          <a:xfrm>
            <a:off x="76200" y="1371600"/>
            <a:ext cx="8991600" cy="5257800"/>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500"/>
              </a:spcBef>
              <a:spcAft>
                <a:spcPts val="0"/>
              </a:spcAft>
              <a:buClr>
                <a:schemeClr val="dk1"/>
              </a:buClr>
              <a:buSzPts val="2400"/>
              <a:buFont typeface="Calibri"/>
              <a:buChar char="❏"/>
            </a:pPr>
            <a:r>
              <a:rPr lang="en-AU" sz="2400">
                <a:solidFill>
                  <a:schemeClr val="dk1"/>
                </a:solidFill>
                <a:latin typeface="Calibri"/>
                <a:ea typeface="Calibri"/>
                <a:cs typeface="Calibri"/>
                <a:sym typeface="Calibri"/>
              </a:rPr>
              <a:t>Improving EO capabilities to better meet the needs of the Convention or Parties, </a:t>
            </a:r>
            <a:r>
              <a:rPr b="0" lang="en-AU" sz="2400">
                <a:solidFill>
                  <a:schemeClr val="dk1"/>
                </a:solidFill>
                <a:latin typeface="Calibri"/>
                <a:ea typeface="Calibri"/>
                <a:cs typeface="Calibri"/>
                <a:sym typeface="Calibri"/>
              </a:rPr>
              <a:t>globally and on national level</a:t>
            </a:r>
            <a:endParaRPr sz="2400">
              <a:solidFill>
                <a:schemeClr val="dk1"/>
              </a:solidFill>
              <a:latin typeface="Calibri"/>
              <a:ea typeface="Calibri"/>
              <a:cs typeface="Calibri"/>
              <a:sym typeface="Calibri"/>
            </a:endParaRPr>
          </a:p>
          <a:p>
            <a:pPr indent="-381000" lvl="0" marL="457200" rtl="0" algn="l">
              <a:lnSpc>
                <a:spcPct val="100000"/>
              </a:lnSpc>
              <a:spcBef>
                <a:spcPts val="500"/>
              </a:spcBef>
              <a:spcAft>
                <a:spcPts val="0"/>
              </a:spcAft>
              <a:buClr>
                <a:schemeClr val="dk1"/>
              </a:buClr>
              <a:buSzPts val="2400"/>
              <a:buFont typeface="Calibri"/>
              <a:buChar char="❏"/>
            </a:pPr>
            <a:r>
              <a:rPr lang="en-AU" sz="2400">
                <a:solidFill>
                  <a:schemeClr val="dk1"/>
                </a:solidFill>
                <a:latin typeface="Calibri"/>
                <a:ea typeface="Calibri"/>
                <a:cs typeface="Calibri"/>
                <a:sym typeface="Calibri"/>
              </a:rPr>
              <a:t>Providing new measurements </a:t>
            </a:r>
            <a:r>
              <a:rPr b="0" lang="en-AU" sz="2400">
                <a:solidFill>
                  <a:schemeClr val="dk1"/>
                </a:solidFill>
                <a:latin typeface="Calibri"/>
                <a:ea typeface="Calibri"/>
                <a:cs typeface="Calibri"/>
                <a:sym typeface="Calibri"/>
              </a:rPr>
              <a:t>that do not currently form part of CEOS </a:t>
            </a:r>
            <a:endParaRPr b="0" sz="2400">
              <a:solidFill>
                <a:schemeClr val="dk1"/>
              </a:solidFill>
              <a:latin typeface="Calibri"/>
              <a:ea typeface="Calibri"/>
              <a:cs typeface="Calibri"/>
              <a:sym typeface="Calibri"/>
            </a:endParaRPr>
          </a:p>
          <a:p>
            <a:pPr indent="-381000" lvl="0" marL="457200" rtl="0" algn="l">
              <a:lnSpc>
                <a:spcPct val="100000"/>
              </a:lnSpc>
              <a:spcBef>
                <a:spcPts val="500"/>
              </a:spcBef>
              <a:spcAft>
                <a:spcPts val="0"/>
              </a:spcAft>
              <a:buClr>
                <a:schemeClr val="dk1"/>
              </a:buClr>
              <a:buSzPts val="2400"/>
              <a:buFont typeface="Calibri"/>
              <a:buChar char="❏"/>
            </a:pPr>
            <a:r>
              <a:rPr lang="en-AU" sz="2400">
                <a:solidFill>
                  <a:schemeClr val="dk1"/>
                </a:solidFill>
                <a:latin typeface="Calibri"/>
                <a:ea typeface="Calibri"/>
                <a:cs typeface="Calibri"/>
                <a:sym typeface="Calibri"/>
              </a:rPr>
              <a:t>Engaging with countries and stakeholders </a:t>
            </a:r>
            <a:r>
              <a:rPr b="0" lang="en-AU" sz="2400">
                <a:solidFill>
                  <a:schemeClr val="dk1"/>
                </a:solidFill>
                <a:latin typeface="Calibri"/>
                <a:ea typeface="Calibri"/>
                <a:cs typeface="Calibri"/>
                <a:sym typeface="Calibri"/>
              </a:rPr>
              <a:t>(such as GFOI and GEOGLAM) in case studies to improve understanding and uptake of EO data by countries</a:t>
            </a:r>
            <a:endParaRPr b="0" sz="2400">
              <a:solidFill>
                <a:schemeClr val="dk1"/>
              </a:solidFill>
              <a:latin typeface="Calibri"/>
              <a:ea typeface="Calibri"/>
              <a:cs typeface="Calibri"/>
              <a:sym typeface="Calibri"/>
            </a:endParaRPr>
          </a:p>
          <a:p>
            <a:pPr indent="-381000" lvl="0" marL="457200" rtl="0" algn="l">
              <a:lnSpc>
                <a:spcPct val="100000"/>
              </a:lnSpc>
              <a:spcBef>
                <a:spcPts val="500"/>
              </a:spcBef>
              <a:spcAft>
                <a:spcPts val="0"/>
              </a:spcAft>
              <a:buClr>
                <a:schemeClr val="dk1"/>
              </a:buClr>
              <a:buSzPts val="2400"/>
              <a:buFont typeface="Calibri"/>
              <a:buChar char="❏"/>
            </a:pPr>
            <a:r>
              <a:rPr b="0" lang="en-AU" sz="2400">
                <a:solidFill>
                  <a:schemeClr val="dk1"/>
                </a:solidFill>
                <a:latin typeface="Calibri"/>
                <a:ea typeface="Calibri"/>
                <a:cs typeface="Calibri"/>
                <a:sym typeface="Calibri"/>
              </a:rPr>
              <a:t>Taking actions to </a:t>
            </a:r>
            <a:r>
              <a:rPr lang="en-AU" sz="2400">
                <a:solidFill>
                  <a:schemeClr val="dk1"/>
                </a:solidFill>
                <a:latin typeface="Calibri"/>
                <a:ea typeface="Calibri"/>
                <a:cs typeface="Calibri"/>
                <a:sym typeface="Calibri"/>
              </a:rPr>
              <a:t>assure the policy relevance of new capabilities</a:t>
            </a:r>
            <a:r>
              <a:rPr b="0" lang="en-AU" sz="2400">
                <a:solidFill>
                  <a:schemeClr val="dk1"/>
                </a:solidFill>
                <a:latin typeface="Calibri"/>
                <a:ea typeface="Calibri"/>
                <a:cs typeface="Calibri"/>
                <a:sym typeface="Calibri"/>
              </a:rPr>
              <a:t> (e.g.,  through measures such as the CEOS Biomass Protocol) </a:t>
            </a:r>
            <a:endParaRPr b="0" sz="2400">
              <a:solidFill>
                <a:schemeClr val="dk1"/>
              </a:solidFill>
              <a:latin typeface="Calibri"/>
              <a:ea typeface="Calibri"/>
              <a:cs typeface="Calibri"/>
              <a:sym typeface="Calibri"/>
            </a:endParaRPr>
          </a:p>
          <a:p>
            <a:pPr indent="-381000" lvl="0" marL="457200" rtl="0" algn="l">
              <a:lnSpc>
                <a:spcPct val="100000"/>
              </a:lnSpc>
              <a:spcBef>
                <a:spcPts val="500"/>
              </a:spcBef>
              <a:spcAft>
                <a:spcPts val="0"/>
              </a:spcAft>
              <a:buClr>
                <a:schemeClr val="dk1"/>
              </a:buClr>
              <a:buSzPts val="2400"/>
              <a:buFont typeface="Calibri"/>
              <a:buChar char="❏"/>
            </a:pPr>
            <a:r>
              <a:rPr lang="en-AU" sz="2400">
                <a:solidFill>
                  <a:schemeClr val="dk1"/>
                </a:solidFill>
                <a:latin typeface="Calibri"/>
                <a:ea typeface="Calibri"/>
                <a:cs typeface="Calibri"/>
                <a:sym typeface="Calibri"/>
              </a:rPr>
              <a:t>Increasing efficiencies and effectiveness in the process by which climate data requirements are set</a:t>
            </a:r>
            <a:r>
              <a:rPr b="0" lang="en-AU" sz="2400">
                <a:solidFill>
                  <a:schemeClr val="dk1"/>
                </a:solidFill>
                <a:latin typeface="Calibri"/>
                <a:ea typeface="Calibri"/>
                <a:cs typeface="Calibri"/>
                <a:sym typeface="Calibri"/>
              </a:rPr>
              <a:t> (e.g., by GCOS) and to which CEOS and CGMS space agencies respond.</a:t>
            </a:r>
            <a:endParaRPr b="0" sz="2400">
              <a:solidFill>
                <a:schemeClr val="dk1"/>
              </a:solidFill>
              <a:latin typeface="Calibri"/>
              <a:ea typeface="Calibri"/>
              <a:cs typeface="Calibri"/>
              <a:sym typeface="Calibri"/>
            </a:endParaRPr>
          </a:p>
          <a:p>
            <a:pPr indent="-381000" lvl="0" marL="457200" rtl="0" algn="l">
              <a:lnSpc>
                <a:spcPct val="100000"/>
              </a:lnSpc>
              <a:spcBef>
                <a:spcPts val="500"/>
              </a:spcBef>
              <a:spcAft>
                <a:spcPts val="0"/>
              </a:spcAft>
              <a:buClr>
                <a:schemeClr val="dk1"/>
              </a:buClr>
              <a:buSzPts val="2400"/>
              <a:buFont typeface="Calibri"/>
              <a:buChar char="❏"/>
            </a:pPr>
            <a:r>
              <a:rPr lang="en-AU" sz="2400">
                <a:solidFill>
                  <a:schemeClr val="dk1"/>
                </a:solidFill>
                <a:latin typeface="Calibri"/>
                <a:ea typeface="Calibri"/>
                <a:cs typeface="Calibri"/>
                <a:sym typeface="Calibri"/>
              </a:rPr>
              <a:t>Pragmatic focus for delivery to GST1 and GST2</a:t>
            </a:r>
            <a:r>
              <a:rPr b="0" lang="en-AU" sz="2400">
                <a:solidFill>
                  <a:schemeClr val="dk1"/>
                </a:solidFill>
                <a:latin typeface="Calibri"/>
                <a:ea typeface="Calibri"/>
                <a:cs typeface="Calibri"/>
                <a:sym typeface="Calibri"/>
              </a:rPr>
              <a:t> like GHGs</a:t>
            </a:r>
            <a:endParaRPr b="0" sz="2400">
              <a:solidFill>
                <a:schemeClr val="dk1"/>
              </a:solidFill>
              <a:latin typeface="Calibri"/>
              <a:ea typeface="Calibri"/>
              <a:cs typeface="Calibri"/>
              <a:sym typeface="Calibri"/>
            </a:endParaRPr>
          </a:p>
          <a:p>
            <a:pPr indent="0" lvl="0" marL="0" rtl="0" algn="l">
              <a:lnSpc>
                <a:spcPct val="100000"/>
              </a:lnSpc>
              <a:spcBef>
                <a:spcPts val="500"/>
              </a:spcBef>
              <a:spcAft>
                <a:spcPts val="0"/>
              </a:spcAft>
              <a:buSzPts val="2000"/>
              <a:buNone/>
            </a:pPr>
            <a:r>
              <a:t/>
            </a:r>
            <a:endParaRPr b="0" sz="2400">
              <a:solidFill>
                <a:schemeClr val="dk1"/>
              </a:solidFill>
              <a:latin typeface="Calibri"/>
              <a:ea typeface="Calibri"/>
              <a:cs typeface="Calibri"/>
              <a:sym typeface="Calibri"/>
            </a:endParaRPr>
          </a:p>
        </p:txBody>
      </p:sp>
      <p:sp>
        <p:nvSpPr>
          <p:cNvPr id="1004" name="Google Shape;1004;g93b9a23176_0_32"/>
          <p:cNvSpPr txBox="1"/>
          <p:nvPr>
            <p:ph idx="2" type="body"/>
          </p:nvPr>
        </p:nvSpPr>
        <p:spPr>
          <a:xfrm>
            <a:off x="1882275" y="175100"/>
            <a:ext cx="5661600" cy="914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500"/>
              </a:spcBef>
              <a:spcAft>
                <a:spcPts val="0"/>
              </a:spcAft>
              <a:buSzPts val="2800"/>
              <a:buNone/>
            </a:pPr>
            <a:r>
              <a:rPr lang="en-AU" sz="3200"/>
              <a:t>Potential Roadmap Actions</a:t>
            </a:r>
            <a:endParaRPr sz="320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8" name="Shape 1008"/>
        <p:cNvGrpSpPr/>
        <p:nvPr/>
      </p:nvGrpSpPr>
      <p:grpSpPr>
        <a:xfrm>
          <a:off x="0" y="0"/>
          <a:ext cx="0" cy="0"/>
          <a:chOff x="0" y="0"/>
          <a:chExt cx="0" cy="0"/>
        </a:xfrm>
      </p:grpSpPr>
      <p:sp>
        <p:nvSpPr>
          <p:cNvPr id="1009" name="Google Shape;1009;g93b9a23176_0_40"/>
          <p:cNvSpPr/>
          <p:nvPr>
            <p:ph idx="12" type="sldNum"/>
          </p:nvPr>
        </p:nvSpPr>
        <p:spPr>
          <a:xfrm>
            <a:off x="8763000" y="6629400"/>
            <a:ext cx="304800" cy="187200"/>
          </a:xfrm>
          <a:prstGeom prst="roundRect">
            <a:avLst>
              <a:gd fmla="val 16667" name="adj"/>
            </a:avLst>
          </a:prstGeom>
          <a:solidFill>
            <a:schemeClr val="lt1">
              <a:alpha val="46666"/>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AU"/>
              <a:t>‹#›</a:t>
            </a:fld>
            <a:endParaRPr/>
          </a:p>
        </p:txBody>
      </p:sp>
      <p:sp>
        <p:nvSpPr>
          <p:cNvPr id="1010" name="Google Shape;1010;g93b9a23176_0_40"/>
          <p:cNvSpPr txBox="1"/>
          <p:nvPr>
            <p:ph idx="1" type="body"/>
          </p:nvPr>
        </p:nvSpPr>
        <p:spPr>
          <a:xfrm>
            <a:off x="76200" y="1600200"/>
            <a:ext cx="8991600" cy="5257800"/>
          </a:xfrm>
          <a:prstGeom prst="rect">
            <a:avLst/>
          </a:prstGeom>
          <a:noFill/>
          <a:ln>
            <a:noFill/>
          </a:ln>
        </p:spPr>
        <p:txBody>
          <a:bodyPr anchorCtr="0" anchor="t" bIns="45700" lIns="91425" spcFirstLastPara="1" rIns="91425" wrap="square" tIns="45700">
            <a:noAutofit/>
          </a:bodyPr>
          <a:lstStyle/>
          <a:p>
            <a:pPr indent="-400050" lvl="0" marL="457200" rtl="0" algn="l">
              <a:lnSpc>
                <a:spcPct val="100000"/>
              </a:lnSpc>
              <a:spcBef>
                <a:spcPts val="500"/>
              </a:spcBef>
              <a:spcAft>
                <a:spcPts val="0"/>
              </a:spcAft>
              <a:buClr>
                <a:schemeClr val="dk1"/>
              </a:buClr>
              <a:buSzPts val="2700"/>
              <a:buFont typeface="Calibri"/>
              <a:buChar char="❏"/>
            </a:pPr>
            <a:r>
              <a:rPr b="0" lang="en-AU" sz="2700">
                <a:solidFill>
                  <a:schemeClr val="dk1"/>
                </a:solidFill>
                <a:latin typeface="Calibri"/>
                <a:ea typeface="Calibri"/>
                <a:cs typeface="Calibri"/>
                <a:sym typeface="Calibri"/>
              </a:rPr>
              <a:t>Reflect on SIT TW discussions</a:t>
            </a:r>
            <a:endParaRPr b="0" sz="27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b="0" sz="2700">
              <a:solidFill>
                <a:schemeClr val="dk1"/>
              </a:solidFill>
              <a:latin typeface="Calibri"/>
              <a:ea typeface="Calibri"/>
              <a:cs typeface="Calibri"/>
              <a:sym typeface="Calibri"/>
            </a:endParaRPr>
          </a:p>
          <a:p>
            <a:pPr indent="-400050" lvl="0" marL="457200" rtl="0" algn="l">
              <a:lnSpc>
                <a:spcPct val="100000"/>
              </a:lnSpc>
              <a:spcBef>
                <a:spcPts val="500"/>
              </a:spcBef>
              <a:spcAft>
                <a:spcPts val="0"/>
              </a:spcAft>
              <a:buClr>
                <a:schemeClr val="dk1"/>
              </a:buClr>
              <a:buSzPts val="2700"/>
              <a:buFont typeface="Calibri"/>
              <a:buChar char="❏"/>
            </a:pPr>
            <a:r>
              <a:rPr b="0" lang="en-AU" sz="2700">
                <a:solidFill>
                  <a:schemeClr val="dk1"/>
                </a:solidFill>
                <a:latin typeface="Calibri"/>
                <a:ea typeface="Calibri"/>
                <a:cs typeface="Calibri"/>
                <a:sym typeface="Calibri"/>
              </a:rPr>
              <a:t>Engage with UNFCCC SEC offline re the SO Synthesis Report</a:t>
            </a:r>
            <a:endParaRPr sz="27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b="0" sz="2700">
              <a:solidFill>
                <a:schemeClr val="dk1"/>
              </a:solidFill>
              <a:latin typeface="Calibri"/>
              <a:ea typeface="Calibri"/>
              <a:cs typeface="Calibri"/>
              <a:sym typeface="Calibri"/>
            </a:endParaRPr>
          </a:p>
          <a:p>
            <a:pPr indent="-400050" lvl="0" marL="457200" rtl="0" algn="l">
              <a:lnSpc>
                <a:spcPct val="100000"/>
              </a:lnSpc>
              <a:spcBef>
                <a:spcPts val="500"/>
              </a:spcBef>
              <a:spcAft>
                <a:spcPts val="0"/>
              </a:spcAft>
              <a:buClr>
                <a:schemeClr val="dk1"/>
              </a:buClr>
              <a:buSzPts val="2700"/>
              <a:buFont typeface="Calibri"/>
              <a:buChar char="❏"/>
            </a:pPr>
            <a:r>
              <a:rPr b="0" lang="en-AU" sz="2700">
                <a:solidFill>
                  <a:schemeClr val="dk1"/>
                </a:solidFill>
                <a:latin typeface="Calibri"/>
                <a:ea typeface="Calibri"/>
                <a:cs typeface="Calibri"/>
                <a:sym typeface="Calibri"/>
              </a:rPr>
              <a:t>Solicit support from CEOS Principals on the case for an AFOLU Roadmap</a:t>
            </a:r>
            <a:endParaRPr b="0" sz="27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b="0" sz="2700">
              <a:solidFill>
                <a:schemeClr val="dk1"/>
              </a:solidFill>
              <a:latin typeface="Calibri"/>
              <a:ea typeface="Calibri"/>
              <a:cs typeface="Calibri"/>
              <a:sym typeface="Calibri"/>
            </a:endParaRPr>
          </a:p>
          <a:p>
            <a:pPr indent="-400050" lvl="0" marL="457200" rtl="0" algn="l">
              <a:lnSpc>
                <a:spcPct val="100000"/>
              </a:lnSpc>
              <a:spcBef>
                <a:spcPts val="500"/>
              </a:spcBef>
              <a:spcAft>
                <a:spcPts val="0"/>
              </a:spcAft>
              <a:buClr>
                <a:schemeClr val="dk1"/>
              </a:buClr>
              <a:buSzPts val="2700"/>
              <a:buFont typeface="Calibri"/>
              <a:buChar char="❏"/>
            </a:pPr>
            <a:r>
              <a:rPr b="0" lang="en-AU" sz="2700">
                <a:solidFill>
                  <a:schemeClr val="dk1"/>
                </a:solidFill>
                <a:latin typeface="Calibri"/>
                <a:ea typeface="Calibri"/>
                <a:cs typeface="Calibri"/>
                <a:sym typeface="Calibri"/>
              </a:rPr>
              <a:t>Prepare CEOS Plenary decision </a:t>
            </a:r>
            <a:endParaRPr b="0" sz="2700">
              <a:solidFill>
                <a:schemeClr val="dk1"/>
              </a:solidFill>
              <a:latin typeface="Calibri"/>
              <a:ea typeface="Calibri"/>
              <a:cs typeface="Calibri"/>
              <a:sym typeface="Calibri"/>
            </a:endParaRPr>
          </a:p>
          <a:p>
            <a:pPr indent="-400050" lvl="1" marL="914400" rtl="0" algn="l">
              <a:lnSpc>
                <a:spcPct val="100000"/>
              </a:lnSpc>
              <a:spcBef>
                <a:spcPts val="500"/>
              </a:spcBef>
              <a:spcAft>
                <a:spcPts val="0"/>
              </a:spcAft>
              <a:buClr>
                <a:schemeClr val="dk1"/>
              </a:buClr>
              <a:buSzPts val="2700"/>
              <a:buFont typeface="Calibri"/>
              <a:buChar char="❏"/>
            </a:pPr>
            <a:r>
              <a:rPr b="0" lang="en-AU" sz="2700">
                <a:solidFill>
                  <a:schemeClr val="dk1"/>
                </a:solidFill>
                <a:latin typeface="Calibri"/>
                <a:ea typeface="Calibri"/>
                <a:cs typeface="Calibri"/>
                <a:sym typeface="Calibri"/>
              </a:rPr>
              <a:t>seeking approval (&amp; resources) to proceed</a:t>
            </a:r>
            <a:endParaRPr b="0" sz="2700">
              <a:solidFill>
                <a:schemeClr val="dk1"/>
              </a:solidFill>
              <a:latin typeface="Calibri"/>
              <a:ea typeface="Calibri"/>
              <a:cs typeface="Calibri"/>
              <a:sym typeface="Calibri"/>
            </a:endParaRPr>
          </a:p>
          <a:p>
            <a:pPr indent="-400050" lvl="1" marL="914400" rtl="0" algn="l">
              <a:lnSpc>
                <a:spcPct val="100000"/>
              </a:lnSpc>
              <a:spcBef>
                <a:spcPts val="500"/>
              </a:spcBef>
              <a:spcAft>
                <a:spcPts val="0"/>
              </a:spcAft>
              <a:buClr>
                <a:schemeClr val="dk1"/>
              </a:buClr>
              <a:buSzPts val="2700"/>
              <a:buFont typeface="Calibri"/>
              <a:buChar char="❏"/>
            </a:pPr>
            <a:r>
              <a:rPr lang="en-AU" sz="2700">
                <a:solidFill>
                  <a:schemeClr val="dk1"/>
                </a:solidFill>
                <a:latin typeface="Calibri"/>
                <a:ea typeface="Calibri"/>
                <a:cs typeface="Calibri"/>
                <a:sym typeface="Calibri"/>
              </a:rPr>
              <a:t>will need large AFOLU investor agencies on board to be viable</a:t>
            </a:r>
            <a:endParaRPr b="0" sz="27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b="0" sz="2700">
              <a:solidFill>
                <a:schemeClr val="dk1"/>
              </a:solidFill>
              <a:latin typeface="Calibri"/>
              <a:ea typeface="Calibri"/>
              <a:cs typeface="Calibri"/>
              <a:sym typeface="Calibri"/>
            </a:endParaRPr>
          </a:p>
          <a:p>
            <a:pPr indent="0" lvl="0" marL="0" rtl="0" algn="l">
              <a:lnSpc>
                <a:spcPct val="100000"/>
              </a:lnSpc>
              <a:spcBef>
                <a:spcPts val="500"/>
              </a:spcBef>
              <a:spcAft>
                <a:spcPts val="0"/>
              </a:spcAft>
              <a:buSzPts val="2000"/>
              <a:buNone/>
            </a:pPr>
            <a:r>
              <a:t/>
            </a:r>
            <a:endParaRPr b="0" sz="2700">
              <a:solidFill>
                <a:schemeClr val="dk1"/>
              </a:solidFill>
              <a:latin typeface="Calibri"/>
              <a:ea typeface="Calibri"/>
              <a:cs typeface="Calibri"/>
              <a:sym typeface="Calibri"/>
            </a:endParaRPr>
          </a:p>
        </p:txBody>
      </p:sp>
      <p:sp>
        <p:nvSpPr>
          <p:cNvPr id="1011" name="Google Shape;1011;g93b9a23176_0_40"/>
          <p:cNvSpPr txBox="1"/>
          <p:nvPr>
            <p:ph idx="2" type="body"/>
          </p:nvPr>
        </p:nvSpPr>
        <p:spPr>
          <a:xfrm>
            <a:off x="1981200" y="152400"/>
            <a:ext cx="5661600" cy="7428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500"/>
              </a:spcBef>
              <a:spcAft>
                <a:spcPts val="0"/>
              </a:spcAft>
              <a:buSzPts val="2800"/>
              <a:buNone/>
            </a:pPr>
            <a:r>
              <a:rPr lang="en-AU" sz="3800"/>
              <a:t>Next steps</a:t>
            </a:r>
            <a:endParaRPr sz="38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5" name="Shape 1015"/>
        <p:cNvGrpSpPr/>
        <p:nvPr/>
      </p:nvGrpSpPr>
      <p:grpSpPr>
        <a:xfrm>
          <a:off x="0" y="0"/>
          <a:ext cx="0" cy="0"/>
          <a:chOff x="0" y="0"/>
          <a:chExt cx="0" cy="0"/>
        </a:xfrm>
      </p:grpSpPr>
      <p:sp>
        <p:nvSpPr>
          <p:cNvPr id="1016" name="Google Shape;1016;g916e58ef88_0_56"/>
          <p:cNvSpPr txBox="1"/>
          <p:nvPr>
            <p:ph type="title"/>
          </p:nvPr>
        </p:nvSpPr>
        <p:spPr>
          <a:xfrm>
            <a:off x="622804" y="2765500"/>
            <a:ext cx="7894200" cy="993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3000"/>
              <a:buFont typeface="Arial"/>
              <a:buNone/>
            </a:pPr>
            <a:r>
              <a:rPr b="1" i="0" lang="en-AU" sz="3000" u="none" cap="none" strike="noStrike">
                <a:solidFill>
                  <a:schemeClr val="lt1"/>
                </a:solidFill>
                <a:latin typeface="Helvetica Neue"/>
                <a:ea typeface="Helvetica Neue"/>
                <a:cs typeface="Helvetica Neue"/>
                <a:sym typeface="Helvetica Neue"/>
              </a:rPr>
              <a:t>GHG Roadmap &amp; AFOLU synergies</a:t>
            </a:r>
            <a:endParaRPr b="1" i="0" sz="3000" u="none" cap="none" strike="noStrike">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rPr b="1" i="0" lang="en-AU" sz="2400" u="none" cap="none" strike="noStrike">
                <a:solidFill>
                  <a:srgbClr val="93C47D"/>
                </a:solidFill>
                <a:latin typeface="Helvetica Neue"/>
                <a:ea typeface="Helvetica Neue"/>
                <a:cs typeface="Helvetica Neue"/>
                <a:sym typeface="Helvetica Neue"/>
              </a:rPr>
              <a:t>WGClimate Task Team</a:t>
            </a:r>
            <a:br>
              <a:rPr b="1" i="0" lang="en-AU" sz="3000" u="none" cap="none" strike="noStrike">
                <a:solidFill>
                  <a:srgbClr val="93C47D"/>
                </a:solidFill>
                <a:latin typeface="Helvetica Neue"/>
                <a:ea typeface="Helvetica Neue"/>
                <a:cs typeface="Helvetica Neue"/>
                <a:sym typeface="Helvetica Neue"/>
              </a:rPr>
            </a:br>
            <a:endParaRPr b="1" i="0" sz="3000" u="none" cap="none" strike="noStrike">
              <a:solidFill>
                <a:srgbClr val="93C47D"/>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400"/>
              <a:buFont typeface="Arial"/>
              <a:buNone/>
            </a:pPr>
            <a:r>
              <a:rPr b="1" i="0" lang="en-AU" sz="2400" u="none" cap="none" strike="noStrike">
                <a:solidFill>
                  <a:srgbClr val="FFFFFF"/>
                </a:solidFill>
                <a:latin typeface="Helvetica Neue"/>
                <a:ea typeface="Helvetica Neue"/>
                <a:cs typeface="Helvetica Neue"/>
                <a:sym typeface="Helvetica Neue"/>
              </a:rPr>
              <a:t>4.1.6 &amp; 4.1.7 </a:t>
            </a:r>
            <a:endParaRPr b="1" i="0" sz="24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400"/>
              <a:buFont typeface="Arial"/>
              <a:buNone/>
            </a:pPr>
            <a:r>
              <a:rPr b="1" i="0" lang="en-AU" sz="2400" u="none" cap="none" strike="noStrike">
                <a:solidFill>
                  <a:srgbClr val="FFFFFF"/>
                </a:solidFill>
                <a:latin typeface="Helvetica Neue"/>
                <a:ea typeface="Helvetica Neue"/>
                <a:cs typeface="Helvetica Neue"/>
                <a:sym typeface="Helvetica Neue"/>
              </a:rPr>
              <a:t>Mark Dowell</a:t>
            </a:r>
            <a:endParaRPr b="1" i="0" sz="24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FFFFFF"/>
              </a:solidFill>
              <a:latin typeface="Helvetica Neue"/>
              <a:ea typeface="Helvetica Neue"/>
              <a:cs typeface="Helvetica Neue"/>
              <a:sym typeface="Helvetica Neue"/>
            </a:endParaRPr>
          </a:p>
        </p:txBody>
      </p:sp>
      <p:sp>
        <p:nvSpPr>
          <p:cNvPr id="1017" name="Google Shape;1017;g916e58ef88_0_56"/>
          <p:cNvSpPr/>
          <p:nvPr/>
        </p:nvSpPr>
        <p:spPr>
          <a:xfrm>
            <a:off x="648539" y="4820700"/>
            <a:ext cx="4810800" cy="25416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a:p>
            <a:pPr indent="0" lvl="0" marL="0" marR="0" rtl="0" algn="l">
              <a:lnSpc>
                <a:spcPct val="150000"/>
              </a:lnSpc>
              <a:spcBef>
                <a:spcPts val="0"/>
              </a:spcBef>
              <a:spcAft>
                <a:spcPts val="0"/>
              </a:spcAft>
              <a:buClr>
                <a:schemeClr val="dk1"/>
              </a:buClr>
              <a:buSzPts val="1800"/>
              <a:buFont typeface="Arial"/>
              <a:buNone/>
            </a:pPr>
            <a:r>
              <a:rPr b="0" i="0" lang="en-AU" sz="1800" u="none" cap="none" strike="noStrike">
                <a:solidFill>
                  <a:schemeClr val="lt1"/>
                </a:solidFill>
                <a:latin typeface="Arial"/>
                <a:ea typeface="Arial"/>
                <a:cs typeface="Arial"/>
                <a:sym typeface="Arial"/>
              </a:rPr>
              <a:t>CEOS SIT Technical Workshop 2020</a:t>
            </a:r>
            <a:endParaRPr b="0" i="0" sz="14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dk1"/>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p:txBody>
      </p:sp>
      <p:pic>
        <p:nvPicPr>
          <p:cNvPr id="1018" name="Google Shape;1018;g916e58ef88_0_56"/>
          <p:cNvPicPr preferRelativeResize="0"/>
          <p:nvPr/>
        </p:nvPicPr>
        <p:blipFill rotWithShape="1">
          <a:blip r:embed="rId3">
            <a:alphaModFix/>
          </a:blip>
          <a:srcRect b="0" l="0" r="0" t="0"/>
          <a:stretch/>
        </p:blipFill>
        <p:spPr>
          <a:xfrm>
            <a:off x="622789" y="1217405"/>
            <a:ext cx="2507906" cy="993132"/>
          </a:xfrm>
          <a:prstGeom prst="rect">
            <a:avLst/>
          </a:prstGeom>
          <a:noFill/>
          <a:ln>
            <a:noFill/>
          </a:ln>
        </p:spPr>
      </p:pic>
      <p:sp>
        <p:nvSpPr>
          <p:cNvPr id="1019" name="Google Shape;1019;g916e58ef88_0_56"/>
          <p:cNvSpPr txBox="1"/>
          <p:nvPr/>
        </p:nvSpPr>
        <p:spPr>
          <a:xfrm>
            <a:off x="622789" y="2246634"/>
            <a:ext cx="2806200" cy="210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50"/>
              <a:buFont typeface="Arial"/>
              <a:buNone/>
            </a:pPr>
            <a:r>
              <a:rPr b="1" i="0" lang="en-AU" sz="1050" u="none" cap="none" strike="noStrike">
                <a:solidFill>
                  <a:schemeClr val="lt1"/>
                </a:solidFill>
                <a:latin typeface="Helvetica Neue"/>
                <a:ea typeface="Helvetica Neue"/>
                <a:cs typeface="Helvetica Neue"/>
                <a:sym typeface="Helvetica Neue"/>
              </a:rPr>
              <a:t>Committee on Earth Observation Satellites</a:t>
            </a:r>
            <a:endParaRPr b="0" i="0" sz="1400" u="none" cap="none" strike="noStrike">
              <a:solidFill>
                <a:srgbClr val="000000"/>
              </a:solidFill>
              <a:latin typeface="Arial"/>
              <a:ea typeface="Arial"/>
              <a:cs typeface="Arial"/>
              <a:sym typeface="Arial"/>
            </a:endParaRPr>
          </a:p>
        </p:txBody>
      </p:sp>
      <p:sp>
        <p:nvSpPr>
          <p:cNvPr id="1020" name="Google Shape;1020;g916e58ef88_0_56"/>
          <p:cNvSpPr/>
          <p:nvPr/>
        </p:nvSpPr>
        <p:spPr>
          <a:xfrm>
            <a:off x="7819825" y="330575"/>
            <a:ext cx="1067100" cy="1067100"/>
          </a:xfrm>
          <a:prstGeom prst="star12">
            <a:avLst>
              <a:gd fmla="val 37500" name="adj"/>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AU"/>
              <a:t>15</a:t>
            </a:r>
            <a:r>
              <a:rPr b="0" i="0" lang="en-AU" sz="1400" u="none" cap="none" strike="noStrike">
                <a:solidFill>
                  <a:srgbClr val="000000"/>
                </a:solidFill>
                <a:latin typeface="Arial"/>
                <a:ea typeface="Arial"/>
                <a:cs typeface="Arial"/>
                <a:sym typeface="Arial"/>
              </a:rPr>
              <a:t> mins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4" name="Shape 1024"/>
        <p:cNvGrpSpPr/>
        <p:nvPr/>
      </p:nvGrpSpPr>
      <p:grpSpPr>
        <a:xfrm>
          <a:off x="0" y="0"/>
          <a:ext cx="0" cy="0"/>
          <a:chOff x="0" y="0"/>
          <a:chExt cx="0" cy="0"/>
        </a:xfrm>
      </p:grpSpPr>
      <p:sp>
        <p:nvSpPr>
          <p:cNvPr id="1025" name="Google Shape;1025;g96615e665e_13_15"/>
          <p:cNvSpPr txBox="1"/>
          <p:nvPr>
            <p:ph idx="12" type="sldNum"/>
          </p:nvPr>
        </p:nvSpPr>
        <p:spPr>
          <a:xfrm>
            <a:off x="8763000" y="6629400"/>
            <a:ext cx="304800" cy="187285"/>
          </a:xfrm>
          <a:prstGeom prst="rect">
            <a:avLst/>
          </a:prstGeom>
          <a:solidFill>
            <a:schemeClr val="lt1">
              <a:alpha val="47843"/>
            </a:schemeClr>
          </a:solidFill>
          <a:ln>
            <a:noFill/>
          </a:ln>
        </p:spPr>
        <p:txBody>
          <a:bodyPr anchorCtr="0" anchor="t" bIns="45700" lIns="34275" spcFirstLastPara="1" rIns="34275" wrap="square" tIns="45700">
            <a:noAutofit/>
          </a:bodyPr>
          <a:lstStyle/>
          <a:p>
            <a:pPr indent="0" lvl="0" marL="0" marR="0" rtl="0" algn="r">
              <a:lnSpc>
                <a:spcPct val="100000"/>
              </a:lnSpc>
              <a:spcBef>
                <a:spcPts val="450"/>
              </a:spcBef>
              <a:spcAft>
                <a:spcPts val="0"/>
              </a:spcAft>
              <a:buClr>
                <a:srgbClr val="000000"/>
              </a:buClr>
              <a:buSzPts val="1350"/>
              <a:buFont typeface="Arial"/>
              <a:buNone/>
            </a:pPr>
            <a:fld id="{00000000-1234-1234-1234-123412341234}" type="slidenum">
              <a:rPr b="0" i="1" lang="en-AU" sz="1350" u="none" cap="none" strike="noStrike">
                <a:solidFill>
                  <a:srgbClr val="002569"/>
                </a:solidFill>
                <a:latin typeface="Calibri"/>
                <a:ea typeface="Calibri"/>
                <a:cs typeface="Calibri"/>
                <a:sym typeface="Calibri"/>
              </a:rPr>
              <a:t>‹#›</a:t>
            </a:fld>
            <a:endParaRPr b="0" i="1" sz="1350" u="none" cap="none" strike="noStrike">
              <a:solidFill>
                <a:srgbClr val="002569"/>
              </a:solidFill>
              <a:latin typeface="Calibri"/>
              <a:ea typeface="Calibri"/>
              <a:cs typeface="Calibri"/>
              <a:sym typeface="Calibri"/>
            </a:endParaRPr>
          </a:p>
        </p:txBody>
      </p:sp>
      <p:sp>
        <p:nvSpPr>
          <p:cNvPr id="1026" name="Google Shape;1026;g96615e665e_13_15"/>
          <p:cNvSpPr txBox="1"/>
          <p:nvPr>
            <p:ph idx="1" type="body"/>
          </p:nvPr>
        </p:nvSpPr>
        <p:spPr>
          <a:xfrm>
            <a:off x="76200" y="1219200"/>
            <a:ext cx="8991600" cy="5257800"/>
          </a:xfrm>
          <a:prstGeom prst="rect">
            <a:avLst/>
          </a:prstGeom>
          <a:noFill/>
          <a:ln>
            <a:noFill/>
          </a:ln>
        </p:spPr>
        <p:txBody>
          <a:bodyPr anchorCtr="0" anchor="t" bIns="45700" lIns="91425" spcFirstLastPara="1" rIns="91425" wrap="square" tIns="45700">
            <a:noAutofit/>
          </a:bodyPr>
          <a:lstStyle/>
          <a:p>
            <a:pPr indent="-355600" lvl="0" marL="457200" rtl="0" algn="l">
              <a:lnSpc>
                <a:spcPct val="100000"/>
              </a:lnSpc>
              <a:spcBef>
                <a:spcPts val="500"/>
              </a:spcBef>
              <a:spcAft>
                <a:spcPts val="0"/>
              </a:spcAft>
              <a:buSzPts val="2000"/>
              <a:buChar char="•"/>
            </a:pPr>
            <a:r>
              <a:rPr b="1" lang="en-AU" sz="1800"/>
              <a:t>The CEOS Atmospheric Composition Virtual Constellation (AC-VC) white paper defines a global architecture for monitoring atmospheric CO</a:t>
            </a:r>
            <a:r>
              <a:rPr b="1" baseline="-25000" lang="en-AU" sz="1800"/>
              <a:t>2</a:t>
            </a:r>
            <a:r>
              <a:rPr b="1" lang="en-AU" sz="1800"/>
              <a:t> and CH</a:t>
            </a:r>
            <a:r>
              <a:rPr b="1" baseline="-25000" lang="en-AU" sz="1800"/>
              <a:t>4</a:t>
            </a:r>
            <a:r>
              <a:rPr b="1" lang="en-AU" sz="1800"/>
              <a:t> concentrations from instruments on space-based platforms</a:t>
            </a:r>
            <a:endParaRPr/>
          </a:p>
          <a:p>
            <a:pPr indent="-355600" lvl="0" marL="457200" rtl="0" algn="l">
              <a:lnSpc>
                <a:spcPct val="100000"/>
              </a:lnSpc>
              <a:spcBef>
                <a:spcPts val="725"/>
              </a:spcBef>
              <a:spcAft>
                <a:spcPts val="0"/>
              </a:spcAft>
              <a:buSzPts val="2000"/>
              <a:buChar char="•"/>
            </a:pPr>
            <a:r>
              <a:rPr lang="en-AU" sz="1800">
                <a:solidFill>
                  <a:srgbClr val="0070C0"/>
                </a:solidFill>
              </a:rPr>
              <a:t>166-page document, 88 authors from 47 organizations</a:t>
            </a:r>
            <a:endParaRPr/>
          </a:p>
          <a:p>
            <a:pPr indent="-355600" lvl="0" marL="457200" rtl="0" algn="l">
              <a:lnSpc>
                <a:spcPct val="100000"/>
              </a:lnSpc>
              <a:spcBef>
                <a:spcPts val="725"/>
              </a:spcBef>
              <a:spcAft>
                <a:spcPts val="0"/>
              </a:spcAft>
              <a:buSzPts val="2000"/>
              <a:buChar char="•"/>
            </a:pPr>
            <a:r>
              <a:rPr lang="en-AU" sz="1800">
                <a:solidFill>
                  <a:srgbClr val="0070C0"/>
                </a:solidFill>
              </a:rPr>
              <a:t>Executive Summary (2 pages) </a:t>
            </a:r>
            <a:endParaRPr/>
          </a:p>
          <a:p>
            <a:pPr indent="-355600" lvl="0" marL="457200" rtl="0" algn="l">
              <a:lnSpc>
                <a:spcPct val="100000"/>
              </a:lnSpc>
              <a:spcBef>
                <a:spcPts val="725"/>
              </a:spcBef>
              <a:spcAft>
                <a:spcPts val="0"/>
              </a:spcAft>
              <a:buSzPts val="2000"/>
              <a:buChar char="•"/>
            </a:pPr>
            <a:r>
              <a:rPr lang="en-AU" sz="1800">
                <a:solidFill>
                  <a:srgbClr val="0070C0"/>
                </a:solidFill>
              </a:rPr>
              <a:t>Body of report (75 pages)</a:t>
            </a:r>
            <a:endParaRPr/>
          </a:p>
          <a:p>
            <a:pPr indent="-355600" lvl="0" marL="457200" rtl="0" algn="l">
              <a:lnSpc>
                <a:spcPct val="100000"/>
              </a:lnSpc>
              <a:spcBef>
                <a:spcPts val="725"/>
              </a:spcBef>
              <a:spcAft>
                <a:spcPts val="0"/>
              </a:spcAft>
              <a:buSzPts val="2000"/>
              <a:buChar char="•"/>
            </a:pPr>
            <a:r>
              <a:rPr lang="en-AU" sz="1800">
                <a:solidFill>
                  <a:srgbClr val="0070C0"/>
                </a:solidFill>
              </a:rPr>
              <a:t>Technical Appendices (42 pages)</a:t>
            </a:r>
            <a:endParaRPr/>
          </a:p>
          <a:p>
            <a:pPr indent="-228600" lvl="0" marL="457200" marR="0" rtl="0" algn="l">
              <a:lnSpc>
                <a:spcPct val="100000"/>
              </a:lnSpc>
              <a:spcBef>
                <a:spcPts val="725"/>
              </a:spcBef>
              <a:spcAft>
                <a:spcPts val="0"/>
              </a:spcAft>
              <a:buClr>
                <a:srgbClr val="002569"/>
              </a:buClr>
              <a:buSzPts val="2000"/>
              <a:buFont typeface="Arial"/>
              <a:buNone/>
            </a:pPr>
            <a:r>
              <a:t/>
            </a:r>
            <a:endParaRPr/>
          </a:p>
        </p:txBody>
      </p:sp>
      <p:sp>
        <p:nvSpPr>
          <p:cNvPr id="1027" name="Google Shape;1027;g96615e665e_13_15"/>
          <p:cNvSpPr txBox="1"/>
          <p:nvPr>
            <p:ph idx="2" type="body"/>
          </p:nvPr>
        </p:nvSpPr>
        <p:spPr>
          <a:xfrm>
            <a:off x="1981200" y="76200"/>
            <a:ext cx="5569131" cy="9144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100000"/>
              </a:lnSpc>
              <a:spcBef>
                <a:spcPts val="500"/>
              </a:spcBef>
              <a:spcAft>
                <a:spcPts val="0"/>
              </a:spcAft>
              <a:buClr>
                <a:schemeClr val="lt1"/>
              </a:buClr>
              <a:buSzPts val="2800"/>
              <a:buFont typeface="Arial"/>
              <a:buNone/>
            </a:pPr>
            <a:r>
              <a:rPr lang="en-AU" sz="2000">
                <a:solidFill>
                  <a:schemeClr val="lt1"/>
                </a:solidFill>
              </a:rPr>
              <a:t>The CEOS Architecture for Monitoring Atmospheric CO</a:t>
            </a:r>
            <a:r>
              <a:rPr baseline="-25000" lang="en-AU" sz="2000">
                <a:solidFill>
                  <a:schemeClr val="lt1"/>
                </a:solidFill>
              </a:rPr>
              <a:t>2</a:t>
            </a:r>
            <a:r>
              <a:rPr lang="en-AU" sz="2000">
                <a:solidFill>
                  <a:schemeClr val="lt1"/>
                </a:solidFill>
              </a:rPr>
              <a:t> and CH</a:t>
            </a:r>
            <a:r>
              <a:rPr baseline="-25000" lang="en-AU" sz="2000">
                <a:solidFill>
                  <a:schemeClr val="lt1"/>
                </a:solidFill>
              </a:rPr>
              <a:t>4</a:t>
            </a:r>
            <a:r>
              <a:rPr lang="en-AU" sz="2000">
                <a:solidFill>
                  <a:schemeClr val="lt1"/>
                </a:solidFill>
              </a:rPr>
              <a:t> Concentrations </a:t>
            </a:r>
            <a:endParaRPr sz="2000"/>
          </a:p>
        </p:txBody>
      </p:sp>
      <p:pic>
        <p:nvPicPr>
          <p:cNvPr id="1028" name="Google Shape;1028;g96615e665e_13_15"/>
          <p:cNvPicPr preferRelativeResize="0"/>
          <p:nvPr/>
        </p:nvPicPr>
        <p:blipFill rotWithShape="1">
          <a:blip r:embed="rId3">
            <a:alphaModFix/>
          </a:blip>
          <a:srcRect b="0" l="0" r="0" t="0"/>
          <a:stretch/>
        </p:blipFill>
        <p:spPr>
          <a:xfrm>
            <a:off x="6778956" y="2705005"/>
            <a:ext cx="2245301" cy="2920849"/>
          </a:xfrm>
          <a:prstGeom prst="rect">
            <a:avLst/>
          </a:prstGeom>
          <a:noFill/>
          <a:ln>
            <a:noFill/>
          </a:ln>
        </p:spPr>
      </p:pic>
      <p:sp>
        <p:nvSpPr>
          <p:cNvPr id="1029" name="Google Shape;1029;g96615e665e_13_15"/>
          <p:cNvSpPr txBox="1"/>
          <p:nvPr/>
        </p:nvSpPr>
        <p:spPr>
          <a:xfrm>
            <a:off x="121024" y="6157193"/>
            <a:ext cx="8259856" cy="43858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1200"/>
              <a:buFont typeface="Arial"/>
              <a:buNone/>
            </a:pPr>
            <a:r>
              <a:rPr b="0" i="0" lang="en-AU" sz="1200" u="sng" cap="none" strike="noStrike">
                <a:solidFill>
                  <a:schemeClr val="hlink"/>
                </a:solidFill>
                <a:latin typeface="Arial"/>
                <a:ea typeface="Arial"/>
                <a:cs typeface="Arial"/>
                <a:sym typeface="Arial"/>
                <a:hlinkClick r:id="rId4"/>
              </a:rPr>
              <a:t>http://ceos.org/document_management/Virtual_Constellations/ACC/Documents/CEOS_AC-VC_GHG_White_Paper_Publication_Draft2_20181111.pdf</a:t>
            </a:r>
            <a:endParaRPr b="0" i="0" sz="1200" u="none" cap="none" strike="noStrike">
              <a:solidFill>
                <a:srgbClr val="FFFF00"/>
              </a:solidFill>
              <a:latin typeface="Arial"/>
              <a:ea typeface="Arial"/>
              <a:cs typeface="Arial"/>
              <a:sym typeface="Arial"/>
            </a:endParaRPr>
          </a:p>
        </p:txBody>
      </p:sp>
      <p:pic>
        <p:nvPicPr>
          <p:cNvPr id="1030" name="Google Shape;1030;g96615e665e_13_15"/>
          <p:cNvPicPr preferRelativeResize="0"/>
          <p:nvPr/>
        </p:nvPicPr>
        <p:blipFill rotWithShape="1">
          <a:blip r:embed="rId5">
            <a:alphaModFix/>
          </a:blip>
          <a:srcRect b="0" l="0" r="0" t="0"/>
          <a:stretch/>
        </p:blipFill>
        <p:spPr>
          <a:xfrm>
            <a:off x="1078221" y="3937889"/>
            <a:ext cx="2147857" cy="2016801"/>
          </a:xfrm>
          <a:prstGeom prst="rect">
            <a:avLst/>
          </a:prstGeom>
          <a:noFill/>
          <a:ln>
            <a:noFill/>
          </a:ln>
        </p:spPr>
      </p:pic>
      <p:pic>
        <p:nvPicPr>
          <p:cNvPr id="1031" name="Google Shape;1031;g96615e665e_13_15"/>
          <p:cNvPicPr preferRelativeResize="0"/>
          <p:nvPr/>
        </p:nvPicPr>
        <p:blipFill rotWithShape="1">
          <a:blip r:embed="rId6">
            <a:alphaModFix/>
          </a:blip>
          <a:srcRect b="0" l="0" r="0" t="7960"/>
          <a:stretch/>
        </p:blipFill>
        <p:spPr>
          <a:xfrm>
            <a:off x="4183274" y="3857988"/>
            <a:ext cx="2110606" cy="208189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30"/>
                                        </p:tgtEl>
                                        <p:attrNameLst>
                                          <p:attrName>style.visibility</p:attrName>
                                        </p:attrNameLst>
                                      </p:cBhvr>
                                      <p:to>
                                        <p:strVal val="visible"/>
                                      </p:to>
                                    </p:set>
                                    <p:animEffect filter="fade" transition="in">
                                      <p:cBhvr>
                                        <p:cTn dur="500"/>
                                        <p:tgtEl>
                                          <p:spTgt spid="1030"/>
                                        </p:tgtEl>
                                      </p:cBhvr>
                                    </p:animEffect>
                                  </p:childTnLst>
                                </p:cTn>
                              </p:par>
                              <p:par>
                                <p:cTn fill="hold" nodeType="withEffect" presetClass="entr" presetID="10" presetSubtype="0">
                                  <p:stCondLst>
                                    <p:cond delay="0"/>
                                  </p:stCondLst>
                                  <p:childTnLst>
                                    <p:set>
                                      <p:cBhvr>
                                        <p:cTn dur="1" fill="hold">
                                          <p:stCondLst>
                                            <p:cond delay="0"/>
                                          </p:stCondLst>
                                        </p:cTn>
                                        <p:tgtEl>
                                          <p:spTgt spid="1031"/>
                                        </p:tgtEl>
                                        <p:attrNameLst>
                                          <p:attrName>style.visibility</p:attrName>
                                        </p:attrNameLst>
                                      </p:cBhvr>
                                      <p:to>
                                        <p:strVal val="visible"/>
                                      </p:to>
                                    </p:set>
                                    <p:animEffect filter="fade" transition="in">
                                      <p:cBhvr>
                                        <p:cTn dur="500"/>
                                        <p:tgtEl>
                                          <p:spTgt spid="10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sp>
        <p:nvSpPr>
          <p:cNvPr id="1036" name="Google Shape;1036;g96615e665e_13_26"/>
          <p:cNvSpPr txBox="1"/>
          <p:nvPr>
            <p:ph type="title"/>
          </p:nvPr>
        </p:nvSpPr>
        <p:spPr>
          <a:xfrm>
            <a:off x="1792590" y="13447"/>
            <a:ext cx="5799908" cy="9906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AU">
                <a:solidFill>
                  <a:schemeClr val="lt1"/>
                </a:solidFill>
              </a:rPr>
              <a:t>A System Approach is Adopted to Deliver Atmospheric CO</a:t>
            </a:r>
            <a:r>
              <a:rPr baseline="-25000" lang="en-AU">
                <a:solidFill>
                  <a:schemeClr val="lt1"/>
                </a:solidFill>
              </a:rPr>
              <a:t>2</a:t>
            </a:r>
            <a:r>
              <a:rPr lang="en-AU">
                <a:solidFill>
                  <a:schemeClr val="lt1"/>
                </a:solidFill>
              </a:rPr>
              <a:t> and CH</a:t>
            </a:r>
            <a:r>
              <a:rPr baseline="-25000" lang="en-AU">
                <a:solidFill>
                  <a:schemeClr val="lt1"/>
                </a:solidFill>
              </a:rPr>
              <a:t>4</a:t>
            </a:r>
            <a:r>
              <a:rPr lang="en-AU">
                <a:solidFill>
                  <a:schemeClr val="lt1"/>
                </a:solidFill>
              </a:rPr>
              <a:t> Inventories</a:t>
            </a:r>
            <a:endParaRPr/>
          </a:p>
        </p:txBody>
      </p:sp>
      <p:sp>
        <p:nvSpPr>
          <p:cNvPr id="1037" name="Google Shape;1037;g96615e665e_13_26"/>
          <p:cNvSpPr txBox="1"/>
          <p:nvPr>
            <p:ph idx="4294967295" type="sldNum"/>
          </p:nvPr>
        </p:nvSpPr>
        <p:spPr>
          <a:xfrm>
            <a:off x="7239000" y="5741672"/>
            <a:ext cx="1905000" cy="364162"/>
          </a:xfrm>
          <a:prstGeom prst="rect">
            <a:avLst/>
          </a:prstGeom>
          <a:noFill/>
          <a:ln>
            <a:noFill/>
          </a:ln>
        </p:spPr>
        <p:txBody>
          <a:bodyPr anchorCtr="0" anchor="t" bIns="45700" lIns="34275" spcFirstLastPara="1" rIns="34275" wrap="square" tIns="45700">
            <a:noAutofit/>
          </a:bodyPr>
          <a:lstStyle/>
          <a:p>
            <a:pPr indent="0" lvl="0" marL="0" marR="0" rtl="0" algn="r">
              <a:lnSpc>
                <a:spcPct val="100000"/>
              </a:lnSpc>
              <a:spcBef>
                <a:spcPts val="450"/>
              </a:spcBef>
              <a:spcAft>
                <a:spcPts val="0"/>
              </a:spcAft>
              <a:buClr>
                <a:srgbClr val="000000"/>
              </a:buClr>
              <a:buSzPts val="1350"/>
              <a:buFont typeface="Arial"/>
              <a:buNone/>
            </a:pPr>
            <a:fld id="{00000000-1234-1234-1234-123412341234}" type="slidenum">
              <a:rPr b="0" i="0" lang="en-AU" sz="1350" u="none" cap="none" strike="noStrike">
                <a:solidFill>
                  <a:srgbClr val="002569"/>
                </a:solidFill>
                <a:latin typeface="Calibri"/>
                <a:ea typeface="Calibri"/>
                <a:cs typeface="Calibri"/>
                <a:sym typeface="Calibri"/>
              </a:rPr>
              <a:t>‹#›</a:t>
            </a:fld>
            <a:endParaRPr b="0" i="0" sz="1350" u="none" cap="none" strike="noStrike">
              <a:solidFill>
                <a:srgbClr val="1F497D"/>
              </a:solidFill>
              <a:latin typeface="Calibri"/>
              <a:ea typeface="Calibri"/>
              <a:cs typeface="Calibri"/>
              <a:sym typeface="Calibri"/>
            </a:endParaRPr>
          </a:p>
        </p:txBody>
      </p:sp>
      <p:pic>
        <p:nvPicPr>
          <p:cNvPr id="1038" name="Google Shape;1038;g96615e665e_13_26"/>
          <p:cNvPicPr preferRelativeResize="0"/>
          <p:nvPr/>
        </p:nvPicPr>
        <p:blipFill rotWithShape="1">
          <a:blip r:embed="rId3">
            <a:alphaModFix/>
          </a:blip>
          <a:srcRect b="0" l="0" r="0" t="0"/>
          <a:stretch/>
        </p:blipFill>
        <p:spPr>
          <a:xfrm>
            <a:off x="7560031" y="3468285"/>
            <a:ext cx="1401347" cy="1706810"/>
          </a:xfrm>
          <a:prstGeom prst="rect">
            <a:avLst/>
          </a:prstGeom>
          <a:noFill/>
          <a:ln>
            <a:noFill/>
          </a:ln>
        </p:spPr>
      </p:pic>
      <p:sp>
        <p:nvSpPr>
          <p:cNvPr id="1039" name="Google Shape;1039;g96615e665e_13_26"/>
          <p:cNvSpPr/>
          <p:nvPr/>
        </p:nvSpPr>
        <p:spPr>
          <a:xfrm>
            <a:off x="7202036" y="3765742"/>
            <a:ext cx="355587" cy="386400"/>
          </a:xfrm>
          <a:prstGeom prs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pic>
        <p:nvPicPr>
          <p:cNvPr id="1040" name="Google Shape;1040;g96615e665e_13_26"/>
          <p:cNvPicPr preferRelativeResize="0"/>
          <p:nvPr/>
        </p:nvPicPr>
        <p:blipFill rotWithShape="1">
          <a:blip r:embed="rId4">
            <a:alphaModFix/>
          </a:blip>
          <a:srcRect b="0" l="0" r="0" t="0"/>
          <a:stretch/>
        </p:blipFill>
        <p:spPr>
          <a:xfrm>
            <a:off x="7526414" y="2065747"/>
            <a:ext cx="1437085" cy="1287772"/>
          </a:xfrm>
          <a:prstGeom prst="rect">
            <a:avLst/>
          </a:prstGeom>
          <a:noFill/>
          <a:ln>
            <a:noFill/>
          </a:ln>
        </p:spPr>
      </p:pic>
      <p:sp>
        <p:nvSpPr>
          <p:cNvPr id="1041" name="Google Shape;1041;g96615e665e_13_26"/>
          <p:cNvSpPr/>
          <p:nvPr/>
        </p:nvSpPr>
        <p:spPr>
          <a:xfrm>
            <a:off x="7202036" y="2548581"/>
            <a:ext cx="355587" cy="386400"/>
          </a:xfrm>
          <a:prstGeom prs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1042" name="Google Shape;1042;g96615e665e_13_26"/>
          <p:cNvSpPr/>
          <p:nvPr/>
        </p:nvSpPr>
        <p:spPr>
          <a:xfrm>
            <a:off x="1927978" y="2440771"/>
            <a:ext cx="355588" cy="386400"/>
          </a:xfrm>
          <a:prstGeom prs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1043" name="Google Shape;1043;g96615e665e_13_26"/>
          <p:cNvSpPr/>
          <p:nvPr/>
        </p:nvSpPr>
        <p:spPr>
          <a:xfrm>
            <a:off x="1927978" y="3186230"/>
            <a:ext cx="355588" cy="386400"/>
          </a:xfrm>
          <a:prstGeom prs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1044" name="Google Shape;1044;g96615e665e_13_26"/>
          <p:cNvSpPr/>
          <p:nvPr/>
        </p:nvSpPr>
        <p:spPr>
          <a:xfrm>
            <a:off x="1927978" y="3901010"/>
            <a:ext cx="355588" cy="386400"/>
          </a:xfrm>
          <a:prstGeom prs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1045" name="Google Shape;1045;g96615e665e_13_26"/>
          <p:cNvSpPr/>
          <p:nvPr/>
        </p:nvSpPr>
        <p:spPr>
          <a:xfrm>
            <a:off x="1927978" y="4643069"/>
            <a:ext cx="355588" cy="386400"/>
          </a:xfrm>
          <a:prstGeom prs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pic>
        <p:nvPicPr>
          <p:cNvPr id="1046" name="Google Shape;1046;g96615e665e_13_26"/>
          <p:cNvPicPr preferRelativeResize="0"/>
          <p:nvPr/>
        </p:nvPicPr>
        <p:blipFill rotWithShape="1">
          <a:blip r:embed="rId5">
            <a:alphaModFix/>
          </a:blip>
          <a:srcRect b="0" l="0" r="0" t="0"/>
          <a:stretch/>
        </p:blipFill>
        <p:spPr>
          <a:xfrm>
            <a:off x="589063" y="2281409"/>
            <a:ext cx="1307705" cy="3013209"/>
          </a:xfrm>
          <a:prstGeom prst="rect">
            <a:avLst/>
          </a:prstGeom>
          <a:noFill/>
          <a:ln>
            <a:noFill/>
          </a:ln>
        </p:spPr>
      </p:pic>
      <p:pic>
        <p:nvPicPr>
          <p:cNvPr id="1047" name="Google Shape;1047;g96615e665e_13_26"/>
          <p:cNvPicPr preferRelativeResize="0"/>
          <p:nvPr/>
        </p:nvPicPr>
        <p:blipFill rotWithShape="1">
          <a:blip r:embed="rId6">
            <a:alphaModFix/>
          </a:blip>
          <a:srcRect b="0" l="0" r="0" t="0"/>
          <a:stretch/>
        </p:blipFill>
        <p:spPr>
          <a:xfrm>
            <a:off x="2266164" y="2126538"/>
            <a:ext cx="4924471" cy="327840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2"/>
                                        </p:tgtEl>
                                        <p:attrNameLst>
                                          <p:attrName>style.visibility</p:attrName>
                                        </p:attrNameLst>
                                      </p:cBhvr>
                                      <p:to>
                                        <p:strVal val="visible"/>
                                      </p:to>
                                    </p:set>
                                    <p:animEffect filter="fade" transition="in">
                                      <p:cBhvr>
                                        <p:cTn dur="500"/>
                                        <p:tgtEl>
                                          <p:spTgt spid="1042"/>
                                        </p:tgtEl>
                                      </p:cBhvr>
                                    </p:animEffect>
                                  </p:childTnLst>
                                </p:cTn>
                              </p:par>
                              <p:par>
                                <p:cTn fill="hold" nodeType="withEffect" presetClass="entr" presetID="10" presetSubtype="0">
                                  <p:stCondLst>
                                    <p:cond delay="0"/>
                                  </p:stCondLst>
                                  <p:childTnLst>
                                    <p:set>
                                      <p:cBhvr>
                                        <p:cTn dur="1" fill="hold">
                                          <p:stCondLst>
                                            <p:cond delay="0"/>
                                          </p:stCondLst>
                                        </p:cTn>
                                        <p:tgtEl>
                                          <p:spTgt spid="1043"/>
                                        </p:tgtEl>
                                        <p:attrNameLst>
                                          <p:attrName>style.visibility</p:attrName>
                                        </p:attrNameLst>
                                      </p:cBhvr>
                                      <p:to>
                                        <p:strVal val="visible"/>
                                      </p:to>
                                    </p:set>
                                    <p:animEffect filter="fade" transition="in">
                                      <p:cBhvr>
                                        <p:cTn dur="500"/>
                                        <p:tgtEl>
                                          <p:spTgt spid="1043"/>
                                        </p:tgtEl>
                                      </p:cBhvr>
                                    </p:animEffect>
                                  </p:childTnLst>
                                </p:cTn>
                              </p:par>
                              <p:par>
                                <p:cTn fill="hold" nodeType="withEffect" presetClass="entr" presetID="10" presetSubtype="0">
                                  <p:stCondLst>
                                    <p:cond delay="0"/>
                                  </p:stCondLst>
                                  <p:childTnLst>
                                    <p:set>
                                      <p:cBhvr>
                                        <p:cTn dur="1" fill="hold">
                                          <p:stCondLst>
                                            <p:cond delay="0"/>
                                          </p:stCondLst>
                                        </p:cTn>
                                        <p:tgtEl>
                                          <p:spTgt spid="1044"/>
                                        </p:tgtEl>
                                        <p:attrNameLst>
                                          <p:attrName>style.visibility</p:attrName>
                                        </p:attrNameLst>
                                      </p:cBhvr>
                                      <p:to>
                                        <p:strVal val="visible"/>
                                      </p:to>
                                    </p:set>
                                    <p:animEffect filter="fade" transition="in">
                                      <p:cBhvr>
                                        <p:cTn dur="500"/>
                                        <p:tgtEl>
                                          <p:spTgt spid="1044"/>
                                        </p:tgtEl>
                                      </p:cBhvr>
                                    </p:animEffect>
                                  </p:childTnLst>
                                </p:cTn>
                              </p:par>
                              <p:par>
                                <p:cTn fill="hold" nodeType="withEffect" presetClass="entr" presetID="10" presetSubtype="0">
                                  <p:stCondLst>
                                    <p:cond delay="0"/>
                                  </p:stCondLst>
                                  <p:childTnLst>
                                    <p:set>
                                      <p:cBhvr>
                                        <p:cTn dur="1" fill="hold">
                                          <p:stCondLst>
                                            <p:cond delay="0"/>
                                          </p:stCondLst>
                                        </p:cTn>
                                        <p:tgtEl>
                                          <p:spTgt spid="1045"/>
                                        </p:tgtEl>
                                        <p:attrNameLst>
                                          <p:attrName>style.visibility</p:attrName>
                                        </p:attrNameLst>
                                      </p:cBhvr>
                                      <p:to>
                                        <p:strVal val="visible"/>
                                      </p:to>
                                    </p:set>
                                    <p:animEffect filter="fade" transition="in">
                                      <p:cBhvr>
                                        <p:cTn dur="500"/>
                                        <p:tgtEl>
                                          <p:spTgt spid="1045"/>
                                        </p:tgtEl>
                                      </p:cBhvr>
                                    </p:animEffect>
                                  </p:childTnLst>
                                </p:cTn>
                              </p:par>
                              <p:par>
                                <p:cTn fill="hold" nodeType="withEffect" presetClass="entr" presetID="10" presetSubtype="0">
                                  <p:stCondLst>
                                    <p:cond delay="0"/>
                                  </p:stCondLst>
                                  <p:childTnLst>
                                    <p:set>
                                      <p:cBhvr>
                                        <p:cTn dur="1" fill="hold">
                                          <p:stCondLst>
                                            <p:cond delay="0"/>
                                          </p:stCondLst>
                                        </p:cTn>
                                        <p:tgtEl>
                                          <p:spTgt spid="1046"/>
                                        </p:tgtEl>
                                        <p:attrNameLst>
                                          <p:attrName>style.visibility</p:attrName>
                                        </p:attrNameLst>
                                      </p:cBhvr>
                                      <p:to>
                                        <p:strVal val="visible"/>
                                      </p:to>
                                    </p:set>
                                    <p:animEffect filter="fade" transition="in">
                                      <p:cBhvr>
                                        <p:cTn dur="500"/>
                                        <p:tgtEl>
                                          <p:spTgt spid="10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8"/>
                                        </p:tgtEl>
                                        <p:attrNameLst>
                                          <p:attrName>style.visibility</p:attrName>
                                        </p:attrNameLst>
                                      </p:cBhvr>
                                      <p:to>
                                        <p:strVal val="visible"/>
                                      </p:to>
                                    </p:set>
                                    <p:animEffect filter="fade" transition="in">
                                      <p:cBhvr>
                                        <p:cTn dur="500"/>
                                        <p:tgtEl>
                                          <p:spTgt spid="1038"/>
                                        </p:tgtEl>
                                      </p:cBhvr>
                                    </p:animEffect>
                                  </p:childTnLst>
                                </p:cTn>
                              </p:par>
                              <p:par>
                                <p:cTn fill="hold" nodeType="withEffect" presetClass="entr" presetID="10" presetSubtype="0">
                                  <p:stCondLst>
                                    <p:cond delay="0"/>
                                  </p:stCondLst>
                                  <p:childTnLst>
                                    <p:set>
                                      <p:cBhvr>
                                        <p:cTn dur="1" fill="hold">
                                          <p:stCondLst>
                                            <p:cond delay="0"/>
                                          </p:stCondLst>
                                        </p:cTn>
                                        <p:tgtEl>
                                          <p:spTgt spid="1039"/>
                                        </p:tgtEl>
                                        <p:attrNameLst>
                                          <p:attrName>style.visibility</p:attrName>
                                        </p:attrNameLst>
                                      </p:cBhvr>
                                      <p:to>
                                        <p:strVal val="visible"/>
                                      </p:to>
                                    </p:set>
                                    <p:animEffect filter="fade" transition="in">
                                      <p:cBhvr>
                                        <p:cTn dur="500"/>
                                        <p:tgtEl>
                                          <p:spTgt spid="1039"/>
                                        </p:tgtEl>
                                      </p:cBhvr>
                                    </p:animEffect>
                                  </p:childTnLst>
                                </p:cTn>
                              </p:par>
                              <p:par>
                                <p:cTn fill="hold" nodeType="withEffect" presetClass="entr" presetID="10" presetSubtype="0">
                                  <p:stCondLst>
                                    <p:cond delay="0"/>
                                  </p:stCondLst>
                                  <p:childTnLst>
                                    <p:set>
                                      <p:cBhvr>
                                        <p:cTn dur="1" fill="hold">
                                          <p:stCondLst>
                                            <p:cond delay="0"/>
                                          </p:stCondLst>
                                        </p:cTn>
                                        <p:tgtEl>
                                          <p:spTgt spid="1040"/>
                                        </p:tgtEl>
                                        <p:attrNameLst>
                                          <p:attrName>style.visibility</p:attrName>
                                        </p:attrNameLst>
                                      </p:cBhvr>
                                      <p:to>
                                        <p:strVal val="visible"/>
                                      </p:to>
                                    </p:set>
                                    <p:animEffect filter="fade" transition="in">
                                      <p:cBhvr>
                                        <p:cTn dur="500"/>
                                        <p:tgtEl>
                                          <p:spTgt spid="1040"/>
                                        </p:tgtEl>
                                      </p:cBhvr>
                                    </p:animEffect>
                                  </p:childTnLst>
                                </p:cTn>
                              </p:par>
                              <p:par>
                                <p:cTn fill="hold" nodeType="withEffect" presetClass="entr" presetID="10" presetSubtype="0">
                                  <p:stCondLst>
                                    <p:cond delay="0"/>
                                  </p:stCondLst>
                                  <p:childTnLst>
                                    <p:set>
                                      <p:cBhvr>
                                        <p:cTn dur="1" fill="hold">
                                          <p:stCondLst>
                                            <p:cond delay="0"/>
                                          </p:stCondLst>
                                        </p:cTn>
                                        <p:tgtEl>
                                          <p:spTgt spid="1041"/>
                                        </p:tgtEl>
                                        <p:attrNameLst>
                                          <p:attrName>style.visibility</p:attrName>
                                        </p:attrNameLst>
                                      </p:cBhvr>
                                      <p:to>
                                        <p:strVal val="visible"/>
                                      </p:to>
                                    </p:set>
                                    <p:animEffect filter="fade" transition="in">
                                      <p:cBhvr>
                                        <p:cTn dur="500"/>
                                        <p:tgtEl>
                                          <p:spTgt spid="10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1" name="Shape 1051"/>
        <p:cNvGrpSpPr/>
        <p:nvPr/>
      </p:nvGrpSpPr>
      <p:grpSpPr>
        <a:xfrm>
          <a:off x="0" y="0"/>
          <a:ext cx="0" cy="0"/>
          <a:chOff x="0" y="0"/>
          <a:chExt cx="0" cy="0"/>
        </a:xfrm>
      </p:grpSpPr>
      <p:sp>
        <p:nvSpPr>
          <p:cNvPr id="1052" name="Google Shape;1052;g96615e665e_13_41"/>
          <p:cNvSpPr txBox="1"/>
          <p:nvPr>
            <p:ph idx="1" type="body"/>
          </p:nvPr>
        </p:nvSpPr>
        <p:spPr>
          <a:xfrm>
            <a:off x="76200" y="2107474"/>
            <a:ext cx="8991600" cy="4369526"/>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1600"/>
              <a:buChar char="•"/>
            </a:pPr>
            <a:r>
              <a:rPr lang="en-AU"/>
              <a:t>The GHG Roadmap was established to coordinate ongoing and planned greenhouse gas measurement and analysis activities across space agencies and foster the development of interfaces with stake holders and users.</a:t>
            </a:r>
            <a:endParaRPr/>
          </a:p>
          <a:p>
            <a:pPr indent="-241300" lvl="0" marL="342900" rtl="0" algn="l">
              <a:lnSpc>
                <a:spcPct val="100000"/>
              </a:lnSpc>
              <a:spcBef>
                <a:spcPts val="0"/>
              </a:spcBef>
              <a:spcAft>
                <a:spcPts val="0"/>
              </a:spcAft>
              <a:buSzPts val="1600"/>
              <a:buNone/>
            </a:pPr>
            <a:r>
              <a:t/>
            </a:r>
            <a:endParaRPr/>
          </a:p>
          <a:p>
            <a:pPr indent="-342900" lvl="0" marL="342900" rtl="0" algn="l">
              <a:lnSpc>
                <a:spcPct val="100000"/>
              </a:lnSpc>
              <a:spcBef>
                <a:spcPts val="0"/>
              </a:spcBef>
              <a:spcAft>
                <a:spcPts val="0"/>
              </a:spcAft>
              <a:buSzPts val="1600"/>
              <a:buChar char="•"/>
            </a:pPr>
            <a:r>
              <a:rPr lang="en-AU"/>
              <a:t>The GHG Roadmap (v2.4) describes an approach for implementing the  GHG Strategy and specifies resource needs</a:t>
            </a:r>
            <a:endParaRPr/>
          </a:p>
          <a:p>
            <a:pPr indent="-342900" lvl="1" marL="800100" rtl="0" algn="l">
              <a:lnSpc>
                <a:spcPct val="100000"/>
              </a:lnSpc>
              <a:spcBef>
                <a:spcPts val="0"/>
              </a:spcBef>
              <a:spcAft>
                <a:spcPts val="0"/>
              </a:spcAft>
              <a:buSzPts val="1600"/>
              <a:buChar char="o"/>
            </a:pPr>
            <a:r>
              <a:rPr lang="en-AU"/>
              <a:t>Maintained by the WGClimate GHG Task Team</a:t>
            </a:r>
            <a:endParaRPr/>
          </a:p>
          <a:p>
            <a:pPr indent="-342900" lvl="1" marL="800100" rtl="0" algn="l">
              <a:lnSpc>
                <a:spcPct val="100000"/>
              </a:lnSpc>
              <a:spcBef>
                <a:spcPts val="0"/>
              </a:spcBef>
              <a:spcAft>
                <a:spcPts val="0"/>
              </a:spcAft>
              <a:buSzPts val="1600"/>
              <a:buChar char="o"/>
            </a:pPr>
            <a:r>
              <a:rPr lang="en-AU"/>
              <a:t>Considered to be a living document whose Actions (Annex C) provide a snapshot of the work plan, which will be updated over time</a:t>
            </a:r>
            <a:endParaRPr/>
          </a:p>
          <a:p>
            <a:pPr indent="-241300" lvl="0" marL="342900" rtl="0" algn="l">
              <a:lnSpc>
                <a:spcPct val="100000"/>
              </a:lnSpc>
              <a:spcBef>
                <a:spcPts val="0"/>
              </a:spcBef>
              <a:spcAft>
                <a:spcPts val="0"/>
              </a:spcAft>
              <a:buSzPts val="1600"/>
              <a:buNone/>
            </a:pPr>
            <a:r>
              <a:t/>
            </a:r>
            <a:endParaRPr/>
          </a:p>
        </p:txBody>
      </p:sp>
      <p:sp>
        <p:nvSpPr>
          <p:cNvPr id="1053" name="Google Shape;1053;g96615e665e_13_41"/>
          <p:cNvSpPr/>
          <p:nvPr>
            <p:ph idx="12" type="sldNum"/>
          </p:nvPr>
        </p:nvSpPr>
        <p:spPr>
          <a:xfrm>
            <a:off x="8763000" y="6629400"/>
            <a:ext cx="304800" cy="187285"/>
          </a:xfrm>
          <a:prstGeom prst="roundRect">
            <a:avLst>
              <a:gd fmla="val 16667" name="adj"/>
            </a:avLst>
          </a:prstGeom>
          <a:solidFill>
            <a:schemeClr val="lt1">
              <a:alpha val="47843"/>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AU"/>
              <a:t>‹#›</a:t>
            </a:fld>
            <a:endParaRPr/>
          </a:p>
        </p:txBody>
      </p:sp>
      <p:sp>
        <p:nvSpPr>
          <p:cNvPr id="1054" name="Google Shape;1054;g96615e665e_13_41"/>
          <p:cNvSpPr txBox="1"/>
          <p:nvPr>
            <p:ph idx="2" type="body"/>
          </p:nvPr>
        </p:nvSpPr>
        <p:spPr>
          <a:xfrm>
            <a:off x="1981200" y="226422"/>
            <a:ext cx="4953000" cy="764177"/>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2800"/>
              <a:buNone/>
            </a:pPr>
            <a:r>
              <a:rPr lang="en-AU"/>
              <a:t>GHG Roadmap Objectives</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8" name="Shape 1058"/>
        <p:cNvGrpSpPr/>
        <p:nvPr/>
      </p:nvGrpSpPr>
      <p:grpSpPr>
        <a:xfrm>
          <a:off x="0" y="0"/>
          <a:ext cx="0" cy="0"/>
          <a:chOff x="0" y="0"/>
          <a:chExt cx="0" cy="0"/>
        </a:xfrm>
      </p:grpSpPr>
      <p:sp>
        <p:nvSpPr>
          <p:cNvPr id="1059" name="Google Shape;1059;g96615e665e_13_47"/>
          <p:cNvSpPr/>
          <p:nvPr>
            <p:ph idx="12" type="sldNum"/>
          </p:nvPr>
        </p:nvSpPr>
        <p:spPr>
          <a:xfrm>
            <a:off x="8763000" y="6629400"/>
            <a:ext cx="304800" cy="187285"/>
          </a:xfrm>
          <a:prstGeom prst="roundRect">
            <a:avLst>
              <a:gd fmla="val 16667" name="adj"/>
            </a:avLst>
          </a:prstGeom>
          <a:solidFill>
            <a:schemeClr val="lt1">
              <a:alpha val="47843"/>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SzPts val="1100"/>
              <a:buNone/>
            </a:pPr>
            <a:fld id="{00000000-1234-1234-1234-123412341234}" type="slidenum">
              <a:rPr lang="en-AU"/>
              <a:t>‹#›</a:t>
            </a:fld>
            <a:endParaRPr/>
          </a:p>
        </p:txBody>
      </p:sp>
      <p:sp>
        <p:nvSpPr>
          <p:cNvPr id="1060" name="Google Shape;1060;g96615e665e_13_47"/>
          <p:cNvSpPr txBox="1"/>
          <p:nvPr>
            <p:ph idx="1" type="body"/>
          </p:nvPr>
        </p:nvSpPr>
        <p:spPr>
          <a:xfrm>
            <a:off x="76200" y="1219200"/>
            <a:ext cx="8991600" cy="5257800"/>
          </a:xfrm>
          <a:prstGeom prst="rect">
            <a:avLst/>
          </a:prstGeom>
          <a:noFill/>
          <a:ln>
            <a:noFill/>
          </a:ln>
        </p:spPr>
        <p:txBody>
          <a:bodyPr anchorCtr="0" anchor="t" bIns="45700" lIns="91425" spcFirstLastPara="1" rIns="91425" wrap="square" tIns="45700">
            <a:noAutofit/>
          </a:bodyPr>
          <a:lstStyle/>
          <a:p>
            <a:pPr indent="-355600" lvl="0" marL="457200" marR="0" rtl="0" algn="l">
              <a:lnSpc>
                <a:spcPct val="100000"/>
              </a:lnSpc>
              <a:spcBef>
                <a:spcPts val="500"/>
              </a:spcBef>
              <a:spcAft>
                <a:spcPts val="0"/>
              </a:spcAft>
              <a:buClr>
                <a:srgbClr val="002569"/>
              </a:buClr>
              <a:buSzPts val="2000"/>
              <a:buFont typeface="Arial"/>
              <a:buChar char="•"/>
            </a:pPr>
            <a:r>
              <a:rPr lang="en-AU"/>
              <a:t>The delivery of pilot datasets of CO</a:t>
            </a:r>
            <a:r>
              <a:rPr baseline="-25000" lang="en-AU"/>
              <a:t>2</a:t>
            </a:r>
            <a:r>
              <a:rPr lang="en-AU"/>
              <a:t> and CH</a:t>
            </a:r>
            <a:r>
              <a:rPr baseline="-25000" lang="en-AU"/>
              <a:t>4</a:t>
            </a:r>
            <a:r>
              <a:rPr lang="en-AU"/>
              <a:t> fluxes to enhance the uptake of Earth Observation satellite data sets in support of the Global Stocktake 2023;</a:t>
            </a:r>
            <a:endParaRPr/>
          </a:p>
          <a:p>
            <a:pPr indent="-355600" lvl="0" marL="457200" marR="0" rtl="0" algn="l">
              <a:lnSpc>
                <a:spcPct val="100000"/>
              </a:lnSpc>
              <a:spcBef>
                <a:spcPts val="500"/>
              </a:spcBef>
              <a:spcAft>
                <a:spcPts val="0"/>
              </a:spcAft>
              <a:buClr>
                <a:srgbClr val="002569"/>
              </a:buClr>
              <a:buSzPts val="2000"/>
              <a:buFont typeface="Arial"/>
              <a:buChar char="•"/>
            </a:pPr>
            <a:r>
              <a:rPr lang="en-AU"/>
              <a:t>The delivery of an operational system for producing future atmospheric CO</a:t>
            </a:r>
            <a:r>
              <a:rPr baseline="-25000" lang="en-AU"/>
              <a:t>2</a:t>
            </a:r>
            <a:r>
              <a:rPr lang="en-AU"/>
              <a:t> and CH</a:t>
            </a:r>
            <a:r>
              <a:rPr baseline="-25000" lang="en-AU"/>
              <a:t>4</a:t>
            </a:r>
            <a:r>
              <a:rPr lang="en-AU"/>
              <a:t> flux products to support the Global Stocktake 2028; and</a:t>
            </a:r>
            <a:endParaRPr/>
          </a:p>
          <a:p>
            <a:pPr indent="-355600" lvl="0" marL="457200" marR="0" rtl="0" algn="l">
              <a:lnSpc>
                <a:spcPct val="100000"/>
              </a:lnSpc>
              <a:spcBef>
                <a:spcPts val="500"/>
              </a:spcBef>
              <a:spcAft>
                <a:spcPts val="0"/>
              </a:spcAft>
              <a:buClr>
                <a:srgbClr val="002569"/>
              </a:buClr>
              <a:buSzPts val="2000"/>
              <a:buFont typeface="Arial"/>
              <a:buChar char="•"/>
            </a:pPr>
            <a:r>
              <a:rPr lang="en-AU"/>
              <a:t>The refinement of user requirements in preparation of the implementation of the operational system.</a:t>
            </a:r>
            <a:endParaRPr/>
          </a:p>
          <a:p>
            <a:pPr indent="-228600" lvl="0" marL="457200" marR="0" rtl="0" algn="l">
              <a:lnSpc>
                <a:spcPct val="100000"/>
              </a:lnSpc>
              <a:spcBef>
                <a:spcPts val="500"/>
              </a:spcBef>
              <a:spcAft>
                <a:spcPts val="0"/>
              </a:spcAft>
              <a:buClr>
                <a:srgbClr val="002569"/>
              </a:buClr>
              <a:buSzPts val="2000"/>
              <a:buFont typeface="Arial"/>
              <a:buNone/>
            </a:pPr>
            <a:r>
              <a:t/>
            </a:r>
            <a:endParaRPr/>
          </a:p>
          <a:p>
            <a:pPr indent="0" lvl="0" marL="101600" rtl="0" algn="l">
              <a:lnSpc>
                <a:spcPct val="100000"/>
              </a:lnSpc>
              <a:spcBef>
                <a:spcPts val="500"/>
              </a:spcBef>
              <a:spcAft>
                <a:spcPts val="0"/>
              </a:spcAft>
              <a:buSzPts val="2000"/>
              <a:buNone/>
            </a:pPr>
            <a:r>
              <a:rPr i="1" lang="en-AU"/>
              <a:t>The delivery of each system version is accompanied by a requirements refinement process leading to the additional objective:</a:t>
            </a:r>
            <a:endParaRPr/>
          </a:p>
          <a:p>
            <a:pPr indent="-355600" lvl="0" marL="457200" marR="0" rtl="0" algn="l">
              <a:lnSpc>
                <a:spcPct val="100000"/>
              </a:lnSpc>
              <a:spcBef>
                <a:spcPts val="500"/>
              </a:spcBef>
              <a:spcAft>
                <a:spcPts val="0"/>
              </a:spcAft>
              <a:buClr>
                <a:srgbClr val="002569"/>
              </a:buClr>
              <a:buSzPts val="2000"/>
              <a:buFont typeface="Arial"/>
              <a:buChar char="•"/>
            </a:pPr>
            <a:r>
              <a:rPr lang="en-AU"/>
              <a:t>Establishing the end-to-end requirements for a system that delivers atmospheric CO</a:t>
            </a:r>
            <a:r>
              <a:rPr baseline="-25000" lang="en-AU"/>
              <a:t>2</a:t>
            </a:r>
            <a:r>
              <a:rPr lang="en-AU"/>
              <a:t> and CH</a:t>
            </a:r>
            <a:r>
              <a:rPr baseline="-25000" lang="en-AU"/>
              <a:t>4</a:t>
            </a:r>
            <a:r>
              <a:rPr lang="en-AU"/>
              <a:t> flux products for use in stocktakes (with requirements apportioned to each system version).</a:t>
            </a:r>
            <a:endParaRPr/>
          </a:p>
          <a:p>
            <a:pPr indent="-228600" lvl="0" marL="457200" marR="0" rtl="0" algn="l">
              <a:lnSpc>
                <a:spcPct val="100000"/>
              </a:lnSpc>
              <a:spcBef>
                <a:spcPts val="500"/>
              </a:spcBef>
              <a:spcAft>
                <a:spcPts val="0"/>
              </a:spcAft>
              <a:buClr>
                <a:srgbClr val="002569"/>
              </a:buClr>
              <a:buSzPts val="2000"/>
              <a:buFont typeface="Arial"/>
              <a:buNone/>
            </a:pPr>
            <a:r>
              <a:t/>
            </a:r>
            <a:endParaRPr/>
          </a:p>
        </p:txBody>
      </p:sp>
      <p:sp>
        <p:nvSpPr>
          <p:cNvPr id="1061" name="Google Shape;1061;g96615e665e_13_47"/>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100000"/>
              </a:lnSpc>
              <a:spcBef>
                <a:spcPts val="500"/>
              </a:spcBef>
              <a:spcAft>
                <a:spcPts val="0"/>
              </a:spcAft>
              <a:buClr>
                <a:schemeClr val="lt1"/>
              </a:buClr>
              <a:buSzPts val="2800"/>
              <a:buFont typeface="Arial"/>
              <a:buNone/>
            </a:pPr>
            <a:r>
              <a:rPr lang="en-AU"/>
              <a:t>Expected Outcomes of the Roadmap Activities</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5" name="Shape 1065"/>
        <p:cNvGrpSpPr/>
        <p:nvPr/>
      </p:nvGrpSpPr>
      <p:grpSpPr>
        <a:xfrm>
          <a:off x="0" y="0"/>
          <a:ext cx="0" cy="0"/>
          <a:chOff x="0" y="0"/>
          <a:chExt cx="0" cy="0"/>
        </a:xfrm>
      </p:grpSpPr>
      <p:sp>
        <p:nvSpPr>
          <p:cNvPr id="1066" name="Google Shape;1066;g96615e665e_13_53"/>
          <p:cNvSpPr/>
          <p:nvPr>
            <p:ph idx="12" type="sldNum"/>
          </p:nvPr>
        </p:nvSpPr>
        <p:spPr>
          <a:xfrm>
            <a:off x="8763000" y="6629400"/>
            <a:ext cx="304800" cy="187285"/>
          </a:xfrm>
          <a:prstGeom prst="roundRect">
            <a:avLst>
              <a:gd fmla="val 16667" name="adj"/>
            </a:avLst>
          </a:prstGeom>
          <a:solidFill>
            <a:schemeClr val="lt1">
              <a:alpha val="47843"/>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SzPts val="1100"/>
              <a:buNone/>
            </a:pPr>
            <a:fld id="{00000000-1234-1234-1234-123412341234}" type="slidenum">
              <a:rPr lang="en-AU"/>
              <a:t>‹#›</a:t>
            </a:fld>
            <a:endParaRPr/>
          </a:p>
        </p:txBody>
      </p:sp>
      <p:sp>
        <p:nvSpPr>
          <p:cNvPr id="1067" name="Google Shape;1067;g96615e665e_13_53"/>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100000"/>
              </a:lnSpc>
              <a:spcBef>
                <a:spcPts val="500"/>
              </a:spcBef>
              <a:spcAft>
                <a:spcPts val="0"/>
              </a:spcAft>
              <a:buClr>
                <a:schemeClr val="lt1"/>
              </a:buClr>
              <a:buSzPts val="2800"/>
              <a:buFont typeface="Arial"/>
              <a:buNone/>
            </a:pPr>
            <a:r>
              <a:rPr lang="en-AU"/>
              <a:t>High Level GHG Roadmap Timeline</a:t>
            </a:r>
            <a:endParaRPr/>
          </a:p>
        </p:txBody>
      </p:sp>
      <p:grpSp>
        <p:nvGrpSpPr>
          <p:cNvPr id="1068" name="Google Shape;1068;g96615e665e_13_53"/>
          <p:cNvGrpSpPr/>
          <p:nvPr/>
        </p:nvGrpSpPr>
        <p:grpSpPr>
          <a:xfrm>
            <a:off x="723525" y="1700808"/>
            <a:ext cx="8203369" cy="4126249"/>
            <a:chOff x="1235652" y="1728537"/>
            <a:chExt cx="10017421" cy="5038708"/>
          </a:xfrm>
        </p:grpSpPr>
        <p:sp>
          <p:nvSpPr>
            <p:cNvPr id="1069" name="Google Shape;1069;g96615e665e_13_53"/>
            <p:cNvSpPr/>
            <p:nvPr/>
          </p:nvSpPr>
          <p:spPr>
            <a:xfrm>
              <a:off x="1421249" y="3214998"/>
              <a:ext cx="681642" cy="638924"/>
            </a:xfrm>
            <a:prstGeom prst="chevron">
              <a:avLst>
                <a:gd fmla="val 16657" name="adj"/>
              </a:avLst>
            </a:prstGeom>
            <a:solidFill>
              <a:srgbClr val="00B050"/>
            </a:solid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070" name="Google Shape;1070;g96615e665e_13_53"/>
            <p:cNvSpPr/>
            <p:nvPr/>
          </p:nvSpPr>
          <p:spPr>
            <a:xfrm>
              <a:off x="2030287" y="3214998"/>
              <a:ext cx="681642" cy="638924"/>
            </a:xfrm>
            <a:prstGeom prst="chevron">
              <a:avLst>
                <a:gd fmla="val 1665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071" name="Google Shape;1071;g96615e665e_13_53"/>
            <p:cNvSpPr/>
            <p:nvPr/>
          </p:nvSpPr>
          <p:spPr>
            <a:xfrm>
              <a:off x="2642458" y="3214998"/>
              <a:ext cx="681642" cy="638924"/>
            </a:xfrm>
            <a:prstGeom prst="chevron">
              <a:avLst>
                <a:gd fmla="val 16657" name="adj"/>
              </a:avLst>
            </a:prstGeom>
            <a:solidFill>
              <a:srgbClr val="00B050"/>
            </a:solid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072" name="Google Shape;1072;g96615e665e_13_53"/>
            <p:cNvSpPr/>
            <p:nvPr/>
          </p:nvSpPr>
          <p:spPr>
            <a:xfrm>
              <a:off x="3256100" y="3214998"/>
              <a:ext cx="681642" cy="638924"/>
            </a:xfrm>
            <a:prstGeom prst="chevron">
              <a:avLst>
                <a:gd fmla="val 1665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073" name="Google Shape;1073;g96615e665e_13_53"/>
            <p:cNvSpPr/>
            <p:nvPr/>
          </p:nvSpPr>
          <p:spPr>
            <a:xfrm>
              <a:off x="3865139" y="3214998"/>
              <a:ext cx="681642" cy="638924"/>
            </a:xfrm>
            <a:prstGeom prst="chevron">
              <a:avLst>
                <a:gd fmla="val 16657" name="adj"/>
              </a:avLst>
            </a:prstGeom>
            <a:solidFill>
              <a:srgbClr val="00B050"/>
            </a:solid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074" name="Google Shape;1074;g96615e665e_13_53"/>
            <p:cNvSpPr/>
            <p:nvPr/>
          </p:nvSpPr>
          <p:spPr>
            <a:xfrm>
              <a:off x="4474177" y="3214998"/>
              <a:ext cx="681642" cy="638924"/>
            </a:xfrm>
            <a:prstGeom prst="chevron">
              <a:avLst>
                <a:gd fmla="val 1665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075" name="Google Shape;1075;g96615e665e_13_53"/>
            <p:cNvSpPr/>
            <p:nvPr/>
          </p:nvSpPr>
          <p:spPr>
            <a:xfrm>
              <a:off x="5086349" y="3214998"/>
              <a:ext cx="681642" cy="638924"/>
            </a:xfrm>
            <a:prstGeom prst="chevron">
              <a:avLst>
                <a:gd fmla="val 16657" name="adj"/>
              </a:avLst>
            </a:prstGeom>
            <a:solidFill>
              <a:srgbClr val="00B050"/>
            </a:solid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076" name="Google Shape;1076;g96615e665e_13_53"/>
            <p:cNvSpPr/>
            <p:nvPr/>
          </p:nvSpPr>
          <p:spPr>
            <a:xfrm>
              <a:off x="5689600" y="3214998"/>
              <a:ext cx="681642" cy="638924"/>
            </a:xfrm>
            <a:prstGeom prst="chevron">
              <a:avLst>
                <a:gd fmla="val 1665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077" name="Google Shape;1077;g96615e665e_13_53"/>
            <p:cNvSpPr/>
            <p:nvPr/>
          </p:nvSpPr>
          <p:spPr>
            <a:xfrm>
              <a:off x="6298639" y="3214998"/>
              <a:ext cx="681642" cy="638924"/>
            </a:xfrm>
            <a:prstGeom prst="chevron">
              <a:avLst>
                <a:gd fmla="val 16657" name="adj"/>
              </a:avLst>
            </a:prstGeom>
            <a:solidFill>
              <a:srgbClr val="00B050"/>
            </a:solid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078" name="Google Shape;1078;g96615e665e_13_53"/>
            <p:cNvSpPr/>
            <p:nvPr/>
          </p:nvSpPr>
          <p:spPr>
            <a:xfrm>
              <a:off x="6907679" y="3214998"/>
              <a:ext cx="681642" cy="638924"/>
            </a:xfrm>
            <a:prstGeom prst="chevron">
              <a:avLst>
                <a:gd fmla="val 1665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079" name="Google Shape;1079;g96615e665e_13_53"/>
            <p:cNvSpPr/>
            <p:nvPr/>
          </p:nvSpPr>
          <p:spPr>
            <a:xfrm>
              <a:off x="7510516" y="3214998"/>
              <a:ext cx="681642" cy="638924"/>
            </a:xfrm>
            <a:prstGeom prst="chevron">
              <a:avLst>
                <a:gd fmla="val 16657" name="adj"/>
              </a:avLst>
            </a:prstGeom>
            <a:solidFill>
              <a:srgbClr val="00B050"/>
            </a:solid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080" name="Google Shape;1080;g96615e665e_13_53"/>
            <p:cNvSpPr/>
            <p:nvPr/>
          </p:nvSpPr>
          <p:spPr>
            <a:xfrm>
              <a:off x="8127595" y="3214998"/>
              <a:ext cx="681642" cy="638924"/>
            </a:xfrm>
            <a:prstGeom prst="chevron">
              <a:avLst>
                <a:gd fmla="val 1665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081" name="Google Shape;1081;g96615e665e_13_53"/>
            <p:cNvSpPr/>
            <p:nvPr/>
          </p:nvSpPr>
          <p:spPr>
            <a:xfrm>
              <a:off x="8736634" y="3214998"/>
              <a:ext cx="681642" cy="638924"/>
            </a:xfrm>
            <a:prstGeom prst="chevron">
              <a:avLst>
                <a:gd fmla="val 16657" name="adj"/>
              </a:avLst>
            </a:prstGeom>
            <a:solidFill>
              <a:srgbClr val="00B050"/>
            </a:solid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082" name="Google Shape;1082;g96615e665e_13_53"/>
            <p:cNvSpPr/>
            <p:nvPr/>
          </p:nvSpPr>
          <p:spPr>
            <a:xfrm>
              <a:off x="9345674" y="3214998"/>
              <a:ext cx="681642" cy="638924"/>
            </a:xfrm>
            <a:prstGeom prst="chevron">
              <a:avLst>
                <a:gd fmla="val 1665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083" name="Google Shape;1083;g96615e665e_13_53"/>
            <p:cNvSpPr/>
            <p:nvPr/>
          </p:nvSpPr>
          <p:spPr>
            <a:xfrm>
              <a:off x="9957844" y="3214998"/>
              <a:ext cx="681642" cy="638924"/>
            </a:xfrm>
            <a:prstGeom prst="chevron">
              <a:avLst>
                <a:gd fmla="val 16657" name="adj"/>
              </a:avLst>
            </a:prstGeom>
            <a:solidFill>
              <a:srgbClr val="00B050"/>
            </a:solid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084" name="Google Shape;1084;g96615e665e_13_53"/>
            <p:cNvSpPr txBox="1"/>
            <p:nvPr/>
          </p:nvSpPr>
          <p:spPr>
            <a:xfrm>
              <a:off x="5775302" y="1728537"/>
              <a:ext cx="1665305" cy="71408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C00000"/>
                  </a:solidFill>
                  <a:latin typeface="Arial"/>
                  <a:ea typeface="Arial"/>
                  <a:cs typeface="Arial"/>
                  <a:sym typeface="Arial"/>
                </a:rPr>
                <a:t>Global Stock</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C00000"/>
                  </a:solidFill>
                  <a:latin typeface="Arial"/>
                  <a:ea typeface="Arial"/>
                  <a:cs typeface="Arial"/>
                  <a:sym typeface="Arial"/>
                </a:rPr>
                <a:t>Take 1</a:t>
              </a:r>
              <a:endParaRPr b="0" i="0" sz="1400" u="none" cap="none" strike="noStrike">
                <a:solidFill>
                  <a:srgbClr val="000000"/>
                </a:solidFill>
                <a:latin typeface="Arial"/>
                <a:ea typeface="Arial"/>
                <a:cs typeface="Arial"/>
                <a:sym typeface="Arial"/>
              </a:endParaRPr>
            </a:p>
          </p:txBody>
        </p:sp>
        <p:sp>
          <p:nvSpPr>
            <p:cNvPr id="1085" name="Google Shape;1085;g96615e665e_13_53"/>
            <p:cNvSpPr txBox="1"/>
            <p:nvPr/>
          </p:nvSpPr>
          <p:spPr>
            <a:xfrm>
              <a:off x="8809047" y="1734240"/>
              <a:ext cx="1682142" cy="71408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C00000"/>
                  </a:solidFill>
                  <a:latin typeface="Arial"/>
                  <a:ea typeface="Arial"/>
                  <a:cs typeface="Arial"/>
                  <a:sym typeface="Arial"/>
                </a:rPr>
                <a:t>Global Stock</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C00000"/>
                  </a:solidFill>
                  <a:latin typeface="Arial"/>
                  <a:ea typeface="Arial"/>
                  <a:cs typeface="Arial"/>
                  <a:sym typeface="Arial"/>
                </a:rPr>
                <a:t>Take 2</a:t>
              </a:r>
              <a:endParaRPr b="0" i="0" sz="1400" u="none" cap="none" strike="noStrike">
                <a:solidFill>
                  <a:srgbClr val="000000"/>
                </a:solidFill>
                <a:latin typeface="Arial"/>
                <a:ea typeface="Arial"/>
                <a:cs typeface="Arial"/>
                <a:sym typeface="Arial"/>
              </a:endParaRPr>
            </a:p>
          </p:txBody>
        </p:sp>
        <p:sp>
          <p:nvSpPr>
            <p:cNvPr id="1086" name="Google Shape;1086;g96615e665e_13_53"/>
            <p:cNvSpPr txBox="1"/>
            <p:nvPr/>
          </p:nvSpPr>
          <p:spPr>
            <a:xfrm>
              <a:off x="5564667" y="2278375"/>
              <a:ext cx="2054375" cy="63892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0000"/>
                  </a:solidFill>
                  <a:latin typeface="Arial"/>
                  <a:ea typeface="Arial"/>
                  <a:cs typeface="Arial"/>
                  <a:sym typeface="Arial"/>
                </a:rPr>
                <a:t>using inventories through 2021</a:t>
              </a:r>
              <a:endParaRPr b="0" i="0" sz="1400" u="none" cap="none" strike="noStrike">
                <a:solidFill>
                  <a:srgbClr val="000000"/>
                </a:solidFill>
                <a:latin typeface="Arial"/>
                <a:ea typeface="Arial"/>
                <a:cs typeface="Arial"/>
                <a:sym typeface="Arial"/>
              </a:endParaRPr>
            </a:p>
          </p:txBody>
        </p:sp>
        <p:sp>
          <p:nvSpPr>
            <p:cNvPr id="1087" name="Google Shape;1087;g96615e665e_13_53"/>
            <p:cNvSpPr txBox="1"/>
            <p:nvPr/>
          </p:nvSpPr>
          <p:spPr>
            <a:xfrm>
              <a:off x="8597841" y="2259524"/>
              <a:ext cx="2094873" cy="63892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0000"/>
                  </a:solidFill>
                  <a:latin typeface="Arial"/>
                  <a:ea typeface="Arial"/>
                  <a:cs typeface="Arial"/>
                  <a:sym typeface="Arial"/>
                </a:rPr>
                <a:t>using inventories through 2026</a:t>
              </a:r>
              <a:endParaRPr b="0" i="0" sz="1400" u="none" cap="none" strike="noStrike">
                <a:solidFill>
                  <a:srgbClr val="000000"/>
                </a:solidFill>
                <a:latin typeface="Arial"/>
                <a:ea typeface="Arial"/>
                <a:cs typeface="Arial"/>
                <a:sym typeface="Arial"/>
              </a:endParaRPr>
            </a:p>
          </p:txBody>
        </p:sp>
        <p:sp>
          <p:nvSpPr>
            <p:cNvPr id="1088" name="Google Shape;1088;g96615e665e_13_53"/>
            <p:cNvSpPr txBox="1"/>
            <p:nvPr/>
          </p:nvSpPr>
          <p:spPr>
            <a:xfrm>
              <a:off x="2532622" y="2824820"/>
              <a:ext cx="797087" cy="45100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0000"/>
                  </a:solidFill>
                  <a:latin typeface="Arial"/>
                  <a:ea typeface="Arial"/>
                  <a:cs typeface="Arial"/>
                  <a:sym typeface="Arial"/>
                </a:rPr>
                <a:t>2017</a:t>
              </a:r>
              <a:endParaRPr b="0" i="0" sz="1400" u="none" cap="none" strike="noStrike">
                <a:solidFill>
                  <a:srgbClr val="FF0000"/>
                </a:solidFill>
                <a:latin typeface="Arial"/>
                <a:ea typeface="Arial"/>
                <a:cs typeface="Arial"/>
                <a:sym typeface="Arial"/>
              </a:endParaRPr>
            </a:p>
          </p:txBody>
        </p:sp>
        <p:sp>
          <p:nvSpPr>
            <p:cNvPr id="1089" name="Google Shape;1089;g96615e665e_13_53"/>
            <p:cNvSpPr txBox="1"/>
            <p:nvPr/>
          </p:nvSpPr>
          <p:spPr>
            <a:xfrm>
              <a:off x="4932244" y="2824801"/>
              <a:ext cx="797087" cy="45100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0000"/>
                  </a:solidFill>
                  <a:latin typeface="Arial"/>
                  <a:ea typeface="Arial"/>
                  <a:cs typeface="Arial"/>
                  <a:sym typeface="Arial"/>
                </a:rPr>
                <a:t>2021</a:t>
              </a:r>
              <a:endParaRPr b="0" i="0" sz="1400" u="none" cap="none" strike="noStrike">
                <a:solidFill>
                  <a:srgbClr val="FF0000"/>
                </a:solidFill>
                <a:latin typeface="Arial"/>
                <a:ea typeface="Arial"/>
                <a:cs typeface="Arial"/>
                <a:sym typeface="Arial"/>
              </a:endParaRPr>
            </a:p>
          </p:txBody>
        </p:sp>
        <p:sp>
          <p:nvSpPr>
            <p:cNvPr id="1090" name="Google Shape;1090;g96615e665e_13_53"/>
            <p:cNvSpPr txBox="1"/>
            <p:nvPr/>
          </p:nvSpPr>
          <p:spPr>
            <a:xfrm>
              <a:off x="6284477" y="2833799"/>
              <a:ext cx="797087" cy="45100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C00000"/>
                  </a:solidFill>
                  <a:latin typeface="Arial"/>
                  <a:ea typeface="Arial"/>
                  <a:cs typeface="Arial"/>
                  <a:sym typeface="Arial"/>
                </a:rPr>
                <a:t>2023</a:t>
              </a:r>
              <a:endParaRPr b="0" i="0" sz="1400" u="none" cap="none" strike="noStrike">
                <a:solidFill>
                  <a:srgbClr val="000000"/>
                </a:solidFill>
                <a:latin typeface="Arial"/>
                <a:ea typeface="Arial"/>
                <a:cs typeface="Arial"/>
                <a:sym typeface="Arial"/>
              </a:endParaRPr>
            </a:p>
          </p:txBody>
        </p:sp>
        <p:sp>
          <p:nvSpPr>
            <p:cNvPr id="1091" name="Google Shape;1091;g96615e665e_13_53"/>
            <p:cNvSpPr txBox="1"/>
            <p:nvPr/>
          </p:nvSpPr>
          <p:spPr>
            <a:xfrm>
              <a:off x="8052786" y="2812445"/>
              <a:ext cx="797087" cy="45100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0000"/>
                  </a:solidFill>
                  <a:latin typeface="Arial"/>
                  <a:ea typeface="Arial"/>
                  <a:cs typeface="Arial"/>
                  <a:sym typeface="Arial"/>
                </a:rPr>
                <a:t>2026</a:t>
              </a:r>
              <a:endParaRPr b="0" i="0" sz="1400" u="none" cap="none" strike="noStrike">
                <a:solidFill>
                  <a:srgbClr val="FF0000"/>
                </a:solidFill>
                <a:latin typeface="Arial"/>
                <a:ea typeface="Arial"/>
                <a:cs typeface="Arial"/>
                <a:sym typeface="Arial"/>
              </a:endParaRPr>
            </a:p>
          </p:txBody>
        </p:sp>
        <p:sp>
          <p:nvSpPr>
            <p:cNvPr id="1092" name="Google Shape;1092;g96615e665e_13_53"/>
            <p:cNvSpPr txBox="1"/>
            <p:nvPr/>
          </p:nvSpPr>
          <p:spPr>
            <a:xfrm>
              <a:off x="9251575" y="2812445"/>
              <a:ext cx="797087" cy="45100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C00000"/>
                  </a:solidFill>
                  <a:latin typeface="Arial"/>
                  <a:ea typeface="Arial"/>
                  <a:cs typeface="Arial"/>
                  <a:sym typeface="Arial"/>
                </a:rPr>
                <a:t>2028</a:t>
              </a:r>
              <a:endParaRPr b="0" i="0" sz="1400" u="none" cap="none" strike="noStrike">
                <a:solidFill>
                  <a:srgbClr val="000000"/>
                </a:solidFill>
                <a:latin typeface="Arial"/>
                <a:ea typeface="Arial"/>
                <a:cs typeface="Arial"/>
                <a:sym typeface="Arial"/>
              </a:endParaRPr>
            </a:p>
          </p:txBody>
        </p:sp>
        <p:sp>
          <p:nvSpPr>
            <p:cNvPr id="1093" name="Google Shape;1093;g96615e665e_13_53"/>
            <p:cNvSpPr txBox="1"/>
            <p:nvPr/>
          </p:nvSpPr>
          <p:spPr>
            <a:xfrm>
              <a:off x="1235652" y="2821633"/>
              <a:ext cx="797087" cy="45100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0000"/>
                  </a:solidFill>
                  <a:latin typeface="Arial"/>
                  <a:ea typeface="Arial"/>
                  <a:cs typeface="Arial"/>
                  <a:sym typeface="Arial"/>
                </a:rPr>
                <a:t>2015</a:t>
              </a:r>
              <a:endParaRPr b="0" i="0" sz="1400" u="none" cap="none" strike="noStrike">
                <a:solidFill>
                  <a:srgbClr val="FF0000"/>
                </a:solidFill>
                <a:latin typeface="Arial"/>
                <a:ea typeface="Arial"/>
                <a:cs typeface="Arial"/>
                <a:sym typeface="Arial"/>
              </a:endParaRPr>
            </a:p>
          </p:txBody>
        </p:sp>
        <p:cxnSp>
          <p:nvCxnSpPr>
            <p:cNvPr id="1094" name="Google Shape;1094;g96615e665e_13_53"/>
            <p:cNvCxnSpPr/>
            <p:nvPr/>
          </p:nvCxnSpPr>
          <p:spPr>
            <a:xfrm>
              <a:off x="3677890" y="3872408"/>
              <a:ext cx="0" cy="221835"/>
            </a:xfrm>
            <a:prstGeom prst="straightConnector1">
              <a:avLst/>
            </a:prstGeom>
            <a:noFill/>
            <a:ln cap="flat" cmpd="sng" w="19050">
              <a:solidFill>
                <a:schemeClr val="dk1"/>
              </a:solidFill>
              <a:prstDash val="solid"/>
              <a:round/>
              <a:headEnd len="sm" w="sm" type="none"/>
              <a:tailEnd len="med" w="med" type="stealth"/>
            </a:ln>
          </p:spPr>
        </p:cxnSp>
        <p:cxnSp>
          <p:nvCxnSpPr>
            <p:cNvPr id="1095" name="Google Shape;1095;g96615e665e_13_53"/>
            <p:cNvCxnSpPr/>
            <p:nvPr/>
          </p:nvCxnSpPr>
          <p:spPr>
            <a:xfrm>
              <a:off x="5370948" y="3894510"/>
              <a:ext cx="0" cy="221835"/>
            </a:xfrm>
            <a:prstGeom prst="straightConnector1">
              <a:avLst/>
            </a:prstGeom>
            <a:noFill/>
            <a:ln cap="flat" cmpd="sng" w="19050">
              <a:solidFill>
                <a:schemeClr val="dk1"/>
              </a:solidFill>
              <a:prstDash val="solid"/>
              <a:round/>
              <a:headEnd len="sm" w="sm" type="none"/>
              <a:tailEnd len="med" w="med" type="stealth"/>
            </a:ln>
          </p:spPr>
        </p:cxnSp>
        <p:sp>
          <p:nvSpPr>
            <p:cNvPr id="1096" name="Google Shape;1096;g96615e665e_13_53"/>
            <p:cNvSpPr txBox="1"/>
            <p:nvPr/>
          </p:nvSpPr>
          <p:spPr>
            <a:xfrm>
              <a:off x="3736247" y="2833799"/>
              <a:ext cx="797087" cy="45100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0000"/>
                  </a:solidFill>
                  <a:latin typeface="Arial"/>
                  <a:ea typeface="Arial"/>
                  <a:cs typeface="Arial"/>
                  <a:sym typeface="Arial"/>
                </a:rPr>
                <a:t>2019</a:t>
              </a:r>
              <a:endParaRPr b="0" i="0" sz="1400" u="none" cap="none" strike="noStrike">
                <a:solidFill>
                  <a:srgbClr val="FF0000"/>
                </a:solidFill>
                <a:latin typeface="Arial"/>
                <a:ea typeface="Arial"/>
                <a:cs typeface="Arial"/>
                <a:sym typeface="Arial"/>
              </a:endParaRPr>
            </a:p>
          </p:txBody>
        </p:sp>
        <p:sp>
          <p:nvSpPr>
            <p:cNvPr id="1097" name="Google Shape;1097;g96615e665e_13_53"/>
            <p:cNvSpPr/>
            <p:nvPr/>
          </p:nvSpPr>
          <p:spPr>
            <a:xfrm>
              <a:off x="10571431" y="3214997"/>
              <a:ext cx="681642" cy="638924"/>
            </a:xfrm>
            <a:prstGeom prst="chevron">
              <a:avLst>
                <a:gd fmla="val 1665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098" name="Google Shape;1098;g96615e665e_13_53"/>
            <p:cNvSpPr txBox="1"/>
            <p:nvPr/>
          </p:nvSpPr>
          <p:spPr>
            <a:xfrm>
              <a:off x="2822136" y="4100273"/>
              <a:ext cx="1586195" cy="789255"/>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2569"/>
                  </a:solidFill>
                  <a:latin typeface="Arial"/>
                  <a:ea typeface="Arial"/>
                  <a:cs typeface="Arial"/>
                  <a:sym typeface="Arial"/>
                </a:rPr>
                <a:t>CEOS GHG Whitepaper</a:t>
              </a:r>
              <a:endParaRPr b="0" i="0" sz="1400" u="none" cap="none" strike="noStrike">
                <a:solidFill>
                  <a:srgbClr val="000000"/>
                </a:solidFill>
                <a:latin typeface="Arial"/>
                <a:ea typeface="Arial"/>
                <a:cs typeface="Arial"/>
                <a:sym typeface="Arial"/>
              </a:endParaRPr>
            </a:p>
          </p:txBody>
        </p:sp>
        <p:sp>
          <p:nvSpPr>
            <p:cNvPr id="1099" name="Google Shape;1099;g96615e665e_13_53"/>
            <p:cNvSpPr txBox="1"/>
            <p:nvPr/>
          </p:nvSpPr>
          <p:spPr>
            <a:xfrm>
              <a:off x="4823306" y="4085116"/>
              <a:ext cx="1368421" cy="1165091"/>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2569"/>
                  </a:solidFill>
                  <a:latin typeface="Arial"/>
                  <a:ea typeface="Arial"/>
                  <a:cs typeface="Arial"/>
                  <a:sym typeface="Arial"/>
                </a:rPr>
                <a:t>Pilot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2569"/>
                  </a:solidFill>
                  <a:latin typeface="Arial"/>
                  <a:ea typeface="Arial"/>
                  <a:cs typeface="Arial"/>
                  <a:sym typeface="Arial"/>
                </a:rPr>
                <a:t>atmospheric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2569"/>
                  </a:solidFill>
                  <a:latin typeface="Arial"/>
                  <a:ea typeface="Arial"/>
                  <a:cs typeface="Arial"/>
                  <a:sym typeface="Arial"/>
                </a:rPr>
                <a:t>CO</a:t>
              </a:r>
              <a:r>
                <a:rPr b="0" baseline="-25000" i="0" lang="en-AU" sz="1400" u="none" cap="none" strike="noStrike">
                  <a:solidFill>
                    <a:srgbClr val="002569"/>
                  </a:solidFill>
                  <a:latin typeface="Arial"/>
                  <a:ea typeface="Arial"/>
                  <a:cs typeface="Arial"/>
                  <a:sym typeface="Arial"/>
                </a:rPr>
                <a:t>2</a:t>
              </a:r>
              <a:r>
                <a:rPr b="0" i="0" lang="en-AU" sz="1400" u="none" cap="none" strike="noStrike">
                  <a:solidFill>
                    <a:srgbClr val="002569"/>
                  </a:solidFill>
                  <a:latin typeface="Arial"/>
                  <a:ea typeface="Arial"/>
                  <a:cs typeface="Arial"/>
                  <a:sym typeface="Arial"/>
                </a:rPr>
                <a:t>/CH</a:t>
              </a:r>
              <a:r>
                <a:rPr b="0" baseline="-25000" i="0" lang="en-AU" sz="1400" u="none" cap="none" strike="noStrike">
                  <a:solidFill>
                    <a:srgbClr val="002569"/>
                  </a:solidFill>
                  <a:latin typeface="Arial"/>
                  <a:ea typeface="Arial"/>
                  <a:cs typeface="Arial"/>
                  <a:sym typeface="Arial"/>
                </a:rPr>
                <a:t>4</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2569"/>
                  </a:solidFill>
                  <a:latin typeface="Arial"/>
                  <a:ea typeface="Arial"/>
                  <a:cs typeface="Arial"/>
                  <a:sym typeface="Arial"/>
                </a:rPr>
                <a:t>Data sets</a:t>
              </a:r>
              <a:endParaRPr b="0" i="0" sz="1400" u="none" cap="none" strike="noStrike">
                <a:solidFill>
                  <a:srgbClr val="000000"/>
                </a:solidFill>
                <a:latin typeface="Arial"/>
                <a:ea typeface="Arial"/>
                <a:cs typeface="Arial"/>
                <a:sym typeface="Arial"/>
              </a:endParaRPr>
            </a:p>
          </p:txBody>
        </p:sp>
        <p:cxnSp>
          <p:nvCxnSpPr>
            <p:cNvPr id="1100" name="Google Shape;1100;g96615e665e_13_53"/>
            <p:cNvCxnSpPr/>
            <p:nvPr/>
          </p:nvCxnSpPr>
          <p:spPr>
            <a:xfrm>
              <a:off x="8093560" y="3898626"/>
              <a:ext cx="0" cy="1252527"/>
            </a:xfrm>
            <a:prstGeom prst="straightConnector1">
              <a:avLst/>
            </a:prstGeom>
            <a:noFill/>
            <a:ln cap="flat" cmpd="sng" w="19050">
              <a:solidFill>
                <a:srgbClr val="00B050"/>
              </a:solidFill>
              <a:prstDash val="solid"/>
              <a:round/>
              <a:headEnd len="sm" w="sm" type="none"/>
              <a:tailEnd len="med" w="med" type="stealth"/>
            </a:ln>
          </p:spPr>
        </p:cxnSp>
        <p:sp>
          <p:nvSpPr>
            <p:cNvPr id="1101" name="Google Shape;1101;g96615e665e_13_53"/>
            <p:cNvSpPr txBox="1"/>
            <p:nvPr/>
          </p:nvSpPr>
          <p:spPr>
            <a:xfrm>
              <a:off x="7312083" y="5151149"/>
              <a:ext cx="1580336" cy="1616096"/>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00B050"/>
                  </a:solidFill>
                  <a:latin typeface="Arial"/>
                  <a:ea typeface="Arial"/>
                  <a:cs typeface="Arial"/>
                  <a:sym typeface="Arial"/>
                </a:rPr>
                <a:t>Initial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00B050"/>
                  </a:solidFill>
                  <a:latin typeface="Arial"/>
                  <a:ea typeface="Arial"/>
                  <a:cs typeface="Arial"/>
                  <a:sym typeface="Arial"/>
                </a:rPr>
                <a:t>Operational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00B050"/>
                  </a:solidFill>
                  <a:latin typeface="Arial"/>
                  <a:ea typeface="Arial"/>
                  <a:cs typeface="Arial"/>
                  <a:sym typeface="Arial"/>
                </a:rPr>
                <a:t>GHG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00B050"/>
                  </a:solidFill>
                  <a:latin typeface="Arial"/>
                  <a:ea typeface="Arial"/>
                  <a:cs typeface="Arial"/>
                  <a:sym typeface="Arial"/>
                </a:rPr>
                <a:t>Constellation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00B050"/>
                  </a:solidFill>
                  <a:latin typeface="Arial"/>
                  <a:ea typeface="Arial"/>
                  <a:cs typeface="Arial"/>
                  <a:sym typeface="Arial"/>
                </a:rPr>
                <a:t>Deployment</a:t>
              </a:r>
              <a:endParaRPr b="0" i="0" sz="1400" u="none" cap="none" strike="noStrike">
                <a:solidFill>
                  <a:srgbClr val="000000"/>
                </a:solidFill>
                <a:latin typeface="Arial"/>
                <a:ea typeface="Arial"/>
                <a:cs typeface="Arial"/>
                <a:sym typeface="Arial"/>
              </a:endParaRPr>
            </a:p>
          </p:txBody>
        </p:sp>
        <p:cxnSp>
          <p:nvCxnSpPr>
            <p:cNvPr id="1102" name="Google Shape;1102;g96615e665e_13_53"/>
            <p:cNvCxnSpPr/>
            <p:nvPr/>
          </p:nvCxnSpPr>
          <p:spPr>
            <a:xfrm>
              <a:off x="8668251" y="3931600"/>
              <a:ext cx="0" cy="221835"/>
            </a:xfrm>
            <a:prstGeom prst="straightConnector1">
              <a:avLst/>
            </a:prstGeom>
            <a:noFill/>
            <a:ln cap="flat" cmpd="sng" w="19050">
              <a:solidFill>
                <a:schemeClr val="dk1"/>
              </a:solidFill>
              <a:prstDash val="solid"/>
              <a:round/>
              <a:headEnd len="sm" w="sm" type="none"/>
              <a:tailEnd len="med" w="med" type="stealth"/>
            </a:ln>
          </p:spPr>
        </p:cxnSp>
        <p:sp>
          <p:nvSpPr>
            <p:cNvPr id="1103" name="Google Shape;1103;g96615e665e_13_53"/>
            <p:cNvSpPr txBox="1"/>
            <p:nvPr/>
          </p:nvSpPr>
          <p:spPr>
            <a:xfrm>
              <a:off x="8183357" y="4159429"/>
              <a:ext cx="2456130" cy="902006"/>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2569"/>
                  </a:solidFill>
                  <a:latin typeface="Arial"/>
                  <a:ea typeface="Arial"/>
                  <a:cs typeface="Arial"/>
                  <a:sym typeface="Arial"/>
                </a:rPr>
                <a:t>Atmospheric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2569"/>
                  </a:solidFill>
                  <a:latin typeface="Arial"/>
                  <a:ea typeface="Arial"/>
                  <a:cs typeface="Arial"/>
                  <a:sym typeface="Arial"/>
                </a:rPr>
                <a:t>GHG data sets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2569"/>
                  </a:solidFill>
                  <a:latin typeface="Arial"/>
                  <a:ea typeface="Arial"/>
                  <a:cs typeface="Arial"/>
                  <a:sym typeface="Arial"/>
                </a:rPr>
                <a:t>from operational system</a:t>
              </a:r>
              <a:endParaRPr b="0" i="0" sz="1400" u="none" cap="none" strike="noStrike">
                <a:solidFill>
                  <a:srgbClr val="000000"/>
                </a:solidFill>
                <a:latin typeface="Arial"/>
                <a:ea typeface="Arial"/>
                <a:cs typeface="Arial"/>
                <a:sym typeface="Arial"/>
              </a:endParaRPr>
            </a:p>
          </p:txBody>
        </p:sp>
        <p:cxnSp>
          <p:nvCxnSpPr>
            <p:cNvPr id="1104" name="Google Shape;1104;g96615e665e_13_53"/>
            <p:cNvCxnSpPr/>
            <p:nvPr/>
          </p:nvCxnSpPr>
          <p:spPr>
            <a:xfrm>
              <a:off x="4805530" y="3853921"/>
              <a:ext cx="0" cy="1552469"/>
            </a:xfrm>
            <a:prstGeom prst="straightConnector1">
              <a:avLst/>
            </a:prstGeom>
            <a:noFill/>
            <a:ln cap="flat" cmpd="sng" w="19050">
              <a:solidFill>
                <a:schemeClr val="dk1"/>
              </a:solidFill>
              <a:prstDash val="solid"/>
              <a:round/>
              <a:headEnd len="sm" w="sm" type="none"/>
              <a:tailEnd len="med" w="med" type="stealth"/>
            </a:ln>
          </p:spPr>
        </p:cxnSp>
        <p:sp>
          <p:nvSpPr>
            <p:cNvPr id="1105" name="Google Shape;1105;g96615e665e_13_53"/>
            <p:cNvSpPr txBox="1"/>
            <p:nvPr/>
          </p:nvSpPr>
          <p:spPr>
            <a:xfrm>
              <a:off x="3937743" y="5406391"/>
              <a:ext cx="1616127" cy="1315426"/>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002060"/>
                  </a:solidFill>
                  <a:latin typeface="Arial"/>
                  <a:ea typeface="Arial"/>
                  <a:cs typeface="Arial"/>
                  <a:sym typeface="Arial"/>
                </a:rPr>
                <a:t>Consultation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002060"/>
                  </a:solidFill>
                  <a:latin typeface="Arial"/>
                  <a:ea typeface="Arial"/>
                  <a:cs typeface="Arial"/>
                  <a:sym typeface="Arial"/>
                </a:rPr>
                <a:t>of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002060"/>
                  </a:solidFill>
                  <a:latin typeface="Arial"/>
                  <a:ea typeface="Arial"/>
                  <a:cs typeface="Arial"/>
                  <a:sym typeface="Arial"/>
                </a:rPr>
                <a:t>Inventory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002060"/>
                  </a:solidFill>
                  <a:latin typeface="Arial"/>
                  <a:ea typeface="Arial"/>
                  <a:cs typeface="Arial"/>
                  <a:sym typeface="Arial"/>
                </a:rPr>
                <a:t>requirements</a:t>
              </a:r>
              <a:endParaRPr b="0" i="0" sz="1400" u="none" cap="none" strike="noStrike">
                <a:solidFill>
                  <a:srgbClr val="000000"/>
                </a:solidFill>
                <a:latin typeface="Arial"/>
                <a:ea typeface="Arial"/>
                <a:cs typeface="Arial"/>
                <a:sym typeface="Arial"/>
              </a:endParaRPr>
            </a:p>
          </p:txBody>
        </p:sp>
        <p:cxnSp>
          <p:nvCxnSpPr>
            <p:cNvPr id="1106" name="Google Shape;1106;g96615e665e_13_53"/>
            <p:cNvCxnSpPr/>
            <p:nvPr/>
          </p:nvCxnSpPr>
          <p:spPr>
            <a:xfrm>
              <a:off x="6275779" y="3853921"/>
              <a:ext cx="0" cy="1552469"/>
            </a:xfrm>
            <a:prstGeom prst="straightConnector1">
              <a:avLst/>
            </a:prstGeom>
            <a:noFill/>
            <a:ln cap="flat" cmpd="sng" w="19050">
              <a:solidFill>
                <a:schemeClr val="dk1"/>
              </a:solidFill>
              <a:prstDash val="solid"/>
              <a:round/>
              <a:headEnd len="sm" w="sm" type="none"/>
              <a:tailEnd len="med" w="med" type="stealth"/>
            </a:ln>
          </p:spPr>
        </p:cxnSp>
        <p:sp>
          <p:nvSpPr>
            <p:cNvPr id="1107" name="Google Shape;1107;g96615e665e_13_53"/>
            <p:cNvSpPr txBox="1"/>
            <p:nvPr/>
          </p:nvSpPr>
          <p:spPr>
            <a:xfrm>
              <a:off x="5531203" y="5406391"/>
              <a:ext cx="1606007" cy="1315426"/>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002569"/>
                  </a:solidFill>
                  <a:latin typeface="Arial"/>
                  <a:ea typeface="Arial"/>
                  <a:cs typeface="Arial"/>
                  <a:sym typeface="Arial"/>
                </a:rPr>
                <a:t>Refined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002569"/>
                  </a:solidFill>
                  <a:latin typeface="Arial"/>
                  <a:ea typeface="Arial"/>
                  <a:cs typeface="Arial"/>
                  <a:sym typeface="Arial"/>
                </a:rPr>
                <a:t>atmospheric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002569"/>
                  </a:solidFill>
                  <a:latin typeface="Arial"/>
                  <a:ea typeface="Arial"/>
                  <a:cs typeface="Arial"/>
                  <a:sym typeface="Arial"/>
                </a:rPr>
                <a:t>GHG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002569"/>
                  </a:solidFill>
                  <a:latin typeface="Arial"/>
                  <a:ea typeface="Arial"/>
                  <a:cs typeface="Arial"/>
                  <a:sym typeface="Arial"/>
                </a:rPr>
                <a:t>requirements</a:t>
              </a:r>
              <a:endParaRPr b="0" i="0" sz="1400" u="none" cap="none" strike="noStrike">
                <a:solidFill>
                  <a:srgbClr val="000000"/>
                </a:solidFill>
                <a:latin typeface="Arial"/>
                <a:ea typeface="Arial"/>
                <a:cs typeface="Arial"/>
                <a:sym typeface="Arial"/>
              </a:endParaRPr>
            </a:p>
          </p:txBody>
        </p:sp>
      </p:grpSp>
      <p:cxnSp>
        <p:nvCxnSpPr>
          <p:cNvPr id="1108" name="Google Shape;1108;g96615e665e_13_53"/>
          <p:cNvCxnSpPr/>
          <p:nvPr/>
        </p:nvCxnSpPr>
        <p:spPr>
          <a:xfrm>
            <a:off x="4109961" y="3439831"/>
            <a:ext cx="0" cy="216024"/>
          </a:xfrm>
          <a:prstGeom prst="straightConnector1">
            <a:avLst/>
          </a:prstGeom>
          <a:noFill/>
          <a:ln cap="flat" cmpd="sng" w="19050">
            <a:solidFill>
              <a:srgbClr val="FF0000"/>
            </a:solidFill>
            <a:prstDash val="solid"/>
            <a:round/>
            <a:headEnd len="sm" w="sm" type="none"/>
            <a:tailEnd len="med" w="med" type="stealth"/>
          </a:ln>
        </p:spPr>
      </p:cxnSp>
      <p:pic>
        <p:nvPicPr>
          <p:cNvPr id="1109" name="Google Shape;1109;g96615e665e_13_53"/>
          <p:cNvPicPr preferRelativeResize="0"/>
          <p:nvPr/>
        </p:nvPicPr>
        <p:blipFill rotWithShape="1">
          <a:blip r:embed="rId3">
            <a:alphaModFix/>
          </a:blip>
          <a:srcRect b="0" l="0" r="0" t="0"/>
          <a:stretch/>
        </p:blipFill>
        <p:spPr>
          <a:xfrm>
            <a:off x="10422" y="1336030"/>
            <a:ext cx="1775205" cy="1207511"/>
          </a:xfrm>
          <a:prstGeom prst="rect">
            <a:avLst/>
          </a:prstGeom>
          <a:noFill/>
          <a:ln>
            <a:noFill/>
          </a:ln>
        </p:spPr>
      </p:pic>
      <p:pic>
        <p:nvPicPr>
          <p:cNvPr id="1110" name="Google Shape;1110;g96615e665e_13_53"/>
          <p:cNvPicPr preferRelativeResize="0"/>
          <p:nvPr/>
        </p:nvPicPr>
        <p:blipFill rotWithShape="1">
          <a:blip r:embed="rId4">
            <a:alphaModFix/>
          </a:blip>
          <a:srcRect b="0" l="0" r="0" t="0"/>
          <a:stretch/>
        </p:blipFill>
        <p:spPr>
          <a:xfrm>
            <a:off x="168550" y="3809045"/>
            <a:ext cx="1300323" cy="78019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7"/>
          <p:cNvSpPr/>
          <p:nvPr>
            <p:ph idx="12" type="sldNum"/>
          </p:nvPr>
        </p:nvSpPr>
        <p:spPr>
          <a:xfrm>
            <a:off x="8763000" y="6629400"/>
            <a:ext cx="304800" cy="187200"/>
          </a:xfrm>
          <a:prstGeom prst="roundRect">
            <a:avLst>
              <a:gd fmla="val 16667" name="adj"/>
            </a:avLst>
          </a:prstGeom>
          <a:solidFill>
            <a:schemeClr val="lt1">
              <a:alpha val="46274"/>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AU"/>
              <a:t>‹#›</a:t>
            </a:fld>
            <a:endParaRPr/>
          </a:p>
        </p:txBody>
      </p:sp>
      <p:sp>
        <p:nvSpPr>
          <p:cNvPr id="345" name="Google Shape;345;p7"/>
          <p:cNvSpPr txBox="1"/>
          <p:nvPr>
            <p:ph idx="1" type="body"/>
          </p:nvPr>
        </p:nvSpPr>
        <p:spPr>
          <a:xfrm>
            <a:off x="116225" y="1526450"/>
            <a:ext cx="8991600" cy="5257800"/>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500"/>
              </a:spcBef>
              <a:spcAft>
                <a:spcPts val="0"/>
              </a:spcAft>
              <a:buClr>
                <a:schemeClr val="dk1"/>
              </a:buClr>
              <a:buSzPts val="1800"/>
              <a:buFont typeface="Calibri"/>
              <a:buChar char="❏"/>
            </a:pPr>
            <a:r>
              <a:rPr b="0" lang="en-AU" sz="1800">
                <a:solidFill>
                  <a:schemeClr val="dk1"/>
                </a:solidFill>
                <a:latin typeface="Calibri"/>
                <a:ea typeface="Calibri"/>
                <a:cs typeface="Calibri"/>
                <a:sym typeface="Calibri"/>
              </a:rPr>
              <a:t>Convene with key partners in the major requirements and policy processes</a:t>
            </a:r>
            <a:endParaRPr b="0" sz="1800">
              <a:solidFill>
                <a:schemeClr val="dk1"/>
              </a:solidFill>
              <a:latin typeface="Calibri"/>
              <a:ea typeface="Calibri"/>
              <a:cs typeface="Calibri"/>
              <a:sym typeface="Calibri"/>
            </a:endParaRPr>
          </a:p>
          <a:p>
            <a:pPr indent="-342900" lvl="1" marL="914400" rtl="0" algn="l">
              <a:lnSpc>
                <a:spcPct val="100000"/>
              </a:lnSpc>
              <a:spcBef>
                <a:spcPts val="50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UNFCCC SEC </a:t>
            </a:r>
            <a:r>
              <a:rPr lang="en-AU" sz="1800">
                <a:solidFill>
                  <a:srgbClr val="147D8B"/>
                </a:solidFill>
                <a:latin typeface="Calibri"/>
                <a:ea typeface="Calibri"/>
                <a:cs typeface="Calibri"/>
                <a:sym typeface="Calibri"/>
              </a:rPr>
              <a:t>(Joanna &amp; Florin)</a:t>
            </a:r>
            <a:endParaRPr sz="1800">
              <a:solidFill>
                <a:srgbClr val="147D8B"/>
              </a:solidFill>
              <a:latin typeface="Calibri"/>
              <a:ea typeface="Calibri"/>
              <a:cs typeface="Calibri"/>
              <a:sym typeface="Calibri"/>
            </a:endParaRPr>
          </a:p>
          <a:p>
            <a:pPr indent="-342900" lvl="1" marL="914400" rtl="0" algn="l">
              <a:lnSpc>
                <a:spcPct val="100000"/>
              </a:lnSpc>
              <a:spcBef>
                <a:spcPts val="50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GCOS </a:t>
            </a:r>
            <a:r>
              <a:rPr lang="en-AU" sz="1800">
                <a:solidFill>
                  <a:srgbClr val="147D8B"/>
                </a:solidFill>
                <a:latin typeface="Calibri"/>
                <a:ea typeface="Calibri"/>
                <a:cs typeface="Calibri"/>
                <a:sym typeface="Calibri"/>
              </a:rPr>
              <a:t>(Anthony &amp; Han)</a:t>
            </a:r>
            <a:endParaRPr sz="1800">
              <a:solidFill>
                <a:srgbClr val="147D8B"/>
              </a:solidFill>
              <a:latin typeface="Calibri"/>
              <a:ea typeface="Calibri"/>
              <a:cs typeface="Calibri"/>
              <a:sym typeface="Calibri"/>
            </a:endParaRPr>
          </a:p>
          <a:p>
            <a:pPr indent="-342900" lvl="1" marL="914400" rtl="0" algn="l">
              <a:lnSpc>
                <a:spcPct val="100000"/>
              </a:lnSpc>
              <a:spcBef>
                <a:spcPts val="50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GFOI </a:t>
            </a:r>
            <a:r>
              <a:rPr lang="en-AU" sz="1800">
                <a:solidFill>
                  <a:srgbClr val="147D8B"/>
                </a:solidFill>
                <a:latin typeface="Calibri"/>
                <a:ea typeface="Calibri"/>
                <a:cs typeface="Calibri"/>
                <a:sym typeface="Calibri"/>
              </a:rPr>
              <a:t>(Nikki &amp; Maria)</a:t>
            </a:r>
            <a:endParaRPr sz="1800">
              <a:solidFill>
                <a:srgbClr val="147D8B"/>
              </a:solidFill>
              <a:latin typeface="Calibri"/>
              <a:ea typeface="Calibri"/>
              <a:cs typeface="Calibri"/>
              <a:sym typeface="Calibri"/>
            </a:endParaRPr>
          </a:p>
          <a:p>
            <a:pPr indent="-342900" lvl="1" marL="914400" rtl="0" algn="l">
              <a:lnSpc>
                <a:spcPct val="100000"/>
              </a:lnSpc>
              <a:spcBef>
                <a:spcPts val="50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GEO</a:t>
            </a:r>
            <a:r>
              <a:rPr lang="en-AU" sz="1800">
                <a:solidFill>
                  <a:srgbClr val="147D8B"/>
                </a:solidFill>
                <a:latin typeface="Calibri"/>
                <a:ea typeface="Calibri"/>
                <a:cs typeface="Calibri"/>
                <a:sym typeface="Calibri"/>
              </a:rPr>
              <a:t> (Sara)</a:t>
            </a:r>
            <a:endParaRPr sz="1800">
              <a:solidFill>
                <a:srgbClr val="147D8B"/>
              </a:solidFill>
              <a:latin typeface="Calibri"/>
              <a:ea typeface="Calibri"/>
              <a:cs typeface="Calibri"/>
              <a:sym typeface="Calibri"/>
            </a:endParaRPr>
          </a:p>
          <a:p>
            <a:pPr indent="0" lvl="0" marL="914400" rtl="0" algn="l">
              <a:lnSpc>
                <a:spcPct val="100000"/>
              </a:lnSpc>
              <a:spcBef>
                <a:spcPts val="500"/>
              </a:spcBef>
              <a:spcAft>
                <a:spcPts val="0"/>
              </a:spcAft>
              <a:buSzPts val="2000"/>
              <a:buNone/>
            </a:pPr>
            <a:r>
              <a:t/>
            </a:r>
            <a:endParaRPr sz="1800">
              <a:solidFill>
                <a:schemeClr val="dk1"/>
              </a:solidFill>
              <a:latin typeface="Calibri"/>
              <a:ea typeface="Calibri"/>
              <a:cs typeface="Calibri"/>
              <a:sym typeface="Calibri"/>
            </a:endParaRPr>
          </a:p>
          <a:p>
            <a:pPr indent="-342900" lvl="0" marL="457200" rtl="0" algn="l">
              <a:lnSpc>
                <a:spcPct val="100000"/>
              </a:lnSpc>
              <a:spcBef>
                <a:spcPts val="500"/>
              </a:spcBef>
              <a:spcAft>
                <a:spcPts val="0"/>
              </a:spcAft>
              <a:buClr>
                <a:schemeClr val="dk1"/>
              </a:buClr>
              <a:buSzPts val="1800"/>
              <a:buFont typeface="Calibri"/>
              <a:buChar char="❏"/>
            </a:pPr>
            <a:r>
              <a:rPr b="0" lang="en-AU" sz="1800" u="sng">
                <a:solidFill>
                  <a:schemeClr val="dk1"/>
                </a:solidFill>
                <a:latin typeface="Calibri"/>
                <a:ea typeface="Calibri"/>
                <a:cs typeface="Calibri"/>
                <a:sym typeface="Calibri"/>
              </a:rPr>
              <a:t>Brief</a:t>
            </a:r>
            <a:r>
              <a:rPr b="0" lang="en-AU" sz="1800">
                <a:solidFill>
                  <a:schemeClr val="dk1"/>
                </a:solidFill>
                <a:latin typeface="Calibri"/>
                <a:ea typeface="Calibri"/>
                <a:cs typeface="Calibri"/>
                <a:sym typeface="Calibri"/>
              </a:rPr>
              <a:t> updates from UNFCCC &amp; GCOS and key CEOS activities</a:t>
            </a:r>
            <a:endParaRPr b="0" sz="1800">
              <a:solidFill>
                <a:schemeClr val="dk1"/>
              </a:solidFill>
              <a:latin typeface="Calibri"/>
              <a:ea typeface="Calibri"/>
              <a:cs typeface="Calibri"/>
              <a:sym typeface="Calibri"/>
            </a:endParaRPr>
          </a:p>
          <a:p>
            <a:pPr indent="-342900" lvl="1" marL="914400" rtl="0" algn="l">
              <a:lnSpc>
                <a:spcPct val="100000"/>
              </a:lnSpc>
              <a:spcBef>
                <a:spcPts val="50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AFOLU &amp; GHG Roadmaps status </a:t>
            </a:r>
            <a:endParaRPr sz="1800">
              <a:solidFill>
                <a:schemeClr val="dk1"/>
              </a:solidFill>
              <a:latin typeface="Calibri"/>
              <a:ea typeface="Calibri"/>
              <a:cs typeface="Calibri"/>
              <a:sym typeface="Calibri"/>
            </a:endParaRPr>
          </a:p>
          <a:p>
            <a:pPr indent="-342900" lvl="1" marL="914400" rtl="0" algn="l">
              <a:lnSpc>
                <a:spcPct val="100000"/>
              </a:lnSpc>
              <a:spcBef>
                <a:spcPts val="50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GHG-AFOLU synergies</a:t>
            </a:r>
            <a:endParaRPr sz="1800">
              <a:solidFill>
                <a:schemeClr val="dk1"/>
              </a:solidFill>
              <a:latin typeface="Calibri"/>
              <a:ea typeface="Calibri"/>
              <a:cs typeface="Calibri"/>
              <a:sym typeface="Calibri"/>
            </a:endParaRPr>
          </a:p>
          <a:p>
            <a:pPr indent="0" lvl="0" marL="914400" rtl="0" algn="l">
              <a:lnSpc>
                <a:spcPct val="100000"/>
              </a:lnSpc>
              <a:spcBef>
                <a:spcPts val="500"/>
              </a:spcBef>
              <a:spcAft>
                <a:spcPts val="0"/>
              </a:spcAft>
              <a:buSzPts val="2000"/>
              <a:buNone/>
            </a:pPr>
            <a:r>
              <a:rPr b="0" lang="en-AU" sz="1800">
                <a:solidFill>
                  <a:schemeClr val="dk1"/>
                </a:solidFill>
                <a:latin typeface="Calibri"/>
                <a:ea typeface="Calibri"/>
                <a:cs typeface="Calibri"/>
                <a:sym typeface="Calibri"/>
              </a:rPr>
              <a:t> </a:t>
            </a:r>
            <a:endParaRPr b="0" sz="1800">
              <a:solidFill>
                <a:schemeClr val="dk1"/>
              </a:solidFill>
              <a:latin typeface="Calibri"/>
              <a:ea typeface="Calibri"/>
              <a:cs typeface="Calibri"/>
              <a:sym typeface="Calibri"/>
            </a:endParaRPr>
          </a:p>
          <a:p>
            <a:pPr indent="-342900" lvl="0" marL="457200" rtl="0" algn="l">
              <a:lnSpc>
                <a:spcPct val="100000"/>
              </a:lnSpc>
              <a:spcBef>
                <a:spcPts val="500"/>
              </a:spcBef>
              <a:spcAft>
                <a:spcPts val="0"/>
              </a:spcAft>
              <a:buClr>
                <a:schemeClr val="dk1"/>
              </a:buClr>
              <a:buSzPts val="1800"/>
              <a:buFont typeface="Calibri"/>
              <a:buChar char="❏"/>
            </a:pPr>
            <a:r>
              <a:rPr b="0" lang="en-AU" sz="1800">
                <a:solidFill>
                  <a:schemeClr val="dk1"/>
                </a:solidFill>
                <a:latin typeface="Calibri"/>
                <a:ea typeface="Calibri"/>
                <a:cs typeface="Calibri"/>
                <a:sym typeface="Calibri"/>
              </a:rPr>
              <a:t>Moderated </a:t>
            </a:r>
            <a:r>
              <a:rPr b="0" lang="en-AU" sz="1800">
                <a:solidFill>
                  <a:srgbClr val="147D8B"/>
                </a:solidFill>
                <a:latin typeface="Calibri"/>
                <a:ea typeface="Calibri"/>
                <a:cs typeface="Calibri"/>
                <a:sym typeface="Calibri"/>
              </a:rPr>
              <a:t>(by Mark &amp; Jörg)</a:t>
            </a:r>
            <a:r>
              <a:rPr b="0" lang="en-AU" sz="1800">
                <a:solidFill>
                  <a:schemeClr val="dk1"/>
                </a:solidFill>
                <a:latin typeface="Calibri"/>
                <a:ea typeface="Calibri"/>
                <a:cs typeface="Calibri"/>
                <a:sym typeface="Calibri"/>
              </a:rPr>
              <a:t> discussion with the theme of…</a:t>
            </a:r>
            <a:endParaRPr b="0" sz="1800">
              <a:solidFill>
                <a:schemeClr val="dk1"/>
              </a:solidFill>
              <a:latin typeface="Calibri"/>
              <a:ea typeface="Calibri"/>
              <a:cs typeface="Calibri"/>
              <a:sym typeface="Calibri"/>
            </a:endParaRPr>
          </a:p>
          <a:p>
            <a:pPr indent="457200" lvl="0" marL="0" rtl="0" algn="l">
              <a:lnSpc>
                <a:spcPct val="100000"/>
              </a:lnSpc>
              <a:spcBef>
                <a:spcPts val="0"/>
              </a:spcBef>
              <a:spcAft>
                <a:spcPts val="0"/>
              </a:spcAft>
              <a:buSzPts val="2000"/>
              <a:buNone/>
            </a:pPr>
            <a:r>
              <a:t/>
            </a:r>
            <a:endParaRPr sz="1700">
              <a:solidFill>
                <a:srgbClr val="00B050"/>
              </a:solidFill>
              <a:latin typeface="Calibri"/>
              <a:ea typeface="Calibri"/>
              <a:cs typeface="Calibri"/>
              <a:sym typeface="Calibri"/>
            </a:endParaRPr>
          </a:p>
          <a:p>
            <a:pPr indent="457200" lvl="0" marL="0" rtl="0" algn="l">
              <a:lnSpc>
                <a:spcPct val="100000"/>
              </a:lnSpc>
              <a:spcBef>
                <a:spcPts val="0"/>
              </a:spcBef>
              <a:spcAft>
                <a:spcPts val="0"/>
              </a:spcAft>
              <a:buSzPts val="2000"/>
              <a:buNone/>
            </a:pPr>
            <a:r>
              <a:rPr lang="en-AU" sz="1700">
                <a:solidFill>
                  <a:srgbClr val="00B050"/>
                </a:solidFill>
                <a:latin typeface="Calibri"/>
                <a:ea typeface="Calibri"/>
                <a:cs typeface="Calibri"/>
                <a:sym typeface="Calibri"/>
              </a:rPr>
              <a:t>Climate Data Requirements &amp; Policy processes - optimising the space agency contribution</a:t>
            </a:r>
            <a:endParaRPr sz="1700">
              <a:solidFill>
                <a:srgbClr val="00B050"/>
              </a:solidFill>
              <a:latin typeface="Calibri"/>
              <a:ea typeface="Calibri"/>
              <a:cs typeface="Calibri"/>
              <a:sym typeface="Calibri"/>
            </a:endParaRPr>
          </a:p>
          <a:p>
            <a:pPr indent="-336550" lvl="0" marL="914400" rtl="0" algn="l">
              <a:lnSpc>
                <a:spcPct val="100000"/>
              </a:lnSpc>
              <a:spcBef>
                <a:spcPts val="0"/>
              </a:spcBef>
              <a:spcAft>
                <a:spcPts val="0"/>
              </a:spcAft>
              <a:buClr>
                <a:srgbClr val="00B050"/>
              </a:buClr>
              <a:buSzPts val="1700"/>
              <a:buFont typeface="Calibri"/>
              <a:buChar char="-"/>
            </a:pPr>
            <a:r>
              <a:rPr lang="en-AU" sz="1700">
                <a:solidFill>
                  <a:srgbClr val="00B050"/>
                </a:solidFill>
                <a:latin typeface="Calibri"/>
                <a:ea typeface="Calibri"/>
                <a:cs typeface="Calibri"/>
                <a:sym typeface="Calibri"/>
              </a:rPr>
              <a:t>Global Stocktake process</a:t>
            </a:r>
            <a:endParaRPr sz="1700">
              <a:solidFill>
                <a:srgbClr val="00B050"/>
              </a:solidFill>
              <a:latin typeface="Calibri"/>
              <a:ea typeface="Calibri"/>
              <a:cs typeface="Calibri"/>
              <a:sym typeface="Calibri"/>
            </a:endParaRPr>
          </a:p>
          <a:p>
            <a:pPr indent="-336550" lvl="0" marL="914400" rtl="0" algn="l">
              <a:lnSpc>
                <a:spcPct val="100000"/>
              </a:lnSpc>
              <a:spcBef>
                <a:spcPts val="0"/>
              </a:spcBef>
              <a:spcAft>
                <a:spcPts val="0"/>
              </a:spcAft>
              <a:buClr>
                <a:srgbClr val="00B050"/>
              </a:buClr>
              <a:buSzPts val="1700"/>
              <a:buFont typeface="Calibri"/>
              <a:buChar char="-"/>
            </a:pPr>
            <a:r>
              <a:rPr lang="en-AU" sz="1700">
                <a:solidFill>
                  <a:srgbClr val="00B050"/>
                </a:solidFill>
                <a:latin typeface="Calibri"/>
                <a:ea typeface="Calibri"/>
                <a:cs typeface="Calibri"/>
                <a:sym typeface="Calibri"/>
              </a:rPr>
              <a:t>GCOS Requirements process</a:t>
            </a:r>
            <a:endParaRPr sz="1700">
              <a:solidFill>
                <a:srgbClr val="00B050"/>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b="0" sz="1800">
              <a:solidFill>
                <a:schemeClr val="dk1"/>
              </a:solidFill>
              <a:latin typeface="Calibri"/>
              <a:ea typeface="Calibri"/>
              <a:cs typeface="Calibri"/>
              <a:sym typeface="Calibri"/>
            </a:endParaRPr>
          </a:p>
        </p:txBody>
      </p:sp>
      <p:sp>
        <p:nvSpPr>
          <p:cNvPr id="346" name="Google Shape;346;p7"/>
          <p:cNvSpPr txBox="1"/>
          <p:nvPr>
            <p:ph idx="2" type="body"/>
          </p:nvPr>
        </p:nvSpPr>
        <p:spPr>
          <a:xfrm>
            <a:off x="1680300" y="76200"/>
            <a:ext cx="6168300" cy="914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500"/>
              </a:spcBef>
              <a:spcAft>
                <a:spcPts val="0"/>
              </a:spcAft>
              <a:buSzPts val="2800"/>
              <a:buNone/>
            </a:pPr>
            <a:r>
              <a:rPr lang="en-AU"/>
              <a:t>Specific objectives/agenda today</a:t>
            </a:r>
            <a:endParaRPr/>
          </a:p>
        </p:txBody>
      </p:sp>
      <p:sp>
        <p:nvSpPr>
          <p:cNvPr id="347" name="Google Shape;347;p7"/>
          <p:cNvSpPr txBox="1"/>
          <p:nvPr/>
        </p:nvSpPr>
        <p:spPr>
          <a:xfrm>
            <a:off x="6706525" y="3628800"/>
            <a:ext cx="2110800" cy="36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AU" sz="1400" u="none" cap="none" strike="noStrike">
                <a:solidFill>
                  <a:srgbClr val="92D050"/>
                </a:solidFill>
                <a:latin typeface="Arial"/>
                <a:ea typeface="Arial"/>
                <a:cs typeface="Arial"/>
                <a:sym typeface="Arial"/>
              </a:rPr>
              <a:t>5 - 10 mins each</a:t>
            </a:r>
            <a:endParaRPr b="0" i="0" sz="1400" u="none" cap="none" strike="noStrike">
              <a:solidFill>
                <a:srgbClr val="92D050"/>
              </a:solidFill>
              <a:latin typeface="Arial"/>
              <a:ea typeface="Arial"/>
              <a:cs typeface="Arial"/>
              <a:sym typeface="Arial"/>
            </a:endParaRPr>
          </a:p>
        </p:txBody>
      </p:sp>
      <p:sp>
        <p:nvSpPr>
          <p:cNvPr id="348" name="Google Shape;348;p7"/>
          <p:cNvSpPr txBox="1"/>
          <p:nvPr/>
        </p:nvSpPr>
        <p:spPr>
          <a:xfrm>
            <a:off x="6932700" y="5832938"/>
            <a:ext cx="1379100" cy="67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AU" sz="1400" u="none" cap="none" strike="noStrike">
                <a:solidFill>
                  <a:srgbClr val="92D050"/>
                </a:solidFill>
                <a:latin typeface="Arial"/>
                <a:ea typeface="Arial"/>
                <a:cs typeface="Arial"/>
                <a:sym typeface="Arial"/>
              </a:rPr>
              <a:t>90 mins</a:t>
            </a:r>
            <a:endParaRPr b="0" i="0" sz="1400" u="none" cap="none" strike="noStrike">
              <a:solidFill>
                <a:srgbClr val="92D050"/>
              </a:solidFill>
              <a:latin typeface="Arial"/>
              <a:ea typeface="Arial"/>
              <a:cs typeface="Arial"/>
              <a:sym typeface="Arial"/>
            </a:endParaRPr>
          </a:p>
        </p:txBody>
      </p:sp>
      <p:sp>
        <p:nvSpPr>
          <p:cNvPr id="349" name="Google Shape;349;p7"/>
          <p:cNvSpPr txBox="1"/>
          <p:nvPr/>
        </p:nvSpPr>
        <p:spPr>
          <a:xfrm>
            <a:off x="1155150" y="6335100"/>
            <a:ext cx="7218600" cy="522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1" i="0" lang="en-AU" sz="1400" u="none" cap="none" strike="noStrike">
                <a:solidFill>
                  <a:srgbClr val="FF0000"/>
                </a:solidFill>
                <a:latin typeface="Arial"/>
                <a:ea typeface="Arial"/>
                <a:cs typeface="Arial"/>
                <a:sym typeface="Arial"/>
              </a:rPr>
              <a:t>Add comments and questions via GTM chat at any time in the session</a:t>
            </a:r>
            <a:endParaRPr b="1" i="0" sz="1400" u="none" cap="none" strike="noStrike">
              <a:solidFill>
                <a:srgbClr val="FF0000"/>
              </a:solidFill>
              <a:latin typeface="Arial"/>
              <a:ea typeface="Arial"/>
              <a:cs typeface="Arial"/>
              <a:sym typeface="Arial"/>
            </a:endParaRPr>
          </a:p>
        </p:txBody>
      </p:sp>
      <p:sp>
        <p:nvSpPr>
          <p:cNvPr id="350" name="Google Shape;350;p7"/>
          <p:cNvSpPr txBox="1"/>
          <p:nvPr/>
        </p:nvSpPr>
        <p:spPr>
          <a:xfrm>
            <a:off x="3882450" y="766863"/>
            <a:ext cx="1379100" cy="67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AU" sz="1700" u="none" cap="none" strike="noStrike">
                <a:solidFill>
                  <a:srgbClr val="92D050"/>
                </a:solidFill>
                <a:latin typeface="Arial"/>
                <a:ea typeface="Arial"/>
                <a:cs typeface="Arial"/>
                <a:sym typeface="Arial"/>
              </a:rPr>
              <a:t>Session 1</a:t>
            </a:r>
            <a:endParaRPr b="1" i="0" sz="1700" u="none" cap="none" strike="noStrike">
              <a:solidFill>
                <a:srgbClr val="92D05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4" name="Shape 1114"/>
        <p:cNvGrpSpPr/>
        <p:nvPr/>
      </p:nvGrpSpPr>
      <p:grpSpPr>
        <a:xfrm>
          <a:off x="0" y="0"/>
          <a:ext cx="0" cy="0"/>
          <a:chOff x="0" y="0"/>
          <a:chExt cx="0" cy="0"/>
        </a:xfrm>
      </p:grpSpPr>
      <p:sp>
        <p:nvSpPr>
          <p:cNvPr id="1115" name="Google Shape;1115;g96615e665e_13_101"/>
          <p:cNvSpPr txBox="1"/>
          <p:nvPr>
            <p:ph idx="1" type="body"/>
          </p:nvPr>
        </p:nvSpPr>
        <p:spPr>
          <a:xfrm>
            <a:off x="76200" y="1219200"/>
            <a:ext cx="8991600" cy="5257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00"/>
              </a:spcBef>
              <a:spcAft>
                <a:spcPts val="0"/>
              </a:spcAft>
              <a:buSzPts val="2000"/>
              <a:buNone/>
            </a:pPr>
            <a:r>
              <a:rPr lang="en-AU"/>
              <a:t>Engagement with external stakeholders and end users is fundamental to the success of the implementation of the system approach:</a:t>
            </a:r>
            <a:endParaRPr/>
          </a:p>
          <a:p>
            <a:pPr indent="-355600" lvl="0" marL="457200" rtl="0" algn="l">
              <a:lnSpc>
                <a:spcPct val="100000"/>
              </a:lnSpc>
              <a:spcBef>
                <a:spcPts val="800"/>
              </a:spcBef>
              <a:spcAft>
                <a:spcPts val="0"/>
              </a:spcAft>
              <a:buSzPts val="2000"/>
              <a:buChar char="•"/>
            </a:pPr>
            <a:r>
              <a:rPr lang="en-AU"/>
              <a:t>Engagement with the emission inventory community is critical to the iterative feedback approach, both:</a:t>
            </a:r>
            <a:endParaRPr/>
          </a:p>
          <a:p>
            <a:pPr indent="-355600" lvl="1" marL="914400" rtl="0" algn="l">
              <a:lnSpc>
                <a:spcPct val="100000"/>
              </a:lnSpc>
              <a:spcBef>
                <a:spcPts val="800"/>
              </a:spcBef>
              <a:spcAft>
                <a:spcPts val="0"/>
              </a:spcAft>
              <a:buSzPts val="2000"/>
              <a:buChar char="o"/>
            </a:pPr>
            <a:r>
              <a:rPr lang="en-AU"/>
              <a:t>Through existing international coordination mechanisms (e.g. Global Emissions InitiAtive - </a:t>
            </a:r>
            <a:r>
              <a:rPr lang="en-AU" u="sng">
                <a:solidFill>
                  <a:schemeClr val="hlink"/>
                </a:solidFill>
                <a:hlinkClick r:id="rId3"/>
              </a:rPr>
              <a:t>https://www.geiacenter.org</a:t>
            </a:r>
            <a:r>
              <a:rPr lang="en-AU"/>
              <a:t> )</a:t>
            </a:r>
            <a:endParaRPr/>
          </a:p>
          <a:p>
            <a:pPr indent="-355600" lvl="1" marL="914400" rtl="0" algn="l">
              <a:lnSpc>
                <a:spcPct val="100000"/>
              </a:lnSpc>
              <a:spcBef>
                <a:spcPts val="800"/>
              </a:spcBef>
              <a:spcAft>
                <a:spcPts val="0"/>
              </a:spcAft>
              <a:buSzPts val="2000"/>
              <a:buChar char="o"/>
            </a:pPr>
            <a:r>
              <a:rPr lang="en-AU"/>
              <a:t>Through working with champion users on real applications – «beta testers» </a:t>
            </a:r>
            <a:endParaRPr/>
          </a:p>
          <a:p>
            <a:pPr indent="-355600" lvl="0" marL="457200" rtl="0" algn="l">
              <a:lnSpc>
                <a:spcPct val="100000"/>
              </a:lnSpc>
              <a:spcBef>
                <a:spcPts val="800"/>
              </a:spcBef>
              <a:spcAft>
                <a:spcPts val="0"/>
              </a:spcAft>
              <a:buSzPts val="2000"/>
              <a:buChar char="•"/>
            </a:pPr>
            <a:r>
              <a:rPr lang="en-AU"/>
              <a:t>Continued engagement with international policy frameworks, i.e. UNFCCC/SBSTA, IPCC TFI</a:t>
            </a:r>
            <a:endParaRPr/>
          </a:p>
          <a:p>
            <a:pPr indent="-355600" lvl="0" marL="457200" rtl="0" algn="l">
              <a:lnSpc>
                <a:spcPct val="100000"/>
              </a:lnSpc>
              <a:spcBef>
                <a:spcPts val="800"/>
              </a:spcBef>
              <a:spcAft>
                <a:spcPts val="0"/>
              </a:spcAft>
              <a:buSzPts val="2000"/>
              <a:buChar char="•"/>
            </a:pPr>
            <a:r>
              <a:rPr lang="en-AU"/>
              <a:t>Engagement with technical implementing entities at international level, i.e. WMO IG</a:t>
            </a:r>
            <a:r>
              <a:rPr baseline="30000" lang="en-AU"/>
              <a:t>3</a:t>
            </a:r>
            <a:r>
              <a:rPr lang="en-AU"/>
              <a:t>IS and Joint Programmes supporting the Convention, i.e., GCOS, as well as the broader modelling community.</a:t>
            </a:r>
            <a:endParaRPr/>
          </a:p>
          <a:p>
            <a:pPr indent="-241300" lvl="0" marL="342900" rtl="0" algn="l">
              <a:lnSpc>
                <a:spcPct val="100000"/>
              </a:lnSpc>
              <a:spcBef>
                <a:spcPts val="400"/>
              </a:spcBef>
              <a:spcAft>
                <a:spcPts val="0"/>
              </a:spcAft>
              <a:buSzPts val="1600"/>
              <a:buNone/>
            </a:pPr>
            <a:r>
              <a:t/>
            </a:r>
            <a:endParaRPr/>
          </a:p>
        </p:txBody>
      </p:sp>
      <p:sp>
        <p:nvSpPr>
          <p:cNvPr id="1116" name="Google Shape;1116;g96615e665e_13_101"/>
          <p:cNvSpPr/>
          <p:nvPr>
            <p:ph idx="12" type="sldNum"/>
          </p:nvPr>
        </p:nvSpPr>
        <p:spPr>
          <a:xfrm>
            <a:off x="8763000" y="6629400"/>
            <a:ext cx="304800" cy="187285"/>
          </a:xfrm>
          <a:prstGeom prst="roundRect">
            <a:avLst>
              <a:gd fmla="val 16667" name="adj"/>
            </a:avLst>
          </a:prstGeom>
          <a:solidFill>
            <a:schemeClr val="lt1">
              <a:alpha val="47843"/>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AU"/>
              <a:t>‹#›</a:t>
            </a:fld>
            <a:endParaRPr/>
          </a:p>
        </p:txBody>
      </p:sp>
      <p:sp>
        <p:nvSpPr>
          <p:cNvPr id="1117" name="Google Shape;1117;g96615e665e_13_101"/>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2800"/>
              <a:buNone/>
            </a:pPr>
            <a:r>
              <a:rPr lang="en-AU"/>
              <a:t>Interface to and Feedback from External Communities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1" name="Shape 1121"/>
        <p:cNvGrpSpPr/>
        <p:nvPr/>
      </p:nvGrpSpPr>
      <p:grpSpPr>
        <a:xfrm>
          <a:off x="0" y="0"/>
          <a:ext cx="0" cy="0"/>
          <a:chOff x="0" y="0"/>
          <a:chExt cx="0" cy="0"/>
        </a:xfrm>
      </p:grpSpPr>
      <p:sp>
        <p:nvSpPr>
          <p:cNvPr id="1122" name="Google Shape;1122;g96615e665e_13_107"/>
          <p:cNvSpPr/>
          <p:nvPr>
            <p:ph idx="12" type="sldNum"/>
          </p:nvPr>
        </p:nvSpPr>
        <p:spPr>
          <a:xfrm>
            <a:off x="8763000" y="6629400"/>
            <a:ext cx="304800" cy="187285"/>
          </a:xfrm>
          <a:prstGeom prst="roundRect">
            <a:avLst>
              <a:gd fmla="val 16667" name="adj"/>
            </a:avLst>
          </a:prstGeom>
          <a:solidFill>
            <a:schemeClr val="lt1">
              <a:alpha val="47843"/>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SzPts val="1100"/>
              <a:buNone/>
            </a:pPr>
            <a:fld id="{00000000-1234-1234-1234-123412341234}" type="slidenum">
              <a:rPr lang="en-AU"/>
              <a:t>‹#›</a:t>
            </a:fld>
            <a:endParaRPr/>
          </a:p>
        </p:txBody>
      </p:sp>
      <p:sp>
        <p:nvSpPr>
          <p:cNvPr id="1123" name="Google Shape;1123;g96615e665e_13_107"/>
          <p:cNvSpPr txBox="1"/>
          <p:nvPr>
            <p:ph idx="2" type="body"/>
          </p:nvPr>
        </p:nvSpPr>
        <p:spPr>
          <a:xfrm>
            <a:off x="1688975" y="187550"/>
            <a:ext cx="5874300" cy="9144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100000"/>
              </a:lnSpc>
              <a:spcBef>
                <a:spcPts val="500"/>
              </a:spcBef>
              <a:spcAft>
                <a:spcPts val="0"/>
              </a:spcAft>
              <a:buClr>
                <a:schemeClr val="lt1"/>
              </a:buClr>
              <a:buSzPts val="2800"/>
              <a:buFont typeface="Arial"/>
              <a:buNone/>
            </a:pPr>
            <a:r>
              <a:rPr lang="en-AU"/>
              <a:t>Multiple Contributors and Roles</a:t>
            </a:r>
            <a:endParaRPr/>
          </a:p>
        </p:txBody>
      </p:sp>
      <p:grpSp>
        <p:nvGrpSpPr>
          <p:cNvPr id="1124" name="Google Shape;1124;g96615e665e_13_107"/>
          <p:cNvGrpSpPr/>
          <p:nvPr/>
        </p:nvGrpSpPr>
        <p:grpSpPr>
          <a:xfrm>
            <a:off x="862679" y="1619457"/>
            <a:ext cx="7811056" cy="4842303"/>
            <a:chOff x="9239" y="1960658"/>
            <a:chExt cx="5564615" cy="3794102"/>
          </a:xfrm>
        </p:grpSpPr>
        <p:pic>
          <p:nvPicPr>
            <p:cNvPr id="1125" name="Google Shape;1125;g96615e665e_13_107"/>
            <p:cNvPicPr preferRelativeResize="0"/>
            <p:nvPr/>
          </p:nvPicPr>
          <p:blipFill rotWithShape="1">
            <a:blip r:embed="rId3">
              <a:alphaModFix/>
            </a:blip>
            <a:srcRect b="0" l="0" r="0" t="0"/>
            <a:stretch/>
          </p:blipFill>
          <p:spPr>
            <a:xfrm>
              <a:off x="9239" y="1960658"/>
              <a:ext cx="5564615" cy="3794102"/>
            </a:xfrm>
            <a:prstGeom prst="rect">
              <a:avLst/>
            </a:prstGeom>
            <a:noFill/>
            <a:ln>
              <a:noFill/>
            </a:ln>
          </p:spPr>
        </p:pic>
        <p:grpSp>
          <p:nvGrpSpPr>
            <p:cNvPr id="1126" name="Google Shape;1126;g96615e665e_13_107"/>
            <p:cNvGrpSpPr/>
            <p:nvPr/>
          </p:nvGrpSpPr>
          <p:grpSpPr>
            <a:xfrm>
              <a:off x="3885216" y="3153030"/>
              <a:ext cx="1036282" cy="1044153"/>
              <a:chOff x="4583832" y="2457813"/>
              <a:chExt cx="1206885" cy="1216052"/>
            </a:xfrm>
          </p:grpSpPr>
          <p:pic>
            <p:nvPicPr>
              <p:cNvPr descr="cgmsletter" id="1127" name="Google Shape;1127;g96615e665e_13_107"/>
              <p:cNvPicPr preferRelativeResize="0"/>
              <p:nvPr/>
            </p:nvPicPr>
            <p:blipFill rotWithShape="1">
              <a:blip r:embed="rId4">
                <a:alphaModFix/>
              </a:blip>
              <a:srcRect b="16158" l="89559" r="0" t="52873"/>
              <a:stretch/>
            </p:blipFill>
            <p:spPr>
              <a:xfrm>
                <a:off x="4583832" y="3278504"/>
                <a:ext cx="1206885" cy="395361"/>
              </a:xfrm>
              <a:prstGeom prst="rect">
                <a:avLst/>
              </a:prstGeom>
              <a:solidFill>
                <a:schemeClr val="lt1"/>
              </a:solidFill>
              <a:ln>
                <a:noFill/>
              </a:ln>
            </p:spPr>
          </p:pic>
          <p:pic>
            <p:nvPicPr>
              <p:cNvPr descr="cgmsletter" id="1128" name="Google Shape;1128;g96615e665e_13_107"/>
              <p:cNvPicPr preferRelativeResize="0"/>
              <p:nvPr/>
            </p:nvPicPr>
            <p:blipFill rotWithShape="1">
              <a:blip r:embed="rId5">
                <a:alphaModFix/>
              </a:blip>
              <a:srcRect b="49491" l="91294" r="1854" t="-1"/>
              <a:stretch/>
            </p:blipFill>
            <p:spPr>
              <a:xfrm>
                <a:off x="4686003" y="2457813"/>
                <a:ext cx="1008112" cy="820691"/>
              </a:xfrm>
              <a:prstGeom prst="rect">
                <a:avLst/>
              </a:prstGeom>
              <a:solidFill>
                <a:schemeClr val="lt1"/>
              </a:solidFill>
              <a:ln>
                <a:noFill/>
              </a:ln>
            </p:spPr>
          </p:pic>
        </p:grpSp>
      </p:gr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2" name="Shape 1132"/>
        <p:cNvGrpSpPr/>
        <p:nvPr/>
      </p:nvGrpSpPr>
      <p:grpSpPr>
        <a:xfrm>
          <a:off x="0" y="0"/>
          <a:ext cx="0" cy="0"/>
          <a:chOff x="0" y="0"/>
          <a:chExt cx="0" cy="0"/>
        </a:xfrm>
      </p:grpSpPr>
      <p:sp>
        <p:nvSpPr>
          <p:cNvPr id="1133" name="Google Shape;1133;g96615e665e_13_117"/>
          <p:cNvSpPr/>
          <p:nvPr>
            <p:ph idx="12" type="sldNum"/>
          </p:nvPr>
        </p:nvSpPr>
        <p:spPr>
          <a:xfrm>
            <a:off x="8763000" y="6629400"/>
            <a:ext cx="304800" cy="187285"/>
          </a:xfrm>
          <a:prstGeom prst="roundRect">
            <a:avLst>
              <a:gd fmla="val 16667" name="adj"/>
            </a:avLst>
          </a:prstGeom>
          <a:solidFill>
            <a:schemeClr val="lt1">
              <a:alpha val="47843"/>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SzPts val="1100"/>
              <a:buNone/>
            </a:pPr>
            <a:fld id="{00000000-1234-1234-1234-123412341234}" type="slidenum">
              <a:rPr lang="en-AU"/>
              <a:t>‹#›</a:t>
            </a:fld>
            <a:endParaRPr/>
          </a:p>
        </p:txBody>
      </p:sp>
      <p:sp>
        <p:nvSpPr>
          <p:cNvPr id="1134" name="Google Shape;1134;g96615e665e_13_117"/>
          <p:cNvSpPr txBox="1"/>
          <p:nvPr>
            <p:ph idx="1" type="body"/>
          </p:nvPr>
        </p:nvSpPr>
        <p:spPr>
          <a:xfrm>
            <a:off x="76200" y="1219200"/>
            <a:ext cx="8991600" cy="5257800"/>
          </a:xfrm>
          <a:prstGeom prst="rect">
            <a:avLst/>
          </a:prstGeom>
          <a:noFill/>
          <a:ln>
            <a:noFill/>
          </a:ln>
        </p:spPr>
        <p:txBody>
          <a:bodyPr anchorCtr="0" anchor="t" bIns="45700" lIns="91425" spcFirstLastPara="1" rIns="91425" wrap="square" tIns="45700">
            <a:noAutofit/>
          </a:bodyPr>
          <a:lstStyle/>
          <a:p>
            <a:pPr indent="-355600" lvl="0" marL="457200" marR="0" rtl="0" algn="l">
              <a:lnSpc>
                <a:spcPct val="100000"/>
              </a:lnSpc>
              <a:spcBef>
                <a:spcPts val="0"/>
              </a:spcBef>
              <a:spcAft>
                <a:spcPts val="0"/>
              </a:spcAft>
              <a:buClr>
                <a:srgbClr val="002569"/>
              </a:buClr>
              <a:buSzPts val="2000"/>
              <a:buFont typeface="Arial"/>
              <a:buChar char="•"/>
            </a:pPr>
            <a:r>
              <a:rPr lang="en-AU"/>
              <a:t>Maturing GHG Roadmap and Project Plan specifying deliverables, responsible organizations, schedules and resources</a:t>
            </a:r>
            <a:endParaRPr/>
          </a:p>
          <a:p>
            <a:pPr indent="-355600" lvl="0" marL="457200" marR="0" rtl="0" algn="l">
              <a:lnSpc>
                <a:spcPct val="100000"/>
              </a:lnSpc>
              <a:spcBef>
                <a:spcPts val="0"/>
              </a:spcBef>
              <a:spcAft>
                <a:spcPts val="0"/>
              </a:spcAft>
              <a:buClr>
                <a:srgbClr val="002569"/>
              </a:buClr>
              <a:buSzPts val="2000"/>
              <a:buFont typeface="Arial"/>
              <a:buChar char="•"/>
            </a:pPr>
            <a:r>
              <a:rPr lang="en-AU"/>
              <a:t>Establishing interfaces with National Inventory community</a:t>
            </a:r>
            <a:endParaRPr/>
          </a:p>
          <a:p>
            <a:pPr indent="-355600" lvl="1" marL="914400" rtl="0" algn="l">
              <a:lnSpc>
                <a:spcPct val="100000"/>
              </a:lnSpc>
              <a:spcBef>
                <a:spcPts val="0"/>
              </a:spcBef>
              <a:spcAft>
                <a:spcPts val="0"/>
              </a:spcAft>
              <a:buSzPts val="2000"/>
              <a:buChar char="o"/>
            </a:pPr>
            <a:r>
              <a:rPr lang="en-AU" sz="1600"/>
              <a:t>Worked with the Copernicus H2020 VERIFY Project to organize an atmospheric inventory workshop @ Global Emissions IniAtive (GEIA) (still delayed due to COVID-19)</a:t>
            </a:r>
            <a:endParaRPr/>
          </a:p>
          <a:p>
            <a:pPr indent="-355600" lvl="0" marL="457200" marR="0" rtl="0" algn="l">
              <a:lnSpc>
                <a:spcPct val="100000"/>
              </a:lnSpc>
              <a:spcBef>
                <a:spcPts val="0"/>
              </a:spcBef>
              <a:spcAft>
                <a:spcPts val="0"/>
              </a:spcAft>
              <a:buClr>
                <a:srgbClr val="002569"/>
              </a:buClr>
              <a:buSzPts val="2000"/>
              <a:buFont typeface="Arial"/>
              <a:buChar char="•"/>
            </a:pPr>
            <a:r>
              <a:rPr lang="en-AU"/>
              <a:t>Establishing interfaces with stakeholders (UNFCCC/SBSTA &amp; GCOS)</a:t>
            </a:r>
            <a:endParaRPr/>
          </a:p>
          <a:p>
            <a:pPr indent="-355600" lvl="1" marL="914400" rtl="0" algn="l">
              <a:lnSpc>
                <a:spcPct val="100000"/>
              </a:lnSpc>
              <a:spcBef>
                <a:spcPts val="0"/>
              </a:spcBef>
              <a:spcAft>
                <a:spcPts val="0"/>
              </a:spcAft>
              <a:buSzPts val="2000"/>
              <a:buChar char="o"/>
            </a:pPr>
            <a:r>
              <a:rPr lang="en-AU" sz="1600"/>
              <a:t>Supported UNFCCC/SBSTA &amp; GCOS at COP-25 &amp; Earth Information Day</a:t>
            </a:r>
            <a:endParaRPr/>
          </a:p>
          <a:p>
            <a:pPr indent="-355600" lvl="1" marL="914400" rtl="0" algn="l">
              <a:lnSpc>
                <a:spcPct val="100000"/>
              </a:lnSpc>
              <a:spcBef>
                <a:spcPts val="0"/>
              </a:spcBef>
              <a:spcAft>
                <a:spcPts val="0"/>
              </a:spcAft>
              <a:buSzPts val="2000"/>
              <a:buChar char="o"/>
            </a:pPr>
            <a:r>
              <a:rPr lang="en-AU" sz="1600"/>
              <a:t>Support to the UNFCCC Secretariat and the Parties in the Synthesis and Assessment phase of the first Global Stocktake process</a:t>
            </a:r>
            <a:endParaRPr/>
          </a:p>
          <a:p>
            <a:pPr indent="-355600" lvl="1" marL="914400" rtl="0" algn="l">
              <a:lnSpc>
                <a:spcPct val="100000"/>
              </a:lnSpc>
              <a:spcBef>
                <a:spcPts val="0"/>
              </a:spcBef>
              <a:spcAft>
                <a:spcPts val="0"/>
              </a:spcAft>
              <a:buSzPts val="2000"/>
              <a:buChar char="o"/>
            </a:pPr>
            <a:r>
              <a:rPr lang="en-AU" sz="1600"/>
              <a:t>Engaged in the newly established adhoc group on Systematic Observations to support of the Global Stocktake. </a:t>
            </a:r>
            <a:endParaRPr/>
          </a:p>
          <a:p>
            <a:pPr indent="-355600" lvl="1" marL="914400" rtl="0" algn="l">
              <a:lnSpc>
                <a:spcPct val="100000"/>
              </a:lnSpc>
              <a:spcBef>
                <a:spcPts val="0"/>
              </a:spcBef>
              <a:spcAft>
                <a:spcPts val="0"/>
              </a:spcAft>
              <a:buSzPts val="2000"/>
              <a:buChar char="o"/>
            </a:pPr>
            <a:r>
              <a:rPr lang="en-AU" sz="1600"/>
              <a:t>Planning workshop on synergies and opportunities between GHG and AFOLU Earth Observation communities working in support of UNFCCC</a:t>
            </a:r>
            <a:endParaRPr/>
          </a:p>
          <a:p>
            <a:pPr indent="-355600" lvl="0" marL="457200" marR="0" rtl="0" algn="l">
              <a:lnSpc>
                <a:spcPct val="100000"/>
              </a:lnSpc>
              <a:spcBef>
                <a:spcPts val="0"/>
              </a:spcBef>
              <a:spcAft>
                <a:spcPts val="0"/>
              </a:spcAft>
              <a:buClr>
                <a:srgbClr val="002569"/>
              </a:buClr>
              <a:buSzPts val="2000"/>
              <a:buFont typeface="Arial"/>
              <a:buChar char="•"/>
            </a:pPr>
            <a:r>
              <a:rPr lang="en-AU"/>
              <a:t>Engaging the Atmospheric GHG Community </a:t>
            </a:r>
            <a:endParaRPr/>
          </a:p>
          <a:p>
            <a:pPr indent="-355600" lvl="1" marL="914400" rtl="0" algn="l">
              <a:lnSpc>
                <a:spcPct val="100000"/>
              </a:lnSpc>
              <a:spcBef>
                <a:spcPts val="0"/>
              </a:spcBef>
              <a:spcAft>
                <a:spcPts val="0"/>
              </a:spcAft>
              <a:buSzPts val="2000"/>
              <a:buChar char="o"/>
            </a:pPr>
            <a:r>
              <a:rPr lang="en-AU" sz="1600"/>
              <a:t>Presented Roadmap to workshop@AGU, 12/2019; AC-VC, 06/2020; CGMS 08/2020</a:t>
            </a:r>
            <a:endParaRPr/>
          </a:p>
          <a:p>
            <a:pPr indent="-355600" lvl="0" marL="457200" marR="0" rtl="0" algn="l">
              <a:lnSpc>
                <a:spcPct val="100000"/>
              </a:lnSpc>
              <a:spcBef>
                <a:spcPts val="0"/>
              </a:spcBef>
              <a:spcAft>
                <a:spcPts val="0"/>
              </a:spcAft>
              <a:buClr>
                <a:srgbClr val="002569"/>
              </a:buClr>
              <a:buSzPts val="2000"/>
              <a:buFont typeface="Arial"/>
              <a:buChar char="•"/>
            </a:pPr>
            <a:r>
              <a:rPr lang="en-AU"/>
              <a:t>Progressing in Atmospheric Inventory Development and identification of GHG validation capabilities</a:t>
            </a:r>
            <a:endParaRPr/>
          </a:p>
        </p:txBody>
      </p:sp>
      <p:sp>
        <p:nvSpPr>
          <p:cNvPr id="1135" name="Google Shape;1135;g96615e665e_13_117"/>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100000"/>
              </a:lnSpc>
              <a:spcBef>
                <a:spcPts val="500"/>
              </a:spcBef>
              <a:spcAft>
                <a:spcPts val="0"/>
              </a:spcAft>
              <a:buClr>
                <a:schemeClr val="lt1"/>
              </a:buClr>
              <a:buSzPts val="2800"/>
              <a:buFont typeface="Arial"/>
              <a:buNone/>
            </a:pPr>
            <a:r>
              <a:rPr lang="en-AU"/>
              <a:t>Status of GHG Task Team Activities and next Steps</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9" name="Shape 1139"/>
        <p:cNvGrpSpPr/>
        <p:nvPr/>
      </p:nvGrpSpPr>
      <p:grpSpPr>
        <a:xfrm>
          <a:off x="0" y="0"/>
          <a:ext cx="0" cy="0"/>
          <a:chOff x="0" y="0"/>
          <a:chExt cx="0" cy="0"/>
        </a:xfrm>
      </p:grpSpPr>
      <p:sp>
        <p:nvSpPr>
          <p:cNvPr id="1140" name="Google Shape;1140;g96615e665e_18_0"/>
          <p:cNvSpPr/>
          <p:nvPr>
            <p:ph idx="12" type="sldNum"/>
          </p:nvPr>
        </p:nvSpPr>
        <p:spPr>
          <a:xfrm>
            <a:off x="8763000" y="6629400"/>
            <a:ext cx="304800" cy="187285"/>
          </a:xfrm>
          <a:prstGeom prst="roundRect">
            <a:avLst>
              <a:gd fmla="val 16667" name="adj"/>
            </a:avLst>
          </a:prstGeom>
          <a:solidFill>
            <a:schemeClr val="lt1">
              <a:alpha val="47843"/>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SzPts val="1100"/>
              <a:buNone/>
            </a:pPr>
            <a:fld id="{00000000-1234-1234-1234-123412341234}" type="slidenum">
              <a:rPr lang="en-AU"/>
              <a:t>‹#›</a:t>
            </a:fld>
            <a:endParaRPr/>
          </a:p>
        </p:txBody>
      </p:sp>
      <p:sp>
        <p:nvSpPr>
          <p:cNvPr id="1141" name="Google Shape;1141;g96615e665e_18_0"/>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100000"/>
              </a:lnSpc>
              <a:spcBef>
                <a:spcPts val="500"/>
              </a:spcBef>
              <a:spcAft>
                <a:spcPts val="0"/>
              </a:spcAft>
              <a:buClr>
                <a:schemeClr val="lt1"/>
              </a:buClr>
              <a:buSzPts val="2800"/>
              <a:buFont typeface="Arial"/>
              <a:buNone/>
            </a:pPr>
            <a:r>
              <a:rPr lang="en-AU"/>
              <a:t>GHG-AFOLU Synergies</a:t>
            </a:r>
            <a:endParaRPr/>
          </a:p>
          <a:p>
            <a:pPr indent="-228600" lvl="0" marL="457200" marR="0" rtl="0" algn="ctr">
              <a:lnSpc>
                <a:spcPct val="100000"/>
              </a:lnSpc>
              <a:spcBef>
                <a:spcPts val="500"/>
              </a:spcBef>
              <a:spcAft>
                <a:spcPts val="0"/>
              </a:spcAft>
              <a:buClr>
                <a:schemeClr val="lt1"/>
              </a:buClr>
              <a:buSzPts val="2800"/>
              <a:buFont typeface="Arial"/>
              <a:buNone/>
            </a:pPr>
            <a:r>
              <a:rPr lang="en-AU"/>
              <a:t>Parallel Roadmaps</a:t>
            </a:r>
            <a:endParaRPr/>
          </a:p>
        </p:txBody>
      </p:sp>
      <p:grpSp>
        <p:nvGrpSpPr>
          <p:cNvPr id="1142" name="Google Shape;1142;g96615e665e_18_0"/>
          <p:cNvGrpSpPr/>
          <p:nvPr/>
        </p:nvGrpSpPr>
        <p:grpSpPr>
          <a:xfrm>
            <a:off x="356015" y="1221836"/>
            <a:ext cx="8203369" cy="4126249"/>
            <a:chOff x="1235652" y="1728537"/>
            <a:chExt cx="10017421" cy="5038708"/>
          </a:xfrm>
        </p:grpSpPr>
        <p:sp>
          <p:nvSpPr>
            <p:cNvPr id="1143" name="Google Shape;1143;g96615e665e_18_0"/>
            <p:cNvSpPr/>
            <p:nvPr/>
          </p:nvSpPr>
          <p:spPr>
            <a:xfrm>
              <a:off x="1421249" y="3214998"/>
              <a:ext cx="681642" cy="638924"/>
            </a:xfrm>
            <a:prstGeom prst="chevron">
              <a:avLst>
                <a:gd fmla="val 16657" name="adj"/>
              </a:avLst>
            </a:prstGeom>
            <a:solidFill>
              <a:srgbClr val="00B050"/>
            </a:solid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144" name="Google Shape;1144;g96615e665e_18_0"/>
            <p:cNvSpPr/>
            <p:nvPr/>
          </p:nvSpPr>
          <p:spPr>
            <a:xfrm>
              <a:off x="2030287" y="3214998"/>
              <a:ext cx="681642" cy="638924"/>
            </a:xfrm>
            <a:prstGeom prst="chevron">
              <a:avLst>
                <a:gd fmla="val 1665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145" name="Google Shape;1145;g96615e665e_18_0"/>
            <p:cNvSpPr/>
            <p:nvPr/>
          </p:nvSpPr>
          <p:spPr>
            <a:xfrm>
              <a:off x="2642458" y="3214998"/>
              <a:ext cx="681642" cy="638924"/>
            </a:xfrm>
            <a:prstGeom prst="chevron">
              <a:avLst>
                <a:gd fmla="val 16657" name="adj"/>
              </a:avLst>
            </a:prstGeom>
            <a:solidFill>
              <a:srgbClr val="00B050"/>
            </a:solid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146" name="Google Shape;1146;g96615e665e_18_0"/>
            <p:cNvSpPr/>
            <p:nvPr/>
          </p:nvSpPr>
          <p:spPr>
            <a:xfrm>
              <a:off x="3256100" y="3214998"/>
              <a:ext cx="681642" cy="638924"/>
            </a:xfrm>
            <a:prstGeom prst="chevron">
              <a:avLst>
                <a:gd fmla="val 1665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147" name="Google Shape;1147;g96615e665e_18_0"/>
            <p:cNvSpPr/>
            <p:nvPr/>
          </p:nvSpPr>
          <p:spPr>
            <a:xfrm>
              <a:off x="3865139" y="3214998"/>
              <a:ext cx="681642" cy="638924"/>
            </a:xfrm>
            <a:prstGeom prst="chevron">
              <a:avLst>
                <a:gd fmla="val 16657" name="adj"/>
              </a:avLst>
            </a:prstGeom>
            <a:solidFill>
              <a:srgbClr val="00B050"/>
            </a:solid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148" name="Google Shape;1148;g96615e665e_18_0"/>
            <p:cNvSpPr/>
            <p:nvPr/>
          </p:nvSpPr>
          <p:spPr>
            <a:xfrm>
              <a:off x="4474177" y="3214998"/>
              <a:ext cx="681642" cy="638924"/>
            </a:xfrm>
            <a:prstGeom prst="chevron">
              <a:avLst>
                <a:gd fmla="val 1665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149" name="Google Shape;1149;g96615e665e_18_0"/>
            <p:cNvSpPr/>
            <p:nvPr/>
          </p:nvSpPr>
          <p:spPr>
            <a:xfrm>
              <a:off x="5086349" y="3214998"/>
              <a:ext cx="681642" cy="638924"/>
            </a:xfrm>
            <a:prstGeom prst="chevron">
              <a:avLst>
                <a:gd fmla="val 16657" name="adj"/>
              </a:avLst>
            </a:prstGeom>
            <a:solidFill>
              <a:srgbClr val="00B050"/>
            </a:solid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150" name="Google Shape;1150;g96615e665e_18_0"/>
            <p:cNvSpPr/>
            <p:nvPr/>
          </p:nvSpPr>
          <p:spPr>
            <a:xfrm>
              <a:off x="5689600" y="3214998"/>
              <a:ext cx="681642" cy="638924"/>
            </a:xfrm>
            <a:prstGeom prst="chevron">
              <a:avLst>
                <a:gd fmla="val 1665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151" name="Google Shape;1151;g96615e665e_18_0"/>
            <p:cNvSpPr/>
            <p:nvPr/>
          </p:nvSpPr>
          <p:spPr>
            <a:xfrm>
              <a:off x="6298639" y="3214998"/>
              <a:ext cx="681642" cy="638924"/>
            </a:xfrm>
            <a:prstGeom prst="chevron">
              <a:avLst>
                <a:gd fmla="val 16657" name="adj"/>
              </a:avLst>
            </a:prstGeom>
            <a:solidFill>
              <a:srgbClr val="00B050"/>
            </a:solid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152" name="Google Shape;1152;g96615e665e_18_0"/>
            <p:cNvSpPr/>
            <p:nvPr/>
          </p:nvSpPr>
          <p:spPr>
            <a:xfrm>
              <a:off x="6907679" y="3214998"/>
              <a:ext cx="681642" cy="638924"/>
            </a:xfrm>
            <a:prstGeom prst="chevron">
              <a:avLst>
                <a:gd fmla="val 1665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153" name="Google Shape;1153;g96615e665e_18_0"/>
            <p:cNvSpPr/>
            <p:nvPr/>
          </p:nvSpPr>
          <p:spPr>
            <a:xfrm>
              <a:off x="7510516" y="3214998"/>
              <a:ext cx="681642" cy="638924"/>
            </a:xfrm>
            <a:prstGeom prst="chevron">
              <a:avLst>
                <a:gd fmla="val 16657" name="adj"/>
              </a:avLst>
            </a:prstGeom>
            <a:solidFill>
              <a:srgbClr val="00B050"/>
            </a:solid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154" name="Google Shape;1154;g96615e665e_18_0"/>
            <p:cNvSpPr/>
            <p:nvPr/>
          </p:nvSpPr>
          <p:spPr>
            <a:xfrm>
              <a:off x="8127595" y="3214998"/>
              <a:ext cx="681642" cy="638924"/>
            </a:xfrm>
            <a:prstGeom prst="chevron">
              <a:avLst>
                <a:gd fmla="val 1665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155" name="Google Shape;1155;g96615e665e_18_0"/>
            <p:cNvSpPr/>
            <p:nvPr/>
          </p:nvSpPr>
          <p:spPr>
            <a:xfrm>
              <a:off x="8736634" y="3214998"/>
              <a:ext cx="681642" cy="638924"/>
            </a:xfrm>
            <a:prstGeom prst="chevron">
              <a:avLst>
                <a:gd fmla="val 16657" name="adj"/>
              </a:avLst>
            </a:prstGeom>
            <a:solidFill>
              <a:srgbClr val="00B050"/>
            </a:solid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156" name="Google Shape;1156;g96615e665e_18_0"/>
            <p:cNvSpPr/>
            <p:nvPr/>
          </p:nvSpPr>
          <p:spPr>
            <a:xfrm>
              <a:off x="9345674" y="3214998"/>
              <a:ext cx="681642" cy="638924"/>
            </a:xfrm>
            <a:prstGeom prst="chevron">
              <a:avLst>
                <a:gd fmla="val 1665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157" name="Google Shape;1157;g96615e665e_18_0"/>
            <p:cNvSpPr/>
            <p:nvPr/>
          </p:nvSpPr>
          <p:spPr>
            <a:xfrm>
              <a:off x="9957844" y="3214998"/>
              <a:ext cx="681642" cy="638924"/>
            </a:xfrm>
            <a:prstGeom prst="chevron">
              <a:avLst>
                <a:gd fmla="val 16657" name="adj"/>
              </a:avLst>
            </a:prstGeom>
            <a:solidFill>
              <a:srgbClr val="00B050"/>
            </a:solid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158" name="Google Shape;1158;g96615e665e_18_0"/>
            <p:cNvSpPr txBox="1"/>
            <p:nvPr/>
          </p:nvSpPr>
          <p:spPr>
            <a:xfrm>
              <a:off x="5775302" y="1728537"/>
              <a:ext cx="1665305" cy="71408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C00000"/>
                  </a:solidFill>
                  <a:latin typeface="Arial"/>
                  <a:ea typeface="Arial"/>
                  <a:cs typeface="Arial"/>
                  <a:sym typeface="Arial"/>
                </a:rPr>
                <a:t>Global Stock</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C00000"/>
                  </a:solidFill>
                  <a:latin typeface="Arial"/>
                  <a:ea typeface="Arial"/>
                  <a:cs typeface="Arial"/>
                  <a:sym typeface="Arial"/>
                </a:rPr>
                <a:t>Take 1</a:t>
              </a:r>
              <a:endParaRPr b="0" i="0" sz="1400" u="none" cap="none" strike="noStrike">
                <a:solidFill>
                  <a:srgbClr val="000000"/>
                </a:solidFill>
                <a:latin typeface="Arial"/>
                <a:ea typeface="Arial"/>
                <a:cs typeface="Arial"/>
                <a:sym typeface="Arial"/>
              </a:endParaRPr>
            </a:p>
          </p:txBody>
        </p:sp>
        <p:sp>
          <p:nvSpPr>
            <p:cNvPr id="1159" name="Google Shape;1159;g96615e665e_18_0"/>
            <p:cNvSpPr txBox="1"/>
            <p:nvPr/>
          </p:nvSpPr>
          <p:spPr>
            <a:xfrm>
              <a:off x="8809047" y="1734240"/>
              <a:ext cx="1682142" cy="71408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C00000"/>
                  </a:solidFill>
                  <a:latin typeface="Arial"/>
                  <a:ea typeface="Arial"/>
                  <a:cs typeface="Arial"/>
                  <a:sym typeface="Arial"/>
                </a:rPr>
                <a:t>Global Stock</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C00000"/>
                  </a:solidFill>
                  <a:latin typeface="Arial"/>
                  <a:ea typeface="Arial"/>
                  <a:cs typeface="Arial"/>
                  <a:sym typeface="Arial"/>
                </a:rPr>
                <a:t>Take 2</a:t>
              </a:r>
              <a:endParaRPr b="0" i="0" sz="1400" u="none" cap="none" strike="noStrike">
                <a:solidFill>
                  <a:srgbClr val="000000"/>
                </a:solidFill>
                <a:latin typeface="Arial"/>
                <a:ea typeface="Arial"/>
                <a:cs typeface="Arial"/>
                <a:sym typeface="Arial"/>
              </a:endParaRPr>
            </a:p>
          </p:txBody>
        </p:sp>
        <p:sp>
          <p:nvSpPr>
            <p:cNvPr id="1160" name="Google Shape;1160;g96615e665e_18_0"/>
            <p:cNvSpPr txBox="1"/>
            <p:nvPr/>
          </p:nvSpPr>
          <p:spPr>
            <a:xfrm>
              <a:off x="5564667" y="2278375"/>
              <a:ext cx="2054375" cy="63892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0000"/>
                  </a:solidFill>
                  <a:latin typeface="Arial"/>
                  <a:ea typeface="Arial"/>
                  <a:cs typeface="Arial"/>
                  <a:sym typeface="Arial"/>
                </a:rPr>
                <a:t>using inventories through 2021</a:t>
              </a:r>
              <a:endParaRPr b="0" i="0" sz="1400" u="none" cap="none" strike="noStrike">
                <a:solidFill>
                  <a:srgbClr val="000000"/>
                </a:solidFill>
                <a:latin typeface="Arial"/>
                <a:ea typeface="Arial"/>
                <a:cs typeface="Arial"/>
                <a:sym typeface="Arial"/>
              </a:endParaRPr>
            </a:p>
          </p:txBody>
        </p:sp>
        <p:sp>
          <p:nvSpPr>
            <p:cNvPr id="1161" name="Google Shape;1161;g96615e665e_18_0"/>
            <p:cNvSpPr txBox="1"/>
            <p:nvPr/>
          </p:nvSpPr>
          <p:spPr>
            <a:xfrm>
              <a:off x="8597841" y="2259524"/>
              <a:ext cx="2094873" cy="63892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0000"/>
                  </a:solidFill>
                  <a:latin typeface="Arial"/>
                  <a:ea typeface="Arial"/>
                  <a:cs typeface="Arial"/>
                  <a:sym typeface="Arial"/>
                </a:rPr>
                <a:t>using inventories through 2026</a:t>
              </a:r>
              <a:endParaRPr b="0" i="0" sz="1400" u="none" cap="none" strike="noStrike">
                <a:solidFill>
                  <a:srgbClr val="000000"/>
                </a:solidFill>
                <a:latin typeface="Arial"/>
                <a:ea typeface="Arial"/>
                <a:cs typeface="Arial"/>
                <a:sym typeface="Arial"/>
              </a:endParaRPr>
            </a:p>
          </p:txBody>
        </p:sp>
        <p:sp>
          <p:nvSpPr>
            <p:cNvPr id="1162" name="Google Shape;1162;g96615e665e_18_0"/>
            <p:cNvSpPr txBox="1"/>
            <p:nvPr/>
          </p:nvSpPr>
          <p:spPr>
            <a:xfrm>
              <a:off x="2532622" y="2824820"/>
              <a:ext cx="797087" cy="45100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0000"/>
                  </a:solidFill>
                  <a:latin typeface="Arial"/>
                  <a:ea typeface="Arial"/>
                  <a:cs typeface="Arial"/>
                  <a:sym typeface="Arial"/>
                </a:rPr>
                <a:t>2017</a:t>
              </a:r>
              <a:endParaRPr b="0" i="0" sz="1400" u="none" cap="none" strike="noStrike">
                <a:solidFill>
                  <a:srgbClr val="FF0000"/>
                </a:solidFill>
                <a:latin typeface="Arial"/>
                <a:ea typeface="Arial"/>
                <a:cs typeface="Arial"/>
                <a:sym typeface="Arial"/>
              </a:endParaRPr>
            </a:p>
          </p:txBody>
        </p:sp>
        <p:sp>
          <p:nvSpPr>
            <p:cNvPr id="1163" name="Google Shape;1163;g96615e665e_18_0"/>
            <p:cNvSpPr txBox="1"/>
            <p:nvPr/>
          </p:nvSpPr>
          <p:spPr>
            <a:xfrm>
              <a:off x="4932244" y="2824801"/>
              <a:ext cx="797087" cy="45100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0000"/>
                  </a:solidFill>
                  <a:latin typeface="Arial"/>
                  <a:ea typeface="Arial"/>
                  <a:cs typeface="Arial"/>
                  <a:sym typeface="Arial"/>
                </a:rPr>
                <a:t>2021</a:t>
              </a:r>
              <a:endParaRPr b="0" i="0" sz="1400" u="none" cap="none" strike="noStrike">
                <a:solidFill>
                  <a:srgbClr val="FF0000"/>
                </a:solidFill>
                <a:latin typeface="Arial"/>
                <a:ea typeface="Arial"/>
                <a:cs typeface="Arial"/>
                <a:sym typeface="Arial"/>
              </a:endParaRPr>
            </a:p>
          </p:txBody>
        </p:sp>
        <p:sp>
          <p:nvSpPr>
            <p:cNvPr id="1164" name="Google Shape;1164;g96615e665e_18_0"/>
            <p:cNvSpPr txBox="1"/>
            <p:nvPr/>
          </p:nvSpPr>
          <p:spPr>
            <a:xfrm>
              <a:off x="6284477" y="2833799"/>
              <a:ext cx="797087" cy="45100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C00000"/>
                  </a:solidFill>
                  <a:latin typeface="Arial"/>
                  <a:ea typeface="Arial"/>
                  <a:cs typeface="Arial"/>
                  <a:sym typeface="Arial"/>
                </a:rPr>
                <a:t>2023</a:t>
              </a:r>
              <a:endParaRPr b="0" i="0" sz="1400" u="none" cap="none" strike="noStrike">
                <a:solidFill>
                  <a:srgbClr val="000000"/>
                </a:solidFill>
                <a:latin typeface="Arial"/>
                <a:ea typeface="Arial"/>
                <a:cs typeface="Arial"/>
                <a:sym typeface="Arial"/>
              </a:endParaRPr>
            </a:p>
          </p:txBody>
        </p:sp>
        <p:sp>
          <p:nvSpPr>
            <p:cNvPr id="1165" name="Google Shape;1165;g96615e665e_18_0"/>
            <p:cNvSpPr txBox="1"/>
            <p:nvPr/>
          </p:nvSpPr>
          <p:spPr>
            <a:xfrm>
              <a:off x="8052786" y="2812445"/>
              <a:ext cx="797087" cy="45100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0000"/>
                  </a:solidFill>
                  <a:latin typeface="Arial"/>
                  <a:ea typeface="Arial"/>
                  <a:cs typeface="Arial"/>
                  <a:sym typeface="Arial"/>
                </a:rPr>
                <a:t>2026</a:t>
              </a:r>
              <a:endParaRPr b="0" i="0" sz="1400" u="none" cap="none" strike="noStrike">
                <a:solidFill>
                  <a:srgbClr val="FF0000"/>
                </a:solidFill>
                <a:latin typeface="Arial"/>
                <a:ea typeface="Arial"/>
                <a:cs typeface="Arial"/>
                <a:sym typeface="Arial"/>
              </a:endParaRPr>
            </a:p>
          </p:txBody>
        </p:sp>
        <p:sp>
          <p:nvSpPr>
            <p:cNvPr id="1166" name="Google Shape;1166;g96615e665e_18_0"/>
            <p:cNvSpPr txBox="1"/>
            <p:nvPr/>
          </p:nvSpPr>
          <p:spPr>
            <a:xfrm>
              <a:off x="9251575" y="2812445"/>
              <a:ext cx="797087" cy="45100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C00000"/>
                  </a:solidFill>
                  <a:latin typeface="Arial"/>
                  <a:ea typeface="Arial"/>
                  <a:cs typeface="Arial"/>
                  <a:sym typeface="Arial"/>
                </a:rPr>
                <a:t>2028</a:t>
              </a:r>
              <a:endParaRPr b="0" i="0" sz="1400" u="none" cap="none" strike="noStrike">
                <a:solidFill>
                  <a:srgbClr val="000000"/>
                </a:solidFill>
                <a:latin typeface="Arial"/>
                <a:ea typeface="Arial"/>
                <a:cs typeface="Arial"/>
                <a:sym typeface="Arial"/>
              </a:endParaRPr>
            </a:p>
          </p:txBody>
        </p:sp>
        <p:sp>
          <p:nvSpPr>
            <p:cNvPr id="1167" name="Google Shape;1167;g96615e665e_18_0"/>
            <p:cNvSpPr txBox="1"/>
            <p:nvPr/>
          </p:nvSpPr>
          <p:spPr>
            <a:xfrm>
              <a:off x="1235652" y="2821633"/>
              <a:ext cx="797087" cy="45100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0000"/>
                  </a:solidFill>
                  <a:latin typeface="Arial"/>
                  <a:ea typeface="Arial"/>
                  <a:cs typeface="Arial"/>
                  <a:sym typeface="Arial"/>
                </a:rPr>
                <a:t>2015</a:t>
              </a:r>
              <a:endParaRPr b="0" i="0" sz="1400" u="none" cap="none" strike="noStrike">
                <a:solidFill>
                  <a:srgbClr val="FF0000"/>
                </a:solidFill>
                <a:latin typeface="Arial"/>
                <a:ea typeface="Arial"/>
                <a:cs typeface="Arial"/>
                <a:sym typeface="Arial"/>
              </a:endParaRPr>
            </a:p>
          </p:txBody>
        </p:sp>
        <p:cxnSp>
          <p:nvCxnSpPr>
            <p:cNvPr id="1168" name="Google Shape;1168;g96615e665e_18_0"/>
            <p:cNvCxnSpPr/>
            <p:nvPr/>
          </p:nvCxnSpPr>
          <p:spPr>
            <a:xfrm>
              <a:off x="3677890" y="3872408"/>
              <a:ext cx="0" cy="221835"/>
            </a:xfrm>
            <a:prstGeom prst="straightConnector1">
              <a:avLst/>
            </a:prstGeom>
            <a:noFill/>
            <a:ln cap="flat" cmpd="sng" w="19050">
              <a:solidFill>
                <a:schemeClr val="dk1"/>
              </a:solidFill>
              <a:prstDash val="solid"/>
              <a:round/>
              <a:headEnd len="sm" w="sm" type="none"/>
              <a:tailEnd len="med" w="med" type="stealth"/>
            </a:ln>
          </p:spPr>
        </p:cxnSp>
        <p:cxnSp>
          <p:nvCxnSpPr>
            <p:cNvPr id="1169" name="Google Shape;1169;g96615e665e_18_0"/>
            <p:cNvCxnSpPr/>
            <p:nvPr/>
          </p:nvCxnSpPr>
          <p:spPr>
            <a:xfrm>
              <a:off x="5370948" y="3894510"/>
              <a:ext cx="0" cy="221835"/>
            </a:xfrm>
            <a:prstGeom prst="straightConnector1">
              <a:avLst/>
            </a:prstGeom>
            <a:noFill/>
            <a:ln cap="flat" cmpd="sng" w="19050">
              <a:solidFill>
                <a:schemeClr val="dk1"/>
              </a:solidFill>
              <a:prstDash val="solid"/>
              <a:round/>
              <a:headEnd len="sm" w="sm" type="none"/>
              <a:tailEnd len="med" w="med" type="stealth"/>
            </a:ln>
          </p:spPr>
        </p:cxnSp>
        <p:sp>
          <p:nvSpPr>
            <p:cNvPr id="1170" name="Google Shape;1170;g96615e665e_18_0"/>
            <p:cNvSpPr txBox="1"/>
            <p:nvPr/>
          </p:nvSpPr>
          <p:spPr>
            <a:xfrm>
              <a:off x="3736247" y="2833799"/>
              <a:ext cx="797087" cy="45100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0000"/>
                  </a:solidFill>
                  <a:latin typeface="Arial"/>
                  <a:ea typeface="Arial"/>
                  <a:cs typeface="Arial"/>
                  <a:sym typeface="Arial"/>
                </a:rPr>
                <a:t>2019</a:t>
              </a:r>
              <a:endParaRPr b="0" i="0" sz="1400" u="none" cap="none" strike="noStrike">
                <a:solidFill>
                  <a:srgbClr val="FF0000"/>
                </a:solidFill>
                <a:latin typeface="Arial"/>
                <a:ea typeface="Arial"/>
                <a:cs typeface="Arial"/>
                <a:sym typeface="Arial"/>
              </a:endParaRPr>
            </a:p>
          </p:txBody>
        </p:sp>
        <p:sp>
          <p:nvSpPr>
            <p:cNvPr id="1171" name="Google Shape;1171;g96615e665e_18_0"/>
            <p:cNvSpPr/>
            <p:nvPr/>
          </p:nvSpPr>
          <p:spPr>
            <a:xfrm>
              <a:off x="10571431" y="3214997"/>
              <a:ext cx="681642" cy="638924"/>
            </a:xfrm>
            <a:prstGeom prst="chevron">
              <a:avLst>
                <a:gd fmla="val 1665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172" name="Google Shape;1172;g96615e665e_18_0"/>
            <p:cNvSpPr txBox="1"/>
            <p:nvPr/>
          </p:nvSpPr>
          <p:spPr>
            <a:xfrm>
              <a:off x="2822136" y="4100273"/>
              <a:ext cx="1586195" cy="789255"/>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2569"/>
                  </a:solidFill>
                  <a:latin typeface="Arial"/>
                  <a:ea typeface="Arial"/>
                  <a:cs typeface="Arial"/>
                  <a:sym typeface="Arial"/>
                </a:rPr>
                <a:t>CEOS GHG Whitepaper</a:t>
              </a:r>
              <a:endParaRPr b="0" i="0" sz="1400" u="none" cap="none" strike="noStrike">
                <a:solidFill>
                  <a:srgbClr val="000000"/>
                </a:solidFill>
                <a:latin typeface="Arial"/>
                <a:ea typeface="Arial"/>
                <a:cs typeface="Arial"/>
                <a:sym typeface="Arial"/>
              </a:endParaRPr>
            </a:p>
          </p:txBody>
        </p:sp>
        <p:sp>
          <p:nvSpPr>
            <p:cNvPr id="1173" name="Google Shape;1173;g96615e665e_18_0"/>
            <p:cNvSpPr txBox="1"/>
            <p:nvPr/>
          </p:nvSpPr>
          <p:spPr>
            <a:xfrm>
              <a:off x="4823306" y="4085116"/>
              <a:ext cx="1368421" cy="1165091"/>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2569"/>
                  </a:solidFill>
                  <a:latin typeface="Arial"/>
                  <a:ea typeface="Arial"/>
                  <a:cs typeface="Arial"/>
                  <a:sym typeface="Arial"/>
                </a:rPr>
                <a:t>Pilot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2569"/>
                  </a:solidFill>
                  <a:latin typeface="Arial"/>
                  <a:ea typeface="Arial"/>
                  <a:cs typeface="Arial"/>
                  <a:sym typeface="Arial"/>
                </a:rPr>
                <a:t>atmospheric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2569"/>
                  </a:solidFill>
                  <a:latin typeface="Arial"/>
                  <a:ea typeface="Arial"/>
                  <a:cs typeface="Arial"/>
                  <a:sym typeface="Arial"/>
                </a:rPr>
                <a:t>CO</a:t>
              </a:r>
              <a:r>
                <a:rPr b="0" baseline="-25000" i="0" lang="en-AU" sz="1400" u="none" cap="none" strike="noStrike">
                  <a:solidFill>
                    <a:srgbClr val="002569"/>
                  </a:solidFill>
                  <a:latin typeface="Arial"/>
                  <a:ea typeface="Arial"/>
                  <a:cs typeface="Arial"/>
                  <a:sym typeface="Arial"/>
                </a:rPr>
                <a:t>2</a:t>
              </a:r>
              <a:r>
                <a:rPr b="0" i="0" lang="en-AU" sz="1400" u="none" cap="none" strike="noStrike">
                  <a:solidFill>
                    <a:srgbClr val="002569"/>
                  </a:solidFill>
                  <a:latin typeface="Arial"/>
                  <a:ea typeface="Arial"/>
                  <a:cs typeface="Arial"/>
                  <a:sym typeface="Arial"/>
                </a:rPr>
                <a:t>/CH</a:t>
              </a:r>
              <a:r>
                <a:rPr b="0" baseline="-25000" i="0" lang="en-AU" sz="1400" u="none" cap="none" strike="noStrike">
                  <a:solidFill>
                    <a:srgbClr val="002569"/>
                  </a:solidFill>
                  <a:latin typeface="Arial"/>
                  <a:ea typeface="Arial"/>
                  <a:cs typeface="Arial"/>
                  <a:sym typeface="Arial"/>
                </a:rPr>
                <a:t>4</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2569"/>
                  </a:solidFill>
                  <a:latin typeface="Arial"/>
                  <a:ea typeface="Arial"/>
                  <a:cs typeface="Arial"/>
                  <a:sym typeface="Arial"/>
                </a:rPr>
                <a:t>Data sets</a:t>
              </a:r>
              <a:endParaRPr b="0" i="0" sz="1400" u="none" cap="none" strike="noStrike">
                <a:solidFill>
                  <a:srgbClr val="000000"/>
                </a:solidFill>
                <a:latin typeface="Arial"/>
                <a:ea typeface="Arial"/>
                <a:cs typeface="Arial"/>
                <a:sym typeface="Arial"/>
              </a:endParaRPr>
            </a:p>
          </p:txBody>
        </p:sp>
        <p:cxnSp>
          <p:nvCxnSpPr>
            <p:cNvPr id="1174" name="Google Shape;1174;g96615e665e_18_0"/>
            <p:cNvCxnSpPr/>
            <p:nvPr/>
          </p:nvCxnSpPr>
          <p:spPr>
            <a:xfrm>
              <a:off x="8093560" y="3898626"/>
              <a:ext cx="0" cy="1252527"/>
            </a:xfrm>
            <a:prstGeom prst="straightConnector1">
              <a:avLst/>
            </a:prstGeom>
            <a:noFill/>
            <a:ln cap="flat" cmpd="sng" w="19050">
              <a:solidFill>
                <a:srgbClr val="00B050"/>
              </a:solidFill>
              <a:prstDash val="solid"/>
              <a:round/>
              <a:headEnd len="sm" w="sm" type="none"/>
              <a:tailEnd len="med" w="med" type="stealth"/>
            </a:ln>
          </p:spPr>
        </p:cxnSp>
        <p:sp>
          <p:nvSpPr>
            <p:cNvPr id="1175" name="Google Shape;1175;g96615e665e_18_0"/>
            <p:cNvSpPr txBox="1"/>
            <p:nvPr/>
          </p:nvSpPr>
          <p:spPr>
            <a:xfrm>
              <a:off x="7312083" y="5151149"/>
              <a:ext cx="1580336" cy="1616096"/>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00B050"/>
                  </a:solidFill>
                  <a:latin typeface="Arial"/>
                  <a:ea typeface="Arial"/>
                  <a:cs typeface="Arial"/>
                  <a:sym typeface="Arial"/>
                </a:rPr>
                <a:t>Initial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00B050"/>
                  </a:solidFill>
                  <a:latin typeface="Arial"/>
                  <a:ea typeface="Arial"/>
                  <a:cs typeface="Arial"/>
                  <a:sym typeface="Arial"/>
                </a:rPr>
                <a:t>Operational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00B050"/>
                  </a:solidFill>
                  <a:latin typeface="Arial"/>
                  <a:ea typeface="Arial"/>
                  <a:cs typeface="Arial"/>
                  <a:sym typeface="Arial"/>
                </a:rPr>
                <a:t>GHG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00B050"/>
                  </a:solidFill>
                  <a:latin typeface="Arial"/>
                  <a:ea typeface="Arial"/>
                  <a:cs typeface="Arial"/>
                  <a:sym typeface="Arial"/>
                </a:rPr>
                <a:t>Constellation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00B050"/>
                  </a:solidFill>
                  <a:latin typeface="Arial"/>
                  <a:ea typeface="Arial"/>
                  <a:cs typeface="Arial"/>
                  <a:sym typeface="Arial"/>
                </a:rPr>
                <a:t>Deployment</a:t>
              </a:r>
              <a:endParaRPr b="0" i="0" sz="1400" u="none" cap="none" strike="noStrike">
                <a:solidFill>
                  <a:srgbClr val="000000"/>
                </a:solidFill>
                <a:latin typeface="Arial"/>
                <a:ea typeface="Arial"/>
                <a:cs typeface="Arial"/>
                <a:sym typeface="Arial"/>
              </a:endParaRPr>
            </a:p>
          </p:txBody>
        </p:sp>
        <p:cxnSp>
          <p:nvCxnSpPr>
            <p:cNvPr id="1176" name="Google Shape;1176;g96615e665e_18_0"/>
            <p:cNvCxnSpPr/>
            <p:nvPr/>
          </p:nvCxnSpPr>
          <p:spPr>
            <a:xfrm>
              <a:off x="8668251" y="3931600"/>
              <a:ext cx="0" cy="221835"/>
            </a:xfrm>
            <a:prstGeom prst="straightConnector1">
              <a:avLst/>
            </a:prstGeom>
            <a:noFill/>
            <a:ln cap="flat" cmpd="sng" w="19050">
              <a:solidFill>
                <a:schemeClr val="dk1"/>
              </a:solidFill>
              <a:prstDash val="solid"/>
              <a:round/>
              <a:headEnd len="sm" w="sm" type="none"/>
              <a:tailEnd len="med" w="med" type="stealth"/>
            </a:ln>
          </p:spPr>
        </p:cxnSp>
        <p:sp>
          <p:nvSpPr>
            <p:cNvPr id="1177" name="Google Shape;1177;g96615e665e_18_0"/>
            <p:cNvSpPr txBox="1"/>
            <p:nvPr/>
          </p:nvSpPr>
          <p:spPr>
            <a:xfrm>
              <a:off x="8183357" y="4159429"/>
              <a:ext cx="2456130" cy="902006"/>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2569"/>
                  </a:solidFill>
                  <a:latin typeface="Arial"/>
                  <a:ea typeface="Arial"/>
                  <a:cs typeface="Arial"/>
                  <a:sym typeface="Arial"/>
                </a:rPr>
                <a:t>Atmospheric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2569"/>
                  </a:solidFill>
                  <a:latin typeface="Arial"/>
                  <a:ea typeface="Arial"/>
                  <a:cs typeface="Arial"/>
                  <a:sym typeface="Arial"/>
                </a:rPr>
                <a:t>GHG data sets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2569"/>
                  </a:solidFill>
                  <a:latin typeface="Arial"/>
                  <a:ea typeface="Arial"/>
                  <a:cs typeface="Arial"/>
                  <a:sym typeface="Arial"/>
                </a:rPr>
                <a:t>from operational system</a:t>
              </a:r>
              <a:endParaRPr b="0" i="0" sz="1400" u="none" cap="none" strike="noStrike">
                <a:solidFill>
                  <a:srgbClr val="000000"/>
                </a:solidFill>
                <a:latin typeface="Arial"/>
                <a:ea typeface="Arial"/>
                <a:cs typeface="Arial"/>
                <a:sym typeface="Arial"/>
              </a:endParaRPr>
            </a:p>
          </p:txBody>
        </p:sp>
        <p:cxnSp>
          <p:nvCxnSpPr>
            <p:cNvPr id="1178" name="Google Shape;1178;g96615e665e_18_0"/>
            <p:cNvCxnSpPr/>
            <p:nvPr/>
          </p:nvCxnSpPr>
          <p:spPr>
            <a:xfrm>
              <a:off x="4805530" y="3853921"/>
              <a:ext cx="0" cy="1552469"/>
            </a:xfrm>
            <a:prstGeom prst="straightConnector1">
              <a:avLst/>
            </a:prstGeom>
            <a:noFill/>
            <a:ln cap="flat" cmpd="sng" w="19050">
              <a:solidFill>
                <a:schemeClr val="dk1"/>
              </a:solidFill>
              <a:prstDash val="solid"/>
              <a:round/>
              <a:headEnd len="sm" w="sm" type="none"/>
              <a:tailEnd len="med" w="med" type="stealth"/>
            </a:ln>
          </p:spPr>
        </p:cxnSp>
        <p:sp>
          <p:nvSpPr>
            <p:cNvPr id="1179" name="Google Shape;1179;g96615e665e_18_0"/>
            <p:cNvSpPr txBox="1"/>
            <p:nvPr/>
          </p:nvSpPr>
          <p:spPr>
            <a:xfrm>
              <a:off x="3937743" y="5406391"/>
              <a:ext cx="1616127" cy="1315426"/>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002060"/>
                  </a:solidFill>
                  <a:latin typeface="Arial"/>
                  <a:ea typeface="Arial"/>
                  <a:cs typeface="Arial"/>
                  <a:sym typeface="Arial"/>
                </a:rPr>
                <a:t>Consultation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002060"/>
                  </a:solidFill>
                  <a:latin typeface="Arial"/>
                  <a:ea typeface="Arial"/>
                  <a:cs typeface="Arial"/>
                  <a:sym typeface="Arial"/>
                </a:rPr>
                <a:t>of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002060"/>
                  </a:solidFill>
                  <a:latin typeface="Arial"/>
                  <a:ea typeface="Arial"/>
                  <a:cs typeface="Arial"/>
                  <a:sym typeface="Arial"/>
                </a:rPr>
                <a:t>Inventory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002060"/>
                  </a:solidFill>
                  <a:latin typeface="Arial"/>
                  <a:ea typeface="Arial"/>
                  <a:cs typeface="Arial"/>
                  <a:sym typeface="Arial"/>
                </a:rPr>
                <a:t>requirements</a:t>
              </a:r>
              <a:endParaRPr b="0" i="0" sz="1400" u="none" cap="none" strike="noStrike">
                <a:solidFill>
                  <a:srgbClr val="000000"/>
                </a:solidFill>
                <a:latin typeface="Arial"/>
                <a:ea typeface="Arial"/>
                <a:cs typeface="Arial"/>
                <a:sym typeface="Arial"/>
              </a:endParaRPr>
            </a:p>
          </p:txBody>
        </p:sp>
        <p:cxnSp>
          <p:nvCxnSpPr>
            <p:cNvPr id="1180" name="Google Shape;1180;g96615e665e_18_0"/>
            <p:cNvCxnSpPr/>
            <p:nvPr/>
          </p:nvCxnSpPr>
          <p:spPr>
            <a:xfrm>
              <a:off x="6275779" y="3853921"/>
              <a:ext cx="0" cy="1552469"/>
            </a:xfrm>
            <a:prstGeom prst="straightConnector1">
              <a:avLst/>
            </a:prstGeom>
            <a:noFill/>
            <a:ln cap="flat" cmpd="sng" w="19050">
              <a:solidFill>
                <a:schemeClr val="dk1"/>
              </a:solidFill>
              <a:prstDash val="solid"/>
              <a:round/>
              <a:headEnd len="sm" w="sm" type="none"/>
              <a:tailEnd len="med" w="med" type="stealth"/>
            </a:ln>
          </p:spPr>
        </p:cxnSp>
        <p:sp>
          <p:nvSpPr>
            <p:cNvPr id="1181" name="Google Shape;1181;g96615e665e_18_0"/>
            <p:cNvSpPr txBox="1"/>
            <p:nvPr/>
          </p:nvSpPr>
          <p:spPr>
            <a:xfrm>
              <a:off x="5531203" y="5406391"/>
              <a:ext cx="1606007" cy="1315426"/>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002569"/>
                  </a:solidFill>
                  <a:latin typeface="Arial"/>
                  <a:ea typeface="Arial"/>
                  <a:cs typeface="Arial"/>
                  <a:sym typeface="Arial"/>
                </a:rPr>
                <a:t>Refined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002569"/>
                  </a:solidFill>
                  <a:latin typeface="Arial"/>
                  <a:ea typeface="Arial"/>
                  <a:cs typeface="Arial"/>
                  <a:sym typeface="Arial"/>
                </a:rPr>
                <a:t>atmospheric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002569"/>
                  </a:solidFill>
                  <a:latin typeface="Arial"/>
                  <a:ea typeface="Arial"/>
                  <a:cs typeface="Arial"/>
                  <a:sym typeface="Arial"/>
                </a:rPr>
                <a:t>GHG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AU" sz="1600" u="none" cap="none" strike="noStrike">
                  <a:solidFill>
                    <a:srgbClr val="002569"/>
                  </a:solidFill>
                  <a:latin typeface="Arial"/>
                  <a:ea typeface="Arial"/>
                  <a:cs typeface="Arial"/>
                  <a:sym typeface="Arial"/>
                </a:rPr>
                <a:t>requirements</a:t>
              </a:r>
              <a:endParaRPr b="0" i="0" sz="1400" u="none" cap="none" strike="noStrike">
                <a:solidFill>
                  <a:srgbClr val="000000"/>
                </a:solidFill>
                <a:latin typeface="Arial"/>
                <a:ea typeface="Arial"/>
                <a:cs typeface="Arial"/>
                <a:sym typeface="Arial"/>
              </a:endParaRPr>
            </a:p>
          </p:txBody>
        </p:sp>
      </p:grpSp>
      <p:cxnSp>
        <p:nvCxnSpPr>
          <p:cNvPr id="1182" name="Google Shape;1182;g96615e665e_18_0"/>
          <p:cNvCxnSpPr/>
          <p:nvPr/>
        </p:nvCxnSpPr>
        <p:spPr>
          <a:xfrm>
            <a:off x="4109961" y="3439831"/>
            <a:ext cx="0" cy="216024"/>
          </a:xfrm>
          <a:prstGeom prst="straightConnector1">
            <a:avLst/>
          </a:prstGeom>
          <a:noFill/>
          <a:ln cap="flat" cmpd="sng" w="19050">
            <a:solidFill>
              <a:srgbClr val="FF0000"/>
            </a:solidFill>
            <a:prstDash val="solid"/>
            <a:round/>
            <a:headEnd len="sm" w="sm" type="none"/>
            <a:tailEnd len="med" w="med" type="stealth"/>
          </a:ln>
        </p:spPr>
      </p:cxnSp>
      <p:sp>
        <p:nvSpPr>
          <p:cNvPr id="1183" name="Google Shape;1183;g96615e665e_18_0"/>
          <p:cNvSpPr/>
          <p:nvPr/>
        </p:nvSpPr>
        <p:spPr>
          <a:xfrm>
            <a:off x="508002" y="5531491"/>
            <a:ext cx="8051382" cy="839864"/>
          </a:xfrm>
          <a:prstGeom prs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chemeClr val="lt1"/>
                </a:solidFill>
                <a:latin typeface="Arial"/>
                <a:ea typeface="Arial"/>
                <a:cs typeface="Arial"/>
                <a:sym typeface="Arial"/>
              </a:rPr>
              <a:t>AFOLU Roadmap</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7" name="Shape 1187"/>
        <p:cNvGrpSpPr/>
        <p:nvPr/>
      </p:nvGrpSpPr>
      <p:grpSpPr>
        <a:xfrm>
          <a:off x="0" y="0"/>
          <a:ext cx="0" cy="0"/>
          <a:chOff x="0" y="0"/>
          <a:chExt cx="0" cy="0"/>
        </a:xfrm>
      </p:grpSpPr>
      <p:sp>
        <p:nvSpPr>
          <p:cNvPr id="1188" name="Google Shape;1188;g96615e665e_18_48"/>
          <p:cNvSpPr/>
          <p:nvPr>
            <p:ph idx="12" type="sldNum"/>
          </p:nvPr>
        </p:nvSpPr>
        <p:spPr>
          <a:xfrm>
            <a:off x="8763000" y="6629400"/>
            <a:ext cx="304800" cy="187285"/>
          </a:xfrm>
          <a:prstGeom prst="roundRect">
            <a:avLst>
              <a:gd fmla="val 16667" name="adj"/>
            </a:avLst>
          </a:prstGeom>
          <a:solidFill>
            <a:schemeClr val="lt1">
              <a:alpha val="47843"/>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SzPts val="1100"/>
              <a:buNone/>
            </a:pPr>
            <a:fld id="{00000000-1234-1234-1234-123412341234}" type="slidenum">
              <a:rPr lang="en-AU"/>
              <a:t>‹#›</a:t>
            </a:fld>
            <a:endParaRPr/>
          </a:p>
        </p:txBody>
      </p:sp>
      <p:sp>
        <p:nvSpPr>
          <p:cNvPr id="1189" name="Google Shape;1189;g96615e665e_18_48"/>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100000"/>
              </a:lnSpc>
              <a:spcBef>
                <a:spcPts val="500"/>
              </a:spcBef>
              <a:spcAft>
                <a:spcPts val="0"/>
              </a:spcAft>
              <a:buClr>
                <a:schemeClr val="lt1"/>
              </a:buClr>
              <a:buSzPts val="2800"/>
              <a:buFont typeface="Arial"/>
              <a:buNone/>
            </a:pPr>
            <a:r>
              <a:rPr lang="en-AU"/>
              <a:t>AFOLU in the System</a:t>
            </a:r>
            <a:endParaRPr/>
          </a:p>
        </p:txBody>
      </p:sp>
      <p:pic>
        <p:nvPicPr>
          <p:cNvPr id="1190" name="Google Shape;1190;g96615e665e_18_48"/>
          <p:cNvPicPr preferRelativeResize="0"/>
          <p:nvPr/>
        </p:nvPicPr>
        <p:blipFill rotWithShape="1">
          <a:blip r:embed="rId3">
            <a:alphaModFix/>
          </a:blip>
          <a:srcRect b="0" l="0" r="0" t="0"/>
          <a:stretch/>
        </p:blipFill>
        <p:spPr>
          <a:xfrm>
            <a:off x="914922" y="1570464"/>
            <a:ext cx="7085556" cy="4717125"/>
          </a:xfrm>
          <a:prstGeom prst="rect">
            <a:avLst/>
          </a:prstGeom>
          <a:noFill/>
          <a:ln>
            <a:noFill/>
          </a:ln>
        </p:spPr>
      </p:pic>
      <p:sp>
        <p:nvSpPr>
          <p:cNvPr id="1191" name="Google Shape;1191;g96615e665e_18_48"/>
          <p:cNvSpPr/>
          <p:nvPr/>
        </p:nvSpPr>
        <p:spPr>
          <a:xfrm>
            <a:off x="740228" y="4937760"/>
            <a:ext cx="1985554" cy="1593668"/>
          </a:xfrm>
          <a:prstGeom prst="ellipse">
            <a:avLst/>
          </a:prstGeom>
          <a:noFill/>
          <a:ln cap="flat" cmpd="sng" w="349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92" name="Google Shape;1192;g96615e665e_18_48"/>
          <p:cNvSpPr/>
          <p:nvPr/>
        </p:nvSpPr>
        <p:spPr>
          <a:xfrm>
            <a:off x="2831156" y="1326624"/>
            <a:ext cx="2956996" cy="1937783"/>
          </a:xfrm>
          <a:prstGeom prst="ellipse">
            <a:avLst/>
          </a:prstGeom>
          <a:noFill/>
          <a:ln cap="flat" cmpd="sng" w="349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93" name="Google Shape;1193;g96615e665e_18_48"/>
          <p:cNvSpPr/>
          <p:nvPr/>
        </p:nvSpPr>
        <p:spPr>
          <a:xfrm>
            <a:off x="6110804" y="5287536"/>
            <a:ext cx="1985554" cy="1243892"/>
          </a:xfrm>
          <a:prstGeom prst="ellipse">
            <a:avLst/>
          </a:prstGeom>
          <a:noFill/>
          <a:ln cap="flat" cmpd="sng" w="349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94" name="Google Shape;1194;g96615e665e_18_48"/>
          <p:cNvSpPr/>
          <p:nvPr/>
        </p:nvSpPr>
        <p:spPr>
          <a:xfrm>
            <a:off x="2831156" y="5087007"/>
            <a:ext cx="2956996" cy="1345324"/>
          </a:xfrm>
          <a:prstGeom prst="ellipse">
            <a:avLst/>
          </a:prstGeom>
          <a:noFill/>
          <a:ln cap="flat" cmpd="sng" w="349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8" name="Shape 1198"/>
        <p:cNvGrpSpPr/>
        <p:nvPr/>
      </p:nvGrpSpPr>
      <p:grpSpPr>
        <a:xfrm>
          <a:off x="0" y="0"/>
          <a:ext cx="0" cy="0"/>
          <a:chOff x="0" y="0"/>
          <a:chExt cx="0" cy="0"/>
        </a:xfrm>
      </p:grpSpPr>
      <p:sp>
        <p:nvSpPr>
          <p:cNvPr id="1199" name="Google Shape;1199;g96615e665e_18_64"/>
          <p:cNvSpPr/>
          <p:nvPr>
            <p:ph idx="12" type="sldNum"/>
          </p:nvPr>
        </p:nvSpPr>
        <p:spPr>
          <a:xfrm>
            <a:off x="8763000" y="6629400"/>
            <a:ext cx="304800" cy="187285"/>
          </a:xfrm>
          <a:prstGeom prst="roundRect">
            <a:avLst>
              <a:gd fmla="val 16667" name="adj"/>
            </a:avLst>
          </a:prstGeom>
          <a:solidFill>
            <a:schemeClr val="lt1">
              <a:alpha val="47843"/>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SzPts val="1100"/>
              <a:buNone/>
            </a:pPr>
            <a:fld id="{00000000-1234-1234-1234-123412341234}" type="slidenum">
              <a:rPr lang="en-AU"/>
              <a:t>‹#›</a:t>
            </a:fld>
            <a:endParaRPr/>
          </a:p>
        </p:txBody>
      </p:sp>
      <p:sp>
        <p:nvSpPr>
          <p:cNvPr id="1200" name="Google Shape;1200;g96615e665e_18_64"/>
          <p:cNvSpPr txBox="1"/>
          <p:nvPr>
            <p:ph idx="1" type="body"/>
          </p:nvPr>
        </p:nvSpPr>
        <p:spPr>
          <a:xfrm>
            <a:off x="123825" y="1263875"/>
            <a:ext cx="4657800" cy="5022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500"/>
              </a:spcBef>
              <a:spcAft>
                <a:spcPts val="0"/>
              </a:spcAft>
              <a:buSzPts val="2000"/>
              <a:buNone/>
            </a:pPr>
            <a:r>
              <a:rPr lang="en-AU" sz="1500">
                <a:latin typeface="Verdana"/>
                <a:ea typeface="Verdana"/>
                <a:cs typeface="Verdana"/>
                <a:sym typeface="Verdana"/>
              </a:rPr>
              <a:t>Workshop on </a:t>
            </a:r>
            <a:r>
              <a:rPr lang="en-AU" sz="1500" u="sng">
                <a:latin typeface="Verdana"/>
                <a:ea typeface="Verdana"/>
                <a:cs typeface="Verdana"/>
                <a:sym typeface="Verdana"/>
              </a:rPr>
              <a:t>synergies and opportunities between GHG and Agriculture Forestry and Other Land Use (AFOLU) Earth Observation communities </a:t>
            </a:r>
            <a:r>
              <a:rPr lang="en-AU" sz="1500">
                <a:latin typeface="Verdana"/>
                <a:ea typeface="Verdana"/>
                <a:cs typeface="Verdana"/>
                <a:sym typeface="Verdana"/>
              </a:rPr>
              <a:t>working in support of UNFCCC</a:t>
            </a:r>
            <a:endParaRPr sz="1700"/>
          </a:p>
          <a:p>
            <a:pPr indent="-336550" lvl="1" marL="914400" rtl="0" algn="l">
              <a:lnSpc>
                <a:spcPct val="100000"/>
              </a:lnSpc>
              <a:spcBef>
                <a:spcPts val="500"/>
              </a:spcBef>
              <a:spcAft>
                <a:spcPts val="0"/>
              </a:spcAft>
              <a:buSzPts val="1700"/>
              <a:buFont typeface="Verdana"/>
              <a:buChar char="•"/>
            </a:pPr>
            <a:r>
              <a:rPr lang="en-AU" sz="1500">
                <a:latin typeface="Verdana"/>
                <a:ea typeface="Verdana"/>
                <a:cs typeface="Verdana"/>
                <a:sym typeface="Verdana"/>
              </a:rPr>
              <a:t>[</a:t>
            </a:r>
            <a:r>
              <a:rPr b="1" lang="en-AU" sz="1500">
                <a:latin typeface="Verdana"/>
                <a:ea typeface="Verdana"/>
                <a:cs typeface="Verdana"/>
                <a:sym typeface="Verdana"/>
              </a:rPr>
              <a:t>Postponed</a:t>
            </a:r>
            <a:r>
              <a:rPr lang="en-AU" sz="1500">
                <a:latin typeface="Verdana"/>
                <a:ea typeface="Verdana"/>
                <a:cs typeface="Verdana"/>
                <a:sym typeface="Verdana"/>
              </a:rPr>
              <a:t>] Originally planned July 9-10</a:t>
            </a:r>
            <a:r>
              <a:rPr baseline="30000" lang="en-AU" sz="1500">
                <a:latin typeface="Verdana"/>
                <a:ea typeface="Verdana"/>
                <a:cs typeface="Verdana"/>
                <a:sym typeface="Verdana"/>
              </a:rPr>
              <a:t>th</a:t>
            </a:r>
            <a:r>
              <a:rPr lang="en-AU" sz="1500">
                <a:latin typeface="Verdana"/>
                <a:ea typeface="Verdana"/>
                <a:cs typeface="Verdana"/>
                <a:sym typeface="Verdana"/>
              </a:rPr>
              <a:t> 2020 Varese-Italy</a:t>
            </a:r>
            <a:endParaRPr sz="1700"/>
          </a:p>
          <a:p>
            <a:pPr indent="-336550" lvl="1" marL="914400" rtl="0" algn="l">
              <a:lnSpc>
                <a:spcPct val="100000"/>
              </a:lnSpc>
              <a:spcBef>
                <a:spcPts val="500"/>
              </a:spcBef>
              <a:spcAft>
                <a:spcPts val="0"/>
              </a:spcAft>
              <a:buSzPts val="1700"/>
              <a:buFont typeface="Verdana"/>
              <a:buChar char="•"/>
            </a:pPr>
            <a:r>
              <a:rPr lang="en-AU" sz="1500">
                <a:latin typeface="Verdana"/>
                <a:ea typeface="Verdana"/>
                <a:cs typeface="Verdana"/>
                <a:sym typeface="Verdana"/>
              </a:rPr>
              <a:t>Start dialogue between the different Earth Observation communities addressing the needs of UNFCCC. </a:t>
            </a:r>
            <a:endParaRPr sz="1700"/>
          </a:p>
          <a:p>
            <a:pPr indent="-336550" lvl="1" marL="914400" rtl="0" algn="l">
              <a:lnSpc>
                <a:spcPct val="100000"/>
              </a:lnSpc>
              <a:spcBef>
                <a:spcPts val="500"/>
              </a:spcBef>
              <a:spcAft>
                <a:spcPts val="0"/>
              </a:spcAft>
              <a:buSzPts val="1700"/>
              <a:buFont typeface="Verdana"/>
              <a:buChar char="•"/>
            </a:pPr>
            <a:r>
              <a:rPr lang="en-AU" sz="1500">
                <a:latin typeface="Verdana"/>
                <a:ea typeface="Verdana"/>
                <a:cs typeface="Verdana"/>
                <a:sym typeface="Verdana"/>
              </a:rPr>
              <a:t>In particular, atmospheric GHG monitoring and those addressing aspects of the AFOLU sector (incl. REDD+). </a:t>
            </a:r>
            <a:endParaRPr sz="1700"/>
          </a:p>
          <a:p>
            <a:pPr indent="-336550" lvl="1" marL="914400" rtl="0" algn="l">
              <a:lnSpc>
                <a:spcPct val="100000"/>
              </a:lnSpc>
              <a:spcBef>
                <a:spcPts val="500"/>
              </a:spcBef>
              <a:spcAft>
                <a:spcPts val="0"/>
              </a:spcAft>
              <a:buSzPts val="1700"/>
              <a:buFont typeface="Verdana"/>
              <a:buChar char="•"/>
            </a:pPr>
            <a:r>
              <a:rPr lang="en-AU" sz="1500">
                <a:latin typeface="Verdana"/>
                <a:ea typeface="Verdana"/>
                <a:cs typeface="Verdana"/>
                <a:sym typeface="Verdana"/>
              </a:rPr>
              <a:t>Co-organised, based on an identified gap, both at the European level through discussions in Copernicus as well as at the international level CEOS, GEO</a:t>
            </a:r>
            <a:endParaRPr sz="1700"/>
          </a:p>
          <a:p>
            <a:pPr indent="-228600" lvl="0" marL="457200" marR="0" rtl="0" algn="l">
              <a:lnSpc>
                <a:spcPct val="100000"/>
              </a:lnSpc>
              <a:spcBef>
                <a:spcPts val="500"/>
              </a:spcBef>
              <a:spcAft>
                <a:spcPts val="0"/>
              </a:spcAft>
              <a:buClr>
                <a:srgbClr val="002569"/>
              </a:buClr>
              <a:buSzPts val="2000"/>
              <a:buFont typeface="Arial"/>
              <a:buNone/>
            </a:pPr>
            <a:r>
              <a:t/>
            </a:r>
            <a:endParaRPr sz="1700"/>
          </a:p>
        </p:txBody>
      </p:sp>
      <p:sp>
        <p:nvSpPr>
          <p:cNvPr id="1201" name="Google Shape;1201;g96615e665e_18_64"/>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100000"/>
              </a:lnSpc>
              <a:spcBef>
                <a:spcPts val="500"/>
              </a:spcBef>
              <a:spcAft>
                <a:spcPts val="0"/>
              </a:spcAft>
              <a:buClr>
                <a:schemeClr val="lt1"/>
              </a:buClr>
              <a:buSzPts val="2800"/>
              <a:buFont typeface="Arial"/>
              <a:buNone/>
            </a:pPr>
            <a:r>
              <a:rPr lang="en-AU"/>
              <a:t>Starting Discussion</a:t>
            </a:r>
            <a:endParaRPr/>
          </a:p>
          <a:p>
            <a:pPr indent="-228600" lvl="0" marL="457200" marR="0" rtl="0" algn="ctr">
              <a:lnSpc>
                <a:spcPct val="100000"/>
              </a:lnSpc>
              <a:spcBef>
                <a:spcPts val="500"/>
              </a:spcBef>
              <a:spcAft>
                <a:spcPts val="0"/>
              </a:spcAft>
              <a:buClr>
                <a:schemeClr val="lt1"/>
              </a:buClr>
              <a:buSzPts val="2800"/>
              <a:buFont typeface="Arial"/>
              <a:buNone/>
            </a:pPr>
            <a:r>
              <a:rPr lang="en-AU"/>
              <a:t>GHG-AFOLU Workshop</a:t>
            </a:r>
            <a:endParaRPr/>
          </a:p>
        </p:txBody>
      </p:sp>
      <p:pic>
        <p:nvPicPr>
          <p:cNvPr id="1202" name="Google Shape;1202;g96615e665e_18_64"/>
          <p:cNvPicPr preferRelativeResize="0"/>
          <p:nvPr/>
        </p:nvPicPr>
        <p:blipFill rotWithShape="1">
          <a:blip r:embed="rId3">
            <a:alphaModFix/>
          </a:blip>
          <a:srcRect b="0" l="0" r="0" t="0"/>
          <a:stretch/>
        </p:blipFill>
        <p:spPr>
          <a:xfrm>
            <a:off x="4981650" y="1263875"/>
            <a:ext cx="3970825" cy="2638425"/>
          </a:xfrm>
          <a:prstGeom prst="rect">
            <a:avLst/>
          </a:prstGeom>
          <a:noFill/>
          <a:ln>
            <a:noFill/>
          </a:ln>
        </p:spPr>
      </p:pic>
      <p:pic>
        <p:nvPicPr>
          <p:cNvPr id="1203" name="Google Shape;1203;g96615e665e_18_64"/>
          <p:cNvPicPr preferRelativeResize="0"/>
          <p:nvPr/>
        </p:nvPicPr>
        <p:blipFill rotWithShape="1">
          <a:blip r:embed="rId4">
            <a:alphaModFix/>
          </a:blip>
          <a:srcRect b="0" l="0" r="0" t="0"/>
          <a:stretch/>
        </p:blipFill>
        <p:spPr>
          <a:xfrm>
            <a:off x="4981650" y="3902300"/>
            <a:ext cx="3970825" cy="2677998"/>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7" name="Shape 1207"/>
        <p:cNvGrpSpPr/>
        <p:nvPr/>
      </p:nvGrpSpPr>
      <p:grpSpPr>
        <a:xfrm>
          <a:off x="0" y="0"/>
          <a:ext cx="0" cy="0"/>
          <a:chOff x="0" y="0"/>
          <a:chExt cx="0" cy="0"/>
        </a:xfrm>
      </p:grpSpPr>
      <p:sp>
        <p:nvSpPr>
          <p:cNvPr id="1208" name="Google Shape;1208;g96615e665e_18_70"/>
          <p:cNvSpPr/>
          <p:nvPr>
            <p:ph idx="12" type="sldNum"/>
          </p:nvPr>
        </p:nvSpPr>
        <p:spPr>
          <a:xfrm>
            <a:off x="8763000" y="6629400"/>
            <a:ext cx="304800" cy="187285"/>
          </a:xfrm>
          <a:prstGeom prst="roundRect">
            <a:avLst>
              <a:gd fmla="val 16667" name="adj"/>
            </a:avLst>
          </a:prstGeom>
          <a:solidFill>
            <a:schemeClr val="lt1">
              <a:alpha val="47843"/>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SzPts val="1100"/>
              <a:buNone/>
            </a:pPr>
            <a:fld id="{00000000-1234-1234-1234-123412341234}" type="slidenum">
              <a:rPr lang="en-AU"/>
              <a:t>‹#›</a:t>
            </a:fld>
            <a:endParaRPr/>
          </a:p>
        </p:txBody>
      </p:sp>
      <p:sp>
        <p:nvSpPr>
          <p:cNvPr id="1209" name="Google Shape;1209;g96615e665e_18_70"/>
          <p:cNvSpPr txBox="1"/>
          <p:nvPr>
            <p:ph idx="1" type="body"/>
          </p:nvPr>
        </p:nvSpPr>
        <p:spPr>
          <a:xfrm>
            <a:off x="76200" y="1524000"/>
            <a:ext cx="8991600" cy="4953000"/>
          </a:xfrm>
          <a:prstGeom prst="rect">
            <a:avLst/>
          </a:prstGeom>
          <a:noFill/>
          <a:ln>
            <a:noFill/>
          </a:ln>
        </p:spPr>
        <p:txBody>
          <a:bodyPr anchorCtr="0" anchor="t" bIns="45700" lIns="91425" spcFirstLastPara="1" rIns="91425" wrap="square" tIns="45700">
            <a:noAutofit/>
          </a:bodyPr>
          <a:lstStyle/>
          <a:p>
            <a:pPr indent="-355600" lvl="0" marL="457200" marR="0" rtl="0" algn="l">
              <a:lnSpc>
                <a:spcPct val="100000"/>
              </a:lnSpc>
              <a:spcBef>
                <a:spcPts val="500"/>
              </a:spcBef>
              <a:spcAft>
                <a:spcPts val="0"/>
              </a:spcAft>
              <a:buClr>
                <a:srgbClr val="002569"/>
              </a:buClr>
              <a:buSzPts val="2000"/>
              <a:buFont typeface="Arial"/>
              <a:buChar char="•"/>
            </a:pPr>
            <a:r>
              <a:rPr lang="en-AU" sz="1800">
                <a:latin typeface="Verdana"/>
                <a:ea typeface="Verdana"/>
                <a:cs typeface="Verdana"/>
                <a:sym typeface="Verdana"/>
              </a:rPr>
              <a:t>The workshop plans to address:</a:t>
            </a:r>
            <a:endParaRPr/>
          </a:p>
          <a:p>
            <a:pPr indent="-355600" lvl="1" marL="914400" rtl="0" algn="l">
              <a:lnSpc>
                <a:spcPct val="100000"/>
              </a:lnSpc>
              <a:spcBef>
                <a:spcPts val="500"/>
              </a:spcBef>
              <a:spcAft>
                <a:spcPts val="0"/>
              </a:spcAft>
              <a:buSzPts val="2000"/>
              <a:buFont typeface="Verdana"/>
              <a:buChar char="•"/>
            </a:pPr>
            <a:r>
              <a:rPr lang="en-AU" sz="1800">
                <a:latin typeface="Verdana"/>
                <a:ea typeface="Verdana"/>
                <a:cs typeface="Verdana"/>
                <a:sym typeface="Verdana"/>
              </a:rPr>
              <a:t> both the "soft" coordination and stakeholder engagement aspects of the interface with the Convention, the UNFCCC Secretariat and,</a:t>
            </a:r>
            <a:endParaRPr/>
          </a:p>
          <a:p>
            <a:pPr indent="-355600" lvl="1" marL="914400" rtl="0" algn="l">
              <a:lnSpc>
                <a:spcPct val="100000"/>
              </a:lnSpc>
              <a:spcBef>
                <a:spcPts val="500"/>
              </a:spcBef>
              <a:spcAft>
                <a:spcPts val="0"/>
              </a:spcAft>
              <a:buSzPts val="2000"/>
              <a:buFont typeface="Verdana"/>
              <a:buChar char="•"/>
            </a:pPr>
            <a:r>
              <a:rPr lang="en-AU" sz="1800">
                <a:latin typeface="Verdana"/>
                <a:ea typeface="Verdana"/>
                <a:cs typeface="Verdana"/>
                <a:sym typeface="Verdana"/>
              </a:rPr>
              <a:t> Parties (including through their inventory agencies/compilers) but also more technical aspects of reporting, outputs datasets, formats, avoiding "double-accounting" and the longer-term ambition of using diverse earth observation datasets in the modelling and data integration systems </a:t>
            </a:r>
            <a:r>
              <a:rPr lang="en-AU" sz="1400">
                <a:latin typeface="Verdana"/>
                <a:ea typeface="Verdana"/>
                <a:cs typeface="Verdana"/>
                <a:sym typeface="Verdana"/>
              </a:rPr>
              <a:t>being </a:t>
            </a:r>
            <a:r>
              <a:rPr lang="en-AU" sz="1800">
                <a:latin typeface="Verdana"/>
                <a:ea typeface="Verdana"/>
                <a:cs typeface="Verdana"/>
                <a:sym typeface="Verdana"/>
              </a:rPr>
              <a:t>developed. </a:t>
            </a:r>
            <a:endParaRPr/>
          </a:p>
          <a:p>
            <a:pPr indent="-355600" lvl="0" marL="457200" marR="0" rtl="0" algn="l">
              <a:lnSpc>
                <a:spcPct val="100000"/>
              </a:lnSpc>
              <a:spcBef>
                <a:spcPts val="500"/>
              </a:spcBef>
              <a:spcAft>
                <a:spcPts val="0"/>
              </a:spcAft>
              <a:buClr>
                <a:srgbClr val="002569"/>
              </a:buClr>
              <a:buSzPts val="2000"/>
              <a:buFont typeface="Arial"/>
              <a:buChar char="•"/>
            </a:pPr>
            <a:r>
              <a:rPr lang="en-AU" sz="1800" u="sng">
                <a:latin typeface="Verdana"/>
                <a:ea typeface="Verdana"/>
                <a:cs typeface="Verdana"/>
                <a:sym typeface="Verdana"/>
              </a:rPr>
              <a:t>Now postponed till ~Q2 2021</a:t>
            </a:r>
            <a:r>
              <a:rPr lang="en-AU" sz="1800">
                <a:latin typeface="Verdana"/>
                <a:ea typeface="Verdana"/>
                <a:cs typeface="Verdana"/>
                <a:sym typeface="Verdana"/>
              </a:rPr>
              <a:t>, but plan:</a:t>
            </a:r>
            <a:endParaRPr/>
          </a:p>
          <a:p>
            <a:pPr indent="-355600" lvl="1" marL="914400" rtl="0" algn="l">
              <a:lnSpc>
                <a:spcPct val="100000"/>
              </a:lnSpc>
              <a:spcBef>
                <a:spcPts val="500"/>
              </a:spcBef>
              <a:spcAft>
                <a:spcPts val="0"/>
              </a:spcAft>
              <a:buSzPts val="2000"/>
              <a:buChar char="o"/>
            </a:pPr>
            <a:r>
              <a:rPr lang="en-AU" sz="1800">
                <a:latin typeface="Verdana"/>
                <a:ea typeface="Verdana"/>
                <a:cs typeface="Verdana"/>
                <a:sym typeface="Verdana"/>
              </a:rPr>
              <a:t>initial discussion at CEOS SIT Technical Workshop [TODAY]</a:t>
            </a:r>
            <a:endParaRPr/>
          </a:p>
          <a:p>
            <a:pPr indent="-355600" lvl="1" marL="914400" rtl="0" algn="l">
              <a:lnSpc>
                <a:spcPct val="100000"/>
              </a:lnSpc>
              <a:spcBef>
                <a:spcPts val="500"/>
              </a:spcBef>
              <a:spcAft>
                <a:spcPts val="0"/>
              </a:spcAft>
              <a:buSzPts val="2000"/>
              <a:buChar char="o"/>
            </a:pPr>
            <a:r>
              <a:rPr lang="en-AU" sz="1800">
                <a:latin typeface="Verdana"/>
                <a:ea typeface="Verdana"/>
                <a:cs typeface="Verdana"/>
                <a:sym typeface="Verdana"/>
              </a:rPr>
              <a:t>European discussion in context of CHE-VERIFY Q4 2020 (organised by ECMWF).</a:t>
            </a:r>
            <a:endParaRPr/>
          </a:p>
          <a:p>
            <a:pPr indent="-355600" lvl="1" marL="914400" rtl="0" algn="l">
              <a:lnSpc>
                <a:spcPct val="100000"/>
              </a:lnSpc>
              <a:spcBef>
                <a:spcPts val="500"/>
              </a:spcBef>
              <a:spcAft>
                <a:spcPts val="0"/>
              </a:spcAft>
              <a:buSzPts val="2000"/>
              <a:buChar char="o"/>
            </a:pPr>
            <a:r>
              <a:rPr lang="en-AU" sz="1800">
                <a:latin typeface="Verdana"/>
                <a:ea typeface="Verdana"/>
                <a:cs typeface="Verdana"/>
                <a:sym typeface="Verdana"/>
              </a:rPr>
              <a:t>International meeting in 2021 should include CEOS/CGMS, GFOI, GEO, UNFCCC Sec, GCOS, GOFC-GOLD etc.</a:t>
            </a:r>
            <a:endParaRPr/>
          </a:p>
          <a:p>
            <a:pPr indent="-228600" lvl="0" marL="457200" marR="0" rtl="0" algn="l">
              <a:lnSpc>
                <a:spcPct val="100000"/>
              </a:lnSpc>
              <a:spcBef>
                <a:spcPts val="500"/>
              </a:spcBef>
              <a:spcAft>
                <a:spcPts val="0"/>
              </a:spcAft>
              <a:buClr>
                <a:srgbClr val="002569"/>
              </a:buClr>
              <a:buSzPts val="2000"/>
              <a:buFont typeface="Arial"/>
              <a:buNone/>
            </a:pPr>
            <a:r>
              <a:t/>
            </a:r>
            <a:endParaRPr/>
          </a:p>
        </p:txBody>
      </p:sp>
      <p:sp>
        <p:nvSpPr>
          <p:cNvPr id="1210" name="Google Shape;1210;g96615e665e_18_70"/>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100000"/>
              </a:lnSpc>
              <a:spcBef>
                <a:spcPts val="500"/>
              </a:spcBef>
              <a:spcAft>
                <a:spcPts val="0"/>
              </a:spcAft>
              <a:buClr>
                <a:schemeClr val="lt1"/>
              </a:buClr>
              <a:buSzPts val="2800"/>
              <a:buFont typeface="Arial"/>
              <a:buNone/>
            </a:pPr>
            <a:r>
              <a:rPr lang="en-AU"/>
              <a:t>GHG-AFOLU Workshop</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4" name="Shape 1214"/>
        <p:cNvGrpSpPr/>
        <p:nvPr/>
      </p:nvGrpSpPr>
      <p:grpSpPr>
        <a:xfrm>
          <a:off x="0" y="0"/>
          <a:ext cx="0" cy="0"/>
          <a:chOff x="0" y="0"/>
          <a:chExt cx="0" cy="0"/>
        </a:xfrm>
      </p:grpSpPr>
      <p:sp>
        <p:nvSpPr>
          <p:cNvPr id="1215" name="Google Shape;1215;g96615e665e_18_58"/>
          <p:cNvSpPr/>
          <p:nvPr>
            <p:ph idx="12" type="sldNum"/>
          </p:nvPr>
        </p:nvSpPr>
        <p:spPr>
          <a:xfrm>
            <a:off x="8763000" y="6629400"/>
            <a:ext cx="304800" cy="187285"/>
          </a:xfrm>
          <a:prstGeom prst="roundRect">
            <a:avLst>
              <a:gd fmla="val 16667" name="adj"/>
            </a:avLst>
          </a:prstGeom>
          <a:solidFill>
            <a:schemeClr val="lt1">
              <a:alpha val="47843"/>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SzPts val="1100"/>
              <a:buNone/>
            </a:pPr>
            <a:fld id="{00000000-1234-1234-1234-123412341234}" type="slidenum">
              <a:rPr lang="en-AU"/>
              <a:t>‹#›</a:t>
            </a:fld>
            <a:endParaRPr/>
          </a:p>
        </p:txBody>
      </p:sp>
      <p:sp>
        <p:nvSpPr>
          <p:cNvPr id="1216" name="Google Shape;1216;g96615e665e_18_58"/>
          <p:cNvSpPr txBox="1"/>
          <p:nvPr>
            <p:ph idx="1" type="body"/>
          </p:nvPr>
        </p:nvSpPr>
        <p:spPr>
          <a:xfrm>
            <a:off x="128000" y="1254075"/>
            <a:ext cx="8788500" cy="4973100"/>
          </a:xfrm>
          <a:prstGeom prst="rect">
            <a:avLst/>
          </a:prstGeom>
          <a:noFill/>
          <a:ln>
            <a:noFill/>
          </a:ln>
        </p:spPr>
        <p:txBody>
          <a:bodyPr anchorCtr="0" anchor="t" bIns="45700" lIns="91425" spcFirstLastPara="1" rIns="91425" wrap="square" tIns="45700">
            <a:noAutofit/>
          </a:bodyPr>
          <a:lstStyle/>
          <a:p>
            <a:pPr indent="-355600" lvl="0" marL="457200" marR="0" rtl="0" algn="l">
              <a:lnSpc>
                <a:spcPct val="100000"/>
              </a:lnSpc>
              <a:spcBef>
                <a:spcPts val="500"/>
              </a:spcBef>
              <a:spcAft>
                <a:spcPts val="0"/>
              </a:spcAft>
              <a:buSzPts val="2000"/>
              <a:buChar char="•"/>
            </a:pPr>
            <a:r>
              <a:rPr lang="en-AU"/>
              <a:t>Should we foresee points of intersection (milestone checkpoints) and maybe a future merging of the GHG and AFOLU Roadmaps?</a:t>
            </a:r>
            <a:endParaRPr/>
          </a:p>
          <a:p>
            <a:pPr indent="-355600" lvl="0" marL="457200" marR="0" rtl="0" algn="l">
              <a:lnSpc>
                <a:spcPct val="100000"/>
              </a:lnSpc>
              <a:spcBef>
                <a:spcPts val="0"/>
              </a:spcBef>
              <a:spcAft>
                <a:spcPts val="0"/>
              </a:spcAft>
              <a:buSzPts val="2000"/>
              <a:buChar char="•"/>
            </a:pPr>
            <a:r>
              <a:rPr lang="en-AU"/>
              <a:t>Are the respective communication lines on EO support on GHG and AFOLU to UNFCCC and SBSTA adequate and consistent?</a:t>
            </a:r>
            <a:endParaRPr/>
          </a:p>
          <a:p>
            <a:pPr indent="-355600" lvl="0" marL="457200" marR="0" rtl="0" algn="l">
              <a:lnSpc>
                <a:spcPct val="100000"/>
              </a:lnSpc>
              <a:spcBef>
                <a:spcPts val="0"/>
              </a:spcBef>
              <a:spcAft>
                <a:spcPts val="0"/>
              </a:spcAft>
              <a:buSzPts val="2000"/>
              <a:buChar char="•"/>
            </a:pPr>
            <a:r>
              <a:rPr lang="en-AU"/>
              <a:t>Is there coherence in terminology and definitions used for EO data (GHG, AFOLU etc.) so as to not confuse “users”?</a:t>
            </a:r>
            <a:endParaRPr/>
          </a:p>
          <a:p>
            <a:pPr indent="-355600" lvl="0" marL="457200" marR="0" rtl="0" algn="l">
              <a:lnSpc>
                <a:spcPct val="100000"/>
              </a:lnSpc>
              <a:spcBef>
                <a:spcPts val="0"/>
              </a:spcBef>
              <a:spcAft>
                <a:spcPts val="0"/>
              </a:spcAft>
              <a:buSzPts val="2000"/>
              <a:buChar char="•"/>
            </a:pPr>
            <a:r>
              <a:rPr lang="en-AU"/>
              <a:t>Are the EO Guidance (reports etc.) for both GHG and AFOLU, e.g. though IPCC TFI, compatible ?</a:t>
            </a:r>
            <a:endParaRPr/>
          </a:p>
          <a:p>
            <a:pPr indent="-355600" lvl="0" marL="457200" marR="0" rtl="0" algn="l">
              <a:lnSpc>
                <a:spcPct val="100000"/>
              </a:lnSpc>
              <a:spcBef>
                <a:spcPts val="0"/>
              </a:spcBef>
              <a:spcAft>
                <a:spcPts val="0"/>
              </a:spcAft>
              <a:buSzPts val="2000"/>
              <a:buChar char="•"/>
            </a:pPr>
            <a:r>
              <a:rPr lang="en-AU"/>
              <a:t>Should our long term view include dedicated efforts to include AFOLU EOs explicitly in  the “system” approach being implemented?</a:t>
            </a:r>
            <a:endParaRPr/>
          </a:p>
          <a:p>
            <a:pPr indent="-355600" lvl="0" marL="457200" marR="0" rtl="0" algn="l">
              <a:lnSpc>
                <a:spcPct val="100000"/>
              </a:lnSpc>
              <a:spcBef>
                <a:spcPts val="0"/>
              </a:spcBef>
              <a:spcAft>
                <a:spcPts val="0"/>
              </a:spcAft>
              <a:buSzPts val="2000"/>
              <a:buChar char="•"/>
            </a:pPr>
            <a:r>
              <a:rPr lang="en-AU"/>
              <a:t>Are there dedicated investments on products, modelling data assimilation which could be made to enable greater consistency/integration?</a:t>
            </a:r>
            <a:endParaRPr/>
          </a:p>
          <a:p>
            <a:pPr indent="-355600" lvl="0" marL="457200" marR="0" rtl="0" algn="l">
              <a:lnSpc>
                <a:spcPct val="100000"/>
              </a:lnSpc>
              <a:spcBef>
                <a:spcPts val="0"/>
              </a:spcBef>
              <a:spcAft>
                <a:spcPts val="0"/>
              </a:spcAft>
              <a:buSzPts val="2000"/>
              <a:buChar char="•"/>
            </a:pPr>
            <a:r>
              <a:rPr lang="en-AU"/>
              <a:t>Could we conceive a “closure” experiment (maybe in a specific region e.g. tropics) bringing together the different EO datasets (an IMBIE for carbon)?</a:t>
            </a:r>
            <a:endParaRPr/>
          </a:p>
        </p:txBody>
      </p:sp>
      <p:sp>
        <p:nvSpPr>
          <p:cNvPr id="1217" name="Google Shape;1217;g96615e665e_18_58"/>
          <p:cNvSpPr txBox="1"/>
          <p:nvPr>
            <p:ph idx="2" type="body"/>
          </p:nvPr>
        </p:nvSpPr>
        <p:spPr>
          <a:xfrm>
            <a:off x="2002550" y="106650"/>
            <a:ext cx="5644800" cy="10131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100000"/>
              </a:lnSpc>
              <a:spcBef>
                <a:spcPts val="500"/>
              </a:spcBef>
              <a:spcAft>
                <a:spcPts val="0"/>
              </a:spcAft>
              <a:buClr>
                <a:schemeClr val="lt1"/>
              </a:buClr>
              <a:buSzPts val="2800"/>
              <a:buFont typeface="Arial"/>
              <a:buNone/>
            </a:pPr>
            <a:r>
              <a:rPr lang="en-AU"/>
              <a:t>GHG-AFOLU Synergies </a:t>
            </a:r>
            <a:endParaRPr/>
          </a:p>
          <a:p>
            <a:pPr indent="-228600" lvl="0" marL="457200" marR="0" rtl="0" algn="ctr">
              <a:lnSpc>
                <a:spcPct val="100000"/>
              </a:lnSpc>
              <a:spcBef>
                <a:spcPts val="500"/>
              </a:spcBef>
              <a:spcAft>
                <a:spcPts val="0"/>
              </a:spcAft>
              <a:buClr>
                <a:schemeClr val="lt1"/>
              </a:buClr>
              <a:buSzPts val="2800"/>
              <a:buFont typeface="Arial"/>
              <a:buNone/>
            </a:pPr>
            <a:r>
              <a:rPr lang="en-AU"/>
              <a:t>Open questions (examples)</a:t>
            </a:r>
            <a:endParaRPr/>
          </a:p>
          <a:p>
            <a:pPr indent="0" lvl="0" marL="228600" marR="0" rtl="0" algn="l">
              <a:lnSpc>
                <a:spcPct val="100000"/>
              </a:lnSpc>
              <a:spcBef>
                <a:spcPts val="500"/>
              </a:spcBef>
              <a:spcAft>
                <a:spcPts val="0"/>
              </a:spcAft>
              <a:buClr>
                <a:schemeClr val="lt1"/>
              </a:buClr>
              <a:buSzPts val="2800"/>
              <a:buFont typeface="Arial"/>
              <a:buNone/>
            </a:pPr>
            <a:r>
              <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1" name="Shape 1221"/>
        <p:cNvGrpSpPr/>
        <p:nvPr/>
      </p:nvGrpSpPr>
      <p:grpSpPr>
        <a:xfrm>
          <a:off x="0" y="0"/>
          <a:ext cx="0" cy="0"/>
          <a:chOff x="0" y="0"/>
          <a:chExt cx="0" cy="0"/>
        </a:xfrm>
      </p:grpSpPr>
      <p:sp>
        <p:nvSpPr>
          <p:cNvPr id="1222" name="Google Shape;1222;g916e58ef88_0_63"/>
          <p:cNvSpPr txBox="1"/>
          <p:nvPr>
            <p:ph type="title"/>
          </p:nvPr>
        </p:nvSpPr>
        <p:spPr>
          <a:xfrm>
            <a:off x="622804" y="2765500"/>
            <a:ext cx="7894200" cy="993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3000"/>
              <a:buFont typeface="Arial"/>
              <a:buNone/>
            </a:pPr>
            <a:r>
              <a:rPr b="1" i="0" lang="en-AU" sz="3000" u="none" cap="none" strike="noStrike">
                <a:solidFill>
                  <a:schemeClr val="lt1"/>
                </a:solidFill>
                <a:latin typeface="Helvetica Neue"/>
                <a:ea typeface="Helvetica Neue"/>
                <a:cs typeface="Helvetica Neue"/>
                <a:sym typeface="Helvetica Neue"/>
              </a:rPr>
              <a:t>Workshop Discussion Time</a:t>
            </a:r>
            <a:endParaRPr b="1" i="0" sz="3000" u="none" cap="none" strike="noStrike">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br>
              <a:rPr b="1" i="0" lang="en-AU" sz="3000" u="none" cap="none" strike="noStrike">
                <a:solidFill>
                  <a:srgbClr val="93C47D"/>
                </a:solidFill>
                <a:latin typeface="Helvetica Neue"/>
                <a:ea typeface="Helvetica Neue"/>
                <a:cs typeface="Helvetica Neue"/>
                <a:sym typeface="Helvetica Neue"/>
              </a:rPr>
            </a:br>
            <a:endParaRPr b="1" i="0" sz="3000" u="none" cap="none" strike="noStrike">
              <a:solidFill>
                <a:srgbClr val="93C47D"/>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400"/>
              <a:buFont typeface="Arial"/>
              <a:buNone/>
            </a:pPr>
            <a:r>
              <a:rPr b="1" i="0" lang="en-AU" sz="2400" u="none" cap="none" strike="noStrike">
                <a:solidFill>
                  <a:srgbClr val="FFFFFF"/>
                </a:solidFill>
                <a:latin typeface="Helvetica Neue"/>
                <a:ea typeface="Helvetica Neue"/>
                <a:cs typeface="Helvetica Neue"/>
                <a:sym typeface="Helvetica Neue"/>
              </a:rPr>
              <a:t>Moderators:</a:t>
            </a:r>
            <a:endParaRPr b="1" i="0" sz="24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400"/>
              <a:buFont typeface="Arial"/>
              <a:buNone/>
            </a:pPr>
            <a:r>
              <a:rPr b="1" i="0" lang="en-AU" sz="2400" u="none" cap="none" strike="noStrike">
                <a:solidFill>
                  <a:srgbClr val="FFFFFF"/>
                </a:solidFill>
                <a:latin typeface="Helvetica Neue"/>
                <a:ea typeface="Helvetica Neue"/>
                <a:cs typeface="Helvetica Neue"/>
                <a:sym typeface="Helvetica Neue"/>
              </a:rPr>
              <a:t>Mark Dowell &amp; Jörg Schulz</a:t>
            </a:r>
            <a:endParaRPr b="1" i="0" sz="24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FFFFFF"/>
              </a:solidFill>
              <a:latin typeface="Helvetica Neue"/>
              <a:ea typeface="Helvetica Neue"/>
              <a:cs typeface="Helvetica Neue"/>
              <a:sym typeface="Helvetica Neue"/>
            </a:endParaRPr>
          </a:p>
        </p:txBody>
      </p:sp>
      <p:sp>
        <p:nvSpPr>
          <p:cNvPr id="1223" name="Google Shape;1223;g916e58ef88_0_63"/>
          <p:cNvSpPr/>
          <p:nvPr/>
        </p:nvSpPr>
        <p:spPr>
          <a:xfrm>
            <a:off x="648539" y="4820700"/>
            <a:ext cx="4810800" cy="25416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a:p>
            <a:pPr indent="0" lvl="0" marL="0" marR="0" rtl="0" algn="l">
              <a:lnSpc>
                <a:spcPct val="150000"/>
              </a:lnSpc>
              <a:spcBef>
                <a:spcPts val="0"/>
              </a:spcBef>
              <a:spcAft>
                <a:spcPts val="0"/>
              </a:spcAft>
              <a:buClr>
                <a:schemeClr val="dk1"/>
              </a:buClr>
              <a:buSzPts val="1800"/>
              <a:buFont typeface="Arial"/>
              <a:buNone/>
            </a:pPr>
            <a:r>
              <a:rPr b="0" i="0" lang="en-AU" sz="1800" u="none" cap="none" strike="noStrike">
                <a:solidFill>
                  <a:schemeClr val="lt1"/>
                </a:solidFill>
                <a:latin typeface="Arial"/>
                <a:ea typeface="Arial"/>
                <a:cs typeface="Arial"/>
                <a:sym typeface="Arial"/>
              </a:rPr>
              <a:t>CEOS SIT Technical Workshop 2020</a:t>
            </a:r>
            <a:endParaRPr b="0" i="0" sz="14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dk1"/>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p:txBody>
      </p:sp>
      <p:pic>
        <p:nvPicPr>
          <p:cNvPr id="1224" name="Google Shape;1224;g916e58ef88_0_63"/>
          <p:cNvPicPr preferRelativeResize="0"/>
          <p:nvPr/>
        </p:nvPicPr>
        <p:blipFill rotWithShape="1">
          <a:blip r:embed="rId3">
            <a:alphaModFix/>
          </a:blip>
          <a:srcRect b="0" l="0" r="0" t="0"/>
          <a:stretch/>
        </p:blipFill>
        <p:spPr>
          <a:xfrm>
            <a:off x="622789" y="1217405"/>
            <a:ext cx="2507906" cy="993132"/>
          </a:xfrm>
          <a:prstGeom prst="rect">
            <a:avLst/>
          </a:prstGeom>
          <a:noFill/>
          <a:ln>
            <a:noFill/>
          </a:ln>
        </p:spPr>
      </p:pic>
      <p:sp>
        <p:nvSpPr>
          <p:cNvPr id="1225" name="Google Shape;1225;g916e58ef88_0_63"/>
          <p:cNvSpPr txBox="1"/>
          <p:nvPr/>
        </p:nvSpPr>
        <p:spPr>
          <a:xfrm>
            <a:off x="622789" y="2246634"/>
            <a:ext cx="2806200" cy="210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50"/>
              <a:buFont typeface="Arial"/>
              <a:buNone/>
            </a:pPr>
            <a:r>
              <a:rPr b="1" i="0" lang="en-AU" sz="1050" u="none" cap="none" strike="noStrike">
                <a:solidFill>
                  <a:schemeClr val="lt1"/>
                </a:solidFill>
                <a:latin typeface="Helvetica Neue"/>
                <a:ea typeface="Helvetica Neue"/>
                <a:cs typeface="Helvetica Neue"/>
                <a:sym typeface="Helvetica Neue"/>
              </a:rPr>
              <a:t>Committee on Earth Observation Satellites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9" name="Shape 1229"/>
        <p:cNvGrpSpPr/>
        <p:nvPr/>
      </p:nvGrpSpPr>
      <p:grpSpPr>
        <a:xfrm>
          <a:off x="0" y="0"/>
          <a:ext cx="0" cy="0"/>
          <a:chOff x="0" y="0"/>
          <a:chExt cx="0" cy="0"/>
        </a:xfrm>
      </p:grpSpPr>
      <p:sp>
        <p:nvSpPr>
          <p:cNvPr id="1230" name="Google Shape;1230;g955fb182be_2_35"/>
          <p:cNvSpPr/>
          <p:nvPr>
            <p:ph idx="12" type="sldNum"/>
          </p:nvPr>
        </p:nvSpPr>
        <p:spPr>
          <a:xfrm>
            <a:off x="8763000" y="6629400"/>
            <a:ext cx="304800" cy="187200"/>
          </a:xfrm>
          <a:prstGeom prst="roundRect">
            <a:avLst>
              <a:gd fmla="val 16667" name="adj"/>
            </a:avLst>
          </a:prstGeom>
          <a:solidFill>
            <a:schemeClr val="lt1">
              <a:alpha val="46274"/>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SzPts val="1100"/>
              <a:buNone/>
            </a:pPr>
            <a:fld id="{00000000-1234-1234-1234-123412341234}" type="slidenum">
              <a:rPr lang="en-AU"/>
              <a:t>‹#›</a:t>
            </a:fld>
            <a:endParaRPr/>
          </a:p>
        </p:txBody>
      </p:sp>
      <p:sp>
        <p:nvSpPr>
          <p:cNvPr id="1231" name="Google Shape;1231;g955fb182be_2_35"/>
          <p:cNvSpPr txBox="1"/>
          <p:nvPr>
            <p:ph idx="1" type="body"/>
          </p:nvPr>
        </p:nvSpPr>
        <p:spPr>
          <a:xfrm>
            <a:off x="76200" y="1219200"/>
            <a:ext cx="8991600" cy="5257800"/>
          </a:xfrm>
          <a:prstGeom prst="rect">
            <a:avLst/>
          </a:prstGeom>
          <a:noFill/>
          <a:ln>
            <a:noFill/>
          </a:ln>
        </p:spPr>
        <p:txBody>
          <a:bodyPr anchorCtr="0" anchor="t" bIns="45700" lIns="91425" spcFirstLastPara="1" rIns="91425" wrap="square" tIns="45700">
            <a:noAutofit/>
          </a:bodyPr>
          <a:lstStyle/>
          <a:p>
            <a:pPr indent="-355600" lvl="0" marL="457200" rtl="0" algn="l">
              <a:lnSpc>
                <a:spcPct val="115000"/>
              </a:lnSpc>
              <a:spcBef>
                <a:spcPts val="0"/>
              </a:spcBef>
              <a:spcAft>
                <a:spcPts val="0"/>
              </a:spcAft>
              <a:buClr>
                <a:srgbClr val="1F497D"/>
              </a:buClr>
              <a:buSzPts val="2000"/>
              <a:buFont typeface="Arial"/>
              <a:buChar char="•"/>
            </a:pPr>
            <a:r>
              <a:rPr b="0" lang="en-AU">
                <a:solidFill>
                  <a:srgbClr val="1F497D"/>
                </a:solidFill>
                <a:latin typeface="Arial"/>
                <a:ea typeface="Arial"/>
                <a:cs typeface="Arial"/>
                <a:sym typeface="Arial"/>
              </a:rPr>
              <a:t>CEOS &amp; CGMS has been very effective over last 8 years in establishing a </a:t>
            </a:r>
            <a:r>
              <a:rPr lang="en-AU" u="sng">
                <a:solidFill>
                  <a:srgbClr val="1F497D"/>
                </a:solidFill>
                <a:latin typeface="Arial"/>
                <a:ea typeface="Arial"/>
                <a:cs typeface="Arial"/>
                <a:sym typeface="Arial"/>
              </a:rPr>
              <a:t>positive and proactive dialogue</a:t>
            </a:r>
            <a:r>
              <a:rPr b="0" lang="en-AU">
                <a:solidFill>
                  <a:srgbClr val="1F497D"/>
                </a:solidFill>
                <a:latin typeface="Arial"/>
                <a:ea typeface="Arial"/>
                <a:cs typeface="Arial"/>
                <a:sym typeface="Arial"/>
              </a:rPr>
              <a:t> with UNFCCC/SBSTA</a:t>
            </a:r>
            <a:endParaRPr b="0">
              <a:solidFill>
                <a:srgbClr val="1F497D"/>
              </a:solidFill>
              <a:latin typeface="Arial"/>
              <a:ea typeface="Arial"/>
              <a:cs typeface="Arial"/>
              <a:sym typeface="Arial"/>
            </a:endParaRPr>
          </a:p>
          <a:p>
            <a:pPr indent="-355600" lvl="1" marL="914400" rtl="0" algn="l">
              <a:lnSpc>
                <a:spcPct val="115000"/>
              </a:lnSpc>
              <a:spcBef>
                <a:spcPts val="0"/>
              </a:spcBef>
              <a:spcAft>
                <a:spcPts val="0"/>
              </a:spcAft>
              <a:buSzPts val="2000"/>
              <a:buChar char="o"/>
            </a:pPr>
            <a:r>
              <a:rPr b="0" lang="en-AU">
                <a:solidFill>
                  <a:srgbClr val="1F497D"/>
                </a:solidFill>
                <a:latin typeface="Arial"/>
                <a:ea typeface="Arial"/>
                <a:cs typeface="Arial"/>
                <a:sym typeface="Arial"/>
              </a:rPr>
              <a:t>This is in large part due to the to the </a:t>
            </a:r>
            <a:r>
              <a:rPr lang="en-AU" u="sng">
                <a:solidFill>
                  <a:srgbClr val="1F497D"/>
                </a:solidFill>
                <a:latin typeface="Arial"/>
                <a:ea typeface="Arial"/>
                <a:cs typeface="Arial"/>
                <a:sym typeface="Arial"/>
              </a:rPr>
              <a:t>symbiotic relationship we have established with the Global Climate Observing System </a:t>
            </a:r>
            <a:r>
              <a:rPr b="0" lang="en-AU">
                <a:solidFill>
                  <a:srgbClr val="1F497D"/>
                </a:solidFill>
                <a:latin typeface="Arial"/>
                <a:ea typeface="Arial"/>
                <a:cs typeface="Arial"/>
                <a:sym typeface="Arial"/>
              </a:rPr>
              <a:t>(GCOS) and the Climate Monitoring Architecture, which has been our guiding framework</a:t>
            </a:r>
            <a:endParaRPr b="0">
              <a:solidFill>
                <a:srgbClr val="1F497D"/>
              </a:solidFill>
              <a:latin typeface="Arial"/>
              <a:ea typeface="Arial"/>
              <a:cs typeface="Arial"/>
              <a:sym typeface="Arial"/>
            </a:endParaRPr>
          </a:p>
          <a:p>
            <a:pPr indent="-355600" lvl="0" marL="457200" rtl="0" algn="l">
              <a:lnSpc>
                <a:spcPct val="115000"/>
              </a:lnSpc>
              <a:spcBef>
                <a:spcPts val="0"/>
              </a:spcBef>
              <a:spcAft>
                <a:spcPts val="0"/>
              </a:spcAft>
              <a:buClr>
                <a:srgbClr val="1F497D"/>
              </a:buClr>
              <a:buSzPts val="2000"/>
              <a:buFont typeface="Arial"/>
              <a:buChar char="•"/>
            </a:pPr>
            <a:r>
              <a:rPr b="0" lang="en-AU">
                <a:solidFill>
                  <a:srgbClr val="1F497D"/>
                </a:solidFill>
                <a:latin typeface="Arial"/>
                <a:ea typeface="Arial"/>
                <a:cs typeface="Arial"/>
                <a:sym typeface="Arial"/>
              </a:rPr>
              <a:t>The creation of </a:t>
            </a:r>
            <a:r>
              <a:rPr lang="en-AU" u="sng">
                <a:solidFill>
                  <a:srgbClr val="1F497D"/>
                </a:solidFill>
                <a:latin typeface="Arial"/>
                <a:ea typeface="Arial"/>
                <a:cs typeface="Arial"/>
                <a:sym typeface="Arial"/>
              </a:rPr>
              <a:t>the Joint WGClimate established an unambiguous entry point </a:t>
            </a:r>
            <a:r>
              <a:rPr b="0" lang="en-AU">
                <a:solidFill>
                  <a:srgbClr val="1F497D"/>
                </a:solidFill>
                <a:latin typeface="Arial"/>
                <a:ea typeface="Arial"/>
                <a:cs typeface="Arial"/>
                <a:sym typeface="Arial"/>
              </a:rPr>
              <a:t>for the discussion between SBSTA and the Space Agencies</a:t>
            </a:r>
            <a:endParaRPr b="0">
              <a:solidFill>
                <a:srgbClr val="1F497D"/>
              </a:solidFill>
              <a:latin typeface="Arial"/>
              <a:ea typeface="Arial"/>
              <a:cs typeface="Arial"/>
              <a:sym typeface="Arial"/>
            </a:endParaRPr>
          </a:p>
          <a:p>
            <a:pPr indent="-355600" lvl="1" marL="914400" rtl="0" algn="l">
              <a:lnSpc>
                <a:spcPct val="115000"/>
              </a:lnSpc>
              <a:spcBef>
                <a:spcPts val="0"/>
              </a:spcBef>
              <a:spcAft>
                <a:spcPts val="0"/>
              </a:spcAft>
              <a:buSzPts val="2000"/>
              <a:buChar char="o"/>
            </a:pPr>
            <a:r>
              <a:rPr b="0" lang="en-AU">
                <a:solidFill>
                  <a:srgbClr val="1F497D"/>
                </a:solidFill>
                <a:latin typeface="Arial"/>
                <a:ea typeface="Arial"/>
                <a:cs typeface="Arial"/>
                <a:sym typeface="Arial"/>
              </a:rPr>
              <a:t>To date, this </a:t>
            </a:r>
            <a:r>
              <a:rPr lang="en-AU" u="sng">
                <a:solidFill>
                  <a:srgbClr val="1F497D"/>
                </a:solidFill>
                <a:latin typeface="Arial"/>
                <a:ea typeface="Arial"/>
                <a:cs typeface="Arial"/>
                <a:sym typeface="Arial"/>
              </a:rPr>
              <a:t>engagement</a:t>
            </a:r>
            <a:r>
              <a:rPr b="0" lang="en-AU">
                <a:solidFill>
                  <a:srgbClr val="1F497D"/>
                </a:solidFill>
                <a:latin typeface="Arial"/>
                <a:ea typeface="Arial"/>
                <a:cs typeface="Arial"/>
                <a:sym typeface="Arial"/>
              </a:rPr>
              <a:t>, through the SBSTA Research and Systematic Observation (RSO) subgroup has largely </a:t>
            </a:r>
            <a:r>
              <a:rPr lang="en-AU" u="sng">
                <a:solidFill>
                  <a:srgbClr val="1F497D"/>
                </a:solidFill>
                <a:latin typeface="Arial"/>
                <a:ea typeface="Arial"/>
                <a:cs typeface="Arial"/>
                <a:sym typeface="Arial"/>
              </a:rPr>
              <a:t>focused on our support on Climate Data Records for GCOS ECVs</a:t>
            </a:r>
            <a:endParaRPr u="sng">
              <a:solidFill>
                <a:srgbClr val="1F497D"/>
              </a:solidFill>
              <a:latin typeface="Arial"/>
              <a:ea typeface="Arial"/>
              <a:cs typeface="Arial"/>
              <a:sym typeface="Arial"/>
            </a:endParaRPr>
          </a:p>
          <a:p>
            <a:pPr indent="-355600" lvl="1" marL="914400" rtl="0" algn="l">
              <a:lnSpc>
                <a:spcPct val="115000"/>
              </a:lnSpc>
              <a:spcBef>
                <a:spcPts val="0"/>
              </a:spcBef>
              <a:spcAft>
                <a:spcPts val="0"/>
              </a:spcAft>
              <a:buSzPts val="2000"/>
              <a:buChar char="o"/>
            </a:pPr>
            <a:r>
              <a:rPr lang="en-AU" u="sng">
                <a:solidFill>
                  <a:srgbClr val="1F497D"/>
                </a:solidFill>
                <a:latin typeface="Arial"/>
                <a:ea typeface="Arial"/>
                <a:cs typeface="Arial"/>
                <a:sym typeface="Arial"/>
              </a:rPr>
              <a:t>GHG Monitoring</a:t>
            </a:r>
            <a:endParaRPr u="sng">
              <a:solidFill>
                <a:srgbClr val="1F497D"/>
              </a:solidFill>
              <a:latin typeface="Arial"/>
              <a:ea typeface="Arial"/>
              <a:cs typeface="Arial"/>
              <a:sym typeface="Arial"/>
            </a:endParaRPr>
          </a:p>
          <a:p>
            <a:pPr indent="-355600" lvl="0" marL="457200" rtl="0" algn="l">
              <a:lnSpc>
                <a:spcPct val="115000"/>
              </a:lnSpc>
              <a:spcBef>
                <a:spcPts val="0"/>
              </a:spcBef>
              <a:spcAft>
                <a:spcPts val="0"/>
              </a:spcAft>
              <a:buClr>
                <a:srgbClr val="1F497D"/>
              </a:buClr>
              <a:buSzPts val="2000"/>
              <a:buFont typeface="Arial"/>
              <a:buChar char="•"/>
            </a:pPr>
            <a:r>
              <a:rPr b="0" lang="en-AU">
                <a:solidFill>
                  <a:srgbClr val="1F497D"/>
                </a:solidFill>
                <a:latin typeface="Arial"/>
                <a:ea typeface="Arial"/>
                <a:cs typeface="Arial"/>
                <a:sym typeface="Arial"/>
              </a:rPr>
              <a:t>In recent years, our </a:t>
            </a:r>
            <a:r>
              <a:rPr lang="en-AU" u="sng">
                <a:solidFill>
                  <a:srgbClr val="1F497D"/>
                </a:solidFill>
                <a:latin typeface="Arial"/>
                <a:ea typeface="Arial"/>
                <a:cs typeface="Arial"/>
                <a:sym typeface="Arial"/>
              </a:rPr>
              <a:t>support has been visibly expanding</a:t>
            </a:r>
            <a:r>
              <a:rPr b="0" lang="en-AU">
                <a:solidFill>
                  <a:srgbClr val="1F497D"/>
                </a:solidFill>
                <a:latin typeface="Arial"/>
                <a:ea typeface="Arial"/>
                <a:cs typeface="Arial"/>
                <a:sym typeface="Arial"/>
              </a:rPr>
              <a:t>: CEOS Carbon Strategy, CEOS GFOI support and evolution to biomass, other AFOLU, Climate Services and support to Climate Adaptation etc. so…</a:t>
            </a:r>
            <a:endParaRPr b="0">
              <a:solidFill>
                <a:srgbClr val="1F497D"/>
              </a:solidFill>
              <a:latin typeface="Arial"/>
              <a:ea typeface="Arial"/>
              <a:cs typeface="Arial"/>
              <a:sym typeface="Arial"/>
            </a:endParaRPr>
          </a:p>
          <a:p>
            <a:pPr indent="0" lvl="0" marL="0" rtl="0" algn="l">
              <a:lnSpc>
                <a:spcPct val="100000"/>
              </a:lnSpc>
              <a:spcBef>
                <a:spcPts val="500"/>
              </a:spcBef>
              <a:spcAft>
                <a:spcPts val="0"/>
              </a:spcAft>
              <a:buSzPts val="2000"/>
              <a:buNone/>
            </a:pPr>
            <a:r>
              <a:t/>
            </a:r>
            <a:endParaRPr/>
          </a:p>
        </p:txBody>
      </p:sp>
      <p:sp>
        <p:nvSpPr>
          <p:cNvPr id="1232" name="Google Shape;1232;g955fb182be_2_35"/>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0" lang="en-AU" sz="2000">
                <a:solidFill>
                  <a:srgbClr val="FFFFFF"/>
                </a:solidFill>
                <a:latin typeface="Arial"/>
                <a:ea typeface="Arial"/>
                <a:cs typeface="Arial"/>
                <a:sym typeface="Arial"/>
              </a:rPr>
              <a:t>Broadening and Consolidating UNFCCC engagement (1/2)</a:t>
            </a:r>
            <a:endParaRPr b="0" sz="2000">
              <a:solidFill>
                <a:srgbClr val="FFFFFF"/>
              </a:solidFill>
              <a:latin typeface="Arial"/>
              <a:ea typeface="Arial"/>
              <a:cs typeface="Arial"/>
              <a:sym typeface="Arial"/>
            </a:endParaRPr>
          </a:p>
          <a:p>
            <a:pPr indent="0" lvl="0" marL="0" rtl="0" algn="ctr">
              <a:lnSpc>
                <a:spcPct val="100000"/>
              </a:lnSpc>
              <a:spcBef>
                <a:spcPts val="500"/>
              </a:spcBef>
              <a:spcAft>
                <a:spcPts val="0"/>
              </a:spcAft>
              <a:buSzPts val="2800"/>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g916e58ef88_0_12"/>
          <p:cNvSpPr/>
          <p:nvPr>
            <p:ph idx="12" type="sldNum"/>
          </p:nvPr>
        </p:nvSpPr>
        <p:spPr>
          <a:xfrm>
            <a:off x="8763000" y="6629400"/>
            <a:ext cx="304800" cy="187200"/>
          </a:xfrm>
          <a:prstGeom prst="roundRect">
            <a:avLst>
              <a:gd fmla="val 16667" name="adj"/>
            </a:avLst>
          </a:prstGeom>
          <a:solidFill>
            <a:schemeClr val="lt1">
              <a:alpha val="46666"/>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AU"/>
              <a:t>‹#›</a:t>
            </a:fld>
            <a:endParaRPr/>
          </a:p>
        </p:txBody>
      </p:sp>
      <p:sp>
        <p:nvSpPr>
          <p:cNvPr id="356" name="Google Shape;356;g916e58ef88_0_12"/>
          <p:cNvSpPr txBox="1"/>
          <p:nvPr>
            <p:ph idx="1" type="body"/>
          </p:nvPr>
        </p:nvSpPr>
        <p:spPr>
          <a:xfrm>
            <a:off x="116225" y="1526450"/>
            <a:ext cx="8991600" cy="5257800"/>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500"/>
              </a:spcBef>
              <a:spcAft>
                <a:spcPts val="0"/>
              </a:spcAft>
              <a:buClr>
                <a:schemeClr val="dk1"/>
              </a:buClr>
              <a:buSzPts val="1800"/>
              <a:buFont typeface="Calibri"/>
              <a:buChar char="❏"/>
            </a:pPr>
            <a:r>
              <a:rPr b="0" lang="en-AU" sz="1800">
                <a:solidFill>
                  <a:schemeClr val="dk1"/>
                </a:solidFill>
                <a:latin typeface="Calibri"/>
                <a:ea typeface="Calibri"/>
                <a:cs typeface="Calibri"/>
                <a:sym typeface="Calibri"/>
              </a:rPr>
              <a:t>Preparation of our relevant agenda items for CEOS Plenary</a:t>
            </a:r>
            <a:endParaRPr b="0" sz="1800">
              <a:solidFill>
                <a:schemeClr val="dk1"/>
              </a:solidFill>
              <a:latin typeface="Calibri"/>
              <a:ea typeface="Calibri"/>
              <a:cs typeface="Calibri"/>
              <a:sym typeface="Calibri"/>
            </a:endParaRPr>
          </a:p>
          <a:p>
            <a:pPr indent="-342900" lvl="1" marL="914400" rtl="0" algn="l">
              <a:lnSpc>
                <a:spcPct val="100000"/>
              </a:lnSpc>
              <a:spcBef>
                <a:spcPts val="50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CEOS Biomass Protocol and implementation support </a:t>
            </a:r>
            <a:r>
              <a:rPr lang="en-AU" sz="1800">
                <a:solidFill>
                  <a:srgbClr val="147D8B"/>
                </a:solidFill>
                <a:latin typeface="Calibri"/>
                <a:ea typeface="Calibri"/>
                <a:cs typeface="Calibri"/>
                <a:sym typeface="Calibri"/>
              </a:rPr>
              <a:t>(Laura)</a:t>
            </a:r>
            <a:endParaRPr sz="1800">
              <a:solidFill>
                <a:srgbClr val="147D8B"/>
              </a:solidFill>
              <a:latin typeface="Calibri"/>
              <a:ea typeface="Calibri"/>
              <a:cs typeface="Calibri"/>
              <a:sym typeface="Calibri"/>
            </a:endParaRPr>
          </a:p>
          <a:p>
            <a:pPr indent="-342900" lvl="1" marL="914400" rtl="0" algn="l">
              <a:lnSpc>
                <a:spcPct val="100000"/>
              </a:lnSpc>
              <a:spcBef>
                <a:spcPts val="50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WGClimate: ECVI 3.0 and Use Case activity </a:t>
            </a:r>
            <a:r>
              <a:rPr lang="en-AU" sz="1800">
                <a:solidFill>
                  <a:srgbClr val="147D8B"/>
                </a:solidFill>
                <a:latin typeface="Calibri"/>
                <a:ea typeface="Calibri"/>
                <a:cs typeface="Calibri"/>
                <a:sym typeface="Calibri"/>
              </a:rPr>
              <a:t>(Jörg)</a:t>
            </a:r>
            <a:endParaRPr sz="1800">
              <a:solidFill>
                <a:srgbClr val="147D8B"/>
              </a:solidFill>
              <a:latin typeface="Calibri"/>
              <a:ea typeface="Calibri"/>
              <a:cs typeface="Calibri"/>
              <a:sym typeface="Calibri"/>
            </a:endParaRPr>
          </a:p>
          <a:p>
            <a:pPr indent="-342900" lvl="1" marL="914400" rtl="0" algn="l">
              <a:lnSpc>
                <a:spcPct val="100000"/>
              </a:lnSpc>
              <a:spcBef>
                <a:spcPts val="50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GHG Roadmap </a:t>
            </a:r>
            <a:r>
              <a:rPr lang="en-AU" sz="1800">
                <a:solidFill>
                  <a:srgbClr val="147D8B"/>
                </a:solidFill>
                <a:latin typeface="Calibri"/>
                <a:ea typeface="Calibri"/>
                <a:cs typeface="Calibri"/>
                <a:sym typeface="Calibri"/>
              </a:rPr>
              <a:t>(Mark)</a:t>
            </a:r>
            <a:endParaRPr sz="1800">
              <a:solidFill>
                <a:srgbClr val="147D8B"/>
              </a:solidFill>
              <a:latin typeface="Calibri"/>
              <a:ea typeface="Calibri"/>
              <a:cs typeface="Calibri"/>
              <a:sym typeface="Calibri"/>
            </a:endParaRPr>
          </a:p>
          <a:p>
            <a:pPr indent="-342900" lvl="1" marL="914400" rtl="0" algn="l">
              <a:lnSpc>
                <a:spcPct val="100000"/>
              </a:lnSpc>
              <a:spcBef>
                <a:spcPts val="50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White Paper to AFOLU Roadmap </a:t>
            </a:r>
            <a:r>
              <a:rPr lang="en-AU" sz="1800">
                <a:solidFill>
                  <a:srgbClr val="147D8B"/>
                </a:solidFill>
                <a:latin typeface="Calibri"/>
                <a:ea typeface="Calibri"/>
                <a:cs typeface="Calibri"/>
                <a:sym typeface="Calibri"/>
              </a:rPr>
              <a:t>(Osamu)</a:t>
            </a:r>
            <a:endParaRPr sz="1800">
              <a:solidFill>
                <a:srgbClr val="147D8B"/>
              </a:solidFill>
              <a:latin typeface="Calibri"/>
              <a:ea typeface="Calibri"/>
              <a:cs typeface="Calibri"/>
              <a:sym typeface="Calibri"/>
            </a:endParaRPr>
          </a:p>
          <a:p>
            <a:pPr indent="0" lvl="0" marL="914400" rtl="0" algn="l">
              <a:lnSpc>
                <a:spcPct val="100000"/>
              </a:lnSpc>
              <a:spcBef>
                <a:spcPts val="500"/>
              </a:spcBef>
              <a:spcAft>
                <a:spcPts val="0"/>
              </a:spcAft>
              <a:buSzPts val="2000"/>
              <a:buNone/>
            </a:pPr>
            <a:r>
              <a:t/>
            </a:r>
            <a:endParaRPr sz="1800">
              <a:solidFill>
                <a:schemeClr val="dk1"/>
              </a:solidFill>
              <a:latin typeface="Calibri"/>
              <a:ea typeface="Calibri"/>
              <a:cs typeface="Calibri"/>
              <a:sym typeface="Calibri"/>
            </a:endParaRPr>
          </a:p>
          <a:p>
            <a:pPr indent="-342900" lvl="0" marL="457200" rtl="0" algn="l">
              <a:lnSpc>
                <a:spcPct val="100000"/>
              </a:lnSpc>
              <a:spcBef>
                <a:spcPts val="500"/>
              </a:spcBef>
              <a:spcAft>
                <a:spcPts val="0"/>
              </a:spcAft>
              <a:buClr>
                <a:schemeClr val="dk1"/>
              </a:buClr>
              <a:buSzPts val="1800"/>
              <a:buFont typeface="Calibri"/>
              <a:buChar char="❏"/>
            </a:pPr>
            <a:r>
              <a:rPr b="0" lang="en-AU" sz="1800">
                <a:solidFill>
                  <a:schemeClr val="dk1"/>
                </a:solidFill>
                <a:latin typeface="Calibri"/>
                <a:ea typeface="Calibri"/>
                <a:cs typeface="Calibri"/>
                <a:sym typeface="Calibri"/>
              </a:rPr>
              <a:t>15 mins wrap </a:t>
            </a:r>
            <a:r>
              <a:rPr b="0" lang="en-AU" sz="1800">
                <a:solidFill>
                  <a:srgbClr val="147D8B"/>
                </a:solidFill>
                <a:latin typeface="Calibri"/>
                <a:ea typeface="Calibri"/>
                <a:cs typeface="Calibri"/>
                <a:sym typeface="Calibri"/>
              </a:rPr>
              <a:t>(SIT Chair Team)</a:t>
            </a:r>
            <a:endParaRPr b="0" sz="1800">
              <a:solidFill>
                <a:srgbClr val="147D8B"/>
              </a:solidFill>
              <a:latin typeface="Calibri"/>
              <a:ea typeface="Calibri"/>
              <a:cs typeface="Calibri"/>
              <a:sym typeface="Calibri"/>
            </a:endParaRPr>
          </a:p>
          <a:p>
            <a:pPr indent="-342900" lvl="1" marL="914400" rtl="0" algn="l">
              <a:lnSpc>
                <a:spcPct val="100000"/>
              </a:lnSpc>
              <a:spcBef>
                <a:spcPts val="50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Plenary readiness actions</a:t>
            </a:r>
            <a:endParaRPr sz="1800">
              <a:solidFill>
                <a:schemeClr val="dk1"/>
              </a:solidFill>
              <a:latin typeface="Calibri"/>
              <a:ea typeface="Calibri"/>
              <a:cs typeface="Calibri"/>
              <a:sym typeface="Calibri"/>
            </a:endParaRPr>
          </a:p>
          <a:p>
            <a:pPr indent="-342900" lvl="1" marL="914400" rtl="0" algn="l">
              <a:lnSpc>
                <a:spcPct val="100000"/>
              </a:lnSpc>
              <a:spcBef>
                <a:spcPts val="50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2021 outlook</a:t>
            </a:r>
            <a:endParaRPr sz="1800">
              <a:solidFill>
                <a:schemeClr val="dk1"/>
              </a:solidFill>
              <a:latin typeface="Calibri"/>
              <a:ea typeface="Calibri"/>
              <a:cs typeface="Calibri"/>
              <a:sym typeface="Calibri"/>
            </a:endParaRPr>
          </a:p>
          <a:p>
            <a:pPr indent="0" lvl="0" marL="0" rtl="0" algn="l">
              <a:lnSpc>
                <a:spcPct val="100000"/>
              </a:lnSpc>
              <a:spcBef>
                <a:spcPts val="500"/>
              </a:spcBef>
              <a:spcAft>
                <a:spcPts val="0"/>
              </a:spcAft>
              <a:buSzPts val="2000"/>
              <a:buNone/>
            </a:pPr>
            <a:r>
              <a:rPr b="0" lang="en-AU" sz="1800">
                <a:solidFill>
                  <a:schemeClr val="dk1"/>
                </a:solidFill>
                <a:latin typeface="Calibri"/>
                <a:ea typeface="Calibri"/>
                <a:cs typeface="Calibri"/>
                <a:sym typeface="Calibri"/>
              </a:rPr>
              <a:t> </a:t>
            </a:r>
            <a:endParaRPr b="0" sz="1800">
              <a:solidFill>
                <a:schemeClr val="dk1"/>
              </a:solidFill>
              <a:latin typeface="Calibri"/>
              <a:ea typeface="Calibri"/>
              <a:cs typeface="Calibri"/>
              <a:sym typeface="Calibri"/>
            </a:endParaRPr>
          </a:p>
          <a:p>
            <a:pPr indent="-342900" lvl="0" marL="457200" rtl="0" algn="l">
              <a:lnSpc>
                <a:spcPct val="100000"/>
              </a:lnSpc>
              <a:spcBef>
                <a:spcPts val="500"/>
              </a:spcBef>
              <a:spcAft>
                <a:spcPts val="0"/>
              </a:spcAft>
              <a:buClr>
                <a:schemeClr val="dk1"/>
              </a:buClr>
              <a:buSzPts val="1800"/>
              <a:buFont typeface="Calibri"/>
              <a:buChar char="❏"/>
            </a:pPr>
            <a:r>
              <a:rPr b="0" lang="en-AU" sz="1800">
                <a:solidFill>
                  <a:srgbClr val="147D8B"/>
                </a:solidFill>
                <a:latin typeface="Calibri"/>
                <a:ea typeface="Calibri"/>
                <a:cs typeface="Calibri"/>
                <a:sym typeface="Calibri"/>
              </a:rPr>
              <a:t>All Session 1 participants </a:t>
            </a:r>
            <a:r>
              <a:rPr b="0" lang="en-AU" sz="1800">
                <a:solidFill>
                  <a:schemeClr val="dk1"/>
                </a:solidFill>
                <a:latin typeface="Calibri"/>
                <a:ea typeface="Calibri"/>
                <a:cs typeface="Calibri"/>
                <a:sym typeface="Calibri"/>
              </a:rPr>
              <a:t>very welcome to stay - or feel free to leave @ break (15 mins)</a:t>
            </a:r>
            <a:endParaRPr b="0" sz="1800">
              <a:solidFill>
                <a:schemeClr val="dk1"/>
              </a:solidFill>
              <a:latin typeface="Calibri"/>
              <a:ea typeface="Calibri"/>
              <a:cs typeface="Calibri"/>
              <a:sym typeface="Calibri"/>
            </a:endParaRPr>
          </a:p>
          <a:p>
            <a:pPr indent="457200" lvl="0" marL="0" rtl="0" algn="l">
              <a:lnSpc>
                <a:spcPct val="100000"/>
              </a:lnSpc>
              <a:spcBef>
                <a:spcPts val="0"/>
              </a:spcBef>
              <a:spcAft>
                <a:spcPts val="0"/>
              </a:spcAft>
              <a:buSzPts val="2000"/>
              <a:buNone/>
            </a:pPr>
            <a:r>
              <a:t/>
            </a:r>
            <a:endParaRPr sz="1700">
              <a:solidFill>
                <a:srgbClr val="00B050"/>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b="0" sz="1800">
              <a:solidFill>
                <a:schemeClr val="dk1"/>
              </a:solidFill>
              <a:latin typeface="Calibri"/>
              <a:ea typeface="Calibri"/>
              <a:cs typeface="Calibri"/>
              <a:sym typeface="Calibri"/>
            </a:endParaRPr>
          </a:p>
        </p:txBody>
      </p:sp>
      <p:sp>
        <p:nvSpPr>
          <p:cNvPr id="357" name="Google Shape;357;g916e58ef88_0_12"/>
          <p:cNvSpPr txBox="1"/>
          <p:nvPr>
            <p:ph idx="2" type="body"/>
          </p:nvPr>
        </p:nvSpPr>
        <p:spPr>
          <a:xfrm>
            <a:off x="1680300" y="76200"/>
            <a:ext cx="6168300" cy="914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500"/>
              </a:spcBef>
              <a:spcAft>
                <a:spcPts val="0"/>
              </a:spcAft>
              <a:buSzPts val="2800"/>
              <a:buNone/>
            </a:pPr>
            <a:r>
              <a:rPr lang="en-AU"/>
              <a:t>Specific objectives/agenda today</a:t>
            </a:r>
            <a:endParaRPr/>
          </a:p>
        </p:txBody>
      </p:sp>
      <p:sp>
        <p:nvSpPr>
          <p:cNvPr id="358" name="Google Shape;358;g916e58ef88_0_12"/>
          <p:cNvSpPr txBox="1"/>
          <p:nvPr/>
        </p:nvSpPr>
        <p:spPr>
          <a:xfrm>
            <a:off x="6799450" y="1976875"/>
            <a:ext cx="2110800" cy="3624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1400"/>
              <a:buFont typeface="Arial"/>
              <a:buNone/>
            </a:pPr>
            <a:r>
              <a:rPr b="0" i="0" lang="en-AU" sz="1400" u="none" cap="none" strike="noStrike">
                <a:solidFill>
                  <a:srgbClr val="92D050"/>
                </a:solidFill>
                <a:latin typeface="Arial"/>
                <a:ea typeface="Arial"/>
                <a:cs typeface="Arial"/>
                <a:sym typeface="Arial"/>
              </a:rPr>
              <a:t>30 mins</a:t>
            </a:r>
            <a:endParaRPr b="0" i="0" sz="1400" u="none" cap="none" strike="noStrike">
              <a:solidFill>
                <a:srgbClr val="92D05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400"/>
              <a:buFont typeface="Arial"/>
              <a:buNone/>
            </a:pPr>
            <a:r>
              <a:rPr b="0" i="0" lang="en-AU" sz="1400" u="none" cap="none" strike="noStrike">
                <a:solidFill>
                  <a:srgbClr val="92D050"/>
                </a:solidFill>
                <a:latin typeface="Arial"/>
                <a:ea typeface="Arial"/>
                <a:cs typeface="Arial"/>
                <a:sym typeface="Arial"/>
              </a:rPr>
              <a:t>20 mins</a:t>
            </a:r>
            <a:endParaRPr b="0" i="0" sz="1400" u="none" cap="none" strike="noStrike">
              <a:solidFill>
                <a:srgbClr val="92D05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400"/>
              <a:buFont typeface="Arial"/>
              <a:buNone/>
            </a:pPr>
            <a:r>
              <a:rPr b="0" i="0" lang="en-AU" sz="1400" u="none" cap="none" strike="noStrike">
                <a:solidFill>
                  <a:srgbClr val="92D050"/>
                </a:solidFill>
                <a:latin typeface="Arial"/>
                <a:ea typeface="Arial"/>
                <a:cs typeface="Arial"/>
                <a:sym typeface="Arial"/>
              </a:rPr>
              <a:t>15 mins</a:t>
            </a:r>
            <a:endParaRPr b="0" i="0" sz="1400" u="none" cap="none" strike="noStrike">
              <a:solidFill>
                <a:srgbClr val="92D05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400"/>
              <a:buFont typeface="Arial"/>
              <a:buNone/>
            </a:pPr>
            <a:r>
              <a:rPr b="0" i="0" lang="en-AU" sz="1400" u="none" cap="none" strike="noStrike">
                <a:solidFill>
                  <a:srgbClr val="92D050"/>
                </a:solidFill>
                <a:latin typeface="Arial"/>
                <a:ea typeface="Arial"/>
                <a:cs typeface="Arial"/>
                <a:sym typeface="Arial"/>
              </a:rPr>
              <a:t>20 mins</a:t>
            </a:r>
            <a:endParaRPr b="0" i="0" sz="1400" u="none" cap="none" strike="noStrike">
              <a:solidFill>
                <a:srgbClr val="92D05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92D050"/>
              </a:solidFill>
              <a:latin typeface="Arial"/>
              <a:ea typeface="Arial"/>
              <a:cs typeface="Arial"/>
              <a:sym typeface="Arial"/>
            </a:endParaRPr>
          </a:p>
        </p:txBody>
      </p:sp>
      <p:sp>
        <p:nvSpPr>
          <p:cNvPr id="359" name="Google Shape;359;g916e58ef88_0_12"/>
          <p:cNvSpPr txBox="1"/>
          <p:nvPr/>
        </p:nvSpPr>
        <p:spPr>
          <a:xfrm>
            <a:off x="3882450" y="766863"/>
            <a:ext cx="1379100" cy="67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AU" sz="1700" u="none" cap="none" strike="noStrike">
                <a:solidFill>
                  <a:srgbClr val="92D050"/>
                </a:solidFill>
                <a:latin typeface="Arial"/>
                <a:ea typeface="Arial"/>
                <a:cs typeface="Arial"/>
                <a:sym typeface="Arial"/>
              </a:rPr>
              <a:t>Session 2</a:t>
            </a:r>
            <a:endParaRPr b="1" i="0" sz="1700" u="none" cap="none" strike="noStrike">
              <a:solidFill>
                <a:srgbClr val="92D050"/>
              </a:solidFill>
              <a:latin typeface="Arial"/>
              <a:ea typeface="Arial"/>
              <a:cs typeface="Arial"/>
              <a:sym typeface="Arial"/>
            </a:endParaRPr>
          </a:p>
        </p:txBody>
      </p:sp>
      <p:sp>
        <p:nvSpPr>
          <p:cNvPr id="360" name="Google Shape;360;g916e58ef88_0_12"/>
          <p:cNvSpPr txBox="1"/>
          <p:nvPr/>
        </p:nvSpPr>
        <p:spPr>
          <a:xfrm>
            <a:off x="1155150" y="6335100"/>
            <a:ext cx="7218600" cy="522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1" i="0" lang="en-AU" sz="1400" u="none" cap="none" strike="noStrike">
                <a:solidFill>
                  <a:srgbClr val="FF0000"/>
                </a:solidFill>
                <a:latin typeface="Arial"/>
                <a:ea typeface="Arial"/>
                <a:cs typeface="Arial"/>
                <a:sym typeface="Arial"/>
              </a:rPr>
              <a:t>Add comments and questions via GTM chat at any time in the session</a:t>
            </a:r>
            <a:endParaRPr b="1" i="0" sz="1400" u="none" cap="none" strike="noStrike">
              <a:solidFill>
                <a:srgbClr val="FF0000"/>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6" name="Shape 1236"/>
        <p:cNvGrpSpPr/>
        <p:nvPr/>
      </p:nvGrpSpPr>
      <p:grpSpPr>
        <a:xfrm>
          <a:off x="0" y="0"/>
          <a:ext cx="0" cy="0"/>
          <a:chOff x="0" y="0"/>
          <a:chExt cx="0" cy="0"/>
        </a:xfrm>
      </p:grpSpPr>
      <p:sp>
        <p:nvSpPr>
          <p:cNvPr id="1237" name="Google Shape;1237;g955fb182be_2_28"/>
          <p:cNvSpPr/>
          <p:nvPr>
            <p:ph idx="12" type="sldNum"/>
          </p:nvPr>
        </p:nvSpPr>
        <p:spPr>
          <a:xfrm>
            <a:off x="8763000" y="6629400"/>
            <a:ext cx="304800" cy="187200"/>
          </a:xfrm>
          <a:prstGeom prst="roundRect">
            <a:avLst>
              <a:gd fmla="val 16667" name="adj"/>
            </a:avLst>
          </a:prstGeom>
          <a:solidFill>
            <a:schemeClr val="lt1">
              <a:alpha val="46274"/>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SzPts val="1100"/>
              <a:buNone/>
            </a:pPr>
            <a:fld id="{00000000-1234-1234-1234-123412341234}" type="slidenum">
              <a:rPr lang="en-AU"/>
              <a:t>‹#›</a:t>
            </a:fld>
            <a:endParaRPr/>
          </a:p>
        </p:txBody>
      </p:sp>
      <p:sp>
        <p:nvSpPr>
          <p:cNvPr id="1238" name="Google Shape;1238;g955fb182be_2_28"/>
          <p:cNvSpPr txBox="1"/>
          <p:nvPr>
            <p:ph idx="1" type="body"/>
          </p:nvPr>
        </p:nvSpPr>
        <p:spPr>
          <a:xfrm>
            <a:off x="76200" y="1219200"/>
            <a:ext cx="8991600" cy="5257800"/>
          </a:xfrm>
          <a:prstGeom prst="rect">
            <a:avLst/>
          </a:prstGeom>
          <a:noFill/>
          <a:ln>
            <a:noFill/>
          </a:ln>
        </p:spPr>
        <p:txBody>
          <a:bodyPr anchorCtr="0" anchor="t" bIns="45700" lIns="91425" spcFirstLastPara="1" rIns="91425" wrap="square" tIns="45700">
            <a:noAutofit/>
          </a:bodyPr>
          <a:lstStyle/>
          <a:p>
            <a:pPr indent="-342900" lvl="0" marL="457200" rtl="0" algn="l">
              <a:lnSpc>
                <a:spcPct val="115000"/>
              </a:lnSpc>
              <a:spcBef>
                <a:spcPts val="0"/>
              </a:spcBef>
              <a:spcAft>
                <a:spcPts val="0"/>
              </a:spcAft>
              <a:buClr>
                <a:srgbClr val="1F497D"/>
              </a:buClr>
              <a:buSzPts val="1800"/>
              <a:buFont typeface="Arial"/>
              <a:buChar char="•"/>
            </a:pPr>
            <a:r>
              <a:rPr b="0" lang="en-AU" sz="1800">
                <a:solidFill>
                  <a:srgbClr val="1F497D"/>
                </a:solidFill>
                <a:latin typeface="Arial"/>
                <a:ea typeface="Arial"/>
                <a:cs typeface="Arial"/>
                <a:sym typeface="Arial"/>
              </a:rPr>
              <a:t>CEOS needs a </a:t>
            </a:r>
            <a:r>
              <a:rPr lang="en-AU" sz="1800" u="sng">
                <a:solidFill>
                  <a:srgbClr val="1F497D"/>
                </a:solidFill>
                <a:latin typeface="Arial"/>
                <a:ea typeface="Arial"/>
                <a:cs typeface="Arial"/>
                <a:sym typeface="Arial"/>
              </a:rPr>
              <a:t>long-term strategy accounting for the multitude of contributions </a:t>
            </a:r>
            <a:r>
              <a:rPr b="0" lang="en-AU" sz="1800">
                <a:solidFill>
                  <a:srgbClr val="1F497D"/>
                </a:solidFill>
                <a:latin typeface="Arial"/>
                <a:ea typeface="Arial"/>
                <a:cs typeface="Arial"/>
                <a:sym typeface="Arial"/>
              </a:rPr>
              <a:t>it and its member Agencies can make to the Convention</a:t>
            </a:r>
            <a:endParaRPr b="0" sz="1800">
              <a:solidFill>
                <a:srgbClr val="1F497D"/>
              </a:solidFill>
              <a:latin typeface="Arial"/>
              <a:ea typeface="Arial"/>
              <a:cs typeface="Arial"/>
              <a:sym typeface="Arial"/>
            </a:endParaRPr>
          </a:p>
          <a:p>
            <a:pPr indent="-342900" lvl="1" marL="914400" rtl="0" algn="l">
              <a:lnSpc>
                <a:spcPct val="115000"/>
              </a:lnSpc>
              <a:spcBef>
                <a:spcPts val="0"/>
              </a:spcBef>
              <a:spcAft>
                <a:spcPts val="0"/>
              </a:spcAft>
              <a:buSzPts val="1800"/>
              <a:buChar char="o"/>
            </a:pPr>
            <a:r>
              <a:rPr lang="en-AU" sz="1800" u="sng">
                <a:solidFill>
                  <a:srgbClr val="1F497D"/>
                </a:solidFill>
                <a:latin typeface="Arial"/>
                <a:ea typeface="Arial"/>
                <a:cs typeface="Arial"/>
                <a:sym typeface="Arial"/>
              </a:rPr>
              <a:t>Maintaining the effective focal point </a:t>
            </a:r>
            <a:r>
              <a:rPr b="0" lang="en-AU" sz="1800">
                <a:solidFill>
                  <a:srgbClr val="1F497D"/>
                </a:solidFill>
                <a:latin typeface="Arial"/>
                <a:ea typeface="Arial"/>
                <a:cs typeface="Arial"/>
                <a:sym typeface="Arial"/>
              </a:rPr>
              <a:t>established through </a:t>
            </a:r>
            <a:r>
              <a:rPr lang="en-AU" sz="1800" u="sng">
                <a:solidFill>
                  <a:srgbClr val="1F497D"/>
                </a:solidFill>
                <a:latin typeface="Arial"/>
                <a:ea typeface="Arial"/>
                <a:cs typeface="Arial"/>
                <a:sym typeface="Arial"/>
              </a:rPr>
              <a:t>WGClimate</a:t>
            </a:r>
            <a:endParaRPr sz="1800" u="sng">
              <a:solidFill>
                <a:srgbClr val="1F497D"/>
              </a:solidFill>
              <a:latin typeface="Arial"/>
              <a:ea typeface="Arial"/>
              <a:cs typeface="Arial"/>
              <a:sym typeface="Arial"/>
            </a:endParaRPr>
          </a:p>
          <a:p>
            <a:pPr indent="-342900" lvl="1" marL="914400" rtl="0" algn="l">
              <a:lnSpc>
                <a:spcPct val="115000"/>
              </a:lnSpc>
              <a:spcBef>
                <a:spcPts val="0"/>
              </a:spcBef>
              <a:spcAft>
                <a:spcPts val="0"/>
              </a:spcAft>
              <a:buSzPts val="1800"/>
              <a:buChar char="o"/>
            </a:pPr>
            <a:r>
              <a:rPr b="0" lang="en-AU" sz="1800">
                <a:solidFill>
                  <a:srgbClr val="1F497D"/>
                </a:solidFill>
                <a:latin typeface="Arial"/>
                <a:ea typeface="Arial"/>
                <a:cs typeface="Arial"/>
                <a:sym typeface="Arial"/>
              </a:rPr>
              <a:t>Increasing </a:t>
            </a:r>
            <a:r>
              <a:rPr lang="en-AU" sz="1800" u="sng">
                <a:solidFill>
                  <a:srgbClr val="1F497D"/>
                </a:solidFill>
                <a:latin typeface="Arial"/>
                <a:ea typeface="Arial"/>
                <a:cs typeface="Arial"/>
                <a:sym typeface="Arial"/>
              </a:rPr>
              <a:t>communication on contributions from other parts of CEOS</a:t>
            </a:r>
            <a:r>
              <a:rPr b="0" lang="en-AU" sz="1800">
                <a:solidFill>
                  <a:srgbClr val="1F497D"/>
                </a:solidFill>
                <a:latin typeface="Arial"/>
                <a:ea typeface="Arial"/>
                <a:cs typeface="Arial"/>
                <a:sym typeface="Arial"/>
              </a:rPr>
              <a:t> (in statements, SBSTA Briefings etc.)</a:t>
            </a:r>
            <a:endParaRPr b="0" sz="1800">
              <a:solidFill>
                <a:srgbClr val="1F497D"/>
              </a:solidFill>
              <a:latin typeface="Arial"/>
              <a:ea typeface="Arial"/>
              <a:cs typeface="Arial"/>
              <a:sym typeface="Arial"/>
            </a:endParaRPr>
          </a:p>
          <a:p>
            <a:pPr indent="-342900" lvl="0" marL="457200" rtl="0" algn="l">
              <a:lnSpc>
                <a:spcPct val="115000"/>
              </a:lnSpc>
              <a:spcBef>
                <a:spcPts val="0"/>
              </a:spcBef>
              <a:spcAft>
                <a:spcPts val="0"/>
              </a:spcAft>
              <a:buClr>
                <a:srgbClr val="1F497D"/>
              </a:buClr>
              <a:buSzPts val="1800"/>
              <a:buFont typeface="Arial"/>
              <a:buChar char="•"/>
            </a:pPr>
            <a:r>
              <a:rPr b="0" lang="en-AU" sz="1800">
                <a:solidFill>
                  <a:srgbClr val="1F497D"/>
                </a:solidFill>
                <a:latin typeface="Arial"/>
                <a:ea typeface="Arial"/>
                <a:cs typeface="Arial"/>
                <a:sym typeface="Arial"/>
              </a:rPr>
              <a:t>Use, and </a:t>
            </a:r>
            <a:r>
              <a:rPr lang="en-AU" sz="1800" u="sng">
                <a:solidFill>
                  <a:srgbClr val="1F497D"/>
                </a:solidFill>
                <a:latin typeface="Arial"/>
                <a:ea typeface="Arial"/>
                <a:cs typeface="Arial"/>
                <a:sym typeface="Arial"/>
              </a:rPr>
              <a:t>re-enforce, CEOS Carbon Strategy as framework for carbon relevant aspects</a:t>
            </a:r>
            <a:r>
              <a:rPr b="0" lang="en-AU" sz="1800">
                <a:solidFill>
                  <a:srgbClr val="1F497D"/>
                </a:solidFill>
                <a:latin typeface="Arial"/>
                <a:ea typeface="Arial"/>
                <a:cs typeface="Arial"/>
                <a:sym typeface="Arial"/>
              </a:rPr>
              <a:t>.</a:t>
            </a:r>
            <a:endParaRPr b="0" sz="1800">
              <a:solidFill>
                <a:srgbClr val="1F497D"/>
              </a:solidFill>
              <a:latin typeface="Arial"/>
              <a:ea typeface="Arial"/>
              <a:cs typeface="Arial"/>
              <a:sym typeface="Arial"/>
            </a:endParaRPr>
          </a:p>
          <a:p>
            <a:pPr indent="-342900" lvl="0" marL="457200" rtl="0" algn="l">
              <a:lnSpc>
                <a:spcPct val="115000"/>
              </a:lnSpc>
              <a:spcBef>
                <a:spcPts val="0"/>
              </a:spcBef>
              <a:spcAft>
                <a:spcPts val="0"/>
              </a:spcAft>
              <a:buClr>
                <a:srgbClr val="1F497D"/>
              </a:buClr>
              <a:buSzPts val="1800"/>
              <a:buFont typeface="Arial"/>
              <a:buChar char="•"/>
            </a:pPr>
            <a:r>
              <a:rPr b="0" lang="en-AU" sz="1800">
                <a:solidFill>
                  <a:srgbClr val="1F497D"/>
                </a:solidFill>
                <a:latin typeface="Arial"/>
                <a:ea typeface="Arial"/>
                <a:cs typeface="Arial"/>
                <a:sym typeface="Arial"/>
              </a:rPr>
              <a:t>Give </a:t>
            </a:r>
            <a:r>
              <a:rPr lang="en-AU" sz="1800" u="sng">
                <a:solidFill>
                  <a:srgbClr val="1F497D"/>
                </a:solidFill>
                <a:latin typeface="Arial"/>
                <a:ea typeface="Arial"/>
                <a:cs typeface="Arial"/>
                <a:sym typeface="Arial"/>
              </a:rPr>
              <a:t>greater visibility to GFOI/Biomass aspects </a:t>
            </a:r>
            <a:r>
              <a:rPr b="0" lang="en-AU" sz="1800">
                <a:solidFill>
                  <a:srgbClr val="1F497D"/>
                </a:solidFill>
                <a:latin typeface="Arial"/>
                <a:ea typeface="Arial"/>
                <a:cs typeface="Arial"/>
                <a:sym typeface="Arial"/>
              </a:rPr>
              <a:t>as well as Agriculture, not only through REDD+ but also RSO</a:t>
            </a:r>
            <a:endParaRPr b="0" sz="1800">
              <a:solidFill>
                <a:srgbClr val="1F497D"/>
              </a:solidFill>
              <a:latin typeface="Arial"/>
              <a:ea typeface="Arial"/>
              <a:cs typeface="Arial"/>
              <a:sym typeface="Arial"/>
            </a:endParaRPr>
          </a:p>
          <a:p>
            <a:pPr indent="-342900" lvl="0" marL="457200" rtl="0" algn="l">
              <a:lnSpc>
                <a:spcPct val="115000"/>
              </a:lnSpc>
              <a:spcBef>
                <a:spcPts val="0"/>
              </a:spcBef>
              <a:spcAft>
                <a:spcPts val="0"/>
              </a:spcAft>
              <a:buClr>
                <a:srgbClr val="1F497D"/>
              </a:buClr>
              <a:buSzPts val="1800"/>
              <a:buFont typeface="Arial"/>
              <a:buChar char="•"/>
            </a:pPr>
            <a:r>
              <a:rPr b="0" lang="en-AU" sz="1800">
                <a:solidFill>
                  <a:srgbClr val="1F497D"/>
                </a:solidFill>
                <a:latin typeface="Arial"/>
                <a:ea typeface="Arial"/>
                <a:cs typeface="Arial"/>
                <a:sym typeface="Arial"/>
              </a:rPr>
              <a:t>In the short/mid term:</a:t>
            </a:r>
            <a:endParaRPr b="0" sz="1800">
              <a:solidFill>
                <a:srgbClr val="1F497D"/>
              </a:solidFill>
              <a:latin typeface="Arial"/>
              <a:ea typeface="Arial"/>
              <a:cs typeface="Arial"/>
              <a:sym typeface="Arial"/>
            </a:endParaRPr>
          </a:p>
          <a:p>
            <a:pPr indent="-342900" lvl="1" marL="914400" rtl="0" algn="l">
              <a:lnSpc>
                <a:spcPct val="115000"/>
              </a:lnSpc>
              <a:spcBef>
                <a:spcPts val="0"/>
              </a:spcBef>
              <a:spcAft>
                <a:spcPts val="0"/>
              </a:spcAft>
              <a:buSzPts val="1800"/>
              <a:buChar char="o"/>
            </a:pPr>
            <a:r>
              <a:rPr lang="en-AU" sz="1800" u="sng">
                <a:solidFill>
                  <a:srgbClr val="1F497D"/>
                </a:solidFill>
                <a:latin typeface="Arial"/>
                <a:ea typeface="Arial"/>
                <a:cs typeface="Arial"/>
                <a:sym typeface="Arial"/>
              </a:rPr>
              <a:t>Build on priorities of incoming SIT Chair </a:t>
            </a:r>
            <a:r>
              <a:rPr b="0" lang="en-AU" sz="1800">
                <a:solidFill>
                  <a:srgbClr val="1F497D"/>
                </a:solidFill>
                <a:latin typeface="Arial"/>
                <a:ea typeface="Arial"/>
                <a:cs typeface="Arial"/>
                <a:sym typeface="Arial"/>
              </a:rPr>
              <a:t>(AUS) on Carbon and Biomass, as well as current visibility on GHG Monitoring</a:t>
            </a:r>
            <a:endParaRPr b="0" sz="1800">
              <a:solidFill>
                <a:srgbClr val="1F497D"/>
              </a:solidFill>
              <a:latin typeface="Arial"/>
              <a:ea typeface="Arial"/>
              <a:cs typeface="Arial"/>
              <a:sym typeface="Arial"/>
            </a:endParaRPr>
          </a:p>
          <a:p>
            <a:pPr indent="-342900" lvl="1" marL="914400" rtl="0" algn="l">
              <a:lnSpc>
                <a:spcPct val="115000"/>
              </a:lnSpc>
              <a:spcBef>
                <a:spcPts val="0"/>
              </a:spcBef>
              <a:spcAft>
                <a:spcPts val="0"/>
              </a:spcAft>
              <a:buSzPts val="1800"/>
              <a:buChar char="o"/>
            </a:pPr>
            <a:r>
              <a:rPr b="0" lang="en-AU" sz="1800">
                <a:solidFill>
                  <a:srgbClr val="1F497D"/>
                </a:solidFill>
                <a:latin typeface="Arial"/>
                <a:ea typeface="Arial"/>
                <a:cs typeface="Arial"/>
                <a:sym typeface="Arial"/>
              </a:rPr>
              <a:t>Initiate </a:t>
            </a:r>
            <a:r>
              <a:rPr lang="en-AU" sz="1800" u="sng">
                <a:solidFill>
                  <a:srgbClr val="1F497D"/>
                </a:solidFill>
                <a:latin typeface="Arial"/>
                <a:ea typeface="Arial"/>
                <a:cs typeface="Arial"/>
                <a:sym typeface="Arial"/>
              </a:rPr>
              <a:t>dialogue between GHG and AFOLU communities </a:t>
            </a:r>
            <a:r>
              <a:rPr b="0" lang="en-AU" sz="1800">
                <a:solidFill>
                  <a:srgbClr val="1F497D"/>
                </a:solidFill>
                <a:latin typeface="Arial"/>
                <a:ea typeface="Arial"/>
                <a:cs typeface="Arial"/>
                <a:sym typeface="Arial"/>
              </a:rPr>
              <a:t>– Workshop hosted by EC June 202</a:t>
            </a:r>
            <a:r>
              <a:rPr lang="en-AU" sz="1800">
                <a:solidFill>
                  <a:srgbClr val="1F497D"/>
                </a:solidFill>
                <a:latin typeface="Arial"/>
                <a:ea typeface="Arial"/>
                <a:cs typeface="Arial"/>
                <a:sym typeface="Arial"/>
              </a:rPr>
              <a:t>1</a:t>
            </a:r>
            <a:endParaRPr b="0" sz="1800">
              <a:solidFill>
                <a:srgbClr val="1F497D"/>
              </a:solidFill>
              <a:latin typeface="Arial"/>
              <a:ea typeface="Arial"/>
              <a:cs typeface="Arial"/>
              <a:sym typeface="Arial"/>
            </a:endParaRPr>
          </a:p>
          <a:p>
            <a:pPr indent="-342900" lvl="1" marL="914400" rtl="0" algn="l">
              <a:lnSpc>
                <a:spcPct val="115000"/>
              </a:lnSpc>
              <a:spcBef>
                <a:spcPts val="0"/>
              </a:spcBef>
              <a:spcAft>
                <a:spcPts val="0"/>
              </a:spcAft>
              <a:buSzPts val="1800"/>
              <a:buChar char="o"/>
            </a:pPr>
            <a:r>
              <a:rPr b="0" lang="en-AU" sz="1800">
                <a:solidFill>
                  <a:srgbClr val="1F497D"/>
                </a:solidFill>
                <a:latin typeface="Arial"/>
                <a:ea typeface="Arial"/>
                <a:cs typeface="Arial"/>
                <a:sym typeface="Arial"/>
              </a:rPr>
              <a:t>Dedicated </a:t>
            </a:r>
            <a:r>
              <a:rPr lang="en-AU" sz="1800" u="sng">
                <a:solidFill>
                  <a:srgbClr val="1F497D"/>
                </a:solidFill>
                <a:latin typeface="Arial"/>
                <a:ea typeface="Arial"/>
                <a:cs typeface="Arial"/>
                <a:sym typeface="Arial"/>
              </a:rPr>
              <a:t>discussion at SIT TW </a:t>
            </a:r>
            <a:r>
              <a:rPr b="0" lang="en-AU" sz="1800">
                <a:solidFill>
                  <a:srgbClr val="1F497D"/>
                </a:solidFill>
                <a:latin typeface="Arial"/>
                <a:ea typeface="Arial"/>
                <a:cs typeface="Arial"/>
                <a:sym typeface="Arial"/>
              </a:rPr>
              <a:t>with all CEOS entities, GCOS and UNFCCC Secretariat</a:t>
            </a:r>
            <a:endParaRPr b="0" sz="1800">
              <a:solidFill>
                <a:srgbClr val="1F497D"/>
              </a:solidFill>
              <a:latin typeface="Arial"/>
              <a:ea typeface="Arial"/>
              <a:cs typeface="Arial"/>
              <a:sym typeface="Arial"/>
            </a:endParaRPr>
          </a:p>
          <a:p>
            <a:pPr indent="0" lvl="0" marL="0" rtl="0" algn="l">
              <a:lnSpc>
                <a:spcPct val="100000"/>
              </a:lnSpc>
              <a:spcBef>
                <a:spcPts val="500"/>
              </a:spcBef>
              <a:spcAft>
                <a:spcPts val="0"/>
              </a:spcAft>
              <a:buSzPts val="2000"/>
              <a:buNone/>
            </a:pPr>
            <a:r>
              <a:t/>
            </a:r>
            <a:endParaRPr/>
          </a:p>
        </p:txBody>
      </p:sp>
      <p:sp>
        <p:nvSpPr>
          <p:cNvPr id="1239" name="Google Shape;1239;g955fb182be_2_28"/>
          <p:cNvSpPr txBox="1"/>
          <p:nvPr>
            <p:ph idx="2" type="body"/>
          </p:nvPr>
        </p:nvSpPr>
        <p:spPr>
          <a:xfrm>
            <a:off x="1981200" y="76200"/>
            <a:ext cx="5474400" cy="914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0" lang="en-AU" sz="2000">
                <a:solidFill>
                  <a:srgbClr val="FFFFFF"/>
                </a:solidFill>
                <a:latin typeface="Arial"/>
                <a:ea typeface="Arial"/>
                <a:cs typeface="Arial"/>
                <a:sym typeface="Arial"/>
              </a:rPr>
              <a:t>Broadening and Consolidating UNFCCC engagement (2/2)</a:t>
            </a:r>
            <a:endParaRPr b="0" sz="2000">
              <a:solidFill>
                <a:srgbClr val="FFFFFF"/>
              </a:solidFill>
              <a:latin typeface="Arial"/>
              <a:ea typeface="Arial"/>
              <a:cs typeface="Arial"/>
              <a:sym typeface="Arial"/>
            </a:endParaRPr>
          </a:p>
          <a:p>
            <a:pPr indent="0" lvl="0" marL="0" rtl="0" algn="ctr">
              <a:lnSpc>
                <a:spcPct val="100000"/>
              </a:lnSpc>
              <a:spcBef>
                <a:spcPts val="500"/>
              </a:spcBef>
              <a:spcAft>
                <a:spcPts val="0"/>
              </a:spcAft>
              <a:buSzPts val="2800"/>
              <a:buNone/>
            </a:pPr>
            <a:r>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3" name="Shape 1243"/>
        <p:cNvGrpSpPr/>
        <p:nvPr/>
      </p:nvGrpSpPr>
      <p:grpSpPr>
        <a:xfrm>
          <a:off x="0" y="0"/>
          <a:ext cx="0" cy="0"/>
          <a:chOff x="0" y="0"/>
          <a:chExt cx="0" cy="0"/>
        </a:xfrm>
      </p:grpSpPr>
      <p:sp>
        <p:nvSpPr>
          <p:cNvPr id="1244" name="Google Shape;1244;g955fb182be_2_21"/>
          <p:cNvSpPr/>
          <p:nvPr>
            <p:ph idx="12" type="sldNum"/>
          </p:nvPr>
        </p:nvSpPr>
        <p:spPr>
          <a:xfrm>
            <a:off x="8763000" y="6629400"/>
            <a:ext cx="304800" cy="187200"/>
          </a:xfrm>
          <a:prstGeom prst="roundRect">
            <a:avLst>
              <a:gd fmla="val 16667" name="adj"/>
            </a:avLst>
          </a:prstGeom>
          <a:solidFill>
            <a:schemeClr val="lt1">
              <a:alpha val="46274"/>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SzPts val="1100"/>
              <a:buNone/>
            </a:pPr>
            <a:fld id="{00000000-1234-1234-1234-123412341234}" type="slidenum">
              <a:rPr lang="en-AU"/>
              <a:t>‹#›</a:t>
            </a:fld>
            <a:endParaRPr/>
          </a:p>
        </p:txBody>
      </p:sp>
      <p:sp>
        <p:nvSpPr>
          <p:cNvPr id="1245" name="Google Shape;1245;g955fb182be_2_21"/>
          <p:cNvSpPr txBox="1"/>
          <p:nvPr>
            <p:ph idx="1" type="body"/>
          </p:nvPr>
        </p:nvSpPr>
        <p:spPr>
          <a:xfrm>
            <a:off x="963150" y="2372200"/>
            <a:ext cx="8104800" cy="41049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0" lang="en-AU">
                <a:latin typeface="Arial"/>
                <a:ea typeface="Arial"/>
                <a:cs typeface="Arial"/>
                <a:sym typeface="Arial"/>
              </a:rPr>
              <a:t>1.</a:t>
            </a:r>
            <a:r>
              <a:rPr lang="en-AU"/>
              <a:t>CEOS/CGMS contributions to the Global Stocktake process</a:t>
            </a:r>
            <a:endParaRPr/>
          </a:p>
          <a:p>
            <a:pPr indent="0" lvl="0" marL="0" rtl="0" algn="l">
              <a:lnSpc>
                <a:spcPct val="115000"/>
              </a:lnSpc>
              <a:spcBef>
                <a:spcPts val="0"/>
              </a:spcBef>
              <a:spcAft>
                <a:spcPts val="0"/>
              </a:spcAft>
              <a:buClr>
                <a:schemeClr val="dk1"/>
              </a:buClr>
              <a:buSzPts val="1100"/>
              <a:buFont typeface="Arial"/>
              <a:buNone/>
            </a:pPr>
            <a:r>
              <a:rPr b="0" lang="en-AU">
                <a:latin typeface="Arial"/>
                <a:ea typeface="Arial"/>
                <a:cs typeface="Arial"/>
                <a:sym typeface="Arial"/>
              </a:rPr>
              <a:t>2.</a:t>
            </a:r>
            <a:r>
              <a:rPr lang="en-AU"/>
              <a:t>Efficiencies in GCOS Requirements process</a:t>
            </a:r>
            <a:endParaRPr/>
          </a:p>
          <a:p>
            <a:pPr indent="0" lvl="0" marL="0" rtl="0" algn="l">
              <a:lnSpc>
                <a:spcPct val="100000"/>
              </a:lnSpc>
              <a:spcBef>
                <a:spcPts val="500"/>
              </a:spcBef>
              <a:spcAft>
                <a:spcPts val="0"/>
              </a:spcAft>
              <a:buSzPts val="2000"/>
              <a:buNone/>
            </a:pPr>
            <a:r>
              <a:t/>
            </a:r>
            <a:endParaRPr/>
          </a:p>
        </p:txBody>
      </p:sp>
      <p:sp>
        <p:nvSpPr>
          <p:cNvPr id="1246" name="Google Shape;1246;g955fb182be_2_21"/>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500"/>
              </a:spcBef>
              <a:spcAft>
                <a:spcPts val="0"/>
              </a:spcAft>
              <a:buSzPts val="2800"/>
              <a:buNone/>
            </a:pPr>
            <a:r>
              <a:rPr lang="en-AU"/>
              <a:t>Topics</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0" name="Shape 1250"/>
        <p:cNvGrpSpPr/>
        <p:nvPr/>
      </p:nvGrpSpPr>
      <p:grpSpPr>
        <a:xfrm>
          <a:off x="0" y="0"/>
          <a:ext cx="0" cy="0"/>
          <a:chOff x="0" y="0"/>
          <a:chExt cx="0" cy="0"/>
        </a:xfrm>
      </p:grpSpPr>
      <p:sp>
        <p:nvSpPr>
          <p:cNvPr id="1251" name="Google Shape;1251;g955fb182be_2_13"/>
          <p:cNvSpPr/>
          <p:nvPr>
            <p:ph idx="12" type="sldNum"/>
          </p:nvPr>
        </p:nvSpPr>
        <p:spPr>
          <a:xfrm>
            <a:off x="8763000" y="6629400"/>
            <a:ext cx="304800" cy="187200"/>
          </a:xfrm>
          <a:prstGeom prst="roundRect">
            <a:avLst>
              <a:gd fmla="val 16667" name="adj"/>
            </a:avLst>
          </a:prstGeom>
          <a:solidFill>
            <a:schemeClr val="lt1">
              <a:alpha val="46274"/>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SzPts val="1100"/>
              <a:buNone/>
            </a:pPr>
            <a:fld id="{00000000-1234-1234-1234-123412341234}" type="slidenum">
              <a:rPr lang="en-AU"/>
              <a:t>‹#›</a:t>
            </a:fld>
            <a:endParaRPr/>
          </a:p>
        </p:txBody>
      </p:sp>
      <p:sp>
        <p:nvSpPr>
          <p:cNvPr id="1252" name="Google Shape;1252;g955fb182be_2_13"/>
          <p:cNvSpPr txBox="1"/>
          <p:nvPr>
            <p:ph idx="1" type="body"/>
          </p:nvPr>
        </p:nvSpPr>
        <p:spPr>
          <a:xfrm>
            <a:off x="76200" y="1219200"/>
            <a:ext cx="8991600" cy="5257800"/>
          </a:xfrm>
          <a:prstGeom prst="rect">
            <a:avLst/>
          </a:prstGeom>
          <a:noFill/>
          <a:ln>
            <a:noFill/>
          </a:ln>
        </p:spPr>
        <p:txBody>
          <a:bodyPr anchorCtr="0" anchor="t" bIns="45700" lIns="91425" spcFirstLastPara="1" rIns="91425" wrap="square" tIns="45700">
            <a:noAutofit/>
          </a:bodyPr>
          <a:lstStyle/>
          <a:p>
            <a:pPr indent="-355600" lvl="0" marL="457200" rtl="0" algn="l">
              <a:lnSpc>
                <a:spcPct val="115000"/>
              </a:lnSpc>
              <a:spcBef>
                <a:spcPts val="0"/>
              </a:spcBef>
              <a:spcAft>
                <a:spcPts val="0"/>
              </a:spcAft>
              <a:buSzPts val="2000"/>
              <a:buChar char="•"/>
            </a:pPr>
            <a:r>
              <a:rPr b="0" lang="en-AU"/>
              <a:t>Contribution to UNFCCC Sec </a:t>
            </a:r>
            <a:r>
              <a:rPr b="0" i="1" lang="en-AU"/>
              <a:t>adhoc</a:t>
            </a:r>
            <a:r>
              <a:rPr b="0" lang="en-AU"/>
              <a:t> group on Systematic Observation support to Global Stocktake</a:t>
            </a:r>
            <a:endParaRPr b="0"/>
          </a:p>
          <a:p>
            <a:pPr indent="-355600" lvl="0" marL="457200" rtl="0" algn="l">
              <a:lnSpc>
                <a:spcPct val="115000"/>
              </a:lnSpc>
              <a:spcBef>
                <a:spcPts val="0"/>
              </a:spcBef>
              <a:spcAft>
                <a:spcPts val="0"/>
              </a:spcAft>
              <a:buSzPts val="2000"/>
              <a:buChar char="•"/>
            </a:pPr>
            <a:r>
              <a:rPr b="0" lang="en-AU"/>
              <a:t>Contributions to first GST: products (also beyond GHG), user engagement (GHG Roadmap)?</a:t>
            </a:r>
            <a:endParaRPr b="0"/>
          </a:p>
          <a:p>
            <a:pPr indent="-355600" lvl="0" marL="457200" rtl="0" algn="l">
              <a:lnSpc>
                <a:spcPct val="115000"/>
              </a:lnSpc>
              <a:spcBef>
                <a:spcPts val="0"/>
              </a:spcBef>
              <a:spcAft>
                <a:spcPts val="0"/>
              </a:spcAft>
              <a:buSzPts val="2000"/>
              <a:buChar char="•"/>
            </a:pPr>
            <a:r>
              <a:rPr b="0" lang="en-AU"/>
              <a:t>Realistically what contributions on AFOLU can we expect for first GST?</a:t>
            </a:r>
            <a:endParaRPr b="0"/>
          </a:p>
          <a:p>
            <a:pPr indent="-355600" lvl="0" marL="457200" rtl="0" algn="l">
              <a:lnSpc>
                <a:spcPct val="115000"/>
              </a:lnSpc>
              <a:spcBef>
                <a:spcPts val="0"/>
              </a:spcBef>
              <a:spcAft>
                <a:spcPts val="0"/>
              </a:spcAft>
              <a:buSzPts val="2000"/>
              <a:buChar char="•"/>
            </a:pPr>
            <a:r>
              <a:rPr b="0" lang="en-AU"/>
              <a:t>What are our contributions to synthesis and technical assessment phases?</a:t>
            </a:r>
            <a:endParaRPr b="0"/>
          </a:p>
          <a:p>
            <a:pPr indent="-355600" lvl="0" marL="457200" rtl="0" algn="l">
              <a:lnSpc>
                <a:spcPct val="115000"/>
              </a:lnSpc>
              <a:spcBef>
                <a:spcPts val="0"/>
              </a:spcBef>
              <a:spcAft>
                <a:spcPts val="0"/>
              </a:spcAft>
              <a:buSzPts val="2000"/>
              <a:buChar char="•"/>
            </a:pPr>
            <a:r>
              <a:rPr b="0" lang="en-AU"/>
              <a:t>What links should we establish to other “contributors” e.g. WMO, GEO Climate Change WG?</a:t>
            </a:r>
            <a:endParaRPr b="0"/>
          </a:p>
          <a:p>
            <a:pPr indent="-355600" lvl="0" marL="457200" rtl="0" algn="l">
              <a:lnSpc>
                <a:spcPct val="115000"/>
              </a:lnSpc>
              <a:spcBef>
                <a:spcPts val="0"/>
              </a:spcBef>
              <a:spcAft>
                <a:spcPts val="0"/>
              </a:spcAft>
              <a:buSzPts val="2000"/>
              <a:buChar char="•"/>
            </a:pPr>
            <a:r>
              <a:rPr b="0" lang="en-AU"/>
              <a:t>Should we plan for Guidance documents, case studies, interpretation/analysis tool development?</a:t>
            </a:r>
            <a:endParaRPr b="0"/>
          </a:p>
          <a:p>
            <a:pPr indent="0" lvl="0" marL="0" rtl="0" algn="l">
              <a:lnSpc>
                <a:spcPct val="100000"/>
              </a:lnSpc>
              <a:spcBef>
                <a:spcPts val="500"/>
              </a:spcBef>
              <a:spcAft>
                <a:spcPts val="0"/>
              </a:spcAft>
              <a:buSzPts val="2000"/>
              <a:buNone/>
            </a:pPr>
            <a:r>
              <a:t/>
            </a:r>
            <a:endParaRPr/>
          </a:p>
        </p:txBody>
      </p:sp>
      <p:sp>
        <p:nvSpPr>
          <p:cNvPr id="1253" name="Google Shape;1253;g955fb182be_2_13"/>
          <p:cNvSpPr txBox="1"/>
          <p:nvPr>
            <p:ph idx="2" type="body"/>
          </p:nvPr>
        </p:nvSpPr>
        <p:spPr>
          <a:xfrm>
            <a:off x="1337950" y="76200"/>
            <a:ext cx="6294300" cy="914400"/>
          </a:xfrm>
          <a:prstGeom prst="rect">
            <a:avLst/>
          </a:prstGeom>
          <a:noFill/>
          <a:ln>
            <a:noFill/>
          </a:ln>
        </p:spPr>
        <p:txBody>
          <a:bodyPr anchorCtr="0" anchor="t" bIns="45700" lIns="91425" spcFirstLastPara="1" rIns="91425" wrap="square" tIns="45700">
            <a:noAutofit/>
          </a:bodyPr>
          <a:lstStyle/>
          <a:p>
            <a:pPr indent="0" lvl="0" marL="457200" rtl="0" algn="ctr">
              <a:lnSpc>
                <a:spcPct val="115000"/>
              </a:lnSpc>
              <a:spcBef>
                <a:spcPts val="500"/>
              </a:spcBef>
              <a:spcAft>
                <a:spcPts val="0"/>
              </a:spcAft>
              <a:buClr>
                <a:schemeClr val="dk1"/>
              </a:buClr>
              <a:buSzPts val="1100"/>
              <a:buFont typeface="Arial"/>
              <a:buNone/>
            </a:pPr>
            <a:r>
              <a:rPr lang="en-AU" sz="2400">
                <a:solidFill>
                  <a:srgbClr val="FFFFFF"/>
                </a:solidFill>
              </a:rPr>
              <a:t>Discussion 1: CEOS-CGMS contributions to the Global Stocktake process</a:t>
            </a:r>
            <a:endParaRPr sz="2400">
              <a:solidFill>
                <a:srgbClr val="FFFFFF"/>
              </a:solidFill>
            </a:endParaRPr>
          </a:p>
          <a:p>
            <a:pPr indent="0" lvl="0" marL="0" rtl="0" algn="ctr">
              <a:lnSpc>
                <a:spcPct val="100000"/>
              </a:lnSpc>
              <a:spcBef>
                <a:spcPts val="500"/>
              </a:spcBef>
              <a:spcAft>
                <a:spcPts val="0"/>
              </a:spcAft>
              <a:buSzPts val="2800"/>
              <a:buNone/>
            </a:pPr>
            <a:r>
              <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7" name="Shape 1257"/>
        <p:cNvGrpSpPr/>
        <p:nvPr/>
      </p:nvGrpSpPr>
      <p:grpSpPr>
        <a:xfrm>
          <a:off x="0" y="0"/>
          <a:ext cx="0" cy="0"/>
          <a:chOff x="0" y="0"/>
          <a:chExt cx="0" cy="0"/>
        </a:xfrm>
      </p:grpSpPr>
      <p:sp>
        <p:nvSpPr>
          <p:cNvPr id="1258" name="Google Shape;1258;g955fb182be_2_5"/>
          <p:cNvSpPr/>
          <p:nvPr>
            <p:ph idx="12" type="sldNum"/>
          </p:nvPr>
        </p:nvSpPr>
        <p:spPr>
          <a:xfrm>
            <a:off x="8763000" y="6629400"/>
            <a:ext cx="304800" cy="187200"/>
          </a:xfrm>
          <a:prstGeom prst="roundRect">
            <a:avLst>
              <a:gd fmla="val 16667" name="adj"/>
            </a:avLst>
          </a:prstGeom>
          <a:solidFill>
            <a:schemeClr val="lt1">
              <a:alpha val="46274"/>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SzPts val="1100"/>
              <a:buNone/>
            </a:pPr>
            <a:fld id="{00000000-1234-1234-1234-123412341234}" type="slidenum">
              <a:rPr lang="en-AU"/>
              <a:t>‹#›</a:t>
            </a:fld>
            <a:endParaRPr/>
          </a:p>
        </p:txBody>
      </p:sp>
      <p:sp>
        <p:nvSpPr>
          <p:cNvPr id="1259" name="Google Shape;1259;g955fb182be_2_5"/>
          <p:cNvSpPr txBox="1"/>
          <p:nvPr>
            <p:ph idx="1" type="body"/>
          </p:nvPr>
        </p:nvSpPr>
        <p:spPr>
          <a:xfrm>
            <a:off x="76200" y="1219200"/>
            <a:ext cx="8991600" cy="5257800"/>
          </a:xfrm>
          <a:prstGeom prst="rect">
            <a:avLst/>
          </a:prstGeom>
          <a:noFill/>
          <a:ln>
            <a:noFill/>
          </a:ln>
        </p:spPr>
        <p:txBody>
          <a:bodyPr anchorCtr="0" anchor="t" bIns="45700" lIns="91425" spcFirstLastPara="1" rIns="91425" wrap="square" tIns="45700">
            <a:noAutofit/>
          </a:bodyPr>
          <a:lstStyle/>
          <a:p>
            <a:pPr indent="-355600" lvl="0" marL="457200" rtl="0" algn="l">
              <a:lnSpc>
                <a:spcPct val="115000"/>
              </a:lnSpc>
              <a:spcBef>
                <a:spcPts val="0"/>
              </a:spcBef>
              <a:spcAft>
                <a:spcPts val="0"/>
              </a:spcAft>
              <a:buSzPts val="2000"/>
              <a:buChar char="•"/>
            </a:pPr>
            <a:r>
              <a:rPr b="0" lang="en-AU" sz="1800"/>
              <a:t>GCOS has been an effective partner, and the GCOS IP and requirements are the primary framework against which agencies make substantial investments in the space segment for climate and climate data record production</a:t>
            </a:r>
            <a:endParaRPr b="0" sz="1800"/>
          </a:p>
          <a:p>
            <a:pPr indent="-355600" lvl="0" marL="457200" rtl="0" algn="l">
              <a:lnSpc>
                <a:spcPct val="115000"/>
              </a:lnSpc>
              <a:spcBef>
                <a:spcPts val="0"/>
              </a:spcBef>
              <a:spcAft>
                <a:spcPts val="0"/>
              </a:spcAft>
              <a:buSzPts val="2000"/>
              <a:buChar char="•"/>
            </a:pPr>
            <a:r>
              <a:rPr b="0" lang="en-AU" sz="1800"/>
              <a:t>There is increasing need for application specific requirements (e.g. for GHGs)</a:t>
            </a:r>
            <a:endParaRPr b="0" sz="1800"/>
          </a:p>
          <a:p>
            <a:pPr indent="-355600" lvl="0" marL="457200" rtl="0" algn="l">
              <a:lnSpc>
                <a:spcPct val="115000"/>
              </a:lnSpc>
              <a:spcBef>
                <a:spcPts val="0"/>
              </a:spcBef>
              <a:spcAft>
                <a:spcPts val="0"/>
              </a:spcAft>
              <a:buSzPts val="2000"/>
              <a:buChar char="•"/>
            </a:pPr>
            <a:r>
              <a:rPr b="0" lang="en-AU" sz="1800"/>
              <a:t>Would make the space agency coordination, as well as individual agency investment more efficient. </a:t>
            </a:r>
            <a:r>
              <a:rPr b="0" lang="en-AU" sz="1800" u="sng"/>
              <a:t>Our preference is to maintain GCOS as primary “source” of EO requirements.</a:t>
            </a:r>
            <a:endParaRPr b="0" sz="1800" u="sng"/>
          </a:p>
          <a:p>
            <a:pPr indent="-355600" lvl="0" marL="457200" rtl="0" algn="l">
              <a:lnSpc>
                <a:spcPct val="115000"/>
              </a:lnSpc>
              <a:spcBef>
                <a:spcPts val="0"/>
              </a:spcBef>
              <a:spcAft>
                <a:spcPts val="0"/>
              </a:spcAft>
              <a:buSzPts val="2000"/>
              <a:buChar char="•"/>
            </a:pPr>
            <a:r>
              <a:rPr b="0" lang="en-AU" sz="1800"/>
              <a:t>Can we define a typology of requirements for ECV products in all domains, i.e., linking the requirements with the GCOS objectives?</a:t>
            </a:r>
            <a:endParaRPr b="0" sz="1800"/>
          </a:p>
          <a:p>
            <a:pPr indent="-355600" lvl="0" marL="457200" rtl="0" algn="l">
              <a:lnSpc>
                <a:spcPct val="115000"/>
              </a:lnSpc>
              <a:spcBef>
                <a:spcPts val="0"/>
              </a:spcBef>
              <a:spcAft>
                <a:spcPts val="0"/>
              </a:spcAft>
              <a:buSzPts val="2000"/>
              <a:buChar char="•"/>
            </a:pPr>
            <a:r>
              <a:rPr b="0" lang="en-AU" sz="1800"/>
              <a:t>Can we use the WGClimate Case Study Exercise to emerge some additional and refined requirements?</a:t>
            </a:r>
            <a:endParaRPr b="0" sz="1800"/>
          </a:p>
          <a:p>
            <a:pPr indent="-355600" lvl="0" marL="457200" rtl="0" algn="l">
              <a:lnSpc>
                <a:spcPct val="115000"/>
              </a:lnSpc>
              <a:spcBef>
                <a:spcPts val="0"/>
              </a:spcBef>
              <a:spcAft>
                <a:spcPts val="0"/>
              </a:spcAft>
              <a:buSzPts val="2000"/>
              <a:buChar char="•"/>
            </a:pPr>
            <a:r>
              <a:rPr b="0" lang="en-AU" sz="1800"/>
              <a:t>What are opportunities for gathering requirements, e.g., for adaptation through other initiatives e.g. WMO GFCS, GEO Climate Change WG?</a:t>
            </a:r>
            <a:endParaRPr b="0" sz="1800"/>
          </a:p>
          <a:p>
            <a:pPr indent="-355600" lvl="0" marL="457200" rtl="0" algn="l">
              <a:lnSpc>
                <a:spcPct val="115000"/>
              </a:lnSpc>
              <a:spcBef>
                <a:spcPts val="0"/>
              </a:spcBef>
              <a:spcAft>
                <a:spcPts val="0"/>
              </a:spcAft>
              <a:buSzPts val="2000"/>
              <a:buChar char="•"/>
            </a:pPr>
            <a:r>
              <a:rPr b="0" lang="en-AU" sz="1800"/>
              <a:t>Can the envisaged GCOS study team help in this process? What could be realistically achieved for next GCOS IP?</a:t>
            </a:r>
            <a:endParaRPr b="0" sz="1800"/>
          </a:p>
          <a:p>
            <a:pPr indent="-355600" lvl="0" marL="457200" rtl="0" algn="l">
              <a:lnSpc>
                <a:spcPct val="115000"/>
              </a:lnSpc>
              <a:spcBef>
                <a:spcPts val="0"/>
              </a:spcBef>
              <a:spcAft>
                <a:spcPts val="0"/>
              </a:spcAft>
              <a:buSzPts val="2000"/>
              <a:buChar char="•"/>
            </a:pPr>
            <a:r>
              <a:rPr b="0" lang="en-AU" sz="1800"/>
              <a:t>What are the implications for ECV Inventory, Gap Analysis, and Action Plan process?</a:t>
            </a:r>
            <a:endParaRPr/>
          </a:p>
        </p:txBody>
      </p:sp>
      <p:sp>
        <p:nvSpPr>
          <p:cNvPr id="1260" name="Google Shape;1260;g955fb182be_2_5"/>
          <p:cNvSpPr txBox="1"/>
          <p:nvPr>
            <p:ph idx="2" type="body"/>
          </p:nvPr>
        </p:nvSpPr>
        <p:spPr>
          <a:xfrm>
            <a:off x="1245225" y="53900"/>
            <a:ext cx="6460200" cy="914400"/>
          </a:xfrm>
          <a:prstGeom prst="rect">
            <a:avLst/>
          </a:prstGeom>
          <a:noFill/>
          <a:ln>
            <a:noFill/>
          </a:ln>
        </p:spPr>
        <p:txBody>
          <a:bodyPr anchorCtr="0" anchor="t" bIns="45700" lIns="91425" spcFirstLastPara="1" rIns="91425" wrap="square" tIns="45700">
            <a:noAutofit/>
          </a:bodyPr>
          <a:lstStyle/>
          <a:p>
            <a:pPr indent="0" lvl="0" marL="457200" rtl="0" algn="ctr">
              <a:lnSpc>
                <a:spcPct val="115000"/>
              </a:lnSpc>
              <a:spcBef>
                <a:spcPts val="500"/>
              </a:spcBef>
              <a:spcAft>
                <a:spcPts val="0"/>
              </a:spcAft>
              <a:buClr>
                <a:schemeClr val="dk1"/>
              </a:buClr>
              <a:buSzPts val="1100"/>
              <a:buFont typeface="Arial"/>
              <a:buNone/>
            </a:pPr>
            <a:r>
              <a:rPr lang="en-AU">
                <a:solidFill>
                  <a:srgbClr val="FFFFFF"/>
                </a:solidFill>
              </a:rPr>
              <a:t>Discussion 2: Efficiencies in GCOS Requirements process</a:t>
            </a:r>
            <a:endParaRPr>
              <a:solidFill>
                <a:srgbClr val="FFFFFF"/>
              </a:solidFill>
            </a:endParaRPr>
          </a:p>
          <a:p>
            <a:pPr indent="0" lvl="0" marL="0" rtl="0" algn="ctr">
              <a:lnSpc>
                <a:spcPct val="100000"/>
              </a:lnSpc>
              <a:spcBef>
                <a:spcPts val="500"/>
              </a:spcBef>
              <a:spcAft>
                <a:spcPts val="0"/>
              </a:spcAft>
              <a:buSzPts val="2800"/>
              <a:buNone/>
            </a:pPr>
            <a:r>
              <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4" name="Shape 1264"/>
        <p:cNvGrpSpPr/>
        <p:nvPr/>
      </p:nvGrpSpPr>
      <p:grpSpPr>
        <a:xfrm>
          <a:off x="0" y="0"/>
          <a:ext cx="0" cy="0"/>
          <a:chOff x="0" y="0"/>
          <a:chExt cx="0" cy="0"/>
        </a:xfrm>
      </p:grpSpPr>
      <p:sp>
        <p:nvSpPr>
          <p:cNvPr id="1265" name="Google Shape;1265;g916e58ef88_0_82"/>
          <p:cNvSpPr txBox="1"/>
          <p:nvPr>
            <p:ph type="title"/>
          </p:nvPr>
        </p:nvSpPr>
        <p:spPr>
          <a:xfrm>
            <a:off x="622800" y="2765500"/>
            <a:ext cx="6769200" cy="993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3000"/>
              <a:buFont typeface="Arial"/>
              <a:buNone/>
            </a:pPr>
            <a:r>
              <a:rPr b="1" i="0" lang="en-AU" sz="3000" u="none" cap="none" strike="noStrike">
                <a:solidFill>
                  <a:schemeClr val="lt1"/>
                </a:solidFill>
                <a:latin typeface="Helvetica Neue"/>
                <a:ea typeface="Helvetica Neue"/>
                <a:cs typeface="Helvetica Neue"/>
                <a:sym typeface="Helvetica Neue"/>
              </a:rPr>
              <a:t>Carbon &amp; Biomass Session - </a:t>
            </a:r>
            <a:br>
              <a:rPr b="1" i="0" lang="en-AU" sz="3000" u="none" cap="none" strike="noStrike">
                <a:solidFill>
                  <a:schemeClr val="lt1"/>
                </a:solidFill>
                <a:latin typeface="Helvetica Neue"/>
                <a:ea typeface="Helvetica Neue"/>
                <a:cs typeface="Helvetica Neue"/>
                <a:sym typeface="Helvetica Neue"/>
              </a:rPr>
            </a:br>
            <a:r>
              <a:rPr b="1" lang="en-AU" sz="3000">
                <a:solidFill>
                  <a:schemeClr val="lt1"/>
                </a:solidFill>
                <a:latin typeface="Helvetica Neue"/>
                <a:ea typeface="Helvetica Neue"/>
                <a:cs typeface="Helvetica Neue"/>
                <a:sym typeface="Helvetica Neue"/>
              </a:rPr>
              <a:t>15 minutes break (UTC 1300 restart)</a:t>
            </a:r>
            <a:endParaRPr b="1" sz="3000">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chemeClr val="dk1"/>
              </a:buClr>
              <a:buSzPts val="3000"/>
              <a:buFont typeface="Arial"/>
              <a:buNone/>
            </a:pPr>
            <a:r>
              <a:t/>
            </a:r>
            <a:endParaRPr b="1" sz="3000">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chemeClr val="dk1"/>
              </a:buClr>
              <a:buSzPts val="3000"/>
              <a:buFont typeface="Arial"/>
              <a:buNone/>
            </a:pPr>
            <a:r>
              <a:rPr b="1" lang="en-AU" sz="3000">
                <a:solidFill>
                  <a:schemeClr val="lt1"/>
                </a:solidFill>
                <a:latin typeface="Helvetica Neue"/>
                <a:ea typeface="Helvetica Neue"/>
                <a:cs typeface="Helvetica Neue"/>
                <a:sym typeface="Helvetica Neue"/>
              </a:rPr>
              <a:t>2nd half is prep for CEOS plenary </a:t>
            </a:r>
            <a:endParaRPr b="1" i="0" sz="3000" u="none" cap="none" strike="noStrike">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br>
              <a:rPr b="1" i="0" lang="en-AU" sz="3000" u="none" cap="none" strike="noStrike">
                <a:solidFill>
                  <a:srgbClr val="93C47D"/>
                </a:solidFill>
                <a:latin typeface="Helvetica Neue"/>
                <a:ea typeface="Helvetica Neue"/>
                <a:cs typeface="Helvetica Neue"/>
                <a:sym typeface="Helvetica Neue"/>
              </a:rPr>
            </a:br>
            <a:endParaRPr b="1" i="0" sz="3000" u="none" cap="none" strike="noStrike">
              <a:solidFill>
                <a:srgbClr val="93C47D"/>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FFFFFF"/>
              </a:solidFill>
              <a:latin typeface="Helvetica Neue"/>
              <a:ea typeface="Helvetica Neue"/>
              <a:cs typeface="Helvetica Neue"/>
              <a:sym typeface="Helvetica Neue"/>
            </a:endParaRPr>
          </a:p>
        </p:txBody>
      </p:sp>
      <p:sp>
        <p:nvSpPr>
          <p:cNvPr id="1266" name="Google Shape;1266;g916e58ef88_0_82"/>
          <p:cNvSpPr/>
          <p:nvPr/>
        </p:nvSpPr>
        <p:spPr>
          <a:xfrm>
            <a:off x="648539" y="4820700"/>
            <a:ext cx="4810800" cy="25416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a:p>
            <a:pPr indent="0" lvl="0" marL="0" marR="0" rtl="0" algn="l">
              <a:lnSpc>
                <a:spcPct val="150000"/>
              </a:lnSpc>
              <a:spcBef>
                <a:spcPts val="0"/>
              </a:spcBef>
              <a:spcAft>
                <a:spcPts val="0"/>
              </a:spcAft>
              <a:buClr>
                <a:schemeClr val="dk1"/>
              </a:buClr>
              <a:buSzPts val="1800"/>
              <a:buFont typeface="Arial"/>
              <a:buNone/>
            </a:pPr>
            <a:r>
              <a:rPr b="0" i="0" lang="en-AU" sz="1800" u="none" cap="none" strike="noStrike">
                <a:solidFill>
                  <a:schemeClr val="lt1"/>
                </a:solidFill>
                <a:latin typeface="Arial"/>
                <a:ea typeface="Arial"/>
                <a:cs typeface="Arial"/>
                <a:sym typeface="Arial"/>
              </a:rPr>
              <a:t>CEOS SIT Technical Workshop 2020</a:t>
            </a:r>
            <a:endParaRPr b="0" i="0" sz="14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dk1"/>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p:txBody>
      </p:sp>
      <p:pic>
        <p:nvPicPr>
          <p:cNvPr id="1267" name="Google Shape;1267;g916e58ef88_0_82"/>
          <p:cNvPicPr preferRelativeResize="0"/>
          <p:nvPr/>
        </p:nvPicPr>
        <p:blipFill rotWithShape="1">
          <a:blip r:embed="rId3">
            <a:alphaModFix/>
          </a:blip>
          <a:srcRect b="0" l="0" r="0" t="0"/>
          <a:stretch/>
        </p:blipFill>
        <p:spPr>
          <a:xfrm>
            <a:off x="622789" y="1217405"/>
            <a:ext cx="2507906" cy="993132"/>
          </a:xfrm>
          <a:prstGeom prst="rect">
            <a:avLst/>
          </a:prstGeom>
          <a:noFill/>
          <a:ln>
            <a:noFill/>
          </a:ln>
        </p:spPr>
      </p:pic>
      <p:sp>
        <p:nvSpPr>
          <p:cNvPr id="1268" name="Google Shape;1268;g916e58ef88_0_82"/>
          <p:cNvSpPr txBox="1"/>
          <p:nvPr/>
        </p:nvSpPr>
        <p:spPr>
          <a:xfrm>
            <a:off x="622789" y="2246634"/>
            <a:ext cx="2806200" cy="210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50"/>
              <a:buFont typeface="Arial"/>
              <a:buNone/>
            </a:pPr>
            <a:r>
              <a:rPr b="1" i="0" lang="en-AU" sz="1050" u="none" cap="none" strike="noStrike">
                <a:solidFill>
                  <a:schemeClr val="lt1"/>
                </a:solidFill>
                <a:latin typeface="Helvetica Neue"/>
                <a:ea typeface="Helvetica Neue"/>
                <a:cs typeface="Helvetica Neue"/>
                <a:sym typeface="Helvetica Neue"/>
              </a:rPr>
              <a:t>Committee on Earth Observation Satellites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2" name="Shape 1272"/>
        <p:cNvGrpSpPr/>
        <p:nvPr/>
      </p:nvGrpSpPr>
      <p:grpSpPr>
        <a:xfrm>
          <a:off x="0" y="0"/>
          <a:ext cx="0" cy="0"/>
          <a:chOff x="0" y="0"/>
          <a:chExt cx="0" cy="0"/>
        </a:xfrm>
      </p:grpSpPr>
      <p:sp>
        <p:nvSpPr>
          <p:cNvPr id="1273" name="Google Shape;1273;g97a3ab8db5_0_6"/>
          <p:cNvSpPr txBox="1"/>
          <p:nvPr>
            <p:ph type="title"/>
          </p:nvPr>
        </p:nvSpPr>
        <p:spPr>
          <a:xfrm>
            <a:off x="622789" y="2765500"/>
            <a:ext cx="5746200" cy="993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3000"/>
              <a:buFont typeface="Arial"/>
              <a:buNone/>
            </a:pPr>
            <a:r>
              <a:rPr b="1" i="0" lang="en-AU" sz="3000" u="none" cap="none" strike="noStrike">
                <a:solidFill>
                  <a:schemeClr val="lt1"/>
                </a:solidFill>
                <a:latin typeface="Helvetica Neue"/>
                <a:ea typeface="Helvetica Neue"/>
                <a:cs typeface="Helvetica Neue"/>
                <a:sym typeface="Helvetica Neue"/>
              </a:rPr>
              <a:t>Carbon &amp; Biomass Session - Part 2 </a:t>
            </a:r>
            <a:endParaRPr b="1" i="0" sz="3000" u="none" cap="none" strike="noStrike">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br>
              <a:rPr b="1" i="0" lang="en-AU" sz="3000" u="none" cap="none" strike="noStrike">
                <a:solidFill>
                  <a:srgbClr val="93C47D"/>
                </a:solidFill>
                <a:latin typeface="Helvetica Neue"/>
                <a:ea typeface="Helvetica Neue"/>
                <a:cs typeface="Helvetica Neue"/>
                <a:sym typeface="Helvetica Neue"/>
              </a:rPr>
            </a:br>
            <a:endParaRPr b="1" i="0" sz="3000" u="none" cap="none" strike="noStrike">
              <a:solidFill>
                <a:srgbClr val="93C47D"/>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FFFFFF"/>
              </a:solidFill>
              <a:latin typeface="Helvetica Neue"/>
              <a:ea typeface="Helvetica Neue"/>
              <a:cs typeface="Helvetica Neue"/>
              <a:sym typeface="Helvetica Neue"/>
            </a:endParaRPr>
          </a:p>
        </p:txBody>
      </p:sp>
      <p:sp>
        <p:nvSpPr>
          <p:cNvPr id="1274" name="Google Shape;1274;g97a3ab8db5_0_6"/>
          <p:cNvSpPr/>
          <p:nvPr/>
        </p:nvSpPr>
        <p:spPr>
          <a:xfrm>
            <a:off x="648539" y="4820700"/>
            <a:ext cx="4810800" cy="25416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a:p>
            <a:pPr indent="0" lvl="0" marL="0" marR="0" rtl="0" algn="l">
              <a:lnSpc>
                <a:spcPct val="150000"/>
              </a:lnSpc>
              <a:spcBef>
                <a:spcPts val="0"/>
              </a:spcBef>
              <a:spcAft>
                <a:spcPts val="0"/>
              </a:spcAft>
              <a:buClr>
                <a:schemeClr val="dk1"/>
              </a:buClr>
              <a:buSzPts val="1800"/>
              <a:buFont typeface="Arial"/>
              <a:buNone/>
            </a:pPr>
            <a:r>
              <a:rPr b="0" i="0" lang="en-AU" sz="1800" u="none" cap="none" strike="noStrike">
                <a:solidFill>
                  <a:schemeClr val="lt1"/>
                </a:solidFill>
                <a:latin typeface="Arial"/>
                <a:ea typeface="Arial"/>
                <a:cs typeface="Arial"/>
                <a:sym typeface="Arial"/>
              </a:rPr>
              <a:t>CEOS SIT Technical Workshop 2020</a:t>
            </a:r>
            <a:endParaRPr b="0" i="0" sz="14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dk1"/>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p:txBody>
      </p:sp>
      <p:pic>
        <p:nvPicPr>
          <p:cNvPr id="1275" name="Google Shape;1275;g97a3ab8db5_0_6"/>
          <p:cNvPicPr preferRelativeResize="0"/>
          <p:nvPr/>
        </p:nvPicPr>
        <p:blipFill rotWithShape="1">
          <a:blip r:embed="rId3">
            <a:alphaModFix/>
          </a:blip>
          <a:srcRect b="0" l="0" r="0" t="0"/>
          <a:stretch/>
        </p:blipFill>
        <p:spPr>
          <a:xfrm>
            <a:off x="622789" y="1217405"/>
            <a:ext cx="2507906" cy="993132"/>
          </a:xfrm>
          <a:prstGeom prst="rect">
            <a:avLst/>
          </a:prstGeom>
          <a:noFill/>
          <a:ln>
            <a:noFill/>
          </a:ln>
        </p:spPr>
      </p:pic>
      <p:sp>
        <p:nvSpPr>
          <p:cNvPr id="1276" name="Google Shape;1276;g97a3ab8db5_0_6"/>
          <p:cNvSpPr txBox="1"/>
          <p:nvPr/>
        </p:nvSpPr>
        <p:spPr>
          <a:xfrm>
            <a:off x="622789" y="2246634"/>
            <a:ext cx="2806200" cy="210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50"/>
              <a:buFont typeface="Arial"/>
              <a:buNone/>
            </a:pPr>
            <a:r>
              <a:rPr b="1" i="0" lang="en-AU" sz="1050" u="none" cap="none" strike="noStrike">
                <a:solidFill>
                  <a:schemeClr val="lt1"/>
                </a:solidFill>
                <a:latin typeface="Helvetica Neue"/>
                <a:ea typeface="Helvetica Neue"/>
                <a:cs typeface="Helvetica Neue"/>
                <a:sym typeface="Helvetica Neue"/>
              </a:rPr>
              <a:t>Committee on Earth Observation Satellites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0" name="Shape 1280"/>
        <p:cNvGrpSpPr/>
        <p:nvPr/>
      </p:nvGrpSpPr>
      <p:grpSpPr>
        <a:xfrm>
          <a:off x="0" y="0"/>
          <a:ext cx="0" cy="0"/>
          <a:chOff x="0" y="0"/>
          <a:chExt cx="0" cy="0"/>
        </a:xfrm>
      </p:grpSpPr>
      <p:sp>
        <p:nvSpPr>
          <p:cNvPr id="1281" name="Google Shape;1281;g916e58ef88_0_89"/>
          <p:cNvSpPr/>
          <p:nvPr>
            <p:ph idx="12" type="sldNum"/>
          </p:nvPr>
        </p:nvSpPr>
        <p:spPr>
          <a:xfrm>
            <a:off x="8763000" y="6629400"/>
            <a:ext cx="304800" cy="187200"/>
          </a:xfrm>
          <a:prstGeom prst="roundRect">
            <a:avLst>
              <a:gd fmla="val 16667" name="adj"/>
            </a:avLst>
          </a:prstGeom>
          <a:solidFill>
            <a:schemeClr val="lt1">
              <a:alpha val="46666"/>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AU"/>
              <a:t>‹#›</a:t>
            </a:fld>
            <a:endParaRPr/>
          </a:p>
        </p:txBody>
      </p:sp>
      <p:sp>
        <p:nvSpPr>
          <p:cNvPr id="1282" name="Google Shape;1282;g916e58ef88_0_89"/>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500"/>
              </a:spcBef>
              <a:spcAft>
                <a:spcPts val="0"/>
              </a:spcAft>
              <a:buClr>
                <a:schemeClr val="dk1"/>
              </a:buClr>
              <a:buSzPts val="2800"/>
              <a:buFont typeface="Arial"/>
              <a:buNone/>
            </a:pPr>
            <a:r>
              <a:rPr lang="en-AU"/>
              <a:t>A SIT term priority</a:t>
            </a:r>
            <a:endParaRPr/>
          </a:p>
        </p:txBody>
      </p:sp>
      <p:sp>
        <p:nvSpPr>
          <p:cNvPr id="1283" name="Google Shape;1283;g916e58ef88_0_89"/>
          <p:cNvSpPr txBox="1"/>
          <p:nvPr>
            <p:ph idx="1" type="body"/>
          </p:nvPr>
        </p:nvSpPr>
        <p:spPr>
          <a:xfrm>
            <a:off x="0" y="3424068"/>
            <a:ext cx="8991600" cy="2651400"/>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50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Supporting the GHG Roadmap process </a:t>
            </a:r>
            <a:r>
              <a:rPr b="0" lang="en-AU" sz="1800">
                <a:solidFill>
                  <a:schemeClr val="dk1"/>
                </a:solidFill>
                <a:latin typeface="Calibri"/>
                <a:ea typeface="Calibri"/>
                <a:cs typeface="Calibri"/>
                <a:sym typeface="Calibri"/>
              </a:rPr>
              <a:t>– escalating, elevating, and accelerating progress towards major milestones, including for the 2023 Global Stocktake. </a:t>
            </a:r>
            <a:r>
              <a:rPr lang="en-AU" sz="1800">
                <a:solidFill>
                  <a:schemeClr val="dk1"/>
                </a:solidFill>
                <a:latin typeface="Calibri"/>
                <a:ea typeface="Calibri"/>
                <a:cs typeface="Calibri"/>
                <a:sym typeface="Calibri"/>
              </a:rPr>
              <a:t>2021 prototype flux products.</a:t>
            </a:r>
            <a:endParaRPr/>
          </a:p>
          <a:p>
            <a:pPr indent="-342900" lvl="0" marL="457200" rtl="0" algn="l">
              <a:lnSpc>
                <a:spcPct val="100000"/>
              </a:lnSpc>
              <a:spcBef>
                <a:spcPts val="500"/>
              </a:spcBef>
              <a:spcAft>
                <a:spcPts val="0"/>
              </a:spcAft>
              <a:buClr>
                <a:schemeClr val="dk1"/>
              </a:buClr>
              <a:buSzPts val="1800"/>
              <a:buFont typeface="Calibri"/>
              <a:buChar char="❏"/>
            </a:pPr>
            <a:r>
              <a:rPr b="0" lang="en-AU" sz="1800">
                <a:solidFill>
                  <a:schemeClr val="dk1"/>
                </a:solidFill>
                <a:latin typeface="Calibri"/>
                <a:ea typeface="Calibri"/>
                <a:cs typeface="Calibri"/>
                <a:sym typeface="Calibri"/>
              </a:rPr>
              <a:t>Encouraging </a:t>
            </a:r>
            <a:r>
              <a:rPr lang="en-AU" sz="1800">
                <a:solidFill>
                  <a:schemeClr val="dk1"/>
                </a:solidFill>
                <a:latin typeface="Calibri"/>
                <a:ea typeface="Calibri"/>
                <a:cs typeface="Calibri"/>
                <a:sym typeface="Calibri"/>
              </a:rPr>
              <a:t>stronger and more systematic CEOS engagement with convention frameworks</a:t>
            </a:r>
            <a:r>
              <a:rPr b="0" lang="en-AU" sz="1800">
                <a:solidFill>
                  <a:schemeClr val="dk1"/>
                </a:solidFill>
                <a:latin typeface="Calibri"/>
                <a:ea typeface="Calibri"/>
                <a:cs typeface="Calibri"/>
                <a:sym typeface="Calibri"/>
              </a:rPr>
              <a:t> – building on IPCC outreach</a:t>
            </a:r>
            <a:endParaRPr/>
          </a:p>
          <a:p>
            <a:pPr indent="-342900" lvl="1" marL="914400" rtl="0" algn="l">
              <a:lnSpc>
                <a:spcPct val="100000"/>
              </a:lnSpc>
              <a:spcBef>
                <a:spcPts val="500"/>
              </a:spcBef>
              <a:spcAft>
                <a:spcPts val="0"/>
              </a:spcAft>
              <a:buClr>
                <a:schemeClr val="dk1"/>
              </a:buClr>
              <a:buSzPts val="1800"/>
              <a:buFont typeface="Calibri"/>
              <a:buChar char="o"/>
            </a:pPr>
            <a:r>
              <a:rPr b="1" lang="en-AU" sz="1800">
                <a:solidFill>
                  <a:schemeClr val="dk1"/>
                </a:solidFill>
                <a:latin typeface="Calibri"/>
                <a:ea typeface="Calibri"/>
                <a:cs typeface="Calibri"/>
                <a:sym typeface="Calibri"/>
              </a:rPr>
              <a:t>And national inventory communities as our future users</a:t>
            </a:r>
            <a:endParaRPr b="1"/>
          </a:p>
          <a:p>
            <a:pPr indent="-342900" lvl="0" marL="457200" rtl="0" algn="l">
              <a:lnSpc>
                <a:spcPct val="100000"/>
              </a:lnSpc>
              <a:spcBef>
                <a:spcPts val="500"/>
              </a:spcBef>
              <a:spcAft>
                <a:spcPts val="0"/>
              </a:spcAft>
              <a:buClr>
                <a:schemeClr val="dk1"/>
              </a:buClr>
              <a:buSzPts val="1800"/>
              <a:buFont typeface="Calibri"/>
              <a:buChar char="❏"/>
            </a:pPr>
            <a:r>
              <a:rPr b="0" lang="en-AU" sz="1800">
                <a:solidFill>
                  <a:schemeClr val="dk1"/>
                </a:solidFill>
                <a:latin typeface="Calibri"/>
                <a:ea typeface="Calibri"/>
                <a:cs typeface="Calibri"/>
                <a:sym typeface="Calibri"/>
              </a:rPr>
              <a:t>Reflecting large investment (2018-2024) in Above-Ground Biomass missions and seeking to </a:t>
            </a:r>
            <a:r>
              <a:rPr lang="en-AU" sz="1800">
                <a:solidFill>
                  <a:schemeClr val="dk1"/>
                </a:solidFill>
                <a:latin typeface="Calibri"/>
                <a:ea typeface="Calibri"/>
                <a:cs typeface="Calibri"/>
                <a:sym typeface="Calibri"/>
              </a:rPr>
              <a:t>accelerate the policy relevance of these new data (GFOI, GEOGLAM…)</a:t>
            </a:r>
            <a:endParaRPr/>
          </a:p>
          <a:p>
            <a:pPr indent="-342900" lvl="0" marL="457200" rtl="0" algn="l">
              <a:lnSpc>
                <a:spcPct val="100000"/>
              </a:lnSpc>
              <a:spcBef>
                <a:spcPts val="50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Promote uptake of biomass datasets beyond science community </a:t>
            </a:r>
            <a:r>
              <a:rPr b="0" lang="en-AU" sz="1800">
                <a:solidFill>
                  <a:schemeClr val="dk1"/>
                </a:solidFill>
                <a:latin typeface="Calibri"/>
                <a:ea typeface="Calibri"/>
                <a:cs typeface="Calibri"/>
                <a:sym typeface="Calibri"/>
              </a:rPr>
              <a:t>– forest monitoring, inventories…</a:t>
            </a:r>
            <a:endParaRPr/>
          </a:p>
          <a:p>
            <a:pPr indent="-228600" lvl="0" marL="457200" rtl="0" algn="l">
              <a:lnSpc>
                <a:spcPct val="100000"/>
              </a:lnSpc>
              <a:spcBef>
                <a:spcPts val="500"/>
              </a:spcBef>
              <a:spcAft>
                <a:spcPts val="0"/>
              </a:spcAft>
              <a:buClr>
                <a:schemeClr val="dk1"/>
              </a:buClr>
              <a:buSzPts val="1800"/>
              <a:buFont typeface="Calibri"/>
              <a:buNone/>
            </a:pPr>
            <a:r>
              <a:t/>
            </a:r>
            <a:endParaRPr b="0" sz="1800">
              <a:solidFill>
                <a:schemeClr val="dk1"/>
              </a:solidFill>
              <a:latin typeface="Calibri"/>
              <a:ea typeface="Calibri"/>
              <a:cs typeface="Calibri"/>
              <a:sym typeface="Calibri"/>
            </a:endParaRPr>
          </a:p>
          <a:p>
            <a:pPr indent="-228600" lvl="0" marL="457200" rtl="0" algn="l">
              <a:lnSpc>
                <a:spcPct val="100000"/>
              </a:lnSpc>
              <a:spcBef>
                <a:spcPts val="50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0" lvl="0" marL="0" rtl="0" algn="l">
              <a:lnSpc>
                <a:spcPct val="100000"/>
              </a:lnSpc>
              <a:spcBef>
                <a:spcPts val="500"/>
              </a:spcBef>
              <a:spcAft>
                <a:spcPts val="0"/>
              </a:spcAft>
              <a:buSzPts val="2000"/>
              <a:buNone/>
            </a:pPr>
            <a:r>
              <a:t/>
            </a:r>
            <a:endParaRPr b="0" sz="1800">
              <a:solidFill>
                <a:schemeClr val="dk1"/>
              </a:solidFill>
              <a:latin typeface="Calibri"/>
              <a:ea typeface="Calibri"/>
              <a:cs typeface="Calibri"/>
              <a:sym typeface="Calibri"/>
            </a:endParaRPr>
          </a:p>
        </p:txBody>
      </p:sp>
      <p:pic>
        <p:nvPicPr>
          <p:cNvPr id="1284" name="Google Shape;1284;g916e58ef88_0_89"/>
          <p:cNvPicPr preferRelativeResize="0"/>
          <p:nvPr/>
        </p:nvPicPr>
        <p:blipFill rotWithShape="1">
          <a:blip r:embed="rId3">
            <a:alphaModFix/>
          </a:blip>
          <a:srcRect b="0" l="0" r="0" t="0"/>
          <a:stretch/>
        </p:blipFill>
        <p:spPr>
          <a:xfrm>
            <a:off x="0" y="1453544"/>
            <a:ext cx="9144002" cy="190815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8" name="Shape 1288"/>
        <p:cNvGrpSpPr/>
        <p:nvPr/>
      </p:nvGrpSpPr>
      <p:grpSpPr>
        <a:xfrm>
          <a:off x="0" y="0"/>
          <a:ext cx="0" cy="0"/>
          <a:chOff x="0" y="0"/>
          <a:chExt cx="0" cy="0"/>
        </a:xfrm>
      </p:grpSpPr>
      <p:pic>
        <p:nvPicPr>
          <p:cNvPr id="1289" name="Google Shape;1289;g95b6e651c6_1_0"/>
          <p:cNvPicPr preferRelativeResize="0"/>
          <p:nvPr/>
        </p:nvPicPr>
        <p:blipFill rotWithShape="1">
          <a:blip r:embed="rId3">
            <a:alphaModFix/>
          </a:blip>
          <a:srcRect b="0" l="0" r="0" t="45250"/>
          <a:stretch/>
        </p:blipFill>
        <p:spPr>
          <a:xfrm>
            <a:off x="3511250" y="1374474"/>
            <a:ext cx="3945674" cy="1724099"/>
          </a:xfrm>
          <a:prstGeom prst="rect">
            <a:avLst/>
          </a:prstGeom>
          <a:noFill/>
          <a:ln>
            <a:noFill/>
          </a:ln>
        </p:spPr>
      </p:pic>
      <p:grpSp>
        <p:nvGrpSpPr>
          <p:cNvPr id="1290" name="Google Shape;1290;g95b6e651c6_1_0"/>
          <p:cNvGrpSpPr/>
          <p:nvPr/>
        </p:nvGrpSpPr>
        <p:grpSpPr>
          <a:xfrm>
            <a:off x="4697175" y="1528426"/>
            <a:ext cx="1957191" cy="4950263"/>
            <a:chOff x="2886443" y="1734147"/>
            <a:chExt cx="2694000" cy="2032211"/>
          </a:xfrm>
        </p:grpSpPr>
        <p:sp>
          <p:nvSpPr>
            <p:cNvPr id="1291" name="Google Shape;1291;g95b6e651c6_1_0"/>
            <p:cNvSpPr/>
            <p:nvPr/>
          </p:nvSpPr>
          <p:spPr>
            <a:xfrm>
              <a:off x="2886443" y="1734147"/>
              <a:ext cx="2694000" cy="1782300"/>
            </a:xfrm>
            <a:prstGeom prst="rect">
              <a:avLst/>
            </a:prstGeom>
            <a:solidFill>
              <a:srgbClr val="EF9CF9">
                <a:alpha val="27058"/>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2" name="Google Shape;1292;g95b6e651c6_1_0"/>
            <p:cNvSpPr txBox="1"/>
            <p:nvPr/>
          </p:nvSpPr>
          <p:spPr>
            <a:xfrm>
              <a:off x="2983630" y="3287558"/>
              <a:ext cx="2499600" cy="47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AU" sz="900" u="none" cap="none" strike="noStrike">
                  <a:solidFill>
                    <a:srgbClr val="000000"/>
                  </a:solidFill>
                  <a:latin typeface="Arial"/>
                  <a:ea typeface="Arial"/>
                  <a:cs typeface="Arial"/>
                  <a:sym typeface="Arial"/>
                </a:rPr>
                <a:t>AFOLU Roadmap</a:t>
              </a:r>
              <a:r>
                <a:rPr b="0" i="0" lang="en-AU" sz="900" u="none" cap="none" strike="noStrike">
                  <a:solidFill>
                    <a:srgbClr val="000000"/>
                  </a:solidFill>
                  <a:latin typeface="Arial"/>
                  <a:ea typeface="Arial"/>
                  <a:cs typeface="Arial"/>
                  <a:sym typeface="Arial"/>
                </a:rPr>
                <a:t> adds biomass, agriculture and OLU for reporting &amp; NDCs</a:t>
              </a:r>
              <a:endParaRPr b="0" i="0" sz="900" u="none" cap="none" strike="noStrike">
                <a:solidFill>
                  <a:srgbClr val="000000"/>
                </a:solidFill>
                <a:latin typeface="Arial"/>
                <a:ea typeface="Arial"/>
                <a:cs typeface="Arial"/>
                <a:sym typeface="Arial"/>
              </a:endParaRPr>
            </a:p>
          </p:txBody>
        </p:sp>
      </p:grpSp>
      <p:grpSp>
        <p:nvGrpSpPr>
          <p:cNvPr id="1293" name="Google Shape;1293;g95b6e651c6_1_0"/>
          <p:cNvGrpSpPr/>
          <p:nvPr/>
        </p:nvGrpSpPr>
        <p:grpSpPr>
          <a:xfrm>
            <a:off x="3633138" y="1422652"/>
            <a:ext cx="927665" cy="3889180"/>
            <a:chOff x="2957725" y="1582199"/>
            <a:chExt cx="1126217" cy="2857800"/>
          </a:xfrm>
        </p:grpSpPr>
        <p:sp>
          <p:nvSpPr>
            <p:cNvPr id="1294" name="Google Shape;1294;g95b6e651c6_1_0"/>
            <p:cNvSpPr/>
            <p:nvPr/>
          </p:nvSpPr>
          <p:spPr>
            <a:xfrm>
              <a:off x="2957742" y="1582199"/>
              <a:ext cx="1126200" cy="2857800"/>
            </a:xfrm>
            <a:prstGeom prst="rect">
              <a:avLst/>
            </a:prstGeom>
            <a:solidFill>
              <a:srgbClr val="A4C2F4">
                <a:alpha val="33725"/>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5" name="Google Shape;1295;g95b6e651c6_1_0"/>
            <p:cNvSpPr txBox="1"/>
            <p:nvPr/>
          </p:nvSpPr>
          <p:spPr>
            <a:xfrm>
              <a:off x="2957725" y="3470875"/>
              <a:ext cx="1126200" cy="52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1" i="0" lang="en-AU" sz="800" u="none" cap="none" strike="noStrike">
                  <a:solidFill>
                    <a:srgbClr val="000000"/>
                  </a:solidFill>
                  <a:latin typeface="Arial"/>
                  <a:ea typeface="Arial"/>
                  <a:cs typeface="Arial"/>
                  <a:sym typeface="Arial"/>
                </a:rPr>
                <a:t>CEOS-CGMS </a:t>
              </a:r>
              <a:br>
                <a:rPr b="1" i="0" lang="en-AU" sz="800" u="none" cap="none" strike="noStrike">
                  <a:solidFill>
                    <a:srgbClr val="000000"/>
                  </a:solidFill>
                  <a:latin typeface="Arial"/>
                  <a:ea typeface="Arial"/>
                  <a:cs typeface="Arial"/>
                  <a:sym typeface="Arial"/>
                </a:rPr>
              </a:br>
              <a:r>
                <a:rPr b="1" i="0" lang="en-AU" sz="800" u="none" cap="none" strike="noStrike">
                  <a:solidFill>
                    <a:srgbClr val="000000"/>
                  </a:solidFill>
                  <a:latin typeface="Arial"/>
                  <a:ea typeface="Arial"/>
                  <a:cs typeface="Arial"/>
                  <a:sym typeface="Arial"/>
                </a:rPr>
                <a:t>WGClimate</a:t>
              </a:r>
              <a:br>
                <a:rPr b="0" i="0" lang="en-AU" sz="800" u="none" cap="none" strike="noStrike">
                  <a:solidFill>
                    <a:srgbClr val="000000"/>
                  </a:solidFill>
                  <a:latin typeface="Arial"/>
                  <a:ea typeface="Arial"/>
                  <a:cs typeface="Arial"/>
                  <a:sym typeface="Arial"/>
                </a:rPr>
              </a:br>
              <a:r>
                <a:rPr b="0" i="0" lang="en-AU" sz="800" u="none" cap="none" strike="noStrike">
                  <a:solidFill>
                    <a:srgbClr val="000000"/>
                  </a:solidFill>
                  <a:latin typeface="Arial"/>
                  <a:ea typeface="Arial"/>
                  <a:cs typeface="Arial"/>
                  <a:sym typeface="Arial"/>
                </a:rPr>
                <a:t>- GCOS Response</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AU" sz="800" u="none" cap="none" strike="noStrike">
                  <a:solidFill>
                    <a:srgbClr val="000000"/>
                  </a:solidFill>
                  <a:latin typeface="Arial"/>
                  <a:ea typeface="Arial"/>
                  <a:cs typeface="Arial"/>
                  <a:sym typeface="Arial"/>
                </a:rPr>
                <a:t>- ECVs</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AU" sz="800" u="none" cap="none" strike="noStrike">
                  <a:solidFill>
                    <a:srgbClr val="000000"/>
                  </a:solidFill>
                  <a:latin typeface="Arial"/>
                  <a:ea typeface="Arial"/>
                  <a:cs typeface="Arial"/>
                  <a:sym typeface="Arial"/>
                </a:rPr>
                <a:t>- Inventory</a:t>
              </a:r>
              <a:endParaRPr b="0" i="0" sz="800" u="none" cap="none" strike="noStrike">
                <a:solidFill>
                  <a:srgbClr val="000000"/>
                </a:solidFill>
                <a:latin typeface="Arial"/>
                <a:ea typeface="Arial"/>
                <a:cs typeface="Arial"/>
                <a:sym typeface="Arial"/>
              </a:endParaRPr>
            </a:p>
          </p:txBody>
        </p:sp>
      </p:grpSp>
      <p:grpSp>
        <p:nvGrpSpPr>
          <p:cNvPr id="1296" name="Google Shape;1296;g95b6e651c6_1_0"/>
          <p:cNvGrpSpPr/>
          <p:nvPr/>
        </p:nvGrpSpPr>
        <p:grpSpPr>
          <a:xfrm>
            <a:off x="4615850" y="1422731"/>
            <a:ext cx="3264300" cy="2808182"/>
            <a:chOff x="3927025" y="1603575"/>
            <a:chExt cx="3264300" cy="2025375"/>
          </a:xfrm>
        </p:grpSpPr>
        <p:sp>
          <p:nvSpPr>
            <p:cNvPr id="1297" name="Google Shape;1297;g95b6e651c6_1_0"/>
            <p:cNvSpPr/>
            <p:nvPr/>
          </p:nvSpPr>
          <p:spPr>
            <a:xfrm>
              <a:off x="3962650" y="1603575"/>
              <a:ext cx="2694000" cy="1924200"/>
            </a:xfrm>
            <a:prstGeom prst="rect">
              <a:avLst/>
            </a:prstGeom>
            <a:solidFill>
              <a:srgbClr val="B6D7A8">
                <a:alpha val="25098"/>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8" name="Google Shape;1298;g95b6e651c6_1_0"/>
            <p:cNvSpPr txBox="1"/>
            <p:nvPr/>
          </p:nvSpPr>
          <p:spPr>
            <a:xfrm>
              <a:off x="3927025" y="3150150"/>
              <a:ext cx="3264300" cy="47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AU" sz="900" u="none" cap="none" strike="noStrike">
                  <a:solidFill>
                    <a:srgbClr val="000000"/>
                  </a:solidFill>
                  <a:latin typeface="Arial"/>
                  <a:ea typeface="Arial"/>
                  <a:cs typeface="Arial"/>
                  <a:sym typeface="Arial"/>
                </a:rPr>
                <a:t>GST</a:t>
              </a:r>
              <a:r>
                <a:rPr b="0" i="0" lang="en-AU" sz="900" u="none" cap="none" strike="noStrike">
                  <a:solidFill>
                    <a:srgbClr val="000000"/>
                  </a:solidFill>
                  <a:latin typeface="Arial"/>
                  <a:ea typeface="Arial"/>
                  <a:cs typeface="Arial"/>
                  <a:sym typeface="Arial"/>
                </a:rPr>
                <a:t> emphasises country reports, NDCs, mitigation</a:t>
              </a:r>
              <a:br>
                <a:rPr b="0" i="0" lang="en-AU" sz="900" u="none" cap="none" strike="noStrike">
                  <a:solidFill>
                    <a:srgbClr val="000000"/>
                  </a:solidFill>
                  <a:latin typeface="Arial"/>
                  <a:ea typeface="Arial"/>
                  <a:cs typeface="Arial"/>
                  <a:sym typeface="Arial"/>
                </a:rPr>
              </a:br>
              <a:r>
                <a:rPr b="0" i="0" lang="en-AU" sz="900" u="none" cap="none" strike="noStrike">
                  <a:solidFill>
                    <a:srgbClr val="000000"/>
                  </a:solidFill>
                  <a:latin typeface="Arial"/>
                  <a:ea typeface="Arial"/>
                  <a:cs typeface="Arial"/>
                  <a:sym typeface="Arial"/>
                </a:rPr>
                <a:t> and adaptation?</a:t>
              </a:r>
              <a:endParaRPr b="0" i="0" sz="900" u="none" cap="none" strike="noStrike">
                <a:solidFill>
                  <a:srgbClr val="000000"/>
                </a:solidFill>
                <a:latin typeface="Arial"/>
                <a:ea typeface="Arial"/>
                <a:cs typeface="Arial"/>
                <a:sym typeface="Arial"/>
              </a:endParaRPr>
            </a:p>
          </p:txBody>
        </p:sp>
      </p:grpSp>
      <p:grpSp>
        <p:nvGrpSpPr>
          <p:cNvPr id="1299" name="Google Shape;1299;g95b6e651c6_1_0"/>
          <p:cNvGrpSpPr/>
          <p:nvPr/>
        </p:nvGrpSpPr>
        <p:grpSpPr>
          <a:xfrm>
            <a:off x="5171921" y="1422644"/>
            <a:ext cx="1425395" cy="3914015"/>
            <a:chOff x="2886450" y="1734150"/>
            <a:chExt cx="2694000" cy="1924200"/>
          </a:xfrm>
        </p:grpSpPr>
        <p:sp>
          <p:nvSpPr>
            <p:cNvPr id="1300" name="Google Shape;1300;g95b6e651c6_1_0"/>
            <p:cNvSpPr/>
            <p:nvPr/>
          </p:nvSpPr>
          <p:spPr>
            <a:xfrm>
              <a:off x="2886450" y="1734150"/>
              <a:ext cx="2694000" cy="1924200"/>
            </a:xfrm>
            <a:prstGeom prst="rect">
              <a:avLst/>
            </a:prstGeom>
            <a:solidFill>
              <a:srgbClr val="F9CB9C">
                <a:alpha val="27058"/>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1" name="Google Shape;1301;g95b6e651c6_1_0"/>
            <p:cNvSpPr txBox="1"/>
            <p:nvPr/>
          </p:nvSpPr>
          <p:spPr>
            <a:xfrm>
              <a:off x="2959307" y="3179547"/>
              <a:ext cx="2499600" cy="47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AU" sz="900" u="none" cap="none" strike="noStrike">
                  <a:solidFill>
                    <a:srgbClr val="000000"/>
                  </a:solidFill>
                  <a:latin typeface="Arial"/>
                  <a:ea typeface="Arial"/>
                  <a:cs typeface="Arial"/>
                  <a:sym typeface="Arial"/>
                </a:rPr>
                <a:t>GFOI</a:t>
              </a:r>
              <a:r>
                <a:rPr b="0" i="0" lang="en-AU" sz="900" u="none" cap="none" strike="noStrike">
                  <a:solidFill>
                    <a:srgbClr val="000000"/>
                  </a:solidFill>
                  <a:latin typeface="Arial"/>
                  <a:ea typeface="Arial"/>
                  <a:cs typeface="Arial"/>
                  <a:sym typeface="Arial"/>
                </a:rPr>
                <a:t> brought country focus for forest reporting</a:t>
              </a:r>
              <a:endParaRPr b="0" i="0" sz="900" u="none" cap="none" strike="noStrike">
                <a:solidFill>
                  <a:srgbClr val="000000"/>
                </a:solidFill>
                <a:latin typeface="Arial"/>
                <a:ea typeface="Arial"/>
                <a:cs typeface="Arial"/>
                <a:sym typeface="Arial"/>
              </a:endParaRPr>
            </a:p>
          </p:txBody>
        </p:sp>
      </p:grpSp>
      <p:grpSp>
        <p:nvGrpSpPr>
          <p:cNvPr id="1302" name="Google Shape;1302;g95b6e651c6_1_0"/>
          <p:cNvGrpSpPr/>
          <p:nvPr/>
        </p:nvGrpSpPr>
        <p:grpSpPr>
          <a:xfrm>
            <a:off x="6411830" y="1422877"/>
            <a:ext cx="1141325" cy="3913828"/>
            <a:chOff x="710001" y="772338"/>
            <a:chExt cx="1396800" cy="2856600"/>
          </a:xfrm>
        </p:grpSpPr>
        <p:sp>
          <p:nvSpPr>
            <p:cNvPr id="1303" name="Google Shape;1303;g95b6e651c6_1_0"/>
            <p:cNvSpPr/>
            <p:nvPr/>
          </p:nvSpPr>
          <p:spPr>
            <a:xfrm>
              <a:off x="710001" y="772338"/>
              <a:ext cx="1396800" cy="2856600"/>
            </a:xfrm>
            <a:prstGeom prst="rect">
              <a:avLst/>
            </a:prstGeom>
            <a:solidFill>
              <a:srgbClr val="17FF00">
                <a:alpha val="2549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4" name="Google Shape;1304;g95b6e651c6_1_0"/>
            <p:cNvSpPr txBox="1"/>
            <p:nvPr/>
          </p:nvSpPr>
          <p:spPr>
            <a:xfrm>
              <a:off x="1006837" y="2571749"/>
              <a:ext cx="1049700" cy="998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lang="en-AU" sz="900"/>
                <a:t>WGClimate </a:t>
              </a:r>
              <a:r>
                <a:rPr b="1" i="0" lang="en-AU" sz="900" u="none" cap="none" strike="noStrike">
                  <a:solidFill>
                    <a:srgbClr val="000000"/>
                  </a:solidFill>
                  <a:latin typeface="Arial"/>
                  <a:ea typeface="Arial"/>
                  <a:cs typeface="Arial"/>
                  <a:sym typeface="Arial"/>
                </a:rPr>
                <a:t>GHG Roadmap</a:t>
              </a:r>
              <a:r>
                <a:rPr b="0" i="0" lang="en-AU" sz="900" u="none" cap="none" strike="noStrike">
                  <a:solidFill>
                    <a:srgbClr val="000000"/>
                  </a:solidFill>
                  <a:latin typeface="Arial"/>
                  <a:ea typeface="Arial"/>
                  <a:cs typeface="Arial"/>
                  <a:sym typeface="Arial"/>
                </a:rPr>
                <a:t> starts support to inventories from GST1</a:t>
              </a:r>
              <a:endParaRPr b="0" i="0" sz="900" u="none" cap="none" strike="noStrike">
                <a:solidFill>
                  <a:srgbClr val="000000"/>
                </a:solidFill>
                <a:latin typeface="Arial"/>
                <a:ea typeface="Arial"/>
                <a:cs typeface="Arial"/>
                <a:sym typeface="Arial"/>
              </a:endParaRPr>
            </a:p>
          </p:txBody>
        </p:sp>
      </p:grpSp>
      <p:grpSp>
        <p:nvGrpSpPr>
          <p:cNvPr id="1305" name="Google Shape;1305;g95b6e651c6_1_0"/>
          <p:cNvGrpSpPr/>
          <p:nvPr/>
        </p:nvGrpSpPr>
        <p:grpSpPr>
          <a:xfrm>
            <a:off x="7999125" y="4211808"/>
            <a:ext cx="969300" cy="1495201"/>
            <a:chOff x="2957725" y="1582200"/>
            <a:chExt cx="969300" cy="2857800"/>
          </a:xfrm>
        </p:grpSpPr>
        <p:sp>
          <p:nvSpPr>
            <p:cNvPr id="1306" name="Google Shape;1306;g95b6e651c6_1_0"/>
            <p:cNvSpPr/>
            <p:nvPr/>
          </p:nvSpPr>
          <p:spPr>
            <a:xfrm>
              <a:off x="2957725" y="1582200"/>
              <a:ext cx="969300" cy="2857800"/>
            </a:xfrm>
            <a:prstGeom prst="rect">
              <a:avLst/>
            </a:prstGeom>
            <a:solidFill>
              <a:srgbClr val="FFD600">
                <a:alpha val="20392"/>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7" name="Google Shape;1307;g95b6e651c6_1_0"/>
            <p:cNvSpPr txBox="1"/>
            <p:nvPr/>
          </p:nvSpPr>
          <p:spPr>
            <a:xfrm>
              <a:off x="2973325" y="2507700"/>
              <a:ext cx="938100" cy="52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1" i="0" lang="en-AU" sz="800" u="none" cap="none" strike="noStrike">
                  <a:solidFill>
                    <a:srgbClr val="000000"/>
                  </a:solidFill>
                  <a:latin typeface="Arial"/>
                  <a:ea typeface="Arial"/>
                  <a:cs typeface="Arial"/>
                  <a:sym typeface="Arial"/>
                </a:rPr>
                <a:t>New GEO WG?</a:t>
              </a:r>
              <a:br>
                <a:rPr b="0" i="0" lang="en-AU" sz="800" u="none" cap="none" strike="noStrike">
                  <a:solidFill>
                    <a:srgbClr val="000000"/>
                  </a:solidFill>
                  <a:latin typeface="Arial"/>
                  <a:ea typeface="Arial"/>
                  <a:cs typeface="Arial"/>
                  <a:sym typeface="Arial"/>
                </a:rPr>
              </a:br>
              <a:r>
                <a:rPr b="0" i="0" lang="en-AU" sz="800" u="none" cap="none" strike="noStrike">
                  <a:solidFill>
                    <a:srgbClr val="000000"/>
                  </a:solidFill>
                  <a:latin typeface="Arial"/>
                  <a:ea typeface="Arial"/>
                  <a:cs typeface="Arial"/>
                  <a:sym typeface="Arial"/>
                </a:rPr>
                <a:t>- SG2 proposes a focus on IPCC </a:t>
              </a:r>
              <a:br>
                <a:rPr b="0" i="0" lang="en-AU" sz="800" u="none" cap="none" strike="noStrike">
                  <a:solidFill>
                    <a:srgbClr val="000000"/>
                  </a:solidFill>
                  <a:latin typeface="Arial"/>
                  <a:ea typeface="Arial"/>
                  <a:cs typeface="Arial"/>
                  <a:sym typeface="Arial"/>
                </a:rPr>
              </a:br>
              <a:r>
                <a:rPr b="0" i="0" lang="en-AU" sz="800" u="none" cap="none" strike="noStrike">
                  <a:solidFill>
                    <a:srgbClr val="000000"/>
                  </a:solidFill>
                  <a:latin typeface="Arial"/>
                  <a:ea typeface="Arial"/>
                  <a:cs typeface="Arial"/>
                  <a:sym typeface="Arial"/>
                </a:rPr>
                <a:t>WGII &amp; III</a:t>
              </a:r>
              <a:endParaRPr b="0" i="0" sz="800" u="none" cap="none" strike="noStrike">
                <a:solidFill>
                  <a:srgbClr val="000000"/>
                </a:solidFill>
                <a:latin typeface="Arial"/>
                <a:ea typeface="Arial"/>
                <a:cs typeface="Arial"/>
                <a:sym typeface="Arial"/>
              </a:endParaRPr>
            </a:p>
          </p:txBody>
        </p:sp>
      </p:grpSp>
      <p:sp>
        <p:nvSpPr>
          <p:cNvPr id="1308" name="Google Shape;1308;g95b6e651c6_1_0"/>
          <p:cNvSpPr txBox="1"/>
          <p:nvPr/>
        </p:nvSpPr>
        <p:spPr>
          <a:xfrm>
            <a:off x="3801925" y="1303358"/>
            <a:ext cx="2917800" cy="57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AU" sz="1000" u="none" cap="none" strike="noStrike">
                <a:solidFill>
                  <a:srgbClr val="000000"/>
                </a:solidFill>
                <a:latin typeface="Arial"/>
                <a:ea typeface="Arial"/>
                <a:cs typeface="Arial"/>
                <a:sym typeface="Arial"/>
              </a:rPr>
              <a:t>Science             Adaptation        Mitigation</a:t>
            </a:r>
            <a:endParaRPr b="1" i="0" sz="1000" u="none" cap="none" strike="noStrike">
              <a:solidFill>
                <a:srgbClr val="000000"/>
              </a:solidFill>
              <a:latin typeface="Arial"/>
              <a:ea typeface="Arial"/>
              <a:cs typeface="Arial"/>
              <a:sym typeface="Arial"/>
            </a:endParaRPr>
          </a:p>
        </p:txBody>
      </p:sp>
      <p:pic>
        <p:nvPicPr>
          <p:cNvPr descr="https://lh4.googleusercontent.com/VYgVSJTxH6Mc01jSjF0uR43QgHDlVtzjGJgvxH0guppKZhHRIgkswe5rAJqU-pNeqCJuDkt04_1qlClOBiKdJNmE0p27ckpjcvJ-8Uj20VGOymcUcCqEr30HzsN7VFnf" id="1309" name="Google Shape;1309;g95b6e651c6_1_0"/>
          <p:cNvPicPr preferRelativeResize="0"/>
          <p:nvPr/>
        </p:nvPicPr>
        <p:blipFill rotWithShape="1">
          <a:blip r:embed="rId4">
            <a:alphaModFix/>
          </a:blip>
          <a:srcRect b="0" l="0" r="0" t="0"/>
          <a:stretch/>
        </p:blipFill>
        <p:spPr>
          <a:xfrm>
            <a:off x="80719" y="349442"/>
            <a:ext cx="3016065" cy="1113624"/>
          </a:xfrm>
          <a:prstGeom prst="rect">
            <a:avLst/>
          </a:prstGeom>
          <a:noFill/>
          <a:ln>
            <a:noFill/>
          </a:ln>
        </p:spPr>
      </p:pic>
      <p:sp>
        <p:nvSpPr>
          <p:cNvPr id="1310" name="Google Shape;1310;g95b6e651c6_1_0"/>
          <p:cNvSpPr/>
          <p:nvPr/>
        </p:nvSpPr>
        <p:spPr>
          <a:xfrm rot="-5400000">
            <a:off x="-514737" y="3286775"/>
            <a:ext cx="1736700" cy="506700"/>
          </a:xfrm>
          <a:prstGeom prst="rect">
            <a:avLst/>
          </a:prstGeom>
          <a:solidFill>
            <a:srgbClr val="2C4B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200"/>
              <a:buFont typeface="Tahoma"/>
              <a:buNone/>
            </a:pPr>
            <a:r>
              <a:rPr b="0" i="0" lang="en-AU" sz="1200" u="none" cap="none" strike="noStrike">
                <a:solidFill>
                  <a:schemeClr val="lt1"/>
                </a:solidFill>
                <a:latin typeface="Tahoma"/>
                <a:ea typeface="Tahoma"/>
                <a:cs typeface="Tahoma"/>
                <a:sym typeface="Tahoma"/>
              </a:rPr>
              <a:t>Adaptation</a:t>
            </a:r>
            <a:endParaRPr b="0" i="0" sz="1200" u="none" cap="none" strike="noStrike">
              <a:solidFill>
                <a:schemeClr val="lt1"/>
              </a:solidFill>
              <a:latin typeface="Tahoma"/>
              <a:ea typeface="Tahoma"/>
              <a:cs typeface="Tahoma"/>
              <a:sym typeface="Tahoma"/>
            </a:endParaRPr>
          </a:p>
        </p:txBody>
      </p:sp>
      <p:sp>
        <p:nvSpPr>
          <p:cNvPr id="1311" name="Google Shape;1311;g95b6e651c6_1_0"/>
          <p:cNvSpPr/>
          <p:nvPr/>
        </p:nvSpPr>
        <p:spPr>
          <a:xfrm rot="-5400000">
            <a:off x="98638" y="3290225"/>
            <a:ext cx="1724100" cy="512400"/>
          </a:xfrm>
          <a:prstGeom prst="rect">
            <a:avLst/>
          </a:prstGeom>
          <a:solidFill>
            <a:srgbClr val="2C4B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AU" sz="1200" u="none" cap="none" strike="noStrike">
                <a:solidFill>
                  <a:schemeClr val="lt1"/>
                </a:solidFill>
                <a:latin typeface="Tahoma"/>
                <a:ea typeface="Tahoma"/>
                <a:cs typeface="Tahoma"/>
                <a:sym typeface="Tahoma"/>
              </a:rPr>
              <a:t>Loss &amp; Damage</a:t>
            </a:r>
            <a:endParaRPr b="0" i="0" sz="1400" u="none" cap="none" strike="noStrike">
              <a:solidFill>
                <a:srgbClr val="000000"/>
              </a:solidFill>
              <a:latin typeface="Arial"/>
              <a:ea typeface="Arial"/>
              <a:cs typeface="Arial"/>
              <a:sym typeface="Arial"/>
            </a:endParaRPr>
          </a:p>
        </p:txBody>
      </p:sp>
      <p:sp>
        <p:nvSpPr>
          <p:cNvPr id="1312" name="Google Shape;1312;g95b6e651c6_1_0"/>
          <p:cNvSpPr/>
          <p:nvPr/>
        </p:nvSpPr>
        <p:spPr>
          <a:xfrm rot="-5400000">
            <a:off x="725737" y="3279725"/>
            <a:ext cx="1736700" cy="520800"/>
          </a:xfrm>
          <a:prstGeom prst="rect">
            <a:avLst/>
          </a:prstGeom>
          <a:solidFill>
            <a:srgbClr val="2C4B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200"/>
              <a:buFont typeface="Tahoma"/>
              <a:buNone/>
            </a:pPr>
            <a:r>
              <a:rPr b="0" i="0" lang="en-AU" sz="1200" u="none" cap="none" strike="noStrike">
                <a:solidFill>
                  <a:schemeClr val="lt1"/>
                </a:solidFill>
                <a:latin typeface="Tahoma"/>
                <a:ea typeface="Tahoma"/>
                <a:cs typeface="Tahoma"/>
                <a:sym typeface="Tahoma"/>
              </a:rPr>
              <a:t>Capacity Development / Technology transfer</a:t>
            </a:r>
            <a:endParaRPr b="0" i="0" sz="1200" u="none" cap="none" strike="noStrike">
              <a:solidFill>
                <a:schemeClr val="lt1"/>
              </a:solidFill>
              <a:latin typeface="Tahoma"/>
              <a:ea typeface="Tahoma"/>
              <a:cs typeface="Tahoma"/>
              <a:sym typeface="Tahoma"/>
            </a:endParaRPr>
          </a:p>
        </p:txBody>
      </p:sp>
      <p:sp>
        <p:nvSpPr>
          <p:cNvPr id="1313" name="Google Shape;1313;g95b6e651c6_1_0"/>
          <p:cNvSpPr/>
          <p:nvPr/>
        </p:nvSpPr>
        <p:spPr>
          <a:xfrm rot="-5400000">
            <a:off x="1357291" y="3297123"/>
            <a:ext cx="1736700" cy="486000"/>
          </a:xfrm>
          <a:prstGeom prst="rect">
            <a:avLst/>
          </a:prstGeom>
          <a:solidFill>
            <a:srgbClr val="2C4B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200"/>
              <a:buFont typeface="Tahoma"/>
              <a:buNone/>
            </a:pPr>
            <a:r>
              <a:rPr b="0" i="0" lang="en-AU" sz="1200" u="none" cap="none" strike="noStrike">
                <a:solidFill>
                  <a:schemeClr val="lt1"/>
                </a:solidFill>
                <a:latin typeface="Tahoma"/>
                <a:ea typeface="Tahoma"/>
                <a:cs typeface="Tahoma"/>
                <a:sym typeface="Tahoma"/>
              </a:rPr>
              <a:t>National Reporting /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200"/>
              <a:buFont typeface="Tahoma"/>
              <a:buNone/>
            </a:pPr>
            <a:r>
              <a:rPr b="0" i="0" lang="en-AU" sz="1200" u="none" cap="none" strike="noStrike">
                <a:solidFill>
                  <a:schemeClr val="lt1"/>
                </a:solidFill>
                <a:latin typeface="Tahoma"/>
                <a:ea typeface="Tahoma"/>
                <a:cs typeface="Tahoma"/>
                <a:sym typeface="Tahoma"/>
              </a:rPr>
              <a:t>Global Stocktake</a:t>
            </a:r>
            <a:endParaRPr b="0" i="0" sz="1200" u="none" cap="none" strike="noStrike">
              <a:solidFill>
                <a:schemeClr val="lt1"/>
              </a:solidFill>
              <a:latin typeface="Tahoma"/>
              <a:ea typeface="Tahoma"/>
              <a:cs typeface="Tahoma"/>
              <a:sym typeface="Tahoma"/>
            </a:endParaRPr>
          </a:p>
        </p:txBody>
      </p:sp>
      <p:sp>
        <p:nvSpPr>
          <p:cNvPr id="1314" name="Google Shape;1314;g95b6e651c6_1_0"/>
          <p:cNvSpPr/>
          <p:nvPr/>
        </p:nvSpPr>
        <p:spPr>
          <a:xfrm rot="-5400000">
            <a:off x="1947696" y="3283923"/>
            <a:ext cx="1736700" cy="512400"/>
          </a:xfrm>
          <a:prstGeom prst="rect">
            <a:avLst/>
          </a:prstGeom>
          <a:solidFill>
            <a:srgbClr val="2C4B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AU" sz="1200" u="none" cap="none" strike="noStrike">
                <a:solidFill>
                  <a:schemeClr val="lt1"/>
                </a:solidFill>
                <a:latin typeface="Tahoma"/>
                <a:ea typeface="Tahoma"/>
                <a:cs typeface="Tahoma"/>
                <a:sym typeface="Tahoma"/>
              </a:rPr>
              <a:t>Mitigation</a:t>
            </a:r>
            <a:endParaRPr b="0" i="0" sz="1400" u="none" cap="none" strike="noStrike">
              <a:solidFill>
                <a:srgbClr val="000000"/>
              </a:solidFill>
              <a:latin typeface="Arial"/>
              <a:ea typeface="Arial"/>
              <a:cs typeface="Arial"/>
              <a:sym typeface="Arial"/>
            </a:endParaRPr>
          </a:p>
        </p:txBody>
      </p:sp>
      <p:grpSp>
        <p:nvGrpSpPr>
          <p:cNvPr id="1315" name="Google Shape;1315;g95b6e651c6_1_0"/>
          <p:cNvGrpSpPr/>
          <p:nvPr/>
        </p:nvGrpSpPr>
        <p:grpSpPr>
          <a:xfrm>
            <a:off x="89673" y="1528416"/>
            <a:ext cx="3016200" cy="1049400"/>
            <a:chOff x="349623" y="1416416"/>
            <a:chExt cx="3016200" cy="1049400"/>
          </a:xfrm>
        </p:grpSpPr>
        <p:sp>
          <p:nvSpPr>
            <p:cNvPr id="1316" name="Google Shape;1316;g95b6e651c6_1_0"/>
            <p:cNvSpPr/>
            <p:nvPr/>
          </p:nvSpPr>
          <p:spPr>
            <a:xfrm>
              <a:off x="349623" y="1416416"/>
              <a:ext cx="3016200" cy="1049400"/>
            </a:xfrm>
            <a:prstGeom prst="rect">
              <a:avLst/>
            </a:prstGeom>
            <a:solidFill>
              <a:srgbClr val="2C4B6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2000"/>
                <a:buFont typeface="Tahoma"/>
                <a:buNone/>
              </a:pPr>
              <a:r>
                <a:rPr b="1" i="0" lang="en-AU" sz="2000" u="none" cap="none" strike="noStrike">
                  <a:solidFill>
                    <a:schemeClr val="lt1"/>
                  </a:solidFill>
                  <a:latin typeface="Tahoma"/>
                  <a:ea typeface="Tahoma"/>
                  <a:cs typeface="Tahoma"/>
                  <a:sym typeface="Tahoma"/>
                </a:rPr>
                <a:t> Paris Agreement</a:t>
              </a:r>
              <a:endParaRPr b="0" i="0" sz="1400" u="none" cap="none" strike="noStrike">
                <a:solidFill>
                  <a:srgbClr val="000000"/>
                </a:solidFill>
                <a:latin typeface="Arial"/>
                <a:ea typeface="Arial"/>
                <a:cs typeface="Arial"/>
                <a:sym typeface="Arial"/>
              </a:endParaRPr>
            </a:p>
          </p:txBody>
        </p:sp>
        <p:pic>
          <p:nvPicPr>
            <p:cNvPr descr="cop-21-logo.jpg" id="1317" name="Google Shape;1317;g95b6e651c6_1_0"/>
            <p:cNvPicPr preferRelativeResize="0"/>
            <p:nvPr/>
          </p:nvPicPr>
          <p:blipFill rotWithShape="1">
            <a:blip r:embed="rId5">
              <a:alphaModFix/>
            </a:blip>
            <a:srcRect b="0" l="0" r="0" t="0"/>
            <a:stretch/>
          </p:blipFill>
          <p:spPr>
            <a:xfrm>
              <a:off x="2748535" y="1504279"/>
              <a:ext cx="535382" cy="864941"/>
            </a:xfrm>
            <a:prstGeom prst="rect">
              <a:avLst/>
            </a:prstGeom>
            <a:noFill/>
            <a:ln>
              <a:noFill/>
            </a:ln>
          </p:spPr>
        </p:pic>
      </p:grpSp>
      <p:sp>
        <p:nvSpPr>
          <p:cNvPr id="1318" name="Google Shape;1318;g95b6e651c6_1_0"/>
          <p:cNvSpPr/>
          <p:nvPr/>
        </p:nvSpPr>
        <p:spPr>
          <a:xfrm>
            <a:off x="84212" y="4441815"/>
            <a:ext cx="2972100" cy="231600"/>
          </a:xfrm>
          <a:prstGeom prst="rect">
            <a:avLst/>
          </a:prstGeom>
          <a:solidFill>
            <a:srgbClr val="2C4B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200"/>
              <a:buFont typeface="Tahoma"/>
              <a:buNone/>
            </a:pPr>
            <a:r>
              <a:rPr b="0" i="0" lang="en-AU" sz="1200" u="none" cap="none" strike="noStrike">
                <a:solidFill>
                  <a:schemeClr val="lt1"/>
                </a:solidFill>
                <a:latin typeface="Tahoma"/>
                <a:ea typeface="Tahoma"/>
                <a:cs typeface="Tahoma"/>
                <a:sym typeface="Tahoma"/>
              </a:rPr>
              <a:t>Transparency Framework</a:t>
            </a:r>
            <a:endParaRPr b="0" i="0" sz="1200" u="none" cap="none" strike="noStrike">
              <a:solidFill>
                <a:schemeClr val="lt1"/>
              </a:solidFill>
              <a:latin typeface="Tahoma"/>
              <a:ea typeface="Tahoma"/>
              <a:cs typeface="Tahoma"/>
              <a:sym typeface="Tahoma"/>
            </a:endParaRPr>
          </a:p>
        </p:txBody>
      </p:sp>
      <p:sp>
        <p:nvSpPr>
          <p:cNvPr id="1319" name="Google Shape;1319;g95b6e651c6_1_0"/>
          <p:cNvSpPr/>
          <p:nvPr/>
        </p:nvSpPr>
        <p:spPr>
          <a:xfrm>
            <a:off x="84212" y="4750018"/>
            <a:ext cx="2972100" cy="440400"/>
          </a:xfrm>
          <a:prstGeom prst="rect">
            <a:avLst/>
          </a:prstGeom>
          <a:solidFill>
            <a:srgbClr val="2C4B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Tahoma"/>
              <a:buNone/>
            </a:pPr>
            <a:r>
              <a:rPr b="1" i="0" lang="en-AU" sz="1400" u="none" cap="none" strike="noStrike">
                <a:solidFill>
                  <a:schemeClr val="lt1"/>
                </a:solidFill>
                <a:latin typeface="Tahoma"/>
                <a:ea typeface="Tahoma"/>
                <a:cs typeface="Tahoma"/>
                <a:sym typeface="Tahoma"/>
              </a:rPr>
              <a:t>Global Stocktake</a:t>
            </a:r>
            <a:endParaRPr b="0" i="0" sz="1400" u="none" cap="none" strike="noStrike">
              <a:solidFill>
                <a:srgbClr val="000000"/>
              </a:solidFill>
              <a:latin typeface="Arial"/>
              <a:ea typeface="Arial"/>
              <a:cs typeface="Arial"/>
              <a:sym typeface="Arial"/>
            </a:endParaRPr>
          </a:p>
        </p:txBody>
      </p:sp>
      <p:sp>
        <p:nvSpPr>
          <p:cNvPr id="1320" name="Google Shape;1320;g95b6e651c6_1_0"/>
          <p:cNvSpPr/>
          <p:nvPr/>
        </p:nvSpPr>
        <p:spPr>
          <a:xfrm>
            <a:off x="44797" y="5556701"/>
            <a:ext cx="3050700" cy="386400"/>
          </a:xfrm>
          <a:prstGeom prst="rect">
            <a:avLst/>
          </a:prstGeom>
          <a:solidFill>
            <a:srgbClr val="2C4B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Tahoma"/>
              <a:buNone/>
            </a:pPr>
            <a:r>
              <a:rPr b="0" i="0" lang="en-AU" sz="1400" u="none" cap="none" strike="noStrike">
                <a:solidFill>
                  <a:schemeClr val="lt1"/>
                </a:solidFill>
                <a:latin typeface="Tahoma"/>
                <a:ea typeface="Tahoma"/>
                <a:cs typeface="Tahoma"/>
                <a:sym typeface="Tahoma"/>
              </a:rPr>
              <a:t>Systematic Observations</a:t>
            </a:r>
            <a:endParaRPr b="0" i="0" sz="1400" u="none" cap="none" strike="noStrike">
              <a:solidFill>
                <a:srgbClr val="000000"/>
              </a:solidFill>
              <a:latin typeface="Arial"/>
              <a:ea typeface="Arial"/>
              <a:cs typeface="Arial"/>
              <a:sym typeface="Arial"/>
            </a:endParaRPr>
          </a:p>
        </p:txBody>
      </p:sp>
      <p:sp>
        <p:nvSpPr>
          <p:cNvPr id="1321" name="Google Shape;1321;g95b6e651c6_1_0"/>
          <p:cNvSpPr/>
          <p:nvPr/>
        </p:nvSpPr>
        <p:spPr>
          <a:xfrm rot="-5400000">
            <a:off x="1428306" y="5169331"/>
            <a:ext cx="294000" cy="307500"/>
          </a:xfrm>
          <a:prstGeom prst="rightArrow">
            <a:avLst>
              <a:gd fmla="val 50000" name="adj1"/>
              <a:gd fmla="val 50000" name="adj2"/>
            </a:avLst>
          </a:prstGeom>
          <a:noFill/>
          <a:ln cap="flat" cmpd="sng" w="25400">
            <a:solidFill>
              <a:srgbClr val="20913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500"/>
              <a:buFont typeface="Arial"/>
              <a:buNone/>
            </a:pPr>
            <a:r>
              <a:t/>
            </a:r>
            <a:endParaRPr b="0" i="0" sz="1500" u="none" cap="none" strike="noStrike">
              <a:solidFill>
                <a:srgbClr val="000000"/>
              </a:solidFill>
              <a:latin typeface="Tahoma"/>
              <a:ea typeface="Tahoma"/>
              <a:cs typeface="Tahoma"/>
              <a:sym typeface="Tahoma"/>
            </a:endParaRPr>
          </a:p>
        </p:txBody>
      </p:sp>
      <p:sp>
        <p:nvSpPr>
          <p:cNvPr id="1322" name="Google Shape;1322;g95b6e651c6_1_0"/>
          <p:cNvSpPr/>
          <p:nvPr/>
        </p:nvSpPr>
        <p:spPr>
          <a:xfrm rot="-5400000">
            <a:off x="1431027" y="5936848"/>
            <a:ext cx="294000" cy="307500"/>
          </a:xfrm>
          <a:prstGeom prst="rightArrow">
            <a:avLst>
              <a:gd fmla="val 50000" name="adj1"/>
              <a:gd fmla="val 50000" name="adj2"/>
            </a:avLst>
          </a:prstGeom>
          <a:noFill/>
          <a:ln cap="flat" cmpd="sng" w="25400">
            <a:solidFill>
              <a:srgbClr val="20913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500"/>
              <a:buFont typeface="Arial"/>
              <a:buNone/>
            </a:pPr>
            <a:r>
              <a:t/>
            </a:r>
            <a:endParaRPr b="0" i="0" sz="1500" u="none" cap="none" strike="noStrike">
              <a:solidFill>
                <a:srgbClr val="000000"/>
              </a:solidFill>
              <a:latin typeface="Tahoma"/>
              <a:ea typeface="Tahoma"/>
              <a:cs typeface="Tahoma"/>
              <a:sym typeface="Tahoma"/>
            </a:endParaRPr>
          </a:p>
        </p:txBody>
      </p:sp>
      <p:sp>
        <p:nvSpPr>
          <p:cNvPr id="1323" name="Google Shape;1323;g95b6e651c6_1_0"/>
          <p:cNvSpPr/>
          <p:nvPr/>
        </p:nvSpPr>
        <p:spPr>
          <a:xfrm>
            <a:off x="3136302" y="1294008"/>
            <a:ext cx="470700" cy="4171500"/>
          </a:xfrm>
          <a:prstGeom prst="leftBrace">
            <a:avLst>
              <a:gd fmla="val 8333" name="adj1"/>
              <a:gd fmla="val 47909" name="adj2"/>
            </a:avLst>
          </a:prstGeom>
          <a:noFill/>
          <a:ln cap="flat" cmpd="sng" w="25400">
            <a:solidFill>
              <a:srgbClr val="4F91C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24" name="Google Shape;1324;g95b6e651c6_1_0"/>
          <p:cNvSpPr/>
          <p:nvPr/>
        </p:nvSpPr>
        <p:spPr>
          <a:xfrm>
            <a:off x="3429497" y="770513"/>
            <a:ext cx="969300" cy="271500"/>
          </a:xfrm>
          <a:prstGeom prst="leftRightArrow">
            <a:avLst>
              <a:gd fmla="val 50000" name="adj1"/>
              <a:gd fmla="val 50000" name="adj2"/>
            </a:avLst>
          </a:prstGeom>
          <a:gradFill>
            <a:gsLst>
              <a:gs pos="0">
                <a:srgbClr val="2C4B6E"/>
              </a:gs>
              <a:gs pos="22000">
                <a:srgbClr val="2C4B6E"/>
              </a:gs>
              <a:gs pos="77000">
                <a:srgbClr val="4F91CD"/>
              </a:gs>
              <a:gs pos="100000">
                <a:srgbClr val="4F91CD"/>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325" name="Google Shape;1325;g95b6e651c6_1_0"/>
          <p:cNvPicPr preferRelativeResize="0"/>
          <p:nvPr/>
        </p:nvPicPr>
        <p:blipFill rotWithShape="1">
          <a:blip r:embed="rId6">
            <a:alphaModFix/>
          </a:blip>
          <a:srcRect b="47624" l="0" r="0" t="0"/>
          <a:stretch/>
        </p:blipFill>
        <p:spPr>
          <a:xfrm>
            <a:off x="4114875" y="469744"/>
            <a:ext cx="2981325" cy="873025"/>
          </a:xfrm>
          <a:prstGeom prst="rect">
            <a:avLst/>
          </a:prstGeom>
          <a:noFill/>
          <a:ln>
            <a:noFill/>
          </a:ln>
        </p:spPr>
      </p:pic>
      <p:sp>
        <p:nvSpPr>
          <p:cNvPr id="1326" name="Google Shape;1326;g95b6e651c6_1_0"/>
          <p:cNvSpPr/>
          <p:nvPr/>
        </p:nvSpPr>
        <p:spPr>
          <a:xfrm>
            <a:off x="61847" y="6309386"/>
            <a:ext cx="8295600" cy="440400"/>
          </a:xfrm>
          <a:prstGeom prst="rect">
            <a:avLst/>
          </a:prstGeom>
          <a:solidFill>
            <a:srgbClr val="2C4B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000"/>
              <a:buFont typeface="Tahoma"/>
              <a:buNone/>
            </a:pPr>
            <a:r>
              <a:rPr b="1" i="0" lang="en-AU" sz="2000" u="none" cap="none" strike="noStrike">
                <a:solidFill>
                  <a:schemeClr val="lt1"/>
                </a:solidFill>
                <a:latin typeface="Tahoma"/>
                <a:ea typeface="Tahoma"/>
                <a:cs typeface="Tahoma"/>
                <a:sym typeface="Tahoma"/>
              </a:rPr>
              <a:t>Earth Observation</a:t>
            </a:r>
            <a:endParaRPr b="0" i="0" sz="1400" u="none" cap="none" strike="noStrike">
              <a:solidFill>
                <a:srgbClr val="000000"/>
              </a:solidFill>
              <a:latin typeface="Arial"/>
              <a:ea typeface="Arial"/>
              <a:cs typeface="Arial"/>
              <a:sym typeface="Arial"/>
            </a:endParaRPr>
          </a:p>
        </p:txBody>
      </p:sp>
      <p:sp>
        <p:nvSpPr>
          <p:cNvPr id="1327" name="Google Shape;1327;g95b6e651c6_1_0"/>
          <p:cNvSpPr/>
          <p:nvPr/>
        </p:nvSpPr>
        <p:spPr>
          <a:xfrm rot="-5400000">
            <a:off x="3999202" y="5936848"/>
            <a:ext cx="294000" cy="307500"/>
          </a:xfrm>
          <a:prstGeom prst="rightArrow">
            <a:avLst>
              <a:gd fmla="val 50000" name="adj1"/>
              <a:gd fmla="val 50000" name="adj2"/>
            </a:avLst>
          </a:prstGeom>
          <a:noFill/>
          <a:ln cap="flat" cmpd="sng" w="25400">
            <a:solidFill>
              <a:srgbClr val="20913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500"/>
              <a:buFont typeface="Arial"/>
              <a:buNone/>
            </a:pPr>
            <a:r>
              <a:t/>
            </a:r>
            <a:endParaRPr b="0" i="0" sz="1500" u="none" cap="none" strike="noStrike">
              <a:solidFill>
                <a:srgbClr val="000000"/>
              </a:solidFill>
              <a:latin typeface="Tahoma"/>
              <a:ea typeface="Tahoma"/>
              <a:cs typeface="Tahoma"/>
              <a:sym typeface="Tahoma"/>
            </a:endParaRPr>
          </a:p>
        </p:txBody>
      </p:sp>
      <p:sp>
        <p:nvSpPr>
          <p:cNvPr id="1328" name="Google Shape;1328;g95b6e651c6_1_0"/>
          <p:cNvSpPr/>
          <p:nvPr/>
        </p:nvSpPr>
        <p:spPr>
          <a:xfrm rot="-5400000">
            <a:off x="5528777" y="5936848"/>
            <a:ext cx="294000" cy="307500"/>
          </a:xfrm>
          <a:prstGeom prst="rightArrow">
            <a:avLst>
              <a:gd fmla="val 50000" name="adj1"/>
              <a:gd fmla="val 50000" name="adj2"/>
            </a:avLst>
          </a:prstGeom>
          <a:noFill/>
          <a:ln cap="flat" cmpd="sng" w="25400">
            <a:solidFill>
              <a:srgbClr val="20913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500"/>
              <a:buFont typeface="Arial"/>
              <a:buNone/>
            </a:pPr>
            <a:r>
              <a:t/>
            </a:r>
            <a:endParaRPr b="0" i="0" sz="1500" u="none" cap="none" strike="noStrike">
              <a:solidFill>
                <a:srgbClr val="000000"/>
              </a:solidFill>
              <a:latin typeface="Tahoma"/>
              <a:ea typeface="Tahoma"/>
              <a:cs typeface="Tahoma"/>
              <a:sym typeface="Tahoma"/>
            </a:endParaRPr>
          </a:p>
        </p:txBody>
      </p:sp>
      <p:sp>
        <p:nvSpPr>
          <p:cNvPr id="1329" name="Google Shape;1329;g95b6e651c6_1_0"/>
          <p:cNvSpPr/>
          <p:nvPr/>
        </p:nvSpPr>
        <p:spPr>
          <a:xfrm rot="-5400000">
            <a:off x="7009252" y="5936848"/>
            <a:ext cx="294000" cy="307500"/>
          </a:xfrm>
          <a:prstGeom prst="rightArrow">
            <a:avLst>
              <a:gd fmla="val 50000" name="adj1"/>
              <a:gd fmla="val 50000" name="adj2"/>
            </a:avLst>
          </a:prstGeom>
          <a:noFill/>
          <a:ln cap="flat" cmpd="sng" w="25400">
            <a:solidFill>
              <a:srgbClr val="20913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500"/>
              <a:buFont typeface="Arial"/>
              <a:buNone/>
            </a:pPr>
            <a:r>
              <a:t/>
            </a:r>
            <a:endParaRPr b="0" i="0" sz="1500" u="none" cap="none" strike="noStrike">
              <a:solidFill>
                <a:srgbClr val="000000"/>
              </a:solidFill>
              <a:latin typeface="Tahoma"/>
              <a:ea typeface="Tahoma"/>
              <a:cs typeface="Tahoma"/>
              <a:sym typeface="Tahom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3"/>
                                        </p:tgtEl>
                                        <p:attrNameLst>
                                          <p:attrName>style.visibility</p:attrName>
                                        </p:attrNameLst>
                                      </p:cBhvr>
                                      <p:to>
                                        <p:strVal val="visible"/>
                                      </p:to>
                                    </p:set>
                                    <p:animEffect filter="fade" transition="in">
                                      <p:cBhvr>
                                        <p:cTn dur="1000"/>
                                        <p:tgtEl>
                                          <p:spTgt spid="12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6"/>
                                        </p:tgtEl>
                                        <p:attrNameLst>
                                          <p:attrName>style.visibility</p:attrName>
                                        </p:attrNameLst>
                                      </p:cBhvr>
                                      <p:to>
                                        <p:strVal val="visible"/>
                                      </p:to>
                                    </p:set>
                                    <p:animEffect filter="fade" transition="in">
                                      <p:cBhvr>
                                        <p:cTn dur="1000"/>
                                        <p:tgtEl>
                                          <p:spTgt spid="12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9"/>
                                        </p:tgtEl>
                                        <p:attrNameLst>
                                          <p:attrName>style.visibility</p:attrName>
                                        </p:attrNameLst>
                                      </p:cBhvr>
                                      <p:to>
                                        <p:strVal val="visible"/>
                                      </p:to>
                                    </p:set>
                                    <p:animEffect filter="fade" transition="in">
                                      <p:cBhvr>
                                        <p:cTn dur="1000"/>
                                        <p:tgtEl>
                                          <p:spTgt spid="12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2"/>
                                        </p:tgtEl>
                                        <p:attrNameLst>
                                          <p:attrName>style.visibility</p:attrName>
                                        </p:attrNameLst>
                                      </p:cBhvr>
                                      <p:to>
                                        <p:strVal val="visible"/>
                                      </p:to>
                                    </p:set>
                                    <p:animEffect filter="fade" transition="in">
                                      <p:cBhvr>
                                        <p:cTn dur="1000"/>
                                        <p:tgtEl>
                                          <p:spTgt spid="13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0"/>
                                        </p:tgtEl>
                                        <p:attrNameLst>
                                          <p:attrName>style.visibility</p:attrName>
                                        </p:attrNameLst>
                                      </p:cBhvr>
                                      <p:to>
                                        <p:strVal val="visible"/>
                                      </p:to>
                                    </p:set>
                                    <p:animEffect filter="fade" transition="in">
                                      <p:cBhvr>
                                        <p:cTn dur="1000"/>
                                        <p:tgtEl>
                                          <p:spTgt spid="12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5"/>
                                        </p:tgtEl>
                                        <p:attrNameLst>
                                          <p:attrName>style.visibility</p:attrName>
                                        </p:attrNameLst>
                                      </p:cBhvr>
                                      <p:to>
                                        <p:strVal val="visible"/>
                                      </p:to>
                                    </p:set>
                                    <p:animEffect filter="fade" transition="in">
                                      <p:cBhvr>
                                        <p:cTn dur="1000"/>
                                        <p:tgtEl>
                                          <p:spTgt spid="13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3" name="Shape 1333"/>
        <p:cNvGrpSpPr/>
        <p:nvPr/>
      </p:nvGrpSpPr>
      <p:grpSpPr>
        <a:xfrm>
          <a:off x="0" y="0"/>
          <a:ext cx="0" cy="0"/>
          <a:chOff x="0" y="0"/>
          <a:chExt cx="0" cy="0"/>
        </a:xfrm>
      </p:grpSpPr>
      <p:sp>
        <p:nvSpPr>
          <p:cNvPr id="1334" name="Google Shape;1334;g916e58ef88_0_96"/>
          <p:cNvSpPr/>
          <p:nvPr>
            <p:ph idx="12" type="sldNum"/>
          </p:nvPr>
        </p:nvSpPr>
        <p:spPr>
          <a:xfrm>
            <a:off x="8763000" y="6629400"/>
            <a:ext cx="304800" cy="187200"/>
          </a:xfrm>
          <a:prstGeom prst="roundRect">
            <a:avLst>
              <a:gd fmla="val 16667" name="adj"/>
            </a:avLst>
          </a:prstGeom>
          <a:solidFill>
            <a:schemeClr val="lt1">
              <a:alpha val="46666"/>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AU"/>
              <a:t>‹#›</a:t>
            </a:fld>
            <a:endParaRPr/>
          </a:p>
        </p:txBody>
      </p:sp>
      <p:sp>
        <p:nvSpPr>
          <p:cNvPr id="1335" name="Google Shape;1335;g916e58ef88_0_96"/>
          <p:cNvSpPr txBox="1"/>
          <p:nvPr>
            <p:ph idx="1" type="body"/>
          </p:nvPr>
        </p:nvSpPr>
        <p:spPr>
          <a:xfrm>
            <a:off x="116225" y="1526450"/>
            <a:ext cx="8991600" cy="5257800"/>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500"/>
              </a:spcBef>
              <a:spcAft>
                <a:spcPts val="0"/>
              </a:spcAft>
              <a:buClr>
                <a:schemeClr val="dk1"/>
              </a:buClr>
              <a:buSzPts val="1800"/>
              <a:buFont typeface="Calibri"/>
              <a:buChar char="❏"/>
            </a:pPr>
            <a:r>
              <a:rPr b="0" lang="en-AU" sz="1800">
                <a:solidFill>
                  <a:schemeClr val="dk1"/>
                </a:solidFill>
                <a:latin typeface="Calibri"/>
                <a:ea typeface="Calibri"/>
                <a:cs typeface="Calibri"/>
                <a:sym typeface="Calibri"/>
              </a:rPr>
              <a:t>Preparation of our relevant agenda items for CEOS Plenary</a:t>
            </a:r>
            <a:endParaRPr b="0" sz="1800">
              <a:solidFill>
                <a:schemeClr val="dk1"/>
              </a:solidFill>
              <a:latin typeface="Calibri"/>
              <a:ea typeface="Calibri"/>
              <a:cs typeface="Calibri"/>
              <a:sym typeface="Calibri"/>
            </a:endParaRPr>
          </a:p>
          <a:p>
            <a:pPr indent="-342900" lvl="1" marL="914400" rtl="0" algn="l">
              <a:lnSpc>
                <a:spcPct val="100000"/>
              </a:lnSpc>
              <a:spcBef>
                <a:spcPts val="50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CEOS Biomass Protocol and implementation support </a:t>
            </a:r>
            <a:r>
              <a:rPr lang="en-AU" sz="1800">
                <a:solidFill>
                  <a:srgbClr val="147D8B"/>
                </a:solidFill>
                <a:latin typeface="Calibri"/>
                <a:ea typeface="Calibri"/>
                <a:cs typeface="Calibri"/>
                <a:sym typeface="Calibri"/>
              </a:rPr>
              <a:t>(Laura)</a:t>
            </a:r>
            <a:endParaRPr sz="1800">
              <a:solidFill>
                <a:srgbClr val="147D8B"/>
              </a:solidFill>
              <a:latin typeface="Calibri"/>
              <a:ea typeface="Calibri"/>
              <a:cs typeface="Calibri"/>
              <a:sym typeface="Calibri"/>
            </a:endParaRPr>
          </a:p>
          <a:p>
            <a:pPr indent="-342900" lvl="1" marL="914400" rtl="0" algn="l">
              <a:lnSpc>
                <a:spcPct val="100000"/>
              </a:lnSpc>
              <a:spcBef>
                <a:spcPts val="50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WGClimate: ECVI 3.0 and Use Case activity </a:t>
            </a:r>
            <a:r>
              <a:rPr lang="en-AU" sz="1800">
                <a:solidFill>
                  <a:srgbClr val="147D8B"/>
                </a:solidFill>
                <a:latin typeface="Calibri"/>
                <a:ea typeface="Calibri"/>
                <a:cs typeface="Calibri"/>
                <a:sym typeface="Calibri"/>
              </a:rPr>
              <a:t>(Jörg)</a:t>
            </a:r>
            <a:endParaRPr sz="1800">
              <a:solidFill>
                <a:srgbClr val="147D8B"/>
              </a:solidFill>
              <a:latin typeface="Calibri"/>
              <a:ea typeface="Calibri"/>
              <a:cs typeface="Calibri"/>
              <a:sym typeface="Calibri"/>
            </a:endParaRPr>
          </a:p>
          <a:p>
            <a:pPr indent="-342900" lvl="1" marL="914400" rtl="0" algn="l">
              <a:lnSpc>
                <a:spcPct val="100000"/>
              </a:lnSpc>
              <a:spcBef>
                <a:spcPts val="50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GHG Roadmap </a:t>
            </a:r>
            <a:r>
              <a:rPr lang="en-AU" sz="1800">
                <a:solidFill>
                  <a:srgbClr val="147D8B"/>
                </a:solidFill>
                <a:latin typeface="Calibri"/>
                <a:ea typeface="Calibri"/>
                <a:cs typeface="Calibri"/>
                <a:sym typeface="Calibri"/>
              </a:rPr>
              <a:t>(Mark)</a:t>
            </a:r>
            <a:endParaRPr sz="1800">
              <a:solidFill>
                <a:srgbClr val="147D8B"/>
              </a:solidFill>
              <a:latin typeface="Calibri"/>
              <a:ea typeface="Calibri"/>
              <a:cs typeface="Calibri"/>
              <a:sym typeface="Calibri"/>
            </a:endParaRPr>
          </a:p>
          <a:p>
            <a:pPr indent="-342900" lvl="1" marL="914400" rtl="0" algn="l">
              <a:lnSpc>
                <a:spcPct val="100000"/>
              </a:lnSpc>
              <a:spcBef>
                <a:spcPts val="50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AFOLU Roadmap </a:t>
            </a:r>
            <a:r>
              <a:rPr lang="en-AU" sz="1800">
                <a:solidFill>
                  <a:srgbClr val="147D8B"/>
                </a:solidFill>
                <a:latin typeface="Calibri"/>
                <a:ea typeface="Calibri"/>
                <a:cs typeface="Calibri"/>
                <a:sym typeface="Calibri"/>
              </a:rPr>
              <a:t>(Osamu)</a:t>
            </a:r>
            <a:endParaRPr sz="1800">
              <a:solidFill>
                <a:srgbClr val="147D8B"/>
              </a:solidFill>
              <a:latin typeface="Calibri"/>
              <a:ea typeface="Calibri"/>
              <a:cs typeface="Calibri"/>
              <a:sym typeface="Calibri"/>
            </a:endParaRPr>
          </a:p>
          <a:p>
            <a:pPr indent="0" lvl="0" marL="914400" rtl="0" algn="l">
              <a:lnSpc>
                <a:spcPct val="100000"/>
              </a:lnSpc>
              <a:spcBef>
                <a:spcPts val="500"/>
              </a:spcBef>
              <a:spcAft>
                <a:spcPts val="0"/>
              </a:spcAft>
              <a:buSzPts val="2000"/>
              <a:buNone/>
            </a:pPr>
            <a:r>
              <a:t/>
            </a:r>
            <a:endParaRPr sz="1800">
              <a:solidFill>
                <a:schemeClr val="dk1"/>
              </a:solidFill>
              <a:latin typeface="Calibri"/>
              <a:ea typeface="Calibri"/>
              <a:cs typeface="Calibri"/>
              <a:sym typeface="Calibri"/>
            </a:endParaRPr>
          </a:p>
          <a:p>
            <a:pPr indent="-342900" lvl="0" marL="457200" rtl="0" algn="l">
              <a:lnSpc>
                <a:spcPct val="100000"/>
              </a:lnSpc>
              <a:spcBef>
                <a:spcPts val="500"/>
              </a:spcBef>
              <a:spcAft>
                <a:spcPts val="0"/>
              </a:spcAft>
              <a:buClr>
                <a:schemeClr val="dk1"/>
              </a:buClr>
              <a:buSzPts val="1800"/>
              <a:buFont typeface="Calibri"/>
              <a:buChar char="❏"/>
            </a:pPr>
            <a:r>
              <a:rPr b="0" lang="en-AU" sz="1800">
                <a:solidFill>
                  <a:schemeClr val="dk1"/>
                </a:solidFill>
                <a:latin typeface="Calibri"/>
                <a:ea typeface="Calibri"/>
                <a:cs typeface="Calibri"/>
                <a:sym typeface="Calibri"/>
              </a:rPr>
              <a:t>15 mins wrap </a:t>
            </a:r>
            <a:r>
              <a:rPr b="0" lang="en-AU" sz="1800">
                <a:solidFill>
                  <a:srgbClr val="147D8B"/>
                </a:solidFill>
                <a:latin typeface="Calibri"/>
                <a:ea typeface="Calibri"/>
                <a:cs typeface="Calibri"/>
                <a:sym typeface="Calibri"/>
              </a:rPr>
              <a:t>(SIT Chair Team)</a:t>
            </a:r>
            <a:endParaRPr b="0" sz="1800">
              <a:solidFill>
                <a:srgbClr val="147D8B"/>
              </a:solidFill>
              <a:latin typeface="Calibri"/>
              <a:ea typeface="Calibri"/>
              <a:cs typeface="Calibri"/>
              <a:sym typeface="Calibri"/>
            </a:endParaRPr>
          </a:p>
          <a:p>
            <a:pPr indent="-342900" lvl="1" marL="914400" rtl="0" algn="l">
              <a:lnSpc>
                <a:spcPct val="100000"/>
              </a:lnSpc>
              <a:spcBef>
                <a:spcPts val="50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Plenary readiness actions</a:t>
            </a:r>
            <a:endParaRPr sz="1800">
              <a:solidFill>
                <a:schemeClr val="dk1"/>
              </a:solidFill>
              <a:latin typeface="Calibri"/>
              <a:ea typeface="Calibri"/>
              <a:cs typeface="Calibri"/>
              <a:sym typeface="Calibri"/>
            </a:endParaRPr>
          </a:p>
          <a:p>
            <a:pPr indent="-342900" lvl="1" marL="914400" rtl="0" algn="l">
              <a:lnSpc>
                <a:spcPct val="100000"/>
              </a:lnSpc>
              <a:spcBef>
                <a:spcPts val="50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2021 outlook</a:t>
            </a:r>
            <a:endParaRPr sz="1800">
              <a:solidFill>
                <a:schemeClr val="dk1"/>
              </a:solidFill>
              <a:latin typeface="Calibri"/>
              <a:ea typeface="Calibri"/>
              <a:cs typeface="Calibri"/>
              <a:sym typeface="Calibri"/>
            </a:endParaRPr>
          </a:p>
          <a:p>
            <a:pPr indent="0" lvl="0" marL="0" rtl="0" algn="l">
              <a:lnSpc>
                <a:spcPct val="100000"/>
              </a:lnSpc>
              <a:spcBef>
                <a:spcPts val="500"/>
              </a:spcBef>
              <a:spcAft>
                <a:spcPts val="0"/>
              </a:spcAft>
              <a:buSzPts val="2000"/>
              <a:buNone/>
            </a:pPr>
            <a:r>
              <a:rPr b="0" lang="en-AU" sz="1800">
                <a:solidFill>
                  <a:schemeClr val="dk1"/>
                </a:solidFill>
                <a:latin typeface="Calibri"/>
                <a:ea typeface="Calibri"/>
                <a:cs typeface="Calibri"/>
                <a:sym typeface="Calibri"/>
              </a:rPr>
              <a:t> </a:t>
            </a:r>
            <a:endParaRPr b="0" sz="18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b="0" sz="1800">
              <a:solidFill>
                <a:schemeClr val="dk1"/>
              </a:solidFill>
              <a:latin typeface="Calibri"/>
              <a:ea typeface="Calibri"/>
              <a:cs typeface="Calibri"/>
              <a:sym typeface="Calibri"/>
            </a:endParaRPr>
          </a:p>
          <a:p>
            <a:pPr indent="457200" lvl="0" marL="0" rtl="0" algn="l">
              <a:lnSpc>
                <a:spcPct val="100000"/>
              </a:lnSpc>
              <a:spcBef>
                <a:spcPts val="0"/>
              </a:spcBef>
              <a:spcAft>
                <a:spcPts val="0"/>
              </a:spcAft>
              <a:buSzPts val="2000"/>
              <a:buNone/>
            </a:pPr>
            <a:r>
              <a:t/>
            </a:r>
            <a:endParaRPr sz="1700">
              <a:solidFill>
                <a:srgbClr val="00B050"/>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b="0" sz="1800">
              <a:solidFill>
                <a:schemeClr val="dk1"/>
              </a:solidFill>
              <a:latin typeface="Calibri"/>
              <a:ea typeface="Calibri"/>
              <a:cs typeface="Calibri"/>
              <a:sym typeface="Calibri"/>
            </a:endParaRPr>
          </a:p>
        </p:txBody>
      </p:sp>
      <p:sp>
        <p:nvSpPr>
          <p:cNvPr id="1336" name="Google Shape;1336;g916e58ef88_0_96"/>
          <p:cNvSpPr txBox="1"/>
          <p:nvPr>
            <p:ph idx="2" type="body"/>
          </p:nvPr>
        </p:nvSpPr>
        <p:spPr>
          <a:xfrm>
            <a:off x="1680300" y="76200"/>
            <a:ext cx="6168300" cy="914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500"/>
              </a:spcBef>
              <a:spcAft>
                <a:spcPts val="0"/>
              </a:spcAft>
              <a:buSzPts val="2800"/>
              <a:buNone/>
            </a:pPr>
            <a:r>
              <a:rPr lang="en-AU"/>
              <a:t>Specific objectives/agenda today</a:t>
            </a:r>
            <a:endParaRPr/>
          </a:p>
        </p:txBody>
      </p:sp>
      <p:sp>
        <p:nvSpPr>
          <p:cNvPr id="1337" name="Google Shape;1337;g916e58ef88_0_96"/>
          <p:cNvSpPr txBox="1"/>
          <p:nvPr/>
        </p:nvSpPr>
        <p:spPr>
          <a:xfrm>
            <a:off x="6799450" y="1976875"/>
            <a:ext cx="2110800" cy="3624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1400"/>
              <a:buFont typeface="Arial"/>
              <a:buNone/>
            </a:pPr>
            <a:r>
              <a:rPr b="0" i="0" lang="en-AU" sz="1400" u="none" cap="none" strike="noStrike">
                <a:solidFill>
                  <a:srgbClr val="92D050"/>
                </a:solidFill>
                <a:latin typeface="Arial"/>
                <a:ea typeface="Arial"/>
                <a:cs typeface="Arial"/>
                <a:sym typeface="Arial"/>
              </a:rPr>
              <a:t>30 mins</a:t>
            </a:r>
            <a:endParaRPr b="0" i="0" sz="1400" u="none" cap="none" strike="noStrike">
              <a:solidFill>
                <a:srgbClr val="92D05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400"/>
              <a:buFont typeface="Arial"/>
              <a:buNone/>
            </a:pPr>
            <a:r>
              <a:rPr b="0" i="0" lang="en-AU" sz="1400" u="none" cap="none" strike="noStrike">
                <a:solidFill>
                  <a:srgbClr val="92D050"/>
                </a:solidFill>
                <a:latin typeface="Arial"/>
                <a:ea typeface="Arial"/>
                <a:cs typeface="Arial"/>
                <a:sym typeface="Arial"/>
              </a:rPr>
              <a:t>20 mins</a:t>
            </a:r>
            <a:endParaRPr b="0" i="0" sz="1400" u="none" cap="none" strike="noStrike">
              <a:solidFill>
                <a:srgbClr val="92D05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400"/>
              <a:buFont typeface="Arial"/>
              <a:buNone/>
            </a:pPr>
            <a:r>
              <a:rPr b="0" i="0" lang="en-AU" sz="1400" u="none" cap="none" strike="noStrike">
                <a:solidFill>
                  <a:srgbClr val="92D050"/>
                </a:solidFill>
                <a:latin typeface="Arial"/>
                <a:ea typeface="Arial"/>
                <a:cs typeface="Arial"/>
                <a:sym typeface="Arial"/>
              </a:rPr>
              <a:t>15 mins</a:t>
            </a:r>
            <a:endParaRPr b="0" i="0" sz="1400" u="none" cap="none" strike="noStrike">
              <a:solidFill>
                <a:srgbClr val="92D05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400"/>
              <a:buFont typeface="Arial"/>
              <a:buNone/>
            </a:pPr>
            <a:r>
              <a:rPr b="0" i="0" lang="en-AU" sz="1400" u="none" cap="none" strike="noStrike">
                <a:solidFill>
                  <a:srgbClr val="92D050"/>
                </a:solidFill>
                <a:latin typeface="Arial"/>
                <a:ea typeface="Arial"/>
                <a:cs typeface="Arial"/>
                <a:sym typeface="Arial"/>
              </a:rPr>
              <a:t>20 mins</a:t>
            </a:r>
            <a:endParaRPr b="0" i="0" sz="1400" u="none" cap="none" strike="noStrike">
              <a:solidFill>
                <a:srgbClr val="92D05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92D050"/>
              </a:solidFill>
              <a:latin typeface="Arial"/>
              <a:ea typeface="Arial"/>
              <a:cs typeface="Arial"/>
              <a:sym typeface="Arial"/>
            </a:endParaRPr>
          </a:p>
        </p:txBody>
      </p:sp>
      <p:sp>
        <p:nvSpPr>
          <p:cNvPr id="1338" name="Google Shape;1338;g916e58ef88_0_96"/>
          <p:cNvSpPr txBox="1"/>
          <p:nvPr/>
        </p:nvSpPr>
        <p:spPr>
          <a:xfrm>
            <a:off x="3882450" y="766863"/>
            <a:ext cx="1379100" cy="67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AU" sz="1700" u="none" cap="none" strike="noStrike">
                <a:solidFill>
                  <a:srgbClr val="92D050"/>
                </a:solidFill>
                <a:latin typeface="Arial"/>
                <a:ea typeface="Arial"/>
                <a:cs typeface="Arial"/>
                <a:sym typeface="Arial"/>
              </a:rPr>
              <a:t>Session 2</a:t>
            </a:r>
            <a:endParaRPr b="1" i="0" sz="1700" u="none" cap="none" strike="noStrike">
              <a:solidFill>
                <a:srgbClr val="92D050"/>
              </a:solidFill>
              <a:latin typeface="Arial"/>
              <a:ea typeface="Arial"/>
              <a:cs typeface="Arial"/>
              <a:sym typeface="Arial"/>
            </a:endParaRPr>
          </a:p>
        </p:txBody>
      </p:sp>
      <p:sp>
        <p:nvSpPr>
          <p:cNvPr id="1339" name="Google Shape;1339;g916e58ef88_0_96"/>
          <p:cNvSpPr txBox="1"/>
          <p:nvPr/>
        </p:nvSpPr>
        <p:spPr>
          <a:xfrm>
            <a:off x="1155150" y="6335100"/>
            <a:ext cx="7218600" cy="522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1" i="0" lang="en-AU" sz="1400" u="none" cap="none" strike="noStrike">
                <a:solidFill>
                  <a:srgbClr val="FF0000"/>
                </a:solidFill>
                <a:latin typeface="Arial"/>
                <a:ea typeface="Arial"/>
                <a:cs typeface="Arial"/>
                <a:sym typeface="Arial"/>
              </a:rPr>
              <a:t>Add comments and questions via GTM chat at any time in the session</a:t>
            </a:r>
            <a:endParaRPr b="1" i="0" sz="1400" u="none" cap="none" strike="noStrike">
              <a:solidFill>
                <a:srgbClr val="FF0000"/>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3" name="Shape 1343"/>
        <p:cNvGrpSpPr/>
        <p:nvPr/>
      </p:nvGrpSpPr>
      <p:grpSpPr>
        <a:xfrm>
          <a:off x="0" y="0"/>
          <a:ext cx="0" cy="0"/>
          <a:chOff x="0" y="0"/>
          <a:chExt cx="0" cy="0"/>
        </a:xfrm>
      </p:grpSpPr>
      <p:sp>
        <p:nvSpPr>
          <p:cNvPr id="1344" name="Google Shape;1344;g916e58ef88_0_105"/>
          <p:cNvSpPr txBox="1"/>
          <p:nvPr>
            <p:ph type="title"/>
          </p:nvPr>
        </p:nvSpPr>
        <p:spPr>
          <a:xfrm>
            <a:off x="622789" y="2765500"/>
            <a:ext cx="5746200" cy="993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3000"/>
              <a:buFont typeface="Arial"/>
              <a:buNone/>
            </a:pPr>
            <a:r>
              <a:rPr b="1" i="0" lang="en-AU" sz="3000" u="none" cap="none" strike="noStrike">
                <a:solidFill>
                  <a:schemeClr val="lt1"/>
                </a:solidFill>
                <a:latin typeface="Helvetica Neue"/>
                <a:ea typeface="Helvetica Neue"/>
                <a:cs typeface="Helvetica Neue"/>
                <a:sym typeface="Helvetica Neue"/>
              </a:rPr>
              <a:t>CEOS Biomass Protocol</a:t>
            </a:r>
            <a:endParaRPr b="1" i="0" sz="3000" u="none" cap="none" strike="noStrike">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chemeClr val="dk1"/>
              </a:buClr>
              <a:buSzPts val="3000"/>
              <a:buFont typeface="Arial"/>
              <a:buNone/>
            </a:pPr>
            <a:r>
              <a:rPr b="1" i="0" lang="en-AU" sz="2200" u="none" cap="none" strike="noStrike">
                <a:solidFill>
                  <a:schemeClr val="lt1"/>
                </a:solidFill>
                <a:latin typeface="Helvetica Neue"/>
                <a:ea typeface="Helvetica Neue"/>
                <a:cs typeface="Helvetica Neue"/>
                <a:sym typeface="Helvetica Neue"/>
              </a:rPr>
              <a:t>and Implementation Support</a:t>
            </a:r>
            <a:r>
              <a:rPr b="1" i="0" lang="en-AU" sz="3000" u="none" cap="none" strike="noStrike">
                <a:solidFill>
                  <a:schemeClr val="lt1"/>
                </a:solidFill>
                <a:latin typeface="Helvetica Neue"/>
                <a:ea typeface="Helvetica Neue"/>
                <a:cs typeface="Helvetica Neue"/>
                <a:sym typeface="Helvetica Neue"/>
              </a:rPr>
              <a:t> </a:t>
            </a:r>
            <a:endParaRPr b="1" i="0" sz="3000" u="none" cap="none" strike="noStrike">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rPr b="1" i="0" lang="en-AU" sz="2400" u="none" cap="none" strike="noStrike">
                <a:solidFill>
                  <a:srgbClr val="93C47D"/>
                </a:solidFill>
                <a:latin typeface="Helvetica Neue"/>
                <a:ea typeface="Helvetica Neue"/>
                <a:cs typeface="Helvetica Neue"/>
                <a:sym typeface="Helvetica Neue"/>
              </a:rPr>
              <a:t>WGCV LPV Team</a:t>
            </a:r>
            <a:br>
              <a:rPr b="1" i="0" lang="en-AU" sz="3000" u="none" cap="none" strike="noStrike">
                <a:solidFill>
                  <a:srgbClr val="93C47D"/>
                </a:solidFill>
                <a:latin typeface="Helvetica Neue"/>
                <a:ea typeface="Helvetica Neue"/>
                <a:cs typeface="Helvetica Neue"/>
                <a:sym typeface="Helvetica Neue"/>
              </a:rPr>
            </a:br>
            <a:endParaRPr b="1" i="0" sz="3000" u="none" cap="none" strike="noStrike">
              <a:solidFill>
                <a:srgbClr val="93C47D"/>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400"/>
              <a:buFont typeface="Arial"/>
              <a:buNone/>
            </a:pPr>
            <a:r>
              <a:rPr b="1" i="0" lang="en-AU" sz="2400" u="none" cap="none" strike="noStrike">
                <a:solidFill>
                  <a:srgbClr val="FFFFFF"/>
                </a:solidFill>
                <a:latin typeface="Helvetica Neue"/>
                <a:ea typeface="Helvetica Neue"/>
                <a:cs typeface="Helvetica Neue"/>
                <a:sym typeface="Helvetica Neue"/>
              </a:rPr>
              <a:t>Laura Duncanson</a:t>
            </a:r>
            <a:endParaRPr b="1" i="0" sz="24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FFFFFF"/>
              </a:solidFill>
              <a:latin typeface="Helvetica Neue"/>
              <a:ea typeface="Helvetica Neue"/>
              <a:cs typeface="Helvetica Neue"/>
              <a:sym typeface="Helvetica Neue"/>
            </a:endParaRPr>
          </a:p>
        </p:txBody>
      </p:sp>
      <p:sp>
        <p:nvSpPr>
          <p:cNvPr id="1345" name="Google Shape;1345;g916e58ef88_0_105"/>
          <p:cNvSpPr/>
          <p:nvPr/>
        </p:nvSpPr>
        <p:spPr>
          <a:xfrm>
            <a:off x="648539" y="4820700"/>
            <a:ext cx="4810800" cy="25416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a:p>
            <a:pPr indent="0" lvl="0" marL="0" marR="0" rtl="0" algn="l">
              <a:lnSpc>
                <a:spcPct val="150000"/>
              </a:lnSpc>
              <a:spcBef>
                <a:spcPts val="0"/>
              </a:spcBef>
              <a:spcAft>
                <a:spcPts val="0"/>
              </a:spcAft>
              <a:buClr>
                <a:schemeClr val="dk1"/>
              </a:buClr>
              <a:buSzPts val="1800"/>
              <a:buFont typeface="Arial"/>
              <a:buNone/>
            </a:pPr>
            <a:r>
              <a:rPr b="0" i="0" lang="en-AU" sz="1800" u="none" cap="none" strike="noStrike">
                <a:solidFill>
                  <a:schemeClr val="lt1"/>
                </a:solidFill>
                <a:latin typeface="Arial"/>
                <a:ea typeface="Arial"/>
                <a:cs typeface="Arial"/>
                <a:sym typeface="Arial"/>
              </a:rPr>
              <a:t>CEOS SIT Technical Workshop 2020</a:t>
            </a:r>
            <a:endParaRPr b="0" i="0" sz="14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dk1"/>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p:txBody>
      </p:sp>
      <p:pic>
        <p:nvPicPr>
          <p:cNvPr id="1346" name="Google Shape;1346;g916e58ef88_0_105"/>
          <p:cNvPicPr preferRelativeResize="0"/>
          <p:nvPr/>
        </p:nvPicPr>
        <p:blipFill rotWithShape="1">
          <a:blip r:embed="rId3">
            <a:alphaModFix/>
          </a:blip>
          <a:srcRect b="0" l="0" r="0" t="0"/>
          <a:stretch/>
        </p:blipFill>
        <p:spPr>
          <a:xfrm>
            <a:off x="622789" y="1217405"/>
            <a:ext cx="2507906" cy="993132"/>
          </a:xfrm>
          <a:prstGeom prst="rect">
            <a:avLst/>
          </a:prstGeom>
          <a:noFill/>
          <a:ln>
            <a:noFill/>
          </a:ln>
        </p:spPr>
      </p:pic>
      <p:sp>
        <p:nvSpPr>
          <p:cNvPr id="1347" name="Google Shape;1347;g916e58ef88_0_105"/>
          <p:cNvSpPr txBox="1"/>
          <p:nvPr/>
        </p:nvSpPr>
        <p:spPr>
          <a:xfrm>
            <a:off x="622789" y="2246634"/>
            <a:ext cx="2806200" cy="210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50"/>
              <a:buFont typeface="Arial"/>
              <a:buNone/>
            </a:pPr>
            <a:r>
              <a:rPr b="1" i="0" lang="en-AU" sz="1050" u="none" cap="none" strike="noStrike">
                <a:solidFill>
                  <a:schemeClr val="lt1"/>
                </a:solidFill>
                <a:latin typeface="Helvetica Neue"/>
                <a:ea typeface="Helvetica Neue"/>
                <a:cs typeface="Helvetica Neue"/>
                <a:sym typeface="Helvetica Neue"/>
              </a:rPr>
              <a:t>Committee on Earth Observation Satellites</a:t>
            </a:r>
            <a:endParaRPr b="0" i="0" sz="1400" u="none" cap="none" strike="noStrike">
              <a:solidFill>
                <a:srgbClr val="000000"/>
              </a:solidFill>
              <a:latin typeface="Arial"/>
              <a:ea typeface="Arial"/>
              <a:cs typeface="Arial"/>
              <a:sym typeface="Arial"/>
            </a:endParaRPr>
          </a:p>
        </p:txBody>
      </p:sp>
      <p:sp>
        <p:nvSpPr>
          <p:cNvPr id="1348" name="Google Shape;1348;g916e58ef88_0_105"/>
          <p:cNvSpPr/>
          <p:nvPr/>
        </p:nvSpPr>
        <p:spPr>
          <a:xfrm>
            <a:off x="7819825" y="330575"/>
            <a:ext cx="1067100" cy="1067100"/>
          </a:xfrm>
          <a:prstGeom prst="star12">
            <a:avLst>
              <a:gd fmla="val 37500" name="adj"/>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0000"/>
                </a:solidFill>
                <a:latin typeface="Arial"/>
                <a:ea typeface="Arial"/>
                <a:cs typeface="Arial"/>
                <a:sym typeface="Arial"/>
              </a:rPr>
              <a:t>30 mins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g71443198d4_0_5"/>
          <p:cNvSpPr/>
          <p:nvPr>
            <p:ph idx="12" type="sldNum"/>
          </p:nvPr>
        </p:nvSpPr>
        <p:spPr>
          <a:xfrm>
            <a:off x="8763000" y="6629400"/>
            <a:ext cx="304800" cy="187200"/>
          </a:xfrm>
          <a:prstGeom prst="roundRect">
            <a:avLst>
              <a:gd fmla="val 16667" name="adj"/>
            </a:avLst>
          </a:prstGeom>
          <a:solidFill>
            <a:schemeClr val="lt1">
              <a:alpha val="46666"/>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AU"/>
              <a:t>‹#›</a:t>
            </a:fld>
            <a:endParaRPr/>
          </a:p>
        </p:txBody>
      </p:sp>
      <p:sp>
        <p:nvSpPr>
          <p:cNvPr id="366" name="Google Shape;366;g71443198d4_0_5"/>
          <p:cNvSpPr txBox="1"/>
          <p:nvPr>
            <p:ph idx="1" type="body"/>
          </p:nvPr>
        </p:nvSpPr>
        <p:spPr>
          <a:xfrm>
            <a:off x="121050" y="1494800"/>
            <a:ext cx="8991600" cy="5257800"/>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50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CEOS-CGMS WGClimate </a:t>
            </a:r>
            <a:r>
              <a:rPr lang="en-AU" sz="1800">
                <a:solidFill>
                  <a:srgbClr val="147D8B"/>
                </a:solidFill>
                <a:latin typeface="Calibri"/>
                <a:ea typeface="Calibri"/>
                <a:cs typeface="Calibri"/>
                <a:sym typeface="Calibri"/>
              </a:rPr>
              <a:t>(Jörg Schulz, WGClimate)</a:t>
            </a:r>
            <a:endParaRPr sz="1800">
              <a:solidFill>
                <a:srgbClr val="147D8B"/>
              </a:solidFill>
              <a:latin typeface="Calibri"/>
              <a:ea typeface="Calibri"/>
              <a:cs typeface="Calibri"/>
              <a:sym typeface="Calibri"/>
            </a:endParaRPr>
          </a:p>
          <a:p>
            <a:pPr indent="-342900" lvl="1" marL="914400" rtl="0" algn="l">
              <a:lnSpc>
                <a:spcPct val="100000"/>
              </a:lnSpc>
              <a:spcBef>
                <a:spcPts val="50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Heritage and context</a:t>
            </a:r>
            <a:endParaRPr sz="1800">
              <a:solidFill>
                <a:schemeClr val="dk1"/>
              </a:solidFill>
              <a:latin typeface="Calibri"/>
              <a:ea typeface="Calibri"/>
              <a:cs typeface="Calibri"/>
              <a:sym typeface="Calibri"/>
            </a:endParaRPr>
          </a:p>
          <a:p>
            <a:pPr indent="0" lvl="0" marL="0" rtl="0" algn="l">
              <a:lnSpc>
                <a:spcPct val="100000"/>
              </a:lnSpc>
              <a:spcBef>
                <a:spcPts val="500"/>
              </a:spcBef>
              <a:spcAft>
                <a:spcPts val="0"/>
              </a:spcAft>
              <a:buSzPts val="2000"/>
              <a:buNone/>
            </a:pPr>
            <a:r>
              <a:t/>
            </a:r>
            <a:endParaRPr sz="1800">
              <a:solidFill>
                <a:schemeClr val="dk1"/>
              </a:solidFill>
              <a:latin typeface="Calibri"/>
              <a:ea typeface="Calibri"/>
              <a:cs typeface="Calibri"/>
              <a:sym typeface="Calibri"/>
            </a:endParaRPr>
          </a:p>
          <a:p>
            <a:pPr indent="-342900" lvl="0" marL="457200" rtl="0" algn="l">
              <a:lnSpc>
                <a:spcPct val="100000"/>
              </a:lnSpc>
              <a:spcBef>
                <a:spcPts val="50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UNFCCC SEC </a:t>
            </a:r>
            <a:r>
              <a:rPr lang="en-AU" sz="1800">
                <a:solidFill>
                  <a:srgbClr val="147D8B"/>
                </a:solidFill>
                <a:latin typeface="Calibri"/>
                <a:ea typeface="Calibri"/>
                <a:cs typeface="Calibri"/>
                <a:sym typeface="Calibri"/>
              </a:rPr>
              <a:t>(Joanna Post &amp; Florin Vladu)</a:t>
            </a:r>
            <a:endParaRPr sz="1800">
              <a:solidFill>
                <a:srgbClr val="147D8B"/>
              </a:solidFill>
              <a:latin typeface="Calibri"/>
              <a:ea typeface="Calibri"/>
              <a:cs typeface="Calibri"/>
              <a:sym typeface="Calibri"/>
            </a:endParaRPr>
          </a:p>
          <a:p>
            <a:pPr indent="-342900" lvl="1" marL="914400" rtl="0" algn="l">
              <a:lnSpc>
                <a:spcPct val="100000"/>
              </a:lnSpc>
              <a:spcBef>
                <a:spcPts val="50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Latest on Global Stocktake processes</a:t>
            </a:r>
            <a:endParaRPr sz="1800">
              <a:solidFill>
                <a:schemeClr val="dk1"/>
              </a:solidFill>
              <a:latin typeface="Calibri"/>
              <a:ea typeface="Calibri"/>
              <a:cs typeface="Calibri"/>
              <a:sym typeface="Calibri"/>
            </a:endParaRPr>
          </a:p>
          <a:p>
            <a:pPr indent="-342900" lvl="1" marL="914400" rtl="0" algn="just">
              <a:lnSpc>
                <a:spcPct val="115000"/>
              </a:lnSpc>
              <a:spcBef>
                <a:spcPts val="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Emphasis on SO and CEOS engagement</a:t>
            </a:r>
            <a:endParaRPr b="0" sz="1800">
              <a:solidFill>
                <a:schemeClr val="dk1"/>
              </a:solidFill>
              <a:latin typeface="Calibri"/>
              <a:ea typeface="Calibri"/>
              <a:cs typeface="Calibri"/>
              <a:sym typeface="Calibri"/>
            </a:endParaRPr>
          </a:p>
          <a:p>
            <a:pPr indent="0" lvl="0" marL="0" rtl="0" algn="l">
              <a:lnSpc>
                <a:spcPct val="100000"/>
              </a:lnSpc>
              <a:spcBef>
                <a:spcPts val="500"/>
              </a:spcBef>
              <a:spcAft>
                <a:spcPts val="0"/>
              </a:spcAft>
              <a:buSzPts val="2000"/>
              <a:buNone/>
            </a:pPr>
            <a:r>
              <a:t/>
            </a:r>
            <a:endParaRPr sz="1800">
              <a:solidFill>
                <a:schemeClr val="dk1"/>
              </a:solidFill>
              <a:latin typeface="Calibri"/>
              <a:ea typeface="Calibri"/>
              <a:cs typeface="Calibri"/>
              <a:sym typeface="Calibri"/>
            </a:endParaRPr>
          </a:p>
          <a:p>
            <a:pPr indent="-342900" lvl="0" marL="457200" rtl="0" algn="l">
              <a:lnSpc>
                <a:spcPct val="100000"/>
              </a:lnSpc>
              <a:spcBef>
                <a:spcPts val="50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GCOS </a:t>
            </a:r>
            <a:r>
              <a:rPr lang="en-AU" sz="1800">
                <a:solidFill>
                  <a:srgbClr val="147D8B"/>
                </a:solidFill>
                <a:latin typeface="Calibri"/>
                <a:ea typeface="Calibri"/>
                <a:cs typeface="Calibri"/>
                <a:sym typeface="Calibri"/>
              </a:rPr>
              <a:t>(Anthony Rea &amp; Han Dolman)</a:t>
            </a:r>
            <a:endParaRPr sz="1800">
              <a:solidFill>
                <a:srgbClr val="147D8B"/>
              </a:solidFill>
              <a:latin typeface="Calibri"/>
              <a:ea typeface="Calibri"/>
              <a:cs typeface="Calibri"/>
              <a:sym typeface="Calibri"/>
            </a:endParaRPr>
          </a:p>
          <a:p>
            <a:pPr indent="-342900" lvl="1" marL="914400" rtl="0" algn="l">
              <a:lnSpc>
                <a:spcPct val="100000"/>
              </a:lnSpc>
              <a:spcBef>
                <a:spcPts val="50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Latest on key GCOS documents, processes and reorganisation</a:t>
            </a:r>
            <a:endParaRPr sz="1800">
              <a:solidFill>
                <a:schemeClr val="dk1"/>
              </a:solidFill>
              <a:latin typeface="Calibri"/>
              <a:ea typeface="Calibri"/>
              <a:cs typeface="Calibri"/>
              <a:sym typeface="Calibri"/>
            </a:endParaRPr>
          </a:p>
          <a:p>
            <a:pPr indent="0" lvl="0" marL="0" rtl="0" algn="l">
              <a:lnSpc>
                <a:spcPct val="100000"/>
              </a:lnSpc>
              <a:spcBef>
                <a:spcPts val="500"/>
              </a:spcBef>
              <a:spcAft>
                <a:spcPts val="0"/>
              </a:spcAft>
              <a:buSzPts val="2000"/>
              <a:buNone/>
            </a:pPr>
            <a:r>
              <a:t/>
            </a:r>
            <a:endParaRPr sz="1800">
              <a:solidFill>
                <a:schemeClr val="dk1"/>
              </a:solidFill>
              <a:latin typeface="Calibri"/>
              <a:ea typeface="Calibri"/>
              <a:cs typeface="Calibri"/>
              <a:sym typeface="Calibri"/>
            </a:endParaRPr>
          </a:p>
          <a:p>
            <a:pPr indent="-342900" lvl="0" marL="457200" rtl="0" algn="l">
              <a:lnSpc>
                <a:spcPct val="100000"/>
              </a:lnSpc>
              <a:spcBef>
                <a:spcPts val="50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AFOLU Roadmap </a:t>
            </a:r>
            <a:r>
              <a:rPr lang="en-AU" sz="1800">
                <a:solidFill>
                  <a:srgbClr val="147D8B"/>
                </a:solidFill>
                <a:latin typeface="Calibri"/>
                <a:ea typeface="Calibri"/>
                <a:cs typeface="Calibri"/>
                <a:sym typeface="Calibri"/>
              </a:rPr>
              <a:t>(Osamu Ochiai, JAXA)</a:t>
            </a:r>
            <a:endParaRPr sz="1800">
              <a:solidFill>
                <a:srgbClr val="147D8B"/>
              </a:solidFill>
              <a:latin typeface="Calibri"/>
              <a:ea typeface="Calibri"/>
              <a:cs typeface="Calibri"/>
              <a:sym typeface="Calibri"/>
            </a:endParaRPr>
          </a:p>
          <a:p>
            <a:pPr indent="-342900" lvl="1" marL="914400" rtl="0" algn="l">
              <a:lnSpc>
                <a:spcPct val="100000"/>
              </a:lnSpc>
              <a:spcBef>
                <a:spcPts val="50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Objectives, status and relevance for the GST SO Synthesis Report</a:t>
            </a:r>
            <a:endParaRPr sz="1800">
              <a:solidFill>
                <a:schemeClr val="dk1"/>
              </a:solidFill>
              <a:latin typeface="Calibri"/>
              <a:ea typeface="Calibri"/>
              <a:cs typeface="Calibri"/>
              <a:sym typeface="Calibri"/>
            </a:endParaRPr>
          </a:p>
          <a:p>
            <a:pPr indent="0" lvl="0" marL="0" rtl="0" algn="l">
              <a:lnSpc>
                <a:spcPct val="100000"/>
              </a:lnSpc>
              <a:spcBef>
                <a:spcPts val="500"/>
              </a:spcBef>
              <a:spcAft>
                <a:spcPts val="0"/>
              </a:spcAft>
              <a:buSzPts val="2000"/>
              <a:buNone/>
            </a:pPr>
            <a:r>
              <a:t/>
            </a:r>
            <a:endParaRPr sz="1800">
              <a:solidFill>
                <a:schemeClr val="dk1"/>
              </a:solidFill>
              <a:latin typeface="Calibri"/>
              <a:ea typeface="Calibri"/>
              <a:cs typeface="Calibri"/>
              <a:sym typeface="Calibri"/>
            </a:endParaRPr>
          </a:p>
          <a:p>
            <a:pPr indent="-342900" lvl="0" marL="457200" rtl="0" algn="l">
              <a:lnSpc>
                <a:spcPct val="100000"/>
              </a:lnSpc>
              <a:spcBef>
                <a:spcPts val="500"/>
              </a:spcBef>
              <a:spcAft>
                <a:spcPts val="0"/>
              </a:spcAft>
              <a:buClr>
                <a:schemeClr val="dk1"/>
              </a:buClr>
              <a:buSzPts val="1800"/>
              <a:buFont typeface="Calibri"/>
              <a:buChar char="❏"/>
            </a:pPr>
            <a:r>
              <a:rPr lang="en-AU" sz="1800">
                <a:solidFill>
                  <a:schemeClr val="dk1"/>
                </a:solidFill>
                <a:latin typeface="Calibri"/>
                <a:ea typeface="Calibri"/>
                <a:cs typeface="Calibri"/>
                <a:sym typeface="Calibri"/>
              </a:rPr>
              <a:t>GHG Roadmap </a:t>
            </a:r>
            <a:r>
              <a:rPr lang="en-AU" sz="1800">
                <a:solidFill>
                  <a:srgbClr val="147D8B"/>
                </a:solidFill>
                <a:latin typeface="Calibri"/>
                <a:ea typeface="Calibri"/>
                <a:cs typeface="Calibri"/>
                <a:sym typeface="Calibri"/>
              </a:rPr>
              <a:t>(Mark Dowell, EC)</a:t>
            </a:r>
            <a:endParaRPr sz="1800">
              <a:solidFill>
                <a:srgbClr val="147D8B"/>
              </a:solidFill>
              <a:latin typeface="Calibri"/>
              <a:ea typeface="Calibri"/>
              <a:cs typeface="Calibri"/>
              <a:sym typeface="Calibri"/>
            </a:endParaRPr>
          </a:p>
          <a:p>
            <a:pPr indent="-330200" lvl="1" marL="914400" rtl="0" algn="l">
              <a:lnSpc>
                <a:spcPct val="115000"/>
              </a:lnSpc>
              <a:spcBef>
                <a:spcPts val="0"/>
              </a:spcBef>
              <a:spcAft>
                <a:spcPts val="0"/>
              </a:spcAft>
              <a:buClr>
                <a:schemeClr val="dk1"/>
              </a:buClr>
              <a:buSzPts val="1600"/>
              <a:buFont typeface="Calibri"/>
              <a:buChar char="→"/>
            </a:pPr>
            <a:r>
              <a:rPr lang="en-AU" sz="1600">
                <a:solidFill>
                  <a:schemeClr val="dk1"/>
                </a:solidFill>
                <a:latin typeface="Calibri"/>
                <a:ea typeface="Calibri"/>
                <a:cs typeface="Calibri"/>
                <a:sym typeface="Calibri"/>
              </a:rPr>
              <a:t>Objectives, status and relevance for the GST</a:t>
            </a:r>
            <a:endParaRPr sz="1800">
              <a:solidFill>
                <a:schemeClr val="dk1"/>
              </a:solidFill>
              <a:latin typeface="Calibri"/>
              <a:ea typeface="Calibri"/>
              <a:cs typeface="Calibri"/>
              <a:sym typeface="Calibri"/>
            </a:endParaRPr>
          </a:p>
          <a:p>
            <a:pPr indent="-330200" lvl="1" marL="914400" rtl="0" algn="l">
              <a:lnSpc>
                <a:spcPct val="115000"/>
              </a:lnSpc>
              <a:spcBef>
                <a:spcPts val="0"/>
              </a:spcBef>
              <a:spcAft>
                <a:spcPts val="0"/>
              </a:spcAft>
              <a:buClr>
                <a:schemeClr val="dk1"/>
              </a:buClr>
              <a:buSzPts val="1600"/>
              <a:buFont typeface="Calibri"/>
              <a:buChar char="→"/>
            </a:pPr>
            <a:r>
              <a:rPr lang="en-AU" sz="1600">
                <a:solidFill>
                  <a:schemeClr val="dk1"/>
                </a:solidFill>
                <a:latin typeface="Calibri"/>
                <a:ea typeface="Calibri"/>
                <a:cs typeface="Calibri"/>
                <a:sym typeface="Calibri"/>
              </a:rPr>
              <a:t>GHG-AFOLU synergies and suggested actions</a:t>
            </a:r>
            <a:endParaRPr sz="16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sz="1800">
              <a:solidFill>
                <a:schemeClr val="dk1"/>
              </a:solidFill>
              <a:latin typeface="Calibri"/>
              <a:ea typeface="Calibri"/>
              <a:cs typeface="Calibri"/>
              <a:sym typeface="Calibri"/>
            </a:endParaRPr>
          </a:p>
          <a:p>
            <a:pPr indent="0" lvl="0" marL="0" rtl="0" algn="l">
              <a:lnSpc>
                <a:spcPct val="100000"/>
              </a:lnSpc>
              <a:spcBef>
                <a:spcPts val="500"/>
              </a:spcBef>
              <a:spcAft>
                <a:spcPts val="0"/>
              </a:spcAft>
              <a:buSzPts val="2000"/>
              <a:buNone/>
            </a:pPr>
            <a:r>
              <a:t/>
            </a:r>
            <a:endParaRPr b="0" sz="1800">
              <a:solidFill>
                <a:schemeClr val="dk1"/>
              </a:solidFill>
              <a:latin typeface="Calibri"/>
              <a:ea typeface="Calibri"/>
              <a:cs typeface="Calibri"/>
              <a:sym typeface="Calibri"/>
            </a:endParaRPr>
          </a:p>
          <a:p>
            <a:pPr indent="0" lvl="0" marL="0" rtl="0" algn="l">
              <a:lnSpc>
                <a:spcPct val="100000"/>
              </a:lnSpc>
              <a:spcBef>
                <a:spcPts val="500"/>
              </a:spcBef>
              <a:spcAft>
                <a:spcPts val="0"/>
              </a:spcAft>
              <a:buSzPts val="2000"/>
              <a:buNone/>
            </a:pPr>
            <a:r>
              <a:t/>
            </a:r>
            <a:endParaRPr b="0" sz="1800">
              <a:solidFill>
                <a:schemeClr val="dk1"/>
              </a:solidFill>
              <a:latin typeface="Calibri"/>
              <a:ea typeface="Calibri"/>
              <a:cs typeface="Calibri"/>
              <a:sym typeface="Calibri"/>
            </a:endParaRPr>
          </a:p>
        </p:txBody>
      </p:sp>
      <p:sp>
        <p:nvSpPr>
          <p:cNvPr id="367" name="Google Shape;367;g71443198d4_0_5"/>
          <p:cNvSpPr txBox="1"/>
          <p:nvPr>
            <p:ph idx="2" type="body"/>
          </p:nvPr>
        </p:nvSpPr>
        <p:spPr>
          <a:xfrm>
            <a:off x="1680300" y="76200"/>
            <a:ext cx="6168300" cy="914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500"/>
              </a:spcBef>
              <a:spcAft>
                <a:spcPts val="0"/>
              </a:spcAft>
              <a:buSzPts val="2800"/>
              <a:buNone/>
            </a:pPr>
            <a:r>
              <a:rPr lang="en-AU"/>
              <a:t>Key Updates &amp; Context</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2" name="Shape 1352"/>
        <p:cNvGrpSpPr/>
        <p:nvPr/>
      </p:nvGrpSpPr>
      <p:grpSpPr>
        <a:xfrm>
          <a:off x="0" y="0"/>
          <a:ext cx="0" cy="0"/>
          <a:chOff x="0" y="0"/>
          <a:chExt cx="0" cy="0"/>
        </a:xfrm>
      </p:grpSpPr>
      <p:sp>
        <p:nvSpPr>
          <p:cNvPr id="1353" name="Google Shape;1353;g916e58ef88_0_134"/>
          <p:cNvSpPr/>
          <p:nvPr>
            <p:ph idx="12" type="sldNum"/>
          </p:nvPr>
        </p:nvSpPr>
        <p:spPr>
          <a:xfrm>
            <a:off x="8763000" y="6629400"/>
            <a:ext cx="304800" cy="187200"/>
          </a:xfrm>
          <a:prstGeom prst="roundRect">
            <a:avLst>
              <a:gd fmla="val 16667" name="adj"/>
            </a:avLst>
          </a:prstGeom>
          <a:solidFill>
            <a:schemeClr val="lt1">
              <a:alpha val="46666"/>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AU"/>
              <a:t>‹#›</a:t>
            </a:fld>
            <a:endParaRPr/>
          </a:p>
        </p:txBody>
      </p:sp>
      <p:sp>
        <p:nvSpPr>
          <p:cNvPr id="1354" name="Google Shape;1354;g916e58ef88_0_134"/>
          <p:cNvSpPr txBox="1"/>
          <p:nvPr>
            <p:ph idx="1" type="body"/>
          </p:nvPr>
        </p:nvSpPr>
        <p:spPr>
          <a:xfrm>
            <a:off x="76200" y="1600200"/>
            <a:ext cx="8991600" cy="5257800"/>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500"/>
              </a:spcBef>
              <a:spcAft>
                <a:spcPts val="0"/>
              </a:spcAft>
              <a:buClr>
                <a:schemeClr val="dk1"/>
              </a:buClr>
              <a:buSzPts val="1800"/>
              <a:buFont typeface="Calibri"/>
              <a:buChar char="❏"/>
            </a:pPr>
            <a:r>
              <a:rPr b="0" lang="en-AU" sz="1800">
                <a:solidFill>
                  <a:schemeClr val="dk1"/>
                </a:solidFill>
                <a:latin typeface="Calibri"/>
                <a:ea typeface="Calibri"/>
                <a:cs typeface="Calibri"/>
                <a:sym typeface="Calibri"/>
              </a:rPr>
              <a:t>Refer to separate slide deck - Laura will present</a:t>
            </a:r>
            <a:endParaRPr b="0" sz="18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b="0" i="1" sz="18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sz="1800">
              <a:solidFill>
                <a:srgbClr val="FF0000"/>
              </a:solidFill>
              <a:latin typeface="Calibri"/>
              <a:ea typeface="Calibri"/>
              <a:cs typeface="Calibri"/>
              <a:sym typeface="Calibri"/>
            </a:endParaRPr>
          </a:p>
          <a:p>
            <a:pPr indent="0" lvl="0" marL="0" rtl="0" algn="l">
              <a:lnSpc>
                <a:spcPct val="100000"/>
              </a:lnSpc>
              <a:spcBef>
                <a:spcPts val="500"/>
              </a:spcBef>
              <a:spcAft>
                <a:spcPts val="0"/>
              </a:spcAft>
              <a:buSzPts val="2000"/>
              <a:buNone/>
            </a:pPr>
            <a:r>
              <a:t/>
            </a:r>
            <a:endParaRPr b="0" sz="1800">
              <a:solidFill>
                <a:schemeClr val="dk1"/>
              </a:solidFill>
              <a:latin typeface="Calibri"/>
              <a:ea typeface="Calibri"/>
              <a:cs typeface="Calibri"/>
              <a:sym typeface="Calibri"/>
            </a:endParaRPr>
          </a:p>
        </p:txBody>
      </p:sp>
      <p:sp>
        <p:nvSpPr>
          <p:cNvPr id="1355" name="Google Shape;1355;g916e58ef88_0_134"/>
          <p:cNvSpPr txBox="1"/>
          <p:nvPr>
            <p:ph idx="2" type="body"/>
          </p:nvPr>
        </p:nvSpPr>
        <p:spPr>
          <a:xfrm>
            <a:off x="1981200" y="76200"/>
            <a:ext cx="5661600" cy="914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500"/>
              </a:spcBef>
              <a:spcAft>
                <a:spcPts val="0"/>
              </a:spcAft>
              <a:buSzPts val="2800"/>
              <a:buNone/>
            </a:pPr>
            <a:r>
              <a:rPr lang="en-AU"/>
              <a:t>CEOS Biomass Protocol</a:t>
            </a:r>
            <a:br>
              <a:rPr lang="en-AU"/>
            </a:br>
            <a:endParaRPr b="0"/>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9" name="Shape 1359"/>
        <p:cNvGrpSpPr/>
        <p:nvPr/>
      </p:nvGrpSpPr>
      <p:grpSpPr>
        <a:xfrm>
          <a:off x="0" y="0"/>
          <a:ext cx="0" cy="0"/>
          <a:chOff x="0" y="0"/>
          <a:chExt cx="0" cy="0"/>
        </a:xfrm>
      </p:grpSpPr>
      <p:sp>
        <p:nvSpPr>
          <p:cNvPr id="1360" name="Google Shape;1360;g95b6e651c6_1_87"/>
          <p:cNvSpPr/>
          <p:nvPr>
            <p:ph idx="12" type="sldNum"/>
          </p:nvPr>
        </p:nvSpPr>
        <p:spPr>
          <a:xfrm>
            <a:off x="8763000" y="6629400"/>
            <a:ext cx="304800" cy="187200"/>
          </a:xfrm>
          <a:prstGeom prst="roundRect">
            <a:avLst>
              <a:gd fmla="val 16667" name="adj"/>
            </a:avLst>
          </a:prstGeom>
          <a:solidFill>
            <a:schemeClr val="lt1">
              <a:alpha val="46666"/>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AU"/>
              <a:t>‹#›</a:t>
            </a:fld>
            <a:endParaRPr/>
          </a:p>
        </p:txBody>
      </p:sp>
      <p:sp>
        <p:nvSpPr>
          <p:cNvPr id="1361" name="Google Shape;1361;g95b6e651c6_1_87"/>
          <p:cNvSpPr txBox="1"/>
          <p:nvPr>
            <p:ph idx="1" type="body"/>
          </p:nvPr>
        </p:nvSpPr>
        <p:spPr>
          <a:xfrm>
            <a:off x="76200" y="1600200"/>
            <a:ext cx="8991600" cy="5257800"/>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500"/>
              </a:spcBef>
              <a:spcAft>
                <a:spcPts val="0"/>
              </a:spcAft>
              <a:buClr>
                <a:schemeClr val="dk1"/>
              </a:buClr>
              <a:buSzPts val="1800"/>
              <a:buFont typeface="Calibri"/>
              <a:buChar char="❏"/>
            </a:pPr>
            <a:r>
              <a:rPr b="0" lang="en-AU" sz="1800">
                <a:solidFill>
                  <a:schemeClr val="dk1"/>
                </a:solidFill>
                <a:latin typeface="Calibri"/>
                <a:ea typeface="Calibri"/>
                <a:cs typeface="Calibri"/>
                <a:sym typeface="Calibri"/>
              </a:rPr>
              <a:t>Availability of Protocol document</a:t>
            </a:r>
            <a:endParaRPr b="0" sz="18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b="0" sz="1800">
              <a:solidFill>
                <a:schemeClr val="dk1"/>
              </a:solidFill>
              <a:latin typeface="Calibri"/>
              <a:ea typeface="Calibri"/>
              <a:cs typeface="Calibri"/>
              <a:sym typeface="Calibri"/>
            </a:endParaRPr>
          </a:p>
          <a:p>
            <a:pPr indent="-342900" lvl="0" marL="457200" rtl="0" algn="l">
              <a:lnSpc>
                <a:spcPct val="100000"/>
              </a:lnSpc>
              <a:spcBef>
                <a:spcPts val="500"/>
              </a:spcBef>
              <a:spcAft>
                <a:spcPts val="0"/>
              </a:spcAft>
              <a:buClr>
                <a:schemeClr val="dk1"/>
              </a:buClr>
              <a:buSzPts val="1800"/>
              <a:buFont typeface="Calibri"/>
              <a:buChar char="❏"/>
            </a:pPr>
            <a:r>
              <a:rPr b="0" lang="en-AU" sz="1800">
                <a:solidFill>
                  <a:schemeClr val="dk1"/>
                </a:solidFill>
                <a:latin typeface="Calibri"/>
                <a:ea typeface="Calibri"/>
                <a:cs typeface="Calibri"/>
                <a:sym typeface="Calibri"/>
              </a:rPr>
              <a:t>Desired outcome from CEOS Plenary</a:t>
            </a:r>
            <a:endParaRPr b="0" sz="1800">
              <a:solidFill>
                <a:schemeClr val="dk1"/>
              </a:solidFill>
              <a:latin typeface="Calibri"/>
              <a:ea typeface="Calibri"/>
              <a:cs typeface="Calibri"/>
              <a:sym typeface="Calibri"/>
            </a:endParaRPr>
          </a:p>
          <a:p>
            <a:pPr indent="-342900" lvl="1" marL="914400" rtl="0" algn="l">
              <a:lnSpc>
                <a:spcPct val="100000"/>
              </a:lnSpc>
              <a:spcBef>
                <a:spcPts val="500"/>
              </a:spcBef>
              <a:spcAft>
                <a:spcPts val="0"/>
              </a:spcAft>
              <a:buClr>
                <a:schemeClr val="dk1"/>
              </a:buClr>
              <a:buSzPts val="1800"/>
              <a:buFont typeface="Calibri"/>
              <a:buChar char="o"/>
            </a:pPr>
            <a:r>
              <a:rPr lang="en-AU" sz="1800">
                <a:solidFill>
                  <a:schemeClr val="dk1"/>
                </a:solidFill>
                <a:latin typeface="Calibri"/>
                <a:ea typeface="Calibri"/>
                <a:cs typeface="Calibri"/>
                <a:sym typeface="Calibri"/>
              </a:rPr>
              <a:t>Endorsement?</a:t>
            </a:r>
            <a:endParaRPr sz="1800">
              <a:solidFill>
                <a:schemeClr val="dk1"/>
              </a:solidFill>
              <a:latin typeface="Calibri"/>
              <a:ea typeface="Calibri"/>
              <a:cs typeface="Calibri"/>
              <a:sym typeface="Calibri"/>
            </a:endParaRPr>
          </a:p>
          <a:p>
            <a:pPr indent="0" lvl="0" marL="914400" rtl="0" algn="l">
              <a:lnSpc>
                <a:spcPct val="100000"/>
              </a:lnSpc>
              <a:spcBef>
                <a:spcPts val="500"/>
              </a:spcBef>
              <a:spcAft>
                <a:spcPts val="0"/>
              </a:spcAft>
              <a:buSzPts val="2000"/>
              <a:buNone/>
            </a:pPr>
            <a:r>
              <a:t/>
            </a:r>
            <a:endParaRPr sz="1800">
              <a:solidFill>
                <a:schemeClr val="dk1"/>
              </a:solidFill>
              <a:latin typeface="Calibri"/>
              <a:ea typeface="Calibri"/>
              <a:cs typeface="Calibri"/>
              <a:sym typeface="Calibri"/>
            </a:endParaRPr>
          </a:p>
          <a:p>
            <a:pPr indent="-342900" lvl="0" marL="457200" rtl="0" algn="l">
              <a:lnSpc>
                <a:spcPct val="100000"/>
              </a:lnSpc>
              <a:spcBef>
                <a:spcPts val="500"/>
              </a:spcBef>
              <a:spcAft>
                <a:spcPts val="0"/>
              </a:spcAft>
              <a:buClr>
                <a:schemeClr val="dk1"/>
              </a:buClr>
              <a:buSzPts val="1800"/>
              <a:buFont typeface="Calibri"/>
              <a:buChar char="❏"/>
            </a:pPr>
            <a:r>
              <a:rPr b="0" lang="en-AU" sz="1800">
                <a:solidFill>
                  <a:schemeClr val="dk1"/>
                </a:solidFill>
                <a:latin typeface="Calibri"/>
                <a:ea typeface="Calibri"/>
                <a:cs typeface="Calibri"/>
                <a:sym typeface="Calibri"/>
              </a:rPr>
              <a:t>Ground Reference Network </a:t>
            </a:r>
            <a:endParaRPr b="0" sz="1800">
              <a:solidFill>
                <a:schemeClr val="dk1"/>
              </a:solidFill>
              <a:latin typeface="Calibri"/>
              <a:ea typeface="Calibri"/>
              <a:cs typeface="Calibri"/>
              <a:sym typeface="Calibri"/>
            </a:endParaRPr>
          </a:p>
          <a:p>
            <a:pPr indent="-342900" lvl="1" marL="914400" rtl="0" algn="l">
              <a:lnSpc>
                <a:spcPct val="100000"/>
              </a:lnSpc>
              <a:spcBef>
                <a:spcPts val="500"/>
              </a:spcBef>
              <a:spcAft>
                <a:spcPts val="0"/>
              </a:spcAft>
              <a:buClr>
                <a:schemeClr val="dk1"/>
              </a:buClr>
              <a:buSzPts val="1800"/>
              <a:buFont typeface="Calibri"/>
              <a:buChar char="o"/>
            </a:pPr>
            <a:r>
              <a:rPr lang="en-AU" sz="1800">
                <a:solidFill>
                  <a:schemeClr val="dk1"/>
                </a:solidFill>
                <a:latin typeface="Calibri"/>
                <a:ea typeface="Calibri"/>
                <a:cs typeface="Calibri"/>
                <a:sym typeface="Calibri"/>
              </a:rPr>
              <a:t>Space agencies</a:t>
            </a:r>
            <a:endParaRPr sz="1800">
              <a:solidFill>
                <a:schemeClr val="dk1"/>
              </a:solidFill>
              <a:latin typeface="Calibri"/>
              <a:ea typeface="Calibri"/>
              <a:cs typeface="Calibri"/>
              <a:sym typeface="Calibri"/>
            </a:endParaRPr>
          </a:p>
          <a:p>
            <a:pPr indent="-342900" lvl="1" marL="914400" rtl="0" algn="l">
              <a:lnSpc>
                <a:spcPct val="100000"/>
              </a:lnSpc>
              <a:spcBef>
                <a:spcPts val="500"/>
              </a:spcBef>
              <a:spcAft>
                <a:spcPts val="0"/>
              </a:spcAft>
              <a:buClr>
                <a:schemeClr val="dk1"/>
              </a:buClr>
              <a:buSzPts val="1800"/>
              <a:buFont typeface="Calibri"/>
              <a:buChar char="o"/>
            </a:pPr>
            <a:r>
              <a:rPr lang="en-AU" sz="1800">
                <a:solidFill>
                  <a:schemeClr val="dk1"/>
                </a:solidFill>
                <a:latin typeface="Calibri"/>
                <a:ea typeface="Calibri"/>
                <a:cs typeface="Calibri"/>
                <a:sym typeface="Calibri"/>
              </a:rPr>
              <a:t>User groups, inc GFOI</a:t>
            </a:r>
            <a:endParaRPr sz="1800">
              <a:solidFill>
                <a:schemeClr val="dk1"/>
              </a:solidFill>
              <a:latin typeface="Calibri"/>
              <a:ea typeface="Calibri"/>
              <a:cs typeface="Calibri"/>
              <a:sym typeface="Calibri"/>
            </a:endParaRPr>
          </a:p>
          <a:p>
            <a:pPr indent="-342900" lvl="1" marL="914400" rtl="0" algn="l">
              <a:lnSpc>
                <a:spcPct val="100000"/>
              </a:lnSpc>
              <a:spcBef>
                <a:spcPts val="500"/>
              </a:spcBef>
              <a:spcAft>
                <a:spcPts val="0"/>
              </a:spcAft>
              <a:buClr>
                <a:schemeClr val="dk1"/>
              </a:buClr>
              <a:buSzPts val="1800"/>
              <a:buFont typeface="Calibri"/>
              <a:buChar char="o"/>
            </a:pPr>
            <a:r>
              <a:rPr lang="en-AU" sz="1800">
                <a:solidFill>
                  <a:schemeClr val="dk1"/>
                </a:solidFill>
                <a:latin typeface="Calibri"/>
                <a:ea typeface="Calibri"/>
                <a:cs typeface="Calibri"/>
                <a:sym typeface="Calibri"/>
              </a:rPr>
              <a:t>GST relevance</a:t>
            </a:r>
            <a:endParaRPr sz="1800">
              <a:solidFill>
                <a:schemeClr val="dk1"/>
              </a:solidFill>
              <a:latin typeface="Calibri"/>
              <a:ea typeface="Calibri"/>
              <a:cs typeface="Calibri"/>
              <a:sym typeface="Calibri"/>
            </a:endParaRPr>
          </a:p>
          <a:p>
            <a:pPr indent="0" lvl="0" marL="914400" rtl="0" algn="l">
              <a:lnSpc>
                <a:spcPct val="100000"/>
              </a:lnSpc>
              <a:spcBef>
                <a:spcPts val="500"/>
              </a:spcBef>
              <a:spcAft>
                <a:spcPts val="0"/>
              </a:spcAft>
              <a:buSzPts val="2000"/>
              <a:buNone/>
            </a:pPr>
            <a:r>
              <a:t/>
            </a:r>
            <a:endParaRPr sz="18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b="0" sz="18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b="0" i="1" sz="1800">
              <a:solidFill>
                <a:schemeClr val="dk1"/>
              </a:solidFill>
              <a:latin typeface="Calibri"/>
              <a:ea typeface="Calibri"/>
              <a:cs typeface="Calibri"/>
              <a:sym typeface="Calibri"/>
            </a:endParaRPr>
          </a:p>
          <a:p>
            <a:pPr indent="0" lvl="0" marL="457200" rtl="0" algn="l">
              <a:lnSpc>
                <a:spcPct val="100000"/>
              </a:lnSpc>
              <a:spcBef>
                <a:spcPts val="500"/>
              </a:spcBef>
              <a:spcAft>
                <a:spcPts val="0"/>
              </a:spcAft>
              <a:buSzPts val="2000"/>
              <a:buNone/>
            </a:pPr>
            <a:r>
              <a:t/>
            </a:r>
            <a:endParaRPr sz="1800">
              <a:solidFill>
                <a:srgbClr val="FF0000"/>
              </a:solidFill>
              <a:latin typeface="Calibri"/>
              <a:ea typeface="Calibri"/>
              <a:cs typeface="Calibri"/>
              <a:sym typeface="Calibri"/>
            </a:endParaRPr>
          </a:p>
          <a:p>
            <a:pPr indent="0" lvl="0" marL="0" rtl="0" algn="l">
              <a:lnSpc>
                <a:spcPct val="100000"/>
              </a:lnSpc>
              <a:spcBef>
                <a:spcPts val="500"/>
              </a:spcBef>
              <a:spcAft>
                <a:spcPts val="0"/>
              </a:spcAft>
              <a:buSzPts val="2000"/>
              <a:buNone/>
            </a:pPr>
            <a:r>
              <a:t/>
            </a:r>
            <a:endParaRPr b="0" sz="1800">
              <a:solidFill>
                <a:schemeClr val="dk1"/>
              </a:solidFill>
              <a:latin typeface="Calibri"/>
              <a:ea typeface="Calibri"/>
              <a:cs typeface="Calibri"/>
              <a:sym typeface="Calibri"/>
            </a:endParaRPr>
          </a:p>
        </p:txBody>
      </p:sp>
      <p:sp>
        <p:nvSpPr>
          <p:cNvPr id="1362" name="Google Shape;1362;g95b6e651c6_1_87"/>
          <p:cNvSpPr txBox="1"/>
          <p:nvPr>
            <p:ph idx="2" type="body"/>
          </p:nvPr>
        </p:nvSpPr>
        <p:spPr>
          <a:xfrm>
            <a:off x="1981200" y="76200"/>
            <a:ext cx="5661600" cy="914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500"/>
              </a:spcBef>
              <a:spcAft>
                <a:spcPts val="0"/>
              </a:spcAft>
              <a:buSzPts val="2800"/>
              <a:buNone/>
            </a:pPr>
            <a:r>
              <a:rPr lang="en-AU"/>
              <a:t>CEOS Biomass Protocol</a:t>
            </a:r>
            <a:br>
              <a:rPr lang="en-AU"/>
            </a:br>
            <a:r>
              <a:rPr b="0" lang="en-AU"/>
              <a:t>Points to address - SIT team list</a:t>
            </a:r>
            <a:endParaRPr b="0"/>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6" name="Shape 1366"/>
        <p:cNvGrpSpPr/>
        <p:nvPr/>
      </p:nvGrpSpPr>
      <p:grpSpPr>
        <a:xfrm>
          <a:off x="0" y="0"/>
          <a:ext cx="0" cy="0"/>
          <a:chOff x="0" y="0"/>
          <a:chExt cx="0" cy="0"/>
        </a:xfrm>
      </p:grpSpPr>
      <p:sp>
        <p:nvSpPr>
          <p:cNvPr id="1367" name="Google Shape;1367;g97a3ab8db5_0_13"/>
          <p:cNvSpPr/>
          <p:nvPr>
            <p:ph idx="12" type="sldNum"/>
          </p:nvPr>
        </p:nvSpPr>
        <p:spPr>
          <a:xfrm>
            <a:off x="8763000" y="6629400"/>
            <a:ext cx="304800" cy="187200"/>
          </a:xfrm>
          <a:prstGeom prst="roundRect">
            <a:avLst>
              <a:gd fmla="val 16667" name="adj"/>
            </a:avLst>
          </a:prstGeom>
          <a:solidFill>
            <a:schemeClr val="lt1">
              <a:alpha val="4667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Clr>
                <a:srgbClr val="000000"/>
              </a:buClr>
              <a:buSzPts val="1100"/>
              <a:buFont typeface="Arial"/>
              <a:buNone/>
            </a:pPr>
            <a:fld id="{00000000-1234-1234-1234-123412341234}" type="slidenum">
              <a:rPr lang="en-AU"/>
              <a:t>‹#›</a:t>
            </a:fld>
            <a:endParaRPr/>
          </a:p>
        </p:txBody>
      </p:sp>
      <p:sp>
        <p:nvSpPr>
          <p:cNvPr id="1368" name="Google Shape;1368;g97a3ab8db5_0_13"/>
          <p:cNvSpPr txBox="1"/>
          <p:nvPr>
            <p:ph idx="2" type="body"/>
          </p:nvPr>
        </p:nvSpPr>
        <p:spPr>
          <a:xfrm>
            <a:off x="1981200" y="76200"/>
            <a:ext cx="5661600" cy="914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500"/>
              </a:spcBef>
              <a:spcAft>
                <a:spcPts val="0"/>
              </a:spcAft>
              <a:buSzPts val="2800"/>
              <a:buNone/>
            </a:pPr>
            <a:r>
              <a:rPr lang="en-AU"/>
              <a:t>CEOS Biomass Protocol</a:t>
            </a:r>
            <a:br>
              <a:rPr lang="en-AU"/>
            </a:br>
            <a:r>
              <a:rPr b="0" lang="en-AU"/>
              <a:t>Revisit Laura’s slide...</a:t>
            </a:r>
            <a:endParaRPr b="0"/>
          </a:p>
        </p:txBody>
      </p:sp>
      <p:pic>
        <p:nvPicPr>
          <p:cNvPr id="1369" name="Google Shape;1369;g97a3ab8db5_0_13"/>
          <p:cNvPicPr preferRelativeResize="0"/>
          <p:nvPr/>
        </p:nvPicPr>
        <p:blipFill>
          <a:blip r:embed="rId3">
            <a:alphaModFix/>
          </a:blip>
          <a:stretch>
            <a:fillRect/>
          </a:stretch>
        </p:blipFill>
        <p:spPr>
          <a:xfrm>
            <a:off x="152400" y="1391150"/>
            <a:ext cx="8839203" cy="5162922"/>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3" name="Shape 1373"/>
        <p:cNvGrpSpPr/>
        <p:nvPr/>
      </p:nvGrpSpPr>
      <p:grpSpPr>
        <a:xfrm>
          <a:off x="0" y="0"/>
          <a:ext cx="0" cy="0"/>
          <a:chOff x="0" y="0"/>
          <a:chExt cx="0" cy="0"/>
        </a:xfrm>
      </p:grpSpPr>
      <p:sp>
        <p:nvSpPr>
          <p:cNvPr id="1374" name="Google Shape;1374;g916e58ef88_0_112"/>
          <p:cNvSpPr txBox="1"/>
          <p:nvPr>
            <p:ph type="title"/>
          </p:nvPr>
        </p:nvSpPr>
        <p:spPr>
          <a:xfrm>
            <a:off x="622802" y="2765500"/>
            <a:ext cx="6720600" cy="993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3000"/>
              <a:buFont typeface="Arial"/>
              <a:buNone/>
            </a:pPr>
            <a:r>
              <a:rPr b="1" i="0" lang="en-AU" sz="3000" u="none" cap="none" strike="noStrike">
                <a:solidFill>
                  <a:schemeClr val="lt1"/>
                </a:solidFill>
                <a:latin typeface="Helvetica Neue"/>
                <a:ea typeface="Helvetica Neue"/>
                <a:cs typeface="Helvetica Neue"/>
                <a:sym typeface="Helvetica Neue"/>
              </a:rPr>
              <a:t>ECVI 3.0 &amp; Use Case Development</a:t>
            </a:r>
            <a:endParaRPr b="1" i="0" sz="3000" u="none" cap="none" strike="noStrike">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rPr b="1" i="0" lang="en-AU" sz="2400" u="none" cap="none" strike="noStrike">
                <a:solidFill>
                  <a:srgbClr val="93C47D"/>
                </a:solidFill>
                <a:latin typeface="Helvetica Neue"/>
                <a:ea typeface="Helvetica Neue"/>
                <a:cs typeface="Helvetica Neue"/>
                <a:sym typeface="Helvetica Neue"/>
              </a:rPr>
              <a:t>WGClimate</a:t>
            </a:r>
            <a:br>
              <a:rPr b="1" i="0" lang="en-AU" sz="3000" u="none" cap="none" strike="noStrike">
                <a:solidFill>
                  <a:srgbClr val="93C47D"/>
                </a:solidFill>
                <a:latin typeface="Helvetica Neue"/>
                <a:ea typeface="Helvetica Neue"/>
                <a:cs typeface="Helvetica Neue"/>
                <a:sym typeface="Helvetica Neue"/>
              </a:rPr>
            </a:br>
            <a:endParaRPr b="1" i="0" sz="3000" u="none" cap="none" strike="noStrike">
              <a:solidFill>
                <a:srgbClr val="93C47D"/>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400"/>
              <a:buFont typeface="Arial"/>
              <a:buNone/>
            </a:pPr>
            <a:r>
              <a:rPr b="1" i="0" lang="en-AU" sz="2400" u="none" cap="none" strike="noStrike">
                <a:solidFill>
                  <a:srgbClr val="FFFFFF"/>
                </a:solidFill>
                <a:latin typeface="Helvetica Neue"/>
                <a:ea typeface="Helvetica Neue"/>
                <a:cs typeface="Helvetica Neue"/>
                <a:sym typeface="Helvetica Neue"/>
              </a:rPr>
              <a:t>Jörg Schulz</a:t>
            </a:r>
            <a:endParaRPr b="1" i="0" sz="24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FFFFFF"/>
              </a:solidFill>
              <a:latin typeface="Helvetica Neue"/>
              <a:ea typeface="Helvetica Neue"/>
              <a:cs typeface="Helvetica Neue"/>
              <a:sym typeface="Helvetica Neue"/>
            </a:endParaRPr>
          </a:p>
        </p:txBody>
      </p:sp>
      <p:sp>
        <p:nvSpPr>
          <p:cNvPr id="1375" name="Google Shape;1375;g916e58ef88_0_112"/>
          <p:cNvSpPr/>
          <p:nvPr/>
        </p:nvSpPr>
        <p:spPr>
          <a:xfrm>
            <a:off x="648539" y="4820700"/>
            <a:ext cx="4810800" cy="25416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a:p>
            <a:pPr indent="0" lvl="0" marL="0" marR="0" rtl="0" algn="l">
              <a:lnSpc>
                <a:spcPct val="150000"/>
              </a:lnSpc>
              <a:spcBef>
                <a:spcPts val="0"/>
              </a:spcBef>
              <a:spcAft>
                <a:spcPts val="0"/>
              </a:spcAft>
              <a:buClr>
                <a:schemeClr val="dk1"/>
              </a:buClr>
              <a:buSzPts val="1800"/>
              <a:buFont typeface="Arial"/>
              <a:buNone/>
            </a:pPr>
            <a:r>
              <a:rPr b="0" i="0" lang="en-AU" sz="1800" u="none" cap="none" strike="noStrike">
                <a:solidFill>
                  <a:schemeClr val="lt1"/>
                </a:solidFill>
                <a:latin typeface="Arial"/>
                <a:ea typeface="Arial"/>
                <a:cs typeface="Arial"/>
                <a:sym typeface="Arial"/>
              </a:rPr>
              <a:t>CEOS SIT Technical Workshop 2020</a:t>
            </a:r>
            <a:endParaRPr b="0" i="0" sz="14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dk1"/>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p:txBody>
      </p:sp>
      <p:pic>
        <p:nvPicPr>
          <p:cNvPr id="1376" name="Google Shape;1376;g916e58ef88_0_112"/>
          <p:cNvPicPr preferRelativeResize="0"/>
          <p:nvPr/>
        </p:nvPicPr>
        <p:blipFill rotWithShape="1">
          <a:blip r:embed="rId3">
            <a:alphaModFix/>
          </a:blip>
          <a:srcRect b="0" l="0" r="0" t="0"/>
          <a:stretch/>
        </p:blipFill>
        <p:spPr>
          <a:xfrm>
            <a:off x="622789" y="1217405"/>
            <a:ext cx="2507906" cy="993132"/>
          </a:xfrm>
          <a:prstGeom prst="rect">
            <a:avLst/>
          </a:prstGeom>
          <a:noFill/>
          <a:ln>
            <a:noFill/>
          </a:ln>
        </p:spPr>
      </p:pic>
      <p:sp>
        <p:nvSpPr>
          <p:cNvPr id="1377" name="Google Shape;1377;g916e58ef88_0_112"/>
          <p:cNvSpPr txBox="1"/>
          <p:nvPr/>
        </p:nvSpPr>
        <p:spPr>
          <a:xfrm>
            <a:off x="622789" y="2246634"/>
            <a:ext cx="2806200" cy="210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50"/>
              <a:buFont typeface="Arial"/>
              <a:buNone/>
            </a:pPr>
            <a:r>
              <a:rPr b="1" i="0" lang="en-AU" sz="1050" u="none" cap="none" strike="noStrike">
                <a:solidFill>
                  <a:schemeClr val="lt1"/>
                </a:solidFill>
                <a:latin typeface="Helvetica Neue"/>
                <a:ea typeface="Helvetica Neue"/>
                <a:cs typeface="Helvetica Neue"/>
                <a:sym typeface="Helvetica Neue"/>
              </a:rPr>
              <a:t>Committee on Earth Observation Satellites</a:t>
            </a:r>
            <a:endParaRPr b="0" i="0" sz="1400" u="none" cap="none" strike="noStrike">
              <a:solidFill>
                <a:srgbClr val="000000"/>
              </a:solidFill>
              <a:latin typeface="Arial"/>
              <a:ea typeface="Arial"/>
              <a:cs typeface="Arial"/>
              <a:sym typeface="Arial"/>
            </a:endParaRPr>
          </a:p>
        </p:txBody>
      </p:sp>
      <p:sp>
        <p:nvSpPr>
          <p:cNvPr id="1378" name="Google Shape;1378;g916e58ef88_0_112"/>
          <p:cNvSpPr/>
          <p:nvPr/>
        </p:nvSpPr>
        <p:spPr>
          <a:xfrm>
            <a:off x="7819825" y="330575"/>
            <a:ext cx="1067100" cy="1067100"/>
          </a:xfrm>
          <a:prstGeom prst="star12">
            <a:avLst>
              <a:gd fmla="val 37500" name="adj"/>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AU" sz="1400" u="none" cap="none" strike="noStrike">
                <a:solidFill>
                  <a:srgbClr val="000000"/>
                </a:solidFill>
                <a:latin typeface="Arial"/>
                <a:ea typeface="Arial"/>
                <a:cs typeface="Arial"/>
                <a:sym typeface="Arial"/>
              </a:rPr>
              <a:t>20 mins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2" name="Shape 1382"/>
        <p:cNvGrpSpPr/>
        <p:nvPr/>
      </p:nvGrpSpPr>
      <p:grpSpPr>
        <a:xfrm>
          <a:off x="0" y="0"/>
          <a:ext cx="0" cy="0"/>
          <a:chOff x="0" y="0"/>
          <a:chExt cx="0" cy="0"/>
        </a:xfrm>
      </p:grpSpPr>
      <p:sp>
        <p:nvSpPr>
          <p:cNvPr id="1383" name="Google Shape;1383;g9771213e26_0_31"/>
          <p:cNvSpPr txBox="1"/>
          <p:nvPr>
            <p:ph idx="1" type="body"/>
          </p:nvPr>
        </p:nvSpPr>
        <p:spPr>
          <a:xfrm>
            <a:off x="76200" y="1219200"/>
            <a:ext cx="8991600" cy="5257800"/>
          </a:xfrm>
          <a:prstGeom prst="rect">
            <a:avLst/>
          </a:prstGeom>
          <a:noFill/>
          <a:ln>
            <a:noFill/>
          </a:ln>
        </p:spPr>
        <p:txBody>
          <a:bodyPr anchorCtr="0" anchor="ctr" bIns="45700" lIns="91425" spcFirstLastPara="1" rIns="91425" wrap="square" tIns="45700">
            <a:noAutofit/>
          </a:bodyPr>
          <a:lstStyle/>
          <a:p>
            <a:pPr indent="-355600" lvl="0" marL="457200" marR="0" rtl="0" algn="l">
              <a:lnSpc>
                <a:spcPct val="100000"/>
              </a:lnSpc>
              <a:spcBef>
                <a:spcPts val="500"/>
              </a:spcBef>
              <a:spcAft>
                <a:spcPts val="0"/>
              </a:spcAft>
              <a:buClr>
                <a:srgbClr val="002569"/>
              </a:buClr>
              <a:buSzPts val="2000"/>
              <a:buFont typeface="Arial"/>
              <a:buChar char="•"/>
            </a:pPr>
            <a:r>
              <a:rPr b="0" lang="en-AU">
                <a:solidFill>
                  <a:srgbClr val="002060"/>
                </a:solidFill>
              </a:rPr>
              <a:t>Until October 2020 (CEOS Plenary)</a:t>
            </a:r>
            <a:endParaRPr b="0">
              <a:solidFill>
                <a:srgbClr val="002060"/>
              </a:solidFill>
            </a:endParaRPr>
          </a:p>
          <a:p>
            <a:pPr indent="-355600" lvl="0" marL="457200" marR="0" rtl="0" algn="l">
              <a:lnSpc>
                <a:spcPct val="100000"/>
              </a:lnSpc>
              <a:spcBef>
                <a:spcPts val="500"/>
              </a:spcBef>
              <a:spcAft>
                <a:spcPts val="0"/>
              </a:spcAft>
              <a:buClr>
                <a:srgbClr val="002569"/>
              </a:buClr>
              <a:buSzPts val="2000"/>
              <a:buFont typeface="Arial"/>
              <a:buChar char="•"/>
            </a:pPr>
            <a:r>
              <a:rPr b="0" lang="en-AU">
                <a:solidFill>
                  <a:srgbClr val="002060"/>
                </a:solidFill>
              </a:rPr>
              <a:t>Chair:		Jörg Schulz (EUMETSAT)</a:t>
            </a:r>
            <a:endParaRPr/>
          </a:p>
          <a:p>
            <a:pPr indent="-355600" lvl="0" marL="457200" marR="0" rtl="0" algn="l">
              <a:lnSpc>
                <a:spcPct val="100000"/>
              </a:lnSpc>
              <a:spcBef>
                <a:spcPts val="500"/>
              </a:spcBef>
              <a:spcAft>
                <a:spcPts val="0"/>
              </a:spcAft>
              <a:buClr>
                <a:srgbClr val="002569"/>
              </a:buClr>
              <a:buSzPts val="2000"/>
              <a:buFont typeface="Arial"/>
              <a:buChar char="•"/>
            </a:pPr>
            <a:r>
              <a:rPr b="0" lang="en-AU">
                <a:solidFill>
                  <a:srgbClr val="002060"/>
                </a:solidFill>
              </a:rPr>
              <a:t>Vice Chair:		Albrecht von Bargen (DLR)</a:t>
            </a:r>
            <a:endParaRPr b="0">
              <a:solidFill>
                <a:srgbClr val="002060"/>
              </a:solidFill>
            </a:endParaRPr>
          </a:p>
          <a:p>
            <a:pPr indent="-355600" lvl="0" marL="457200" marR="0" rtl="0" algn="l">
              <a:lnSpc>
                <a:spcPct val="100000"/>
              </a:lnSpc>
              <a:spcBef>
                <a:spcPts val="500"/>
              </a:spcBef>
              <a:spcAft>
                <a:spcPts val="0"/>
              </a:spcAft>
              <a:buClr>
                <a:srgbClr val="002569"/>
              </a:buClr>
              <a:buSzPts val="2000"/>
              <a:buFont typeface="Arial"/>
              <a:buChar char="•"/>
            </a:pPr>
            <a:r>
              <a:rPr b="0" lang="en-AU">
                <a:solidFill>
                  <a:srgbClr val="002060"/>
                </a:solidFill>
              </a:rPr>
              <a:t>October 2020 – October 2022</a:t>
            </a:r>
            <a:endParaRPr b="0">
              <a:solidFill>
                <a:srgbClr val="002060"/>
              </a:solidFill>
            </a:endParaRPr>
          </a:p>
          <a:p>
            <a:pPr indent="-355600" lvl="0" marL="457200" marR="0" rtl="0" algn="l">
              <a:lnSpc>
                <a:spcPct val="100000"/>
              </a:lnSpc>
              <a:spcBef>
                <a:spcPts val="500"/>
              </a:spcBef>
              <a:spcAft>
                <a:spcPts val="0"/>
              </a:spcAft>
              <a:buClr>
                <a:srgbClr val="002569"/>
              </a:buClr>
              <a:buSzPts val="2000"/>
              <a:buFont typeface="Arial"/>
              <a:buChar char="•"/>
            </a:pPr>
            <a:r>
              <a:rPr b="0" lang="en-AU">
                <a:solidFill>
                  <a:srgbClr val="002060"/>
                </a:solidFill>
              </a:rPr>
              <a:t>Chair:		Albrecht von Bargen</a:t>
            </a:r>
            <a:endParaRPr b="0">
              <a:solidFill>
                <a:srgbClr val="002060"/>
              </a:solidFill>
            </a:endParaRPr>
          </a:p>
          <a:p>
            <a:pPr indent="-355600" lvl="0" marL="457200" marR="0" rtl="0" algn="l">
              <a:lnSpc>
                <a:spcPct val="100000"/>
              </a:lnSpc>
              <a:spcBef>
                <a:spcPts val="500"/>
              </a:spcBef>
              <a:spcAft>
                <a:spcPts val="0"/>
              </a:spcAft>
              <a:buClr>
                <a:srgbClr val="002569"/>
              </a:buClr>
              <a:buSzPts val="2000"/>
              <a:buFont typeface="Arial"/>
              <a:buChar char="•"/>
            </a:pPr>
            <a:r>
              <a:rPr b="0" lang="en-AU">
                <a:solidFill>
                  <a:srgbClr val="002060"/>
                </a:solidFill>
              </a:rPr>
              <a:t>Vice Chair:		Nomination Proposal at WGCL#12</a:t>
            </a:r>
            <a:endParaRPr/>
          </a:p>
          <a:p>
            <a:pPr indent="-228600" lvl="0" marL="457200" marR="0" rtl="0" algn="l">
              <a:lnSpc>
                <a:spcPct val="100000"/>
              </a:lnSpc>
              <a:spcBef>
                <a:spcPts val="500"/>
              </a:spcBef>
              <a:spcAft>
                <a:spcPts val="0"/>
              </a:spcAft>
              <a:buClr>
                <a:srgbClr val="002569"/>
              </a:buClr>
              <a:buSzPts val="2000"/>
              <a:buFont typeface="Arial"/>
              <a:buNone/>
            </a:pPr>
            <a:r>
              <a:t/>
            </a:r>
            <a:endParaRPr b="0">
              <a:solidFill>
                <a:srgbClr val="002060"/>
              </a:solidFill>
            </a:endParaRPr>
          </a:p>
          <a:p>
            <a:pPr indent="-355600" lvl="0" marL="457200" marR="0" rtl="0" algn="l">
              <a:lnSpc>
                <a:spcPct val="100000"/>
              </a:lnSpc>
              <a:spcBef>
                <a:spcPts val="500"/>
              </a:spcBef>
              <a:spcAft>
                <a:spcPts val="0"/>
              </a:spcAft>
              <a:buClr>
                <a:srgbClr val="002569"/>
              </a:buClr>
              <a:buSzPts val="2000"/>
              <a:buFont typeface="Arial"/>
              <a:buChar char="•"/>
            </a:pPr>
            <a:r>
              <a:rPr b="0" lang="en-AU">
                <a:solidFill>
                  <a:srgbClr val="002060"/>
                </a:solidFill>
              </a:rPr>
              <a:t>WGClimate received nomination letter from NOAA for Jeff Privette;</a:t>
            </a:r>
            <a:endParaRPr b="0">
              <a:solidFill>
                <a:srgbClr val="002060"/>
              </a:solidFill>
            </a:endParaRPr>
          </a:p>
          <a:p>
            <a:pPr indent="-355600" lvl="0" marL="457200" marR="0" rtl="0" algn="l">
              <a:lnSpc>
                <a:spcPct val="100000"/>
              </a:lnSpc>
              <a:spcBef>
                <a:spcPts val="500"/>
              </a:spcBef>
              <a:spcAft>
                <a:spcPts val="0"/>
              </a:spcAft>
              <a:buClr>
                <a:srgbClr val="002569"/>
              </a:buClr>
              <a:buSzPts val="2000"/>
              <a:buFont typeface="Arial"/>
              <a:buChar char="•"/>
            </a:pPr>
            <a:r>
              <a:rPr b="0" lang="en-AU">
                <a:solidFill>
                  <a:srgbClr val="002060"/>
                </a:solidFill>
              </a:rPr>
              <a:t>WGClimate #12 in May 2020 has unanimously recommended Jeff Privette as next WGClimate Vice Chair becoming Chair in November 2022;</a:t>
            </a:r>
            <a:endParaRPr b="0">
              <a:solidFill>
                <a:srgbClr val="002060"/>
              </a:solidFill>
            </a:endParaRPr>
          </a:p>
          <a:p>
            <a:pPr indent="-355600" lvl="0" marL="457200" marR="0" rtl="0" algn="l">
              <a:lnSpc>
                <a:spcPct val="100000"/>
              </a:lnSpc>
              <a:spcBef>
                <a:spcPts val="500"/>
              </a:spcBef>
              <a:spcAft>
                <a:spcPts val="0"/>
              </a:spcAft>
              <a:buClr>
                <a:srgbClr val="002569"/>
              </a:buClr>
              <a:buSzPts val="2000"/>
              <a:buFont typeface="Arial"/>
              <a:buChar char="•"/>
            </a:pPr>
            <a:r>
              <a:rPr b="0" lang="en-AU">
                <a:solidFill>
                  <a:srgbClr val="002060"/>
                </a:solidFill>
              </a:rPr>
              <a:t>CGMS-48 Plenary has endorsed this proposal;</a:t>
            </a:r>
            <a:endParaRPr b="0">
              <a:solidFill>
                <a:srgbClr val="002060"/>
              </a:solidFill>
            </a:endParaRPr>
          </a:p>
          <a:p>
            <a:pPr indent="-355600" lvl="0" marL="457200" marR="0" rtl="0" algn="l">
              <a:lnSpc>
                <a:spcPct val="100000"/>
              </a:lnSpc>
              <a:spcBef>
                <a:spcPts val="500"/>
              </a:spcBef>
              <a:spcAft>
                <a:spcPts val="0"/>
              </a:spcAft>
              <a:buClr>
                <a:srgbClr val="002569"/>
              </a:buClr>
              <a:buSzPts val="2000"/>
              <a:buFont typeface="Arial"/>
              <a:buChar char="•"/>
            </a:pPr>
            <a:r>
              <a:rPr b="0" lang="en-AU">
                <a:solidFill>
                  <a:srgbClr val="002060"/>
                </a:solidFill>
              </a:rPr>
              <a:t>CEOS Plenary is asked to endorse the proposal as well.</a:t>
            </a:r>
            <a:endParaRPr/>
          </a:p>
          <a:p>
            <a:pPr indent="-228600" lvl="0" marL="457200" marR="0" rtl="0" algn="l">
              <a:lnSpc>
                <a:spcPct val="100000"/>
              </a:lnSpc>
              <a:spcBef>
                <a:spcPts val="500"/>
              </a:spcBef>
              <a:spcAft>
                <a:spcPts val="0"/>
              </a:spcAft>
              <a:buClr>
                <a:srgbClr val="002569"/>
              </a:buClr>
              <a:buSzPts val="2000"/>
              <a:buFont typeface="Arial"/>
              <a:buNone/>
            </a:pPr>
            <a:r>
              <a:t/>
            </a:r>
            <a:endParaRPr sz="1500">
              <a:solidFill>
                <a:srgbClr val="002060"/>
              </a:solidFill>
            </a:endParaRPr>
          </a:p>
        </p:txBody>
      </p:sp>
      <p:sp>
        <p:nvSpPr>
          <p:cNvPr id="1384" name="Google Shape;1384;g9771213e26_0_31"/>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100000"/>
              </a:lnSpc>
              <a:spcBef>
                <a:spcPts val="500"/>
              </a:spcBef>
              <a:spcAft>
                <a:spcPts val="0"/>
              </a:spcAft>
              <a:buClr>
                <a:schemeClr val="lt1"/>
              </a:buClr>
              <a:buSzPts val="2800"/>
              <a:buFont typeface="Arial"/>
              <a:buNone/>
            </a:pPr>
            <a:r>
              <a:rPr lang="en-AU"/>
              <a:t>JWG Climate Leadership</a:t>
            </a:r>
            <a:endParaRPr/>
          </a:p>
        </p:txBody>
      </p:sp>
      <p:pic>
        <p:nvPicPr>
          <p:cNvPr descr="C:\Users\schulz\AppData\Local\Microsoft\Windows\INetCache\Content.Word\DW8A5243_Ausschnitt.jpg" id="1385" name="Google Shape;1385;g9771213e26_0_31"/>
          <p:cNvPicPr preferRelativeResize="0"/>
          <p:nvPr/>
        </p:nvPicPr>
        <p:blipFill rotWithShape="1">
          <a:blip r:embed="rId3">
            <a:alphaModFix/>
          </a:blip>
          <a:srcRect b="0" l="0" r="0" t="0"/>
          <a:stretch/>
        </p:blipFill>
        <p:spPr>
          <a:xfrm>
            <a:off x="7405154" y="2666628"/>
            <a:ext cx="1002273" cy="1290055"/>
          </a:xfrm>
          <a:prstGeom prst="rect">
            <a:avLst/>
          </a:prstGeom>
          <a:noFill/>
          <a:ln>
            <a:noFill/>
          </a:ln>
        </p:spPr>
      </p:pic>
      <p:pic>
        <p:nvPicPr>
          <p:cNvPr id="1386" name="Google Shape;1386;g9771213e26_0_31"/>
          <p:cNvPicPr preferRelativeResize="0"/>
          <p:nvPr/>
        </p:nvPicPr>
        <p:blipFill rotWithShape="1">
          <a:blip r:embed="rId4">
            <a:alphaModFix/>
          </a:blip>
          <a:srcRect b="58264" l="38055" r="45773" t="14400"/>
          <a:stretch/>
        </p:blipFill>
        <p:spPr>
          <a:xfrm>
            <a:off x="6290490" y="1402801"/>
            <a:ext cx="996892" cy="1263827"/>
          </a:xfrm>
          <a:prstGeom prst="rect">
            <a:avLst/>
          </a:prstGeom>
          <a:noFill/>
          <a:ln>
            <a:noFill/>
          </a:ln>
        </p:spPr>
      </p:pic>
      <p:pic>
        <p:nvPicPr>
          <p:cNvPr id="1387" name="Google Shape;1387;g9771213e26_0_31"/>
          <p:cNvPicPr preferRelativeResize="0"/>
          <p:nvPr/>
        </p:nvPicPr>
        <p:blipFill rotWithShape="1">
          <a:blip r:embed="rId5">
            <a:alphaModFix/>
          </a:blip>
          <a:srcRect b="0" l="0" r="0" t="0"/>
          <a:stretch/>
        </p:blipFill>
        <p:spPr>
          <a:xfrm>
            <a:off x="7563092" y="5161998"/>
            <a:ext cx="1315008" cy="1315008"/>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1" name="Shape 1391"/>
        <p:cNvGrpSpPr/>
        <p:nvPr/>
      </p:nvGrpSpPr>
      <p:grpSpPr>
        <a:xfrm>
          <a:off x="0" y="0"/>
          <a:ext cx="0" cy="0"/>
          <a:chOff x="0" y="0"/>
          <a:chExt cx="0" cy="0"/>
        </a:xfrm>
      </p:grpSpPr>
      <p:sp>
        <p:nvSpPr>
          <p:cNvPr id="1392" name="Google Shape;1392;g9771213e26_0_39"/>
          <p:cNvSpPr txBox="1"/>
          <p:nvPr>
            <p:ph idx="1" type="body"/>
          </p:nvPr>
        </p:nvSpPr>
        <p:spPr>
          <a:xfrm>
            <a:off x="76200" y="1219200"/>
            <a:ext cx="8991600" cy="5257800"/>
          </a:xfrm>
          <a:prstGeom prst="rect">
            <a:avLst/>
          </a:prstGeom>
          <a:noFill/>
          <a:ln>
            <a:noFill/>
          </a:ln>
        </p:spPr>
        <p:txBody>
          <a:bodyPr anchorCtr="0" anchor="t" bIns="45700" lIns="91425" spcFirstLastPara="1" rIns="91425" wrap="square" tIns="45700">
            <a:noAutofit/>
          </a:bodyPr>
          <a:lstStyle/>
          <a:p>
            <a:pPr indent="-355600" lvl="0" marL="457200" rtl="0" algn="l">
              <a:lnSpc>
                <a:spcPct val="100000"/>
              </a:lnSpc>
              <a:spcBef>
                <a:spcPts val="500"/>
              </a:spcBef>
              <a:spcAft>
                <a:spcPts val="0"/>
              </a:spcAft>
              <a:buClr>
                <a:srgbClr val="002060"/>
              </a:buClr>
              <a:buSzPts val="2000"/>
              <a:buChar char="•"/>
            </a:pPr>
            <a:r>
              <a:rPr b="0" lang="en-AU">
                <a:solidFill>
                  <a:srgbClr val="002060"/>
                </a:solidFill>
              </a:rPr>
              <a:t>Leadership proposal as on slide 1</a:t>
            </a:r>
            <a:endParaRPr b="0">
              <a:solidFill>
                <a:srgbClr val="002060"/>
              </a:solidFill>
            </a:endParaRPr>
          </a:p>
          <a:p>
            <a:pPr indent="-355600" lvl="0" marL="457200" rtl="0" algn="l">
              <a:lnSpc>
                <a:spcPct val="100000"/>
              </a:lnSpc>
              <a:spcBef>
                <a:spcPts val="500"/>
              </a:spcBef>
              <a:spcAft>
                <a:spcPts val="0"/>
              </a:spcAft>
              <a:buClr>
                <a:srgbClr val="002060"/>
              </a:buClr>
              <a:buSzPts val="2000"/>
              <a:buChar char="•"/>
            </a:pPr>
            <a:r>
              <a:rPr b="0" lang="en-AU">
                <a:solidFill>
                  <a:srgbClr val="002060"/>
                </a:solidFill>
              </a:rPr>
              <a:t>Gap Analysis report v 3.0 on ECV Inventory #3 and updated coordinated action plan. CGMS Plenary is asked for virtual endorsement in parallel </a:t>
            </a:r>
            <a:endParaRPr b="0">
              <a:solidFill>
                <a:srgbClr val="002060"/>
              </a:solidFill>
            </a:endParaRPr>
          </a:p>
          <a:p>
            <a:pPr indent="-355600" lvl="0" marL="457200" rtl="0" algn="l">
              <a:lnSpc>
                <a:spcPct val="100000"/>
              </a:lnSpc>
              <a:spcBef>
                <a:spcPts val="500"/>
              </a:spcBef>
              <a:spcAft>
                <a:spcPts val="0"/>
              </a:spcAft>
              <a:buSzPts val="2000"/>
              <a:buChar char="•"/>
            </a:pPr>
            <a:r>
              <a:rPr b="0" lang="en-AU">
                <a:solidFill>
                  <a:srgbClr val="002060"/>
                </a:solidFill>
              </a:rPr>
              <a:t>The GHG Roadmap document (v2.4)</a:t>
            </a:r>
            <a:endParaRPr b="0">
              <a:solidFill>
                <a:srgbClr val="002060"/>
              </a:solidFill>
            </a:endParaRPr>
          </a:p>
          <a:p>
            <a:pPr indent="-355600" lvl="1" marL="914400" rtl="0" algn="l">
              <a:lnSpc>
                <a:spcPct val="100000"/>
              </a:lnSpc>
              <a:spcBef>
                <a:spcPts val="500"/>
              </a:spcBef>
              <a:spcAft>
                <a:spcPts val="0"/>
              </a:spcAft>
              <a:buSzPts val="2000"/>
              <a:buChar char="o"/>
            </a:pPr>
            <a:r>
              <a:rPr b="0" lang="en-AU">
                <a:solidFill>
                  <a:srgbClr val="002060"/>
                </a:solidFill>
              </a:rPr>
              <a:t>describing an approach and resource needs for the implementation of the GHG Constellation Strategy.</a:t>
            </a:r>
            <a:endParaRPr>
              <a:solidFill>
                <a:srgbClr val="002060"/>
              </a:solidFill>
            </a:endParaRPr>
          </a:p>
          <a:p>
            <a:pPr indent="-355600" lvl="1" marL="914400" rtl="0" algn="l">
              <a:lnSpc>
                <a:spcPct val="100000"/>
              </a:lnSpc>
              <a:spcBef>
                <a:spcPts val="500"/>
              </a:spcBef>
              <a:spcAft>
                <a:spcPts val="0"/>
              </a:spcAft>
              <a:buSzPts val="2000"/>
              <a:buChar char="o"/>
            </a:pPr>
            <a:r>
              <a:rPr b="0" lang="en-AU">
                <a:solidFill>
                  <a:srgbClr val="002060"/>
                </a:solidFill>
              </a:rPr>
              <a:t>This is to be considered a living document and the Actions in Annex C provide a current snapshot of the work plan definition which will be updated over time.</a:t>
            </a:r>
            <a:endParaRPr>
              <a:solidFill>
                <a:srgbClr val="002060"/>
              </a:solidFill>
            </a:endParaRPr>
          </a:p>
          <a:p>
            <a:pPr indent="-355600" lvl="1" marL="914400" rtl="0" algn="l">
              <a:lnSpc>
                <a:spcPct val="100000"/>
              </a:lnSpc>
              <a:spcBef>
                <a:spcPts val="500"/>
              </a:spcBef>
              <a:spcAft>
                <a:spcPts val="0"/>
              </a:spcAft>
              <a:buSzPts val="2000"/>
              <a:buChar char="o"/>
            </a:pPr>
            <a:r>
              <a:rPr b="0" lang="en-AU">
                <a:solidFill>
                  <a:srgbClr val="002060"/>
                </a:solidFill>
              </a:rPr>
              <a:t>CEOS Agencies will provide the identified resources for the specific activities and entities (i.e. CEOS WGs and VCs as well as the GHG Task Team).</a:t>
            </a:r>
            <a:endParaRPr>
              <a:solidFill>
                <a:srgbClr val="002060"/>
              </a:solidFill>
            </a:endParaRPr>
          </a:p>
          <a:p>
            <a:pPr indent="-355600" lvl="1" marL="914400" rtl="0" algn="l">
              <a:lnSpc>
                <a:spcPct val="100000"/>
              </a:lnSpc>
              <a:spcBef>
                <a:spcPts val="500"/>
              </a:spcBef>
              <a:spcAft>
                <a:spcPts val="0"/>
              </a:spcAft>
              <a:buSzPts val="2000"/>
              <a:buChar char="o"/>
            </a:pPr>
            <a:r>
              <a:rPr b="0" lang="en-AU">
                <a:solidFill>
                  <a:srgbClr val="002060"/>
                </a:solidFill>
              </a:rPr>
              <a:t>The GHG roadmap (v2.4) has been endorsed by CGMS-48 Plenary.</a:t>
            </a:r>
            <a:endParaRPr b="0">
              <a:solidFill>
                <a:srgbClr val="002060"/>
              </a:solidFill>
            </a:endParaRPr>
          </a:p>
          <a:p>
            <a:pPr indent="-228600" lvl="0" marL="457200" marR="0" rtl="0" algn="l">
              <a:lnSpc>
                <a:spcPct val="100000"/>
              </a:lnSpc>
              <a:spcBef>
                <a:spcPts val="500"/>
              </a:spcBef>
              <a:spcAft>
                <a:spcPts val="0"/>
              </a:spcAft>
              <a:buClr>
                <a:srgbClr val="002569"/>
              </a:buClr>
              <a:buSzPts val="2000"/>
              <a:buFont typeface="Arial"/>
              <a:buNone/>
            </a:pPr>
            <a:r>
              <a:t/>
            </a:r>
            <a:endParaRPr/>
          </a:p>
        </p:txBody>
      </p:sp>
      <p:sp>
        <p:nvSpPr>
          <p:cNvPr id="1393" name="Google Shape;1393;g9771213e26_0_39"/>
          <p:cNvSpPr txBox="1"/>
          <p:nvPr>
            <p:ph idx="2" type="body"/>
          </p:nvPr>
        </p:nvSpPr>
        <p:spPr>
          <a:xfrm>
            <a:off x="2330971" y="97435"/>
            <a:ext cx="4647000" cy="9144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100000"/>
              </a:lnSpc>
              <a:spcBef>
                <a:spcPts val="500"/>
              </a:spcBef>
              <a:spcAft>
                <a:spcPts val="0"/>
              </a:spcAft>
              <a:buClr>
                <a:schemeClr val="lt1"/>
              </a:buClr>
              <a:buSzPts val="2800"/>
              <a:buFont typeface="Arial"/>
              <a:buNone/>
            </a:pPr>
            <a:r>
              <a:rPr lang="en-AU"/>
              <a:t>CEOS Plenary is invited to endorse:</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7" name="Shape 1397"/>
        <p:cNvGrpSpPr/>
        <p:nvPr/>
      </p:nvGrpSpPr>
      <p:grpSpPr>
        <a:xfrm>
          <a:off x="0" y="0"/>
          <a:ext cx="0" cy="0"/>
          <a:chOff x="0" y="0"/>
          <a:chExt cx="0" cy="0"/>
        </a:xfrm>
      </p:grpSpPr>
      <p:sp>
        <p:nvSpPr>
          <p:cNvPr id="1398" name="Google Shape;1398;g9771213e26_0_44"/>
          <p:cNvSpPr txBox="1"/>
          <p:nvPr>
            <p:ph idx="1" type="body"/>
          </p:nvPr>
        </p:nvSpPr>
        <p:spPr>
          <a:xfrm>
            <a:off x="76200" y="1219200"/>
            <a:ext cx="8991600" cy="5257800"/>
          </a:xfrm>
          <a:prstGeom prst="rect">
            <a:avLst/>
          </a:prstGeom>
          <a:noFill/>
          <a:ln>
            <a:noFill/>
          </a:ln>
        </p:spPr>
        <p:txBody>
          <a:bodyPr anchorCtr="0" anchor="t" bIns="45700" lIns="91425" spcFirstLastPara="1" rIns="91425" wrap="square" tIns="45700">
            <a:noAutofit/>
          </a:bodyPr>
          <a:lstStyle/>
          <a:p>
            <a:pPr indent="-349250" lvl="0" marL="457200" rtl="0" algn="l">
              <a:lnSpc>
                <a:spcPct val="100000"/>
              </a:lnSpc>
              <a:spcBef>
                <a:spcPts val="500"/>
              </a:spcBef>
              <a:spcAft>
                <a:spcPts val="0"/>
              </a:spcAft>
              <a:buSzPts val="1900"/>
              <a:buChar char="•"/>
            </a:pPr>
            <a:r>
              <a:rPr b="0" lang="en-AU" sz="1900">
                <a:solidFill>
                  <a:srgbClr val="002060"/>
                </a:solidFill>
              </a:rPr>
              <a:t>CEOS agencies are requested to continue and strengthen their contribution to the WG Climate, in particular by participation in WGClimate regular meetings, planned ECV Inventory gap analysis workshops, the GHG Task Team, and other specific activities of their interest.</a:t>
            </a:r>
            <a:endParaRPr b="0" sz="1900">
              <a:solidFill>
                <a:srgbClr val="002060"/>
              </a:solidFill>
            </a:endParaRPr>
          </a:p>
          <a:p>
            <a:pPr indent="-349250" lvl="0" marL="457200" rtl="0" algn="l">
              <a:lnSpc>
                <a:spcPct val="100000"/>
              </a:lnSpc>
              <a:spcBef>
                <a:spcPts val="500"/>
              </a:spcBef>
              <a:spcAft>
                <a:spcPts val="0"/>
              </a:spcAft>
              <a:buSzPts val="1900"/>
              <a:buChar char="•"/>
            </a:pPr>
            <a:r>
              <a:rPr b="0" lang="en-AU" sz="1900">
                <a:solidFill>
                  <a:srgbClr val="002060"/>
                </a:solidFill>
              </a:rPr>
              <a:t>The ECV Inventory V3 has been published in August 2020. </a:t>
            </a:r>
            <a:endParaRPr b="0" sz="1900">
              <a:solidFill>
                <a:srgbClr val="002060"/>
              </a:solidFill>
            </a:endParaRPr>
          </a:p>
          <a:p>
            <a:pPr indent="-349250" lvl="0" marL="457200" rtl="0" algn="l">
              <a:lnSpc>
                <a:spcPct val="100000"/>
              </a:lnSpc>
              <a:spcBef>
                <a:spcPts val="500"/>
              </a:spcBef>
              <a:spcAft>
                <a:spcPts val="0"/>
              </a:spcAft>
              <a:buSzPts val="1900"/>
              <a:buChar char="•"/>
            </a:pPr>
            <a:r>
              <a:rPr b="0" lang="en-AU" sz="1900">
                <a:solidFill>
                  <a:srgbClr val="002060"/>
                </a:solidFill>
              </a:rPr>
              <a:t>​Work on the ECV Inventory gap analysis needs further be rationalised to ensure long term affordability. The 12</a:t>
            </a:r>
            <a:r>
              <a:rPr b="0" baseline="30000" lang="en-AU" sz="1900">
                <a:solidFill>
                  <a:srgbClr val="002060"/>
                </a:solidFill>
              </a:rPr>
              <a:t>th</a:t>
            </a:r>
            <a:r>
              <a:rPr b="0" lang="en-AU" sz="1900">
                <a:solidFill>
                  <a:srgbClr val="002060"/>
                </a:solidFill>
              </a:rPr>
              <a:t> session of WGClimate in April 2020 made the proposal to host specific workshops starting in 2021.</a:t>
            </a:r>
            <a:endParaRPr b="0" sz="1900">
              <a:solidFill>
                <a:srgbClr val="002060"/>
              </a:solidFill>
            </a:endParaRPr>
          </a:p>
          <a:p>
            <a:pPr indent="-349250" lvl="0" marL="457200" rtl="0" algn="l">
              <a:lnSpc>
                <a:spcPct val="100000"/>
              </a:lnSpc>
              <a:spcBef>
                <a:spcPts val="500"/>
              </a:spcBef>
              <a:spcAft>
                <a:spcPts val="0"/>
              </a:spcAft>
              <a:buSzPts val="1900"/>
              <a:buChar char="•"/>
            </a:pPr>
            <a:r>
              <a:rPr b="0" lang="en-AU" sz="1900">
                <a:solidFill>
                  <a:srgbClr val="002060"/>
                </a:solidFill>
              </a:rPr>
              <a:t>​​WGClimate sees an improved approach for GCOS ECV requirements as essential for GCOS. The pathway to a new approach is under discussion with GCOS but should be effective for the next GCOS Implementation Plan. CEOS entities (WGs, VCs, SHTs) should support this discussion when requested.</a:t>
            </a:r>
            <a:endParaRPr sz="1900"/>
          </a:p>
          <a:p>
            <a:pPr indent="-349250" lvl="0" marL="457200" rtl="0" algn="l">
              <a:lnSpc>
                <a:spcPct val="100000"/>
              </a:lnSpc>
              <a:spcBef>
                <a:spcPts val="500"/>
              </a:spcBef>
              <a:spcAft>
                <a:spcPts val="0"/>
              </a:spcAft>
              <a:buSzPts val="1900"/>
              <a:buChar char="•"/>
            </a:pPr>
            <a:r>
              <a:rPr b="0" lang="en-AU" sz="1900">
                <a:solidFill>
                  <a:srgbClr val="002060"/>
                </a:solidFill>
              </a:rPr>
              <a:t>​WGClimate has published a call for use cases for climate data records </a:t>
            </a:r>
            <a:r>
              <a:rPr b="0" lang="en-AU" sz="1900" u="sng">
                <a:solidFill>
                  <a:schemeClr val="hlink"/>
                </a:solidFill>
                <a:hlinkClick r:id="rId3"/>
              </a:rPr>
              <a:t>https://climatemonitoring.info/use-cases</a:t>
            </a:r>
            <a:r>
              <a:rPr b="0" lang="en-AU" sz="1900">
                <a:solidFill>
                  <a:srgbClr val="002060"/>
                </a:solidFill>
              </a:rPr>
              <a:t>. CEOS agencies are requested to organise submission of use cases for climate data records within your area.</a:t>
            </a:r>
            <a:endParaRPr b="0" sz="1900">
              <a:solidFill>
                <a:srgbClr val="002060"/>
              </a:solidFill>
            </a:endParaRPr>
          </a:p>
        </p:txBody>
      </p:sp>
      <p:sp>
        <p:nvSpPr>
          <p:cNvPr id="1399" name="Google Shape;1399;g9771213e26_0_44"/>
          <p:cNvSpPr txBox="1"/>
          <p:nvPr>
            <p:ph idx="2" type="body"/>
          </p:nvPr>
        </p:nvSpPr>
        <p:spPr>
          <a:xfrm>
            <a:off x="1868773" y="151151"/>
            <a:ext cx="5753700" cy="9144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100000"/>
              </a:lnSpc>
              <a:spcBef>
                <a:spcPts val="500"/>
              </a:spcBef>
              <a:spcAft>
                <a:spcPts val="0"/>
              </a:spcAft>
              <a:buClr>
                <a:schemeClr val="lt1"/>
              </a:buClr>
              <a:buSzPts val="2800"/>
              <a:buFont typeface="Arial"/>
              <a:buNone/>
            </a:pPr>
            <a:r>
              <a:rPr lang="en-AU"/>
              <a:t>Plenary is invited to take note:</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3" name="Shape 1403"/>
        <p:cNvGrpSpPr/>
        <p:nvPr/>
      </p:nvGrpSpPr>
      <p:grpSpPr>
        <a:xfrm>
          <a:off x="0" y="0"/>
          <a:ext cx="0" cy="0"/>
          <a:chOff x="0" y="0"/>
          <a:chExt cx="0" cy="0"/>
        </a:xfrm>
      </p:grpSpPr>
      <p:sp>
        <p:nvSpPr>
          <p:cNvPr id="1404" name="Google Shape;1404;g95998b9f1e_1_24"/>
          <p:cNvSpPr txBox="1"/>
          <p:nvPr>
            <p:ph idx="2" type="body"/>
          </p:nvPr>
        </p:nvSpPr>
        <p:spPr>
          <a:xfrm>
            <a:off x="1981200" y="76200"/>
            <a:ext cx="5541600" cy="9144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100000"/>
              </a:lnSpc>
              <a:spcBef>
                <a:spcPts val="500"/>
              </a:spcBef>
              <a:spcAft>
                <a:spcPts val="0"/>
              </a:spcAft>
              <a:buClr>
                <a:schemeClr val="lt1"/>
              </a:buClr>
              <a:buSzPts val="2800"/>
              <a:buFont typeface="Arial"/>
              <a:buNone/>
            </a:pPr>
            <a:r>
              <a:rPr lang="en-AU"/>
              <a:t>ECV Inventory, gap analysis, coordinated action plan</a:t>
            </a:r>
            <a:endParaRPr/>
          </a:p>
          <a:p>
            <a:pPr indent="-228600" lvl="0" marL="457200" marR="0" rtl="0" algn="ctr">
              <a:lnSpc>
                <a:spcPct val="100000"/>
              </a:lnSpc>
              <a:spcBef>
                <a:spcPts val="500"/>
              </a:spcBef>
              <a:spcAft>
                <a:spcPts val="0"/>
              </a:spcAft>
              <a:buClr>
                <a:schemeClr val="lt1"/>
              </a:buClr>
              <a:buSzPts val="2800"/>
              <a:buFont typeface="Arial"/>
              <a:buNone/>
            </a:pPr>
            <a:r>
              <a:t/>
            </a:r>
            <a:endParaRPr/>
          </a:p>
        </p:txBody>
      </p:sp>
      <p:sp>
        <p:nvSpPr>
          <p:cNvPr id="1405" name="Google Shape;1405;g95998b9f1e_1_24"/>
          <p:cNvSpPr txBox="1"/>
          <p:nvPr>
            <p:ph idx="1" type="body"/>
          </p:nvPr>
        </p:nvSpPr>
        <p:spPr>
          <a:xfrm>
            <a:off x="76200" y="1219200"/>
            <a:ext cx="8991600" cy="52578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000000"/>
              </a:buClr>
              <a:buSzPts val="2400"/>
              <a:buFont typeface="Arial"/>
              <a:buChar char="•"/>
            </a:pPr>
            <a:r>
              <a:rPr b="0" i="0" lang="en-AU" sz="2400" u="none" cap="none" strike="noStrike">
                <a:solidFill>
                  <a:srgbClr val="002060"/>
                </a:solidFill>
                <a:latin typeface="Arial"/>
                <a:ea typeface="Arial"/>
                <a:cs typeface="Arial"/>
                <a:sym typeface="Arial"/>
              </a:rPr>
              <a:t>ECV Inventory v3 published July 30, 2020 on </a:t>
            </a:r>
            <a:r>
              <a:rPr b="0" i="0" lang="en-AU" sz="2400" u="sng" cap="none" strike="noStrike">
                <a:solidFill>
                  <a:schemeClr val="hlink"/>
                </a:solidFill>
                <a:latin typeface="Arial"/>
                <a:ea typeface="Arial"/>
                <a:cs typeface="Arial"/>
                <a:sym typeface="Arial"/>
                <a:hlinkClick r:id="rId3"/>
              </a:rPr>
              <a:t>https://climatemonitoring.info/ecv_inventory</a:t>
            </a:r>
            <a:r>
              <a:rPr b="0" i="0" lang="en-AU" sz="2400" u="none" cap="none" strike="noStrike">
                <a:solidFill>
                  <a:srgbClr val="002060"/>
                </a:solidFill>
                <a:latin typeface="Arial"/>
                <a:ea typeface="Arial"/>
                <a:cs typeface="Arial"/>
                <a:sym typeface="Arial"/>
              </a:rPr>
              <a:t>. Big THANKS to all agencies and involved people!</a:t>
            </a:r>
            <a:endParaRPr/>
          </a:p>
          <a:p>
            <a:pPr indent="-342900" lvl="0" marL="342900" marR="0" rtl="0" algn="l">
              <a:lnSpc>
                <a:spcPct val="100000"/>
              </a:lnSpc>
              <a:spcBef>
                <a:spcPts val="0"/>
              </a:spcBef>
              <a:spcAft>
                <a:spcPts val="0"/>
              </a:spcAft>
              <a:buClr>
                <a:srgbClr val="000000"/>
              </a:buClr>
              <a:buSzPts val="2400"/>
              <a:buFont typeface="Arial"/>
              <a:buChar char="•"/>
            </a:pPr>
            <a:r>
              <a:rPr b="0" i="0" lang="en-AU" sz="2400" u="none" cap="none" strike="noStrike">
                <a:solidFill>
                  <a:srgbClr val="002060"/>
                </a:solidFill>
                <a:latin typeface="Arial"/>
                <a:ea typeface="Arial"/>
                <a:cs typeface="Arial"/>
                <a:sym typeface="Arial"/>
              </a:rPr>
              <a:t>The delivery of the Gap Analysis and Coordinated Action Plan has moved to autumn 2020 (due to COVID-19 impact), but should be ready for Plenary approval</a:t>
            </a:r>
            <a:endParaRPr b="0" i="0" sz="2400" u="none" cap="none" strike="noStrike">
              <a:solidFill>
                <a:srgbClr val="00206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400"/>
              <a:buFont typeface="Arial"/>
              <a:buChar char="•"/>
            </a:pPr>
            <a:r>
              <a:rPr b="0" i="0" lang="en-AU" sz="2400" u="none" cap="none" strike="noStrike">
                <a:solidFill>
                  <a:srgbClr val="002060"/>
                </a:solidFill>
                <a:latin typeface="Arial"/>
                <a:ea typeface="Arial"/>
                <a:cs typeface="Arial"/>
                <a:sym typeface="Arial"/>
              </a:rPr>
              <a:t>Dialogue and action with CMA and JAXA on providing input has intensified, raising hopes to have more completeness in V4</a:t>
            </a:r>
            <a:endParaRPr/>
          </a:p>
          <a:p>
            <a:pPr indent="-342900" lvl="0" marL="342900" marR="0" rtl="0" algn="l">
              <a:lnSpc>
                <a:spcPct val="100000"/>
              </a:lnSpc>
              <a:spcBef>
                <a:spcPts val="0"/>
              </a:spcBef>
              <a:spcAft>
                <a:spcPts val="0"/>
              </a:spcAft>
              <a:buClr>
                <a:srgbClr val="000000"/>
              </a:buClr>
              <a:buSzPts val="2400"/>
              <a:buFont typeface="Arial"/>
              <a:buChar char="•"/>
            </a:pPr>
            <a:r>
              <a:rPr b="0" i="0" lang="en-AU" sz="2400" u="none" cap="none" strike="noStrike">
                <a:solidFill>
                  <a:srgbClr val="002060"/>
                </a:solidFill>
                <a:latin typeface="Arial"/>
                <a:ea typeface="Arial"/>
                <a:cs typeface="Arial"/>
                <a:sym typeface="Arial"/>
              </a:rPr>
              <a:t>Gap analysis process will be further rationalised to ensure affordability. It will involve an annual workshop to which agencies are requested to send experts on ECVs</a:t>
            </a:r>
            <a:endParaRPr/>
          </a:p>
          <a:p>
            <a:pPr indent="0" lvl="0" marL="0" marR="0" rtl="0" algn="l">
              <a:lnSpc>
                <a:spcPct val="100000"/>
              </a:lnSpc>
              <a:spcBef>
                <a:spcPts val="0"/>
              </a:spcBef>
              <a:spcAft>
                <a:spcPts val="0"/>
              </a:spcAft>
              <a:buSzPts val="2000"/>
              <a:buNone/>
            </a:pPr>
            <a:r>
              <a:t/>
            </a:r>
            <a:endParaRPr b="0" i="0" sz="1400" u="none" cap="none" strike="noStrike">
              <a:solidFill>
                <a:srgbClr val="000000"/>
              </a:solidFill>
              <a:latin typeface="Arial"/>
              <a:ea typeface="Arial"/>
              <a:cs typeface="Arial"/>
              <a:sym typeface="Arial"/>
            </a:endParaRPr>
          </a:p>
        </p:txBody>
      </p:sp>
      <p:sp>
        <p:nvSpPr>
          <p:cNvPr id="1406" name="Google Shape;1406;g95998b9f1e_1_24"/>
          <p:cNvSpPr/>
          <p:nvPr>
            <p:ph idx="12" type="sldNum"/>
          </p:nvPr>
        </p:nvSpPr>
        <p:spPr>
          <a:xfrm>
            <a:off x="8763000" y="6629400"/>
            <a:ext cx="304800" cy="187200"/>
          </a:xfrm>
          <a:prstGeom prst="roundRect">
            <a:avLst>
              <a:gd fmla="val 16667" name="adj"/>
            </a:avLst>
          </a:prstGeom>
        </p:spPr>
        <p:txBody>
          <a:bodyPr anchorCtr="0" anchor="t" bIns="0" lIns="0" spcFirstLastPara="1" rIns="0" wrap="square" tIns="0">
            <a:noAutofit/>
          </a:bodyPr>
          <a:lstStyle/>
          <a:p>
            <a:pPr indent="0" lvl="0" marL="0" rtl="0" algn="ctr">
              <a:spcBef>
                <a:spcPts val="0"/>
              </a:spcBef>
              <a:spcAft>
                <a:spcPts val="0"/>
              </a:spcAft>
              <a:buNone/>
            </a:pPr>
            <a:fld id="{00000000-1234-1234-1234-123412341234}" type="slidenum">
              <a:rPr i="1" lang="en-AU" sz="1100">
                <a:solidFill>
                  <a:schemeClr val="dk2"/>
                </a:solidFill>
                <a:latin typeface="Helvetica Neue"/>
                <a:ea typeface="Helvetica Neue"/>
                <a:cs typeface="Helvetica Neue"/>
                <a:sym typeface="Helvetica Neue"/>
              </a:rPr>
              <a:t>‹#›</a:t>
            </a:fld>
            <a:endParaRPr i="1" sz="1100">
              <a:solidFill>
                <a:schemeClr val="dk2"/>
              </a:solidFill>
              <a:latin typeface="Helvetica Neue"/>
              <a:ea typeface="Helvetica Neue"/>
              <a:cs typeface="Helvetica Neue"/>
              <a:sym typeface="Helvetica Neue"/>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1" name="Shape 1411"/>
        <p:cNvGrpSpPr/>
        <p:nvPr/>
      </p:nvGrpSpPr>
      <p:grpSpPr>
        <a:xfrm>
          <a:off x="0" y="0"/>
          <a:ext cx="0" cy="0"/>
          <a:chOff x="0" y="0"/>
          <a:chExt cx="0" cy="0"/>
        </a:xfrm>
      </p:grpSpPr>
      <p:sp>
        <p:nvSpPr>
          <p:cNvPr id="1412" name="Google Shape;1412;g95998b9f1e_1_30"/>
          <p:cNvSpPr txBox="1"/>
          <p:nvPr>
            <p:ph idx="1" type="body"/>
          </p:nvPr>
        </p:nvSpPr>
        <p:spPr>
          <a:xfrm>
            <a:off x="76200" y="1219200"/>
            <a:ext cx="8991600" cy="5257800"/>
          </a:xfrm>
          <a:prstGeom prst="rect">
            <a:avLst/>
          </a:prstGeom>
          <a:noFill/>
          <a:ln>
            <a:noFill/>
          </a:ln>
        </p:spPr>
        <p:txBody>
          <a:bodyPr anchorCtr="0" anchor="ctr" bIns="34275" lIns="68575" spcFirstLastPara="1" rIns="68575" wrap="square" tIns="34275">
            <a:noAutofit/>
          </a:bodyPr>
          <a:lstStyle/>
          <a:p>
            <a:pPr indent="0" lvl="0" marL="101600" marR="0" rtl="0" algn="l">
              <a:lnSpc>
                <a:spcPct val="100000"/>
              </a:lnSpc>
              <a:spcBef>
                <a:spcPts val="0"/>
              </a:spcBef>
              <a:spcAft>
                <a:spcPts val="0"/>
              </a:spcAft>
              <a:buClr>
                <a:srgbClr val="002060"/>
              </a:buClr>
              <a:buSzPts val="2000"/>
              <a:buFont typeface="Arial"/>
              <a:buNone/>
            </a:pPr>
            <a:r>
              <a:rPr b="0" i="0" lang="en-AU" sz="2400" u="none" cap="none" strike="noStrike">
                <a:solidFill>
                  <a:srgbClr val="002060"/>
                </a:solidFill>
                <a:latin typeface="Arial"/>
                <a:ea typeface="Arial"/>
                <a:cs typeface="Arial"/>
                <a:sym typeface="Arial"/>
              </a:rPr>
              <a:t>Related to the objectives of the WG Climate the gap analysis addresses three topics:</a:t>
            </a:r>
            <a:endParaRPr/>
          </a:p>
          <a:p>
            <a:pPr indent="-342900" lvl="2" marL="1257300" marR="0" rtl="0" algn="l">
              <a:lnSpc>
                <a:spcPct val="100000"/>
              </a:lnSpc>
              <a:spcBef>
                <a:spcPts val="0"/>
              </a:spcBef>
              <a:spcAft>
                <a:spcPts val="0"/>
              </a:spcAft>
              <a:buClr>
                <a:srgbClr val="002569"/>
              </a:buClr>
              <a:buSzPts val="2000"/>
              <a:buFont typeface="Arial"/>
              <a:buAutoNum type="arabicPeriod"/>
            </a:pPr>
            <a:r>
              <a:rPr b="0" i="0" lang="en-AU" sz="2400" u="none" cap="none" strike="noStrike">
                <a:solidFill>
                  <a:srgbClr val="002060"/>
                </a:solidFill>
                <a:latin typeface="Arial"/>
                <a:ea typeface="Arial"/>
                <a:cs typeface="Arial"/>
                <a:sym typeface="Arial"/>
              </a:rPr>
              <a:t>Existence of Climate Data Records</a:t>
            </a:r>
            <a:endParaRPr b="0" i="0" sz="2400" u="none" cap="none" strike="noStrike">
              <a:solidFill>
                <a:srgbClr val="002060"/>
              </a:solidFill>
              <a:latin typeface="Arial"/>
              <a:ea typeface="Arial"/>
              <a:cs typeface="Arial"/>
              <a:sym typeface="Arial"/>
            </a:endParaRPr>
          </a:p>
          <a:p>
            <a:pPr indent="-342900" lvl="2" marL="1257300" marR="0" rtl="0" algn="l">
              <a:lnSpc>
                <a:spcPct val="100000"/>
              </a:lnSpc>
              <a:spcBef>
                <a:spcPts val="0"/>
              </a:spcBef>
              <a:spcAft>
                <a:spcPts val="0"/>
              </a:spcAft>
              <a:buClr>
                <a:srgbClr val="002569"/>
              </a:buClr>
              <a:buSzPts val="2000"/>
              <a:buFont typeface="Arial"/>
              <a:buAutoNum type="arabicPeriod"/>
            </a:pPr>
            <a:r>
              <a:rPr b="0" i="0" lang="en-AU" sz="2400" u="none" cap="none" strike="noStrike">
                <a:solidFill>
                  <a:srgbClr val="002060"/>
                </a:solidFill>
                <a:latin typeface="Arial"/>
                <a:ea typeface="Arial"/>
                <a:cs typeface="Arial"/>
                <a:sym typeface="Arial"/>
              </a:rPr>
              <a:t>Analysis of Inventory Entries against GCOS Criteria</a:t>
            </a:r>
            <a:endParaRPr b="0" i="0" sz="2400" u="none" cap="none" strike="noStrike">
              <a:solidFill>
                <a:srgbClr val="002060"/>
              </a:solidFill>
              <a:latin typeface="Arial"/>
              <a:ea typeface="Arial"/>
              <a:cs typeface="Arial"/>
              <a:sym typeface="Arial"/>
            </a:endParaRPr>
          </a:p>
          <a:p>
            <a:pPr indent="-342900" lvl="2" marL="1257300" marR="0" rtl="0" algn="l">
              <a:lnSpc>
                <a:spcPct val="100000"/>
              </a:lnSpc>
              <a:spcBef>
                <a:spcPts val="0"/>
              </a:spcBef>
              <a:spcAft>
                <a:spcPts val="0"/>
              </a:spcAft>
              <a:buClr>
                <a:srgbClr val="002569"/>
              </a:buClr>
              <a:buSzPts val="2000"/>
              <a:buFont typeface="Arial"/>
              <a:buAutoNum type="arabicPeriod"/>
            </a:pPr>
            <a:r>
              <a:rPr b="0" i="0" lang="en-AU" sz="2400" u="none" cap="none" strike="noStrike">
                <a:solidFill>
                  <a:srgbClr val="002060"/>
                </a:solidFill>
                <a:latin typeface="Arial"/>
                <a:ea typeface="Arial"/>
                <a:cs typeface="Arial"/>
                <a:sym typeface="Arial"/>
              </a:rPr>
              <a:t>Analysis for specific ECVs</a:t>
            </a:r>
            <a:endParaRPr/>
          </a:p>
          <a:p>
            <a:pPr indent="-342900" lvl="3" marL="1557331" marR="0" rtl="0" algn="l">
              <a:lnSpc>
                <a:spcPct val="100000"/>
              </a:lnSpc>
              <a:spcBef>
                <a:spcPts val="0"/>
              </a:spcBef>
              <a:spcAft>
                <a:spcPts val="0"/>
              </a:spcAft>
              <a:buClr>
                <a:srgbClr val="002569"/>
              </a:buClr>
              <a:buSzPts val="2000"/>
              <a:buFont typeface="Arial"/>
              <a:buChar char="▪"/>
            </a:pPr>
            <a:r>
              <a:rPr b="0" i="0" lang="en-AU" sz="2400" u="none" cap="none" strike="noStrike">
                <a:solidFill>
                  <a:srgbClr val="002060"/>
                </a:solidFill>
                <a:latin typeface="Arial"/>
                <a:ea typeface="Arial"/>
                <a:cs typeface="Arial"/>
                <a:sym typeface="Arial"/>
              </a:rPr>
              <a:t>An analysis as to whether the ECV inventory misses a known existing or planned climate data record;</a:t>
            </a:r>
            <a:endParaRPr/>
          </a:p>
          <a:p>
            <a:pPr indent="-342900" lvl="3" marL="1557331" marR="0" rtl="0" algn="l">
              <a:lnSpc>
                <a:spcPct val="100000"/>
              </a:lnSpc>
              <a:spcBef>
                <a:spcPts val="0"/>
              </a:spcBef>
              <a:spcAft>
                <a:spcPts val="0"/>
              </a:spcAft>
              <a:buClr>
                <a:srgbClr val="002569"/>
              </a:buClr>
              <a:buSzPts val="2000"/>
              <a:buFont typeface="Arial"/>
              <a:buChar char="▪"/>
            </a:pPr>
            <a:r>
              <a:rPr b="0" i="0" lang="en-AU" sz="2400" u="none" cap="none" strike="noStrike">
                <a:solidFill>
                  <a:srgbClr val="002060"/>
                </a:solidFill>
                <a:latin typeface="Arial"/>
                <a:ea typeface="Arial"/>
                <a:cs typeface="Arial"/>
                <a:sym typeface="Arial"/>
              </a:rPr>
              <a:t>An analysis of missing measurements in the future that would be required to continue existing and planned data records or to establish new ones with enhanced quality;</a:t>
            </a:r>
            <a:endParaRPr/>
          </a:p>
          <a:p>
            <a:pPr indent="-342900" lvl="3" marL="1557331" marR="0" rtl="0" algn="l">
              <a:lnSpc>
                <a:spcPct val="100000"/>
              </a:lnSpc>
              <a:spcBef>
                <a:spcPts val="0"/>
              </a:spcBef>
              <a:spcAft>
                <a:spcPts val="0"/>
              </a:spcAft>
              <a:buClr>
                <a:srgbClr val="002569"/>
              </a:buClr>
              <a:buSzPts val="2000"/>
              <a:buFont typeface="Arial"/>
              <a:buChar char="▪"/>
            </a:pPr>
            <a:r>
              <a:rPr b="0" i="0" lang="en-AU" sz="2400" u="none" cap="none" strike="noStrike">
                <a:solidFill>
                  <a:srgbClr val="002060"/>
                </a:solidFill>
                <a:latin typeface="Arial"/>
                <a:ea typeface="Arial"/>
                <a:cs typeface="Arial"/>
                <a:sym typeface="Arial"/>
              </a:rPr>
              <a:t>An analysis of the missed opportunities for creating a climate data record from existing past and planned future measurements from space.</a:t>
            </a:r>
            <a:endParaRPr b="0" i="0" sz="2400" u="none" cap="none" strike="noStrike">
              <a:solidFill>
                <a:srgbClr val="002060"/>
              </a:solidFill>
              <a:latin typeface="Arial"/>
              <a:ea typeface="Arial"/>
              <a:cs typeface="Arial"/>
              <a:sym typeface="Arial"/>
            </a:endParaRPr>
          </a:p>
        </p:txBody>
      </p:sp>
      <p:sp>
        <p:nvSpPr>
          <p:cNvPr id="1413" name="Google Shape;1413;g95998b9f1e_1_30"/>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100000"/>
              </a:lnSpc>
              <a:spcBef>
                <a:spcPts val="500"/>
              </a:spcBef>
              <a:spcAft>
                <a:spcPts val="0"/>
              </a:spcAft>
              <a:buClr>
                <a:schemeClr val="lt1"/>
              </a:buClr>
              <a:buSzPts val="2800"/>
              <a:buFont typeface="Arial"/>
              <a:buNone/>
            </a:pPr>
            <a:r>
              <a:rPr lang="en-AU"/>
              <a:t>Gap Analysis Topics</a:t>
            </a:r>
            <a:endParaRPr/>
          </a:p>
        </p:txBody>
      </p:sp>
      <p:sp>
        <p:nvSpPr>
          <p:cNvPr id="1414" name="Google Shape;1414;g95998b9f1e_1_30"/>
          <p:cNvSpPr/>
          <p:nvPr>
            <p:ph idx="12" type="sldNum"/>
          </p:nvPr>
        </p:nvSpPr>
        <p:spPr>
          <a:xfrm>
            <a:off x="8763000" y="6629400"/>
            <a:ext cx="304800" cy="187200"/>
          </a:xfrm>
          <a:prstGeom prst="roundRect">
            <a:avLst>
              <a:gd fmla="val 16667" name="adj"/>
            </a:avLst>
          </a:prstGeom>
        </p:spPr>
        <p:txBody>
          <a:bodyPr anchorCtr="0" anchor="t" bIns="0" lIns="0" spcFirstLastPara="1" rIns="0" wrap="square" tIns="0">
            <a:noAutofit/>
          </a:bodyPr>
          <a:lstStyle/>
          <a:p>
            <a:pPr indent="0" lvl="0" marL="0" rtl="0" algn="ctr">
              <a:spcBef>
                <a:spcPts val="0"/>
              </a:spcBef>
              <a:spcAft>
                <a:spcPts val="0"/>
              </a:spcAft>
              <a:buNone/>
            </a:pPr>
            <a:fld id="{00000000-1234-1234-1234-123412341234}" type="slidenum">
              <a:rPr lang="en-AU"/>
              <a:t>‹#›</a:t>
            </a:fld>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8" name="Shape 1418"/>
        <p:cNvGrpSpPr/>
        <p:nvPr/>
      </p:nvGrpSpPr>
      <p:grpSpPr>
        <a:xfrm>
          <a:off x="0" y="0"/>
          <a:ext cx="0" cy="0"/>
          <a:chOff x="0" y="0"/>
          <a:chExt cx="0" cy="0"/>
        </a:xfrm>
      </p:grpSpPr>
      <p:sp>
        <p:nvSpPr>
          <p:cNvPr id="1419" name="Google Shape;1419;g95998b9f1e_1_36"/>
          <p:cNvSpPr txBox="1"/>
          <p:nvPr>
            <p:ph idx="1" type="body"/>
          </p:nvPr>
        </p:nvSpPr>
        <p:spPr>
          <a:xfrm>
            <a:off x="76200" y="1219200"/>
            <a:ext cx="8991600" cy="5257800"/>
          </a:xfrm>
          <a:prstGeom prst="rect">
            <a:avLst/>
          </a:prstGeom>
          <a:noFill/>
          <a:ln>
            <a:noFill/>
          </a:ln>
        </p:spPr>
        <p:txBody>
          <a:bodyPr anchorCtr="0" anchor="t" bIns="45700" lIns="91425" spcFirstLastPara="1" rIns="91425" wrap="square" tIns="45700">
            <a:noAutofit/>
          </a:bodyPr>
          <a:lstStyle/>
          <a:p>
            <a:pPr indent="-355600" lvl="0" marL="457200" marR="0" rtl="0" algn="l">
              <a:lnSpc>
                <a:spcPct val="100000"/>
              </a:lnSpc>
              <a:spcBef>
                <a:spcPts val="500"/>
              </a:spcBef>
              <a:spcAft>
                <a:spcPts val="0"/>
              </a:spcAft>
              <a:buClr>
                <a:srgbClr val="002569"/>
              </a:buClr>
              <a:buSzPts val="2000"/>
              <a:buFont typeface="Arial"/>
              <a:buChar char="•"/>
            </a:pPr>
            <a:r>
              <a:rPr b="0" lang="en-AU" sz="2400"/>
              <a:t>Existence of Climate Data Records – </a:t>
            </a:r>
            <a:r>
              <a:rPr lang="en-AU" sz="2400">
                <a:solidFill>
                  <a:srgbClr val="00B050"/>
                </a:solidFill>
              </a:rPr>
              <a:t>done</a:t>
            </a:r>
            <a:endParaRPr/>
          </a:p>
          <a:p>
            <a:pPr indent="-355600" lvl="0" marL="457200" marR="0" rtl="0" algn="l">
              <a:lnSpc>
                <a:spcPct val="100000"/>
              </a:lnSpc>
              <a:spcBef>
                <a:spcPts val="500"/>
              </a:spcBef>
              <a:spcAft>
                <a:spcPts val="0"/>
              </a:spcAft>
              <a:buClr>
                <a:srgbClr val="002569"/>
              </a:buClr>
              <a:buSzPts val="2000"/>
              <a:buFont typeface="Arial"/>
              <a:buChar char="•"/>
            </a:pPr>
            <a:r>
              <a:rPr b="0" lang="en-AU" sz="2400"/>
              <a:t>GCOS criteria analysis – </a:t>
            </a:r>
            <a:r>
              <a:rPr lang="en-AU" sz="2400">
                <a:solidFill>
                  <a:srgbClr val="00B050"/>
                </a:solidFill>
              </a:rPr>
              <a:t>significant amount of data sets not assessed but statistics very stable</a:t>
            </a:r>
            <a:endParaRPr/>
          </a:p>
          <a:p>
            <a:pPr indent="-355600" lvl="0" marL="457200" marR="0" rtl="0" algn="l">
              <a:lnSpc>
                <a:spcPct val="100000"/>
              </a:lnSpc>
              <a:spcBef>
                <a:spcPts val="500"/>
              </a:spcBef>
              <a:spcAft>
                <a:spcPts val="0"/>
              </a:spcAft>
              <a:buClr>
                <a:srgbClr val="002569"/>
              </a:buClr>
              <a:buSzPts val="2000"/>
              <a:buFont typeface="Arial"/>
              <a:buChar char="•"/>
            </a:pPr>
            <a:r>
              <a:rPr b="0" lang="en-AU" sz="2400"/>
              <a:t>Progress on already assessed ECVs – </a:t>
            </a:r>
            <a:r>
              <a:rPr lang="en-AU" sz="2400">
                <a:solidFill>
                  <a:srgbClr val="FFC000"/>
                </a:solidFill>
              </a:rPr>
              <a:t>40%</a:t>
            </a:r>
            <a:r>
              <a:rPr b="0" lang="en-AU" sz="2400"/>
              <a:t> </a:t>
            </a:r>
            <a:endParaRPr/>
          </a:p>
          <a:p>
            <a:pPr indent="-355600" lvl="0" marL="457200" marR="0" rtl="0" algn="l">
              <a:lnSpc>
                <a:spcPct val="100000"/>
              </a:lnSpc>
              <a:spcBef>
                <a:spcPts val="500"/>
              </a:spcBef>
              <a:spcAft>
                <a:spcPts val="0"/>
              </a:spcAft>
              <a:buClr>
                <a:srgbClr val="002569"/>
              </a:buClr>
              <a:buSzPts val="2000"/>
              <a:buFont typeface="Arial"/>
              <a:buChar char="•"/>
            </a:pPr>
            <a:r>
              <a:rPr b="0" lang="en-AU" sz="2400"/>
              <a:t>Individual ECVs – </a:t>
            </a:r>
            <a:r>
              <a:rPr lang="en-AU" sz="2400">
                <a:solidFill>
                  <a:srgbClr val="FFC000"/>
                </a:solidFill>
              </a:rPr>
              <a:t>New ECVs assessed with various degree of information</a:t>
            </a:r>
            <a:endParaRPr/>
          </a:p>
          <a:p>
            <a:pPr indent="-228600" lvl="0" marL="457200" marR="0" rtl="0" algn="l">
              <a:lnSpc>
                <a:spcPct val="100000"/>
              </a:lnSpc>
              <a:spcBef>
                <a:spcPts val="500"/>
              </a:spcBef>
              <a:spcAft>
                <a:spcPts val="0"/>
              </a:spcAft>
              <a:buClr>
                <a:srgbClr val="002569"/>
              </a:buClr>
              <a:buSzPts val="2000"/>
              <a:buFont typeface="Arial"/>
              <a:buNone/>
            </a:pPr>
            <a:r>
              <a:t/>
            </a:r>
            <a:endParaRPr/>
          </a:p>
        </p:txBody>
      </p:sp>
      <p:sp>
        <p:nvSpPr>
          <p:cNvPr id="1420" name="Google Shape;1420;g95998b9f1e_1_36"/>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100000"/>
              </a:lnSpc>
              <a:spcBef>
                <a:spcPts val="500"/>
              </a:spcBef>
              <a:spcAft>
                <a:spcPts val="0"/>
              </a:spcAft>
              <a:buClr>
                <a:schemeClr val="lt1"/>
              </a:buClr>
              <a:buSzPts val="2800"/>
              <a:buFont typeface="Arial"/>
              <a:buNone/>
            </a:pPr>
            <a:r>
              <a:rPr lang="en-AU"/>
              <a:t>General Status</a:t>
            </a:r>
            <a:endParaRPr/>
          </a:p>
        </p:txBody>
      </p:sp>
      <p:sp>
        <p:nvSpPr>
          <p:cNvPr id="1421" name="Google Shape;1421;g95998b9f1e_1_36"/>
          <p:cNvSpPr/>
          <p:nvPr>
            <p:ph idx="12" type="sldNum"/>
          </p:nvPr>
        </p:nvSpPr>
        <p:spPr>
          <a:xfrm>
            <a:off x="8763000" y="6629400"/>
            <a:ext cx="304800" cy="187200"/>
          </a:xfrm>
          <a:prstGeom prst="roundRect">
            <a:avLst>
              <a:gd fmla="val 16667" name="adj"/>
            </a:avLst>
          </a:prstGeom>
        </p:spPr>
        <p:txBody>
          <a:bodyPr anchorCtr="0" anchor="t" bIns="0" lIns="0" spcFirstLastPara="1" rIns="0" wrap="square" tIns="0">
            <a:noAutofit/>
          </a:bodyPr>
          <a:lstStyle/>
          <a:p>
            <a:pPr indent="0" lvl="0" marL="0" rtl="0" algn="ctr">
              <a:spcBef>
                <a:spcPts val="0"/>
              </a:spcBef>
              <a:spcAft>
                <a:spcPts val="0"/>
              </a:spcAft>
              <a:buNone/>
            </a:pPr>
            <a:fld id="{00000000-1234-1234-1234-123412341234}" type="slidenum">
              <a:rPr lang="en-AU"/>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g916e58ef88_0_28"/>
          <p:cNvSpPr txBox="1"/>
          <p:nvPr>
            <p:ph type="title"/>
          </p:nvPr>
        </p:nvSpPr>
        <p:spPr>
          <a:xfrm>
            <a:off x="622789" y="2765500"/>
            <a:ext cx="5746200" cy="993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3000"/>
              <a:buFont typeface="Arial"/>
              <a:buNone/>
            </a:pPr>
            <a:r>
              <a:rPr b="1" i="0" lang="en-AU" sz="3000" u="none" cap="none" strike="noStrike">
                <a:solidFill>
                  <a:schemeClr val="lt1"/>
                </a:solidFill>
                <a:latin typeface="Helvetica Neue"/>
                <a:ea typeface="Helvetica Neue"/>
                <a:cs typeface="Helvetica Neue"/>
                <a:sym typeface="Helvetica Neue"/>
              </a:rPr>
              <a:t>Heritage and Context </a:t>
            </a:r>
            <a:endParaRPr b="1" i="0" sz="3000" u="none" cap="none" strike="noStrike">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rPr b="1" i="0" lang="en-AU" sz="2400" u="none" cap="none" strike="noStrike">
                <a:solidFill>
                  <a:srgbClr val="93C47D"/>
                </a:solidFill>
                <a:latin typeface="Helvetica Neue"/>
                <a:ea typeface="Helvetica Neue"/>
                <a:cs typeface="Helvetica Neue"/>
                <a:sym typeface="Helvetica Neue"/>
              </a:rPr>
              <a:t>CEOS-CGMS WGClimate</a:t>
            </a:r>
            <a:br>
              <a:rPr b="1" i="0" lang="en-AU" sz="3000" u="none" cap="none" strike="noStrike">
                <a:solidFill>
                  <a:srgbClr val="93C47D"/>
                </a:solidFill>
                <a:latin typeface="Helvetica Neue"/>
                <a:ea typeface="Helvetica Neue"/>
                <a:cs typeface="Helvetica Neue"/>
                <a:sym typeface="Helvetica Neue"/>
              </a:rPr>
            </a:br>
            <a:endParaRPr b="1" i="0" sz="3000" u="none" cap="none" strike="noStrike">
              <a:solidFill>
                <a:srgbClr val="93C47D"/>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2400"/>
              <a:buFont typeface="Arial"/>
              <a:buNone/>
            </a:pPr>
            <a:r>
              <a:rPr b="1" i="0" lang="en-AU" sz="2400" u="none" cap="none" strike="noStrike">
                <a:solidFill>
                  <a:srgbClr val="FFFFFF"/>
                </a:solidFill>
                <a:latin typeface="Helvetica Neue"/>
                <a:ea typeface="Helvetica Neue"/>
                <a:cs typeface="Helvetica Neue"/>
                <a:sym typeface="Helvetica Neue"/>
              </a:rPr>
              <a:t>Jörg Schulz</a:t>
            </a:r>
            <a:endParaRPr b="1" i="0" sz="24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FFFFFF"/>
              </a:solidFill>
              <a:latin typeface="Helvetica Neue"/>
              <a:ea typeface="Helvetica Neue"/>
              <a:cs typeface="Helvetica Neue"/>
              <a:sym typeface="Helvetica Neue"/>
            </a:endParaRPr>
          </a:p>
        </p:txBody>
      </p:sp>
      <p:sp>
        <p:nvSpPr>
          <p:cNvPr id="373" name="Google Shape;373;g916e58ef88_0_28"/>
          <p:cNvSpPr/>
          <p:nvPr/>
        </p:nvSpPr>
        <p:spPr>
          <a:xfrm>
            <a:off x="648539" y="4820700"/>
            <a:ext cx="4810800" cy="25416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a:p>
            <a:pPr indent="0" lvl="0" marL="0" marR="0" rtl="0" algn="l">
              <a:lnSpc>
                <a:spcPct val="150000"/>
              </a:lnSpc>
              <a:spcBef>
                <a:spcPts val="0"/>
              </a:spcBef>
              <a:spcAft>
                <a:spcPts val="0"/>
              </a:spcAft>
              <a:buClr>
                <a:schemeClr val="dk1"/>
              </a:buClr>
              <a:buSzPts val="1800"/>
              <a:buFont typeface="Arial"/>
              <a:buNone/>
            </a:pPr>
            <a:r>
              <a:rPr b="0" i="0" lang="en-AU" sz="1800" u="none" cap="none" strike="noStrike">
                <a:solidFill>
                  <a:schemeClr val="lt1"/>
                </a:solidFill>
                <a:latin typeface="Arial"/>
                <a:ea typeface="Arial"/>
                <a:cs typeface="Arial"/>
                <a:sym typeface="Arial"/>
              </a:rPr>
              <a:t>CEOS SIT Technical Workshop 2020</a:t>
            </a:r>
            <a:endParaRPr b="0" i="0" sz="14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dk1"/>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p:txBody>
      </p:sp>
      <p:pic>
        <p:nvPicPr>
          <p:cNvPr id="374" name="Google Shape;374;g916e58ef88_0_28"/>
          <p:cNvPicPr preferRelativeResize="0"/>
          <p:nvPr/>
        </p:nvPicPr>
        <p:blipFill rotWithShape="1">
          <a:blip r:embed="rId3">
            <a:alphaModFix/>
          </a:blip>
          <a:srcRect b="0" l="0" r="0" t="0"/>
          <a:stretch/>
        </p:blipFill>
        <p:spPr>
          <a:xfrm>
            <a:off x="622789" y="1217405"/>
            <a:ext cx="2507906" cy="993132"/>
          </a:xfrm>
          <a:prstGeom prst="rect">
            <a:avLst/>
          </a:prstGeom>
          <a:noFill/>
          <a:ln>
            <a:noFill/>
          </a:ln>
        </p:spPr>
      </p:pic>
      <p:sp>
        <p:nvSpPr>
          <p:cNvPr id="375" name="Google Shape;375;g916e58ef88_0_28"/>
          <p:cNvSpPr txBox="1"/>
          <p:nvPr/>
        </p:nvSpPr>
        <p:spPr>
          <a:xfrm>
            <a:off x="622789" y="2246634"/>
            <a:ext cx="2806200" cy="210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50"/>
              <a:buFont typeface="Arial"/>
              <a:buNone/>
            </a:pPr>
            <a:r>
              <a:rPr b="1" i="0" lang="en-AU" sz="1050" u="none" cap="none" strike="noStrike">
                <a:solidFill>
                  <a:schemeClr val="lt1"/>
                </a:solidFill>
                <a:latin typeface="Helvetica Neue"/>
                <a:ea typeface="Helvetica Neue"/>
                <a:cs typeface="Helvetica Neue"/>
                <a:sym typeface="Helvetica Neue"/>
              </a:rPr>
              <a:t>Committee on Earth Observation Satellites</a:t>
            </a:r>
            <a:endParaRPr b="0" i="0" sz="1400" u="none" cap="none" strike="noStrike">
              <a:solidFill>
                <a:srgbClr val="000000"/>
              </a:solidFill>
              <a:latin typeface="Arial"/>
              <a:ea typeface="Arial"/>
              <a:cs typeface="Arial"/>
              <a:sym typeface="Arial"/>
            </a:endParaRPr>
          </a:p>
        </p:txBody>
      </p:sp>
      <p:sp>
        <p:nvSpPr>
          <p:cNvPr id="376" name="Google Shape;376;g916e58ef88_0_28"/>
          <p:cNvSpPr/>
          <p:nvPr/>
        </p:nvSpPr>
        <p:spPr>
          <a:xfrm>
            <a:off x="7819825" y="330575"/>
            <a:ext cx="1067100" cy="1067100"/>
          </a:xfrm>
          <a:prstGeom prst="star12">
            <a:avLst>
              <a:gd fmla="val 37500" name="adj"/>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AU"/>
              <a:t>10</a:t>
            </a:r>
            <a:r>
              <a:rPr b="0" i="0" lang="en-AU" sz="1400" u="none" cap="none" strike="noStrike">
                <a:solidFill>
                  <a:srgbClr val="000000"/>
                </a:solidFill>
                <a:latin typeface="Arial"/>
                <a:ea typeface="Arial"/>
                <a:cs typeface="Arial"/>
                <a:sym typeface="Arial"/>
              </a:rPr>
              <a:t> mins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6" name="Shape 1426"/>
        <p:cNvGrpSpPr/>
        <p:nvPr/>
      </p:nvGrpSpPr>
      <p:grpSpPr>
        <a:xfrm>
          <a:off x="0" y="0"/>
          <a:ext cx="0" cy="0"/>
          <a:chOff x="0" y="0"/>
          <a:chExt cx="0" cy="0"/>
        </a:xfrm>
      </p:grpSpPr>
      <p:sp>
        <p:nvSpPr>
          <p:cNvPr id="1427" name="Google Shape;1427;g95998b9f1e_1_41"/>
          <p:cNvSpPr txBox="1"/>
          <p:nvPr>
            <p:ph idx="1" type="body"/>
          </p:nvPr>
        </p:nvSpPr>
        <p:spPr>
          <a:xfrm>
            <a:off x="76200" y="3618325"/>
            <a:ext cx="8991600" cy="2936700"/>
          </a:xfrm>
          <a:prstGeom prst="rect">
            <a:avLst/>
          </a:prstGeom>
          <a:noFill/>
          <a:ln>
            <a:noFill/>
          </a:ln>
        </p:spPr>
        <p:txBody>
          <a:bodyPr anchorCtr="0" anchor="t" bIns="45700" lIns="91425" spcFirstLastPara="1" rIns="91425" wrap="square" tIns="45700">
            <a:noAutofit/>
          </a:bodyPr>
          <a:lstStyle/>
          <a:p>
            <a:pPr indent="-285750" lvl="1" marL="705803" rtl="0" algn="l">
              <a:lnSpc>
                <a:spcPct val="100000"/>
              </a:lnSpc>
              <a:spcBef>
                <a:spcPts val="500"/>
              </a:spcBef>
              <a:spcAft>
                <a:spcPts val="0"/>
              </a:spcAft>
              <a:buSzPts val="2000"/>
              <a:buFont typeface="Arial"/>
              <a:buChar char="•"/>
            </a:pPr>
            <a:r>
              <a:rPr lang="en-AU" sz="2400">
                <a:solidFill>
                  <a:srgbClr val="002060"/>
                </a:solidFill>
              </a:rPr>
              <a:t>GCOS IP space-observables: 37 ECVs (13 Atmosphere, 15 Land, and 9 Ocean) – 35 ECVs covered with some contribution in Inventory V3</a:t>
            </a:r>
            <a:endParaRPr/>
          </a:p>
          <a:p>
            <a:pPr indent="-285750" lvl="1" marL="705803" rtl="0" algn="l">
              <a:lnSpc>
                <a:spcPct val="100000"/>
              </a:lnSpc>
              <a:spcBef>
                <a:spcPts val="500"/>
              </a:spcBef>
              <a:spcAft>
                <a:spcPts val="0"/>
              </a:spcAft>
              <a:buSzPts val="2000"/>
              <a:buFont typeface="Arial"/>
              <a:buChar char="•"/>
            </a:pPr>
            <a:r>
              <a:rPr lang="en-AU" sz="2400">
                <a:solidFill>
                  <a:srgbClr val="002060"/>
                </a:solidFill>
              </a:rPr>
              <a:t>ECVs Lightning, Permafrost, and Above-ground Biomass represented for the first time</a:t>
            </a:r>
            <a:endParaRPr/>
          </a:p>
          <a:p>
            <a:pPr indent="-285750" lvl="1" marL="705803" rtl="0" algn="l">
              <a:lnSpc>
                <a:spcPct val="100000"/>
              </a:lnSpc>
              <a:spcBef>
                <a:spcPts val="500"/>
              </a:spcBef>
              <a:spcAft>
                <a:spcPts val="0"/>
              </a:spcAft>
              <a:buSzPts val="2000"/>
              <a:buFont typeface="Arial"/>
              <a:buChar char="•"/>
            </a:pPr>
            <a:r>
              <a:rPr lang="en-AU" sz="2400">
                <a:solidFill>
                  <a:srgbClr val="002060"/>
                </a:solidFill>
              </a:rPr>
              <a:t>From current ECVs only Ocean Surface Currents and Anthropogenic GHG fluxes appear as gaps</a:t>
            </a:r>
            <a:endParaRPr sz="2400">
              <a:solidFill>
                <a:srgbClr val="002060"/>
              </a:solidFill>
            </a:endParaRPr>
          </a:p>
        </p:txBody>
      </p:sp>
      <p:sp>
        <p:nvSpPr>
          <p:cNvPr id="1428" name="Google Shape;1428;g95998b9f1e_1_41"/>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100000"/>
              </a:lnSpc>
              <a:spcBef>
                <a:spcPts val="500"/>
              </a:spcBef>
              <a:spcAft>
                <a:spcPts val="0"/>
              </a:spcAft>
              <a:buClr>
                <a:schemeClr val="lt1"/>
              </a:buClr>
              <a:buSzPts val="2800"/>
              <a:buFont typeface="Arial"/>
              <a:buNone/>
            </a:pPr>
            <a:r>
              <a:rPr lang="en-AU"/>
              <a:t>ECV Inventory Content</a:t>
            </a:r>
            <a:endParaRPr/>
          </a:p>
        </p:txBody>
      </p:sp>
      <p:graphicFrame>
        <p:nvGraphicFramePr>
          <p:cNvPr id="1429" name="Google Shape;1429;g95998b9f1e_1_41"/>
          <p:cNvGraphicFramePr/>
          <p:nvPr/>
        </p:nvGraphicFramePr>
        <p:xfrm>
          <a:off x="1416443" y="1403104"/>
          <a:ext cx="3000000" cy="3000000"/>
        </p:xfrm>
        <a:graphic>
          <a:graphicData uri="http://schemas.openxmlformats.org/drawingml/2006/table">
            <a:tbl>
              <a:tblPr bandRow="1" firstRow="1">
                <a:noFill/>
                <a:tableStyleId>{3F20E3EA-7C2C-454D-9DA4-A5D48BDD5D87}</a:tableStyleId>
              </a:tblPr>
              <a:tblGrid>
                <a:gridCol w="1639625"/>
                <a:gridCol w="1682200"/>
                <a:gridCol w="1959025"/>
                <a:gridCol w="1277625"/>
              </a:tblGrid>
              <a:tr h="320050">
                <a:tc>
                  <a:txBody>
                    <a:bodyPr/>
                    <a:lstStyle/>
                    <a:p>
                      <a:pPr indent="0" lvl="0" marL="0" marR="0" rtl="0" algn="ctr">
                        <a:lnSpc>
                          <a:spcPct val="100000"/>
                        </a:lnSpc>
                        <a:spcBef>
                          <a:spcPts val="0"/>
                        </a:spcBef>
                        <a:spcAft>
                          <a:spcPts val="0"/>
                        </a:spcAft>
                        <a:buClr>
                          <a:srgbClr val="000000"/>
                        </a:buClr>
                        <a:buSzPts val="2000"/>
                        <a:buFont typeface="Arial"/>
                        <a:buNone/>
                      </a:pPr>
                      <a:r>
                        <a:rPr lang="en-AU" sz="2000" u="none" cap="none" strike="noStrike"/>
                        <a:t>Domain</a:t>
                      </a:r>
                      <a:endParaRPr sz="2000" u="none" cap="none" strike="noStrike"/>
                    </a:p>
                  </a:txBody>
                  <a:tcPr marT="34300" marB="34300" marR="68575" marL="68575"/>
                </a:tc>
                <a:tc>
                  <a:txBody>
                    <a:bodyPr/>
                    <a:lstStyle/>
                    <a:p>
                      <a:pPr indent="0" lvl="0" marL="0" marR="0" rtl="0" algn="ctr">
                        <a:lnSpc>
                          <a:spcPct val="100000"/>
                        </a:lnSpc>
                        <a:spcBef>
                          <a:spcPts val="0"/>
                        </a:spcBef>
                        <a:spcAft>
                          <a:spcPts val="0"/>
                        </a:spcAft>
                        <a:buClr>
                          <a:srgbClr val="000000"/>
                        </a:buClr>
                        <a:buSzPts val="2000"/>
                        <a:buFont typeface="Arial"/>
                        <a:buNone/>
                      </a:pPr>
                      <a:r>
                        <a:rPr lang="en-AU" sz="2000" u="none" cap="none" strike="noStrike"/>
                        <a:t>Existing</a:t>
                      </a:r>
                      <a:endParaRPr sz="2000" u="none" cap="none" strike="noStrike"/>
                    </a:p>
                  </a:txBody>
                  <a:tcPr marT="34300" marB="34300" marR="68575" marL="68575"/>
                </a:tc>
                <a:tc>
                  <a:txBody>
                    <a:bodyPr/>
                    <a:lstStyle/>
                    <a:p>
                      <a:pPr indent="0" lvl="0" marL="0" marR="0" rtl="0" algn="ctr">
                        <a:lnSpc>
                          <a:spcPct val="100000"/>
                        </a:lnSpc>
                        <a:spcBef>
                          <a:spcPts val="0"/>
                        </a:spcBef>
                        <a:spcAft>
                          <a:spcPts val="0"/>
                        </a:spcAft>
                        <a:buClr>
                          <a:srgbClr val="000000"/>
                        </a:buClr>
                        <a:buSzPts val="2000"/>
                        <a:buFont typeface="Arial"/>
                        <a:buNone/>
                      </a:pPr>
                      <a:r>
                        <a:rPr lang="en-AU" sz="2000" u="none" cap="none" strike="noStrike"/>
                        <a:t>Planned</a:t>
                      </a:r>
                      <a:endParaRPr sz="2000" u="none" cap="none" strike="noStrike"/>
                    </a:p>
                  </a:txBody>
                  <a:tcPr marT="34300" marB="34300" marR="68575" marL="68575"/>
                </a:tc>
                <a:tc>
                  <a:txBody>
                    <a:bodyPr/>
                    <a:lstStyle/>
                    <a:p>
                      <a:pPr indent="0" lvl="0" marL="0" marR="0" rtl="0" algn="ctr">
                        <a:lnSpc>
                          <a:spcPct val="100000"/>
                        </a:lnSpc>
                        <a:spcBef>
                          <a:spcPts val="0"/>
                        </a:spcBef>
                        <a:spcAft>
                          <a:spcPts val="0"/>
                        </a:spcAft>
                        <a:buClr>
                          <a:srgbClr val="000000"/>
                        </a:buClr>
                        <a:buSzPts val="2000"/>
                        <a:buFont typeface="Arial"/>
                        <a:buNone/>
                      </a:pPr>
                      <a:r>
                        <a:rPr lang="en-AU" sz="2000" u="none" cap="none" strike="noStrike"/>
                        <a:t>Total</a:t>
                      </a:r>
                      <a:endParaRPr sz="2000" u="none" cap="none" strike="noStrike"/>
                    </a:p>
                  </a:txBody>
                  <a:tcPr marT="34300" marB="34300" marR="68575" marL="68575"/>
                </a:tc>
              </a:tr>
              <a:tr h="447100">
                <a:tc>
                  <a:txBody>
                    <a:bodyPr/>
                    <a:lstStyle/>
                    <a:p>
                      <a:pPr indent="0" lvl="0" marL="0" marR="0" rtl="0" algn="l">
                        <a:lnSpc>
                          <a:spcPct val="100000"/>
                        </a:lnSpc>
                        <a:spcBef>
                          <a:spcPts val="0"/>
                        </a:spcBef>
                        <a:spcAft>
                          <a:spcPts val="0"/>
                        </a:spcAft>
                        <a:buClr>
                          <a:srgbClr val="000000"/>
                        </a:buClr>
                        <a:buSzPts val="2000"/>
                        <a:buFont typeface="Arial"/>
                        <a:buNone/>
                      </a:pPr>
                      <a:r>
                        <a:rPr lang="en-AU" sz="2000" u="none" cap="none" strike="noStrike"/>
                        <a:t>Atmosphere</a:t>
                      </a:r>
                      <a:endParaRPr sz="2000" u="none" cap="none" strike="noStrike"/>
                    </a:p>
                  </a:txBody>
                  <a:tcPr marT="34300" marB="34300" marR="68575" marL="68575"/>
                </a:tc>
                <a:tc>
                  <a:txBody>
                    <a:bodyPr/>
                    <a:lstStyle/>
                    <a:p>
                      <a:pPr indent="0" lvl="0" marL="0" marR="0" rtl="0" algn="r">
                        <a:lnSpc>
                          <a:spcPct val="100000"/>
                        </a:lnSpc>
                        <a:spcBef>
                          <a:spcPts val="0"/>
                        </a:spcBef>
                        <a:spcAft>
                          <a:spcPts val="0"/>
                        </a:spcAft>
                        <a:buClr>
                          <a:srgbClr val="000000"/>
                        </a:buClr>
                        <a:buSzPts val="2000"/>
                        <a:buFont typeface="Arial"/>
                        <a:buNone/>
                      </a:pPr>
                      <a:r>
                        <a:rPr lang="en-AU" sz="2000" u="none" cap="none" strike="noStrike"/>
                        <a:t>535</a:t>
                      </a:r>
                      <a:endParaRPr sz="2000" u="none" cap="none" strike="noStrike"/>
                    </a:p>
                  </a:txBody>
                  <a:tcPr marT="34300" marB="34300" marR="68575" marL="68575"/>
                </a:tc>
                <a:tc>
                  <a:txBody>
                    <a:bodyPr/>
                    <a:lstStyle/>
                    <a:p>
                      <a:pPr indent="0" lvl="0" marL="0" marR="0" rtl="0" algn="r">
                        <a:lnSpc>
                          <a:spcPct val="100000"/>
                        </a:lnSpc>
                        <a:spcBef>
                          <a:spcPts val="0"/>
                        </a:spcBef>
                        <a:spcAft>
                          <a:spcPts val="0"/>
                        </a:spcAft>
                        <a:buClr>
                          <a:srgbClr val="000000"/>
                        </a:buClr>
                        <a:buSzPts val="2000"/>
                        <a:buFont typeface="Arial"/>
                        <a:buNone/>
                      </a:pPr>
                      <a:r>
                        <a:rPr lang="en-AU" sz="2000" u="none" cap="none" strike="noStrike"/>
                        <a:t>266</a:t>
                      </a:r>
                      <a:endParaRPr sz="2000" u="none" cap="none" strike="noStrike"/>
                    </a:p>
                  </a:txBody>
                  <a:tcPr marT="34300" marB="34300" marR="68575" marL="68575"/>
                </a:tc>
                <a:tc>
                  <a:txBody>
                    <a:bodyPr/>
                    <a:lstStyle/>
                    <a:p>
                      <a:pPr indent="0" lvl="0" marL="0" marR="0" rtl="0" algn="r">
                        <a:lnSpc>
                          <a:spcPct val="100000"/>
                        </a:lnSpc>
                        <a:spcBef>
                          <a:spcPts val="0"/>
                        </a:spcBef>
                        <a:spcAft>
                          <a:spcPts val="0"/>
                        </a:spcAft>
                        <a:buClr>
                          <a:srgbClr val="000000"/>
                        </a:buClr>
                        <a:buSzPts val="2000"/>
                        <a:buFont typeface="Arial"/>
                        <a:buNone/>
                      </a:pPr>
                      <a:r>
                        <a:rPr lang="en-AU" sz="2000" u="none" cap="none" strike="noStrike"/>
                        <a:t>801</a:t>
                      </a:r>
                      <a:endParaRPr sz="2000" u="none" cap="none" strike="noStrike"/>
                    </a:p>
                  </a:txBody>
                  <a:tcPr marT="34300" marB="34300" marR="68575" marL="68575"/>
                </a:tc>
              </a:tr>
              <a:tr h="320050">
                <a:tc>
                  <a:txBody>
                    <a:bodyPr/>
                    <a:lstStyle/>
                    <a:p>
                      <a:pPr indent="0" lvl="0" marL="0" marR="0" rtl="0" algn="l">
                        <a:lnSpc>
                          <a:spcPct val="100000"/>
                        </a:lnSpc>
                        <a:spcBef>
                          <a:spcPts val="0"/>
                        </a:spcBef>
                        <a:spcAft>
                          <a:spcPts val="0"/>
                        </a:spcAft>
                        <a:buClr>
                          <a:srgbClr val="000000"/>
                        </a:buClr>
                        <a:buSzPts val="2000"/>
                        <a:buFont typeface="Arial"/>
                        <a:buNone/>
                      </a:pPr>
                      <a:r>
                        <a:rPr lang="en-AU" sz="2000" u="none" cap="none" strike="noStrike"/>
                        <a:t>Ocean</a:t>
                      </a:r>
                      <a:endParaRPr sz="2000" u="none" cap="none" strike="noStrike"/>
                    </a:p>
                  </a:txBody>
                  <a:tcPr marT="34300" marB="34300" marR="68575" marL="68575"/>
                </a:tc>
                <a:tc>
                  <a:txBody>
                    <a:bodyPr/>
                    <a:lstStyle/>
                    <a:p>
                      <a:pPr indent="0" lvl="0" marL="0" marR="0" rtl="0" algn="r">
                        <a:lnSpc>
                          <a:spcPct val="100000"/>
                        </a:lnSpc>
                        <a:spcBef>
                          <a:spcPts val="0"/>
                        </a:spcBef>
                        <a:spcAft>
                          <a:spcPts val="0"/>
                        </a:spcAft>
                        <a:buClr>
                          <a:srgbClr val="000000"/>
                        </a:buClr>
                        <a:buSzPts val="2000"/>
                        <a:buFont typeface="Arial"/>
                        <a:buNone/>
                      </a:pPr>
                      <a:r>
                        <a:rPr lang="en-AU" sz="2000" u="none" cap="none" strike="noStrike"/>
                        <a:t>90</a:t>
                      </a:r>
                      <a:endParaRPr sz="2000" u="none" cap="none" strike="noStrike"/>
                    </a:p>
                  </a:txBody>
                  <a:tcPr marT="34300" marB="34300" marR="68575" marL="68575"/>
                </a:tc>
                <a:tc>
                  <a:txBody>
                    <a:bodyPr/>
                    <a:lstStyle/>
                    <a:p>
                      <a:pPr indent="0" lvl="0" marL="0" marR="0" rtl="0" algn="r">
                        <a:lnSpc>
                          <a:spcPct val="100000"/>
                        </a:lnSpc>
                        <a:spcBef>
                          <a:spcPts val="0"/>
                        </a:spcBef>
                        <a:spcAft>
                          <a:spcPts val="0"/>
                        </a:spcAft>
                        <a:buClr>
                          <a:srgbClr val="000000"/>
                        </a:buClr>
                        <a:buSzPts val="2000"/>
                        <a:buFont typeface="Arial"/>
                        <a:buNone/>
                      </a:pPr>
                      <a:r>
                        <a:rPr lang="en-AU" sz="2000" u="none" cap="none" strike="noStrike"/>
                        <a:t>43</a:t>
                      </a:r>
                      <a:endParaRPr sz="2000" u="none" cap="none" strike="noStrike"/>
                    </a:p>
                  </a:txBody>
                  <a:tcPr marT="34300" marB="34300" marR="68575" marL="68575"/>
                </a:tc>
                <a:tc>
                  <a:txBody>
                    <a:bodyPr/>
                    <a:lstStyle/>
                    <a:p>
                      <a:pPr indent="0" lvl="0" marL="0" marR="0" rtl="0" algn="r">
                        <a:lnSpc>
                          <a:spcPct val="100000"/>
                        </a:lnSpc>
                        <a:spcBef>
                          <a:spcPts val="0"/>
                        </a:spcBef>
                        <a:spcAft>
                          <a:spcPts val="0"/>
                        </a:spcAft>
                        <a:buClr>
                          <a:srgbClr val="000000"/>
                        </a:buClr>
                        <a:buSzPts val="2000"/>
                        <a:buFont typeface="Arial"/>
                        <a:buNone/>
                      </a:pPr>
                      <a:r>
                        <a:rPr lang="en-AU" sz="2000" u="none" cap="none" strike="noStrike"/>
                        <a:t>133</a:t>
                      </a:r>
                      <a:endParaRPr sz="2000" u="none" cap="none" strike="noStrike"/>
                    </a:p>
                  </a:txBody>
                  <a:tcPr marT="34300" marB="34300" marR="68575" marL="68575"/>
                </a:tc>
              </a:tr>
              <a:tr h="320050">
                <a:tc>
                  <a:txBody>
                    <a:bodyPr/>
                    <a:lstStyle/>
                    <a:p>
                      <a:pPr indent="0" lvl="0" marL="0" marR="0" rtl="0" algn="l">
                        <a:lnSpc>
                          <a:spcPct val="100000"/>
                        </a:lnSpc>
                        <a:spcBef>
                          <a:spcPts val="0"/>
                        </a:spcBef>
                        <a:spcAft>
                          <a:spcPts val="0"/>
                        </a:spcAft>
                        <a:buClr>
                          <a:srgbClr val="000000"/>
                        </a:buClr>
                        <a:buSzPts val="2000"/>
                        <a:buFont typeface="Arial"/>
                        <a:buNone/>
                      </a:pPr>
                      <a:r>
                        <a:rPr lang="en-AU" sz="2000" u="none" cap="none" strike="noStrike"/>
                        <a:t>Land</a:t>
                      </a:r>
                      <a:endParaRPr sz="2000" u="none" cap="none" strike="noStrike"/>
                    </a:p>
                  </a:txBody>
                  <a:tcPr marT="34300" marB="34300" marR="68575" marL="68575"/>
                </a:tc>
                <a:tc>
                  <a:txBody>
                    <a:bodyPr/>
                    <a:lstStyle/>
                    <a:p>
                      <a:pPr indent="0" lvl="0" marL="0" marR="0" rtl="0" algn="r">
                        <a:lnSpc>
                          <a:spcPct val="100000"/>
                        </a:lnSpc>
                        <a:spcBef>
                          <a:spcPts val="0"/>
                        </a:spcBef>
                        <a:spcAft>
                          <a:spcPts val="0"/>
                        </a:spcAft>
                        <a:buClr>
                          <a:srgbClr val="000000"/>
                        </a:buClr>
                        <a:buSzPts val="2000"/>
                        <a:buFont typeface="Arial"/>
                        <a:buNone/>
                      </a:pPr>
                      <a:r>
                        <a:rPr lang="en-AU" sz="2000" u="none" cap="none" strike="noStrike"/>
                        <a:t>141</a:t>
                      </a:r>
                      <a:endParaRPr sz="2000" u="none" cap="none" strike="noStrike"/>
                    </a:p>
                  </a:txBody>
                  <a:tcPr marT="34300" marB="34300" marR="68575" marL="68575"/>
                </a:tc>
                <a:tc>
                  <a:txBody>
                    <a:bodyPr/>
                    <a:lstStyle/>
                    <a:p>
                      <a:pPr indent="0" lvl="0" marL="0" marR="0" rtl="0" algn="r">
                        <a:lnSpc>
                          <a:spcPct val="100000"/>
                        </a:lnSpc>
                        <a:spcBef>
                          <a:spcPts val="0"/>
                        </a:spcBef>
                        <a:spcAft>
                          <a:spcPts val="0"/>
                        </a:spcAft>
                        <a:buClr>
                          <a:srgbClr val="000000"/>
                        </a:buClr>
                        <a:buSzPts val="2000"/>
                        <a:buFont typeface="Arial"/>
                        <a:buNone/>
                      </a:pPr>
                      <a:r>
                        <a:rPr lang="en-AU" sz="2000" u="none" cap="none" strike="noStrike"/>
                        <a:t>62</a:t>
                      </a:r>
                      <a:endParaRPr sz="2000" u="none" cap="none" strike="noStrike"/>
                    </a:p>
                  </a:txBody>
                  <a:tcPr marT="34300" marB="34300" marR="68575" marL="68575"/>
                </a:tc>
                <a:tc>
                  <a:txBody>
                    <a:bodyPr/>
                    <a:lstStyle/>
                    <a:p>
                      <a:pPr indent="0" lvl="0" marL="0" marR="0" rtl="0" algn="r">
                        <a:lnSpc>
                          <a:spcPct val="100000"/>
                        </a:lnSpc>
                        <a:spcBef>
                          <a:spcPts val="0"/>
                        </a:spcBef>
                        <a:spcAft>
                          <a:spcPts val="0"/>
                        </a:spcAft>
                        <a:buClr>
                          <a:srgbClr val="000000"/>
                        </a:buClr>
                        <a:buSzPts val="2000"/>
                        <a:buFont typeface="Arial"/>
                        <a:buNone/>
                      </a:pPr>
                      <a:r>
                        <a:rPr lang="en-AU" sz="2000" u="none" cap="none" strike="noStrike"/>
                        <a:t>203</a:t>
                      </a:r>
                      <a:endParaRPr sz="2000" u="none" cap="none" strike="noStrike"/>
                    </a:p>
                  </a:txBody>
                  <a:tcPr marT="34300" marB="34300" marR="68575" marL="68575"/>
                </a:tc>
              </a:tr>
              <a:tr h="320050">
                <a:tc>
                  <a:txBody>
                    <a:bodyPr/>
                    <a:lstStyle/>
                    <a:p>
                      <a:pPr indent="0" lvl="0" marL="0" marR="0" rtl="0" algn="l">
                        <a:lnSpc>
                          <a:spcPct val="100000"/>
                        </a:lnSpc>
                        <a:spcBef>
                          <a:spcPts val="0"/>
                        </a:spcBef>
                        <a:spcAft>
                          <a:spcPts val="0"/>
                        </a:spcAft>
                        <a:buClr>
                          <a:srgbClr val="000000"/>
                        </a:buClr>
                        <a:buSzPts val="2000"/>
                        <a:buFont typeface="Arial"/>
                        <a:buNone/>
                      </a:pPr>
                      <a:r>
                        <a:rPr lang="en-AU" sz="2000" u="none" cap="none" strike="noStrike"/>
                        <a:t>Total</a:t>
                      </a:r>
                      <a:endParaRPr sz="2000" u="none" cap="none" strike="noStrike"/>
                    </a:p>
                  </a:txBody>
                  <a:tcPr marT="34300" marB="34300" marR="68575" marL="68575"/>
                </a:tc>
                <a:tc>
                  <a:txBody>
                    <a:bodyPr/>
                    <a:lstStyle/>
                    <a:p>
                      <a:pPr indent="0" lvl="0" marL="0" marR="0" rtl="0" algn="r">
                        <a:lnSpc>
                          <a:spcPct val="100000"/>
                        </a:lnSpc>
                        <a:spcBef>
                          <a:spcPts val="0"/>
                        </a:spcBef>
                        <a:spcAft>
                          <a:spcPts val="0"/>
                        </a:spcAft>
                        <a:buClr>
                          <a:srgbClr val="000000"/>
                        </a:buClr>
                        <a:buSzPts val="2000"/>
                        <a:buFont typeface="Arial"/>
                        <a:buNone/>
                      </a:pPr>
                      <a:r>
                        <a:rPr lang="en-AU" sz="2000" u="none" cap="none" strike="noStrike"/>
                        <a:t>766</a:t>
                      </a:r>
                      <a:endParaRPr sz="2000" u="none" cap="none" strike="noStrike"/>
                    </a:p>
                  </a:txBody>
                  <a:tcPr marT="34300" marB="34300" marR="68575" marL="68575"/>
                </a:tc>
                <a:tc>
                  <a:txBody>
                    <a:bodyPr/>
                    <a:lstStyle/>
                    <a:p>
                      <a:pPr indent="0" lvl="0" marL="0" marR="0" rtl="0" algn="r">
                        <a:lnSpc>
                          <a:spcPct val="100000"/>
                        </a:lnSpc>
                        <a:spcBef>
                          <a:spcPts val="0"/>
                        </a:spcBef>
                        <a:spcAft>
                          <a:spcPts val="0"/>
                        </a:spcAft>
                        <a:buClr>
                          <a:srgbClr val="000000"/>
                        </a:buClr>
                        <a:buSzPts val="2000"/>
                        <a:buFont typeface="Arial"/>
                        <a:buNone/>
                      </a:pPr>
                      <a:r>
                        <a:rPr lang="en-AU" sz="2000" u="none" cap="none" strike="noStrike"/>
                        <a:t>371</a:t>
                      </a:r>
                      <a:endParaRPr sz="2000" u="none" cap="none" strike="noStrike"/>
                    </a:p>
                  </a:txBody>
                  <a:tcPr marT="34300" marB="34300" marR="68575" marL="68575"/>
                </a:tc>
                <a:tc>
                  <a:txBody>
                    <a:bodyPr/>
                    <a:lstStyle/>
                    <a:p>
                      <a:pPr indent="0" lvl="0" marL="0" marR="0" rtl="0" algn="r">
                        <a:lnSpc>
                          <a:spcPct val="100000"/>
                        </a:lnSpc>
                        <a:spcBef>
                          <a:spcPts val="0"/>
                        </a:spcBef>
                        <a:spcAft>
                          <a:spcPts val="0"/>
                        </a:spcAft>
                        <a:buClr>
                          <a:srgbClr val="000000"/>
                        </a:buClr>
                        <a:buSzPts val="2000"/>
                        <a:buFont typeface="Arial"/>
                        <a:buNone/>
                      </a:pPr>
                      <a:r>
                        <a:rPr lang="en-AU" sz="2000" u="none" cap="none" strike="noStrike"/>
                        <a:t>1037</a:t>
                      </a:r>
                      <a:endParaRPr sz="2000" u="none" cap="none" strike="noStrike"/>
                    </a:p>
                  </a:txBody>
                  <a:tcPr marT="34300" marB="34300" marR="68575" marL="68575"/>
                </a:tc>
              </a:tr>
            </a:tbl>
          </a:graphicData>
        </a:graphic>
      </p:graphicFrame>
      <p:sp>
        <p:nvSpPr>
          <p:cNvPr id="1430" name="Google Shape;1430;g95998b9f1e_1_41"/>
          <p:cNvSpPr/>
          <p:nvPr>
            <p:ph idx="12" type="sldNum"/>
          </p:nvPr>
        </p:nvSpPr>
        <p:spPr>
          <a:xfrm>
            <a:off x="8763000" y="6629400"/>
            <a:ext cx="304800" cy="187200"/>
          </a:xfrm>
          <a:prstGeom prst="roundRect">
            <a:avLst>
              <a:gd fmla="val 16667" name="adj"/>
            </a:avLst>
          </a:prstGeom>
        </p:spPr>
        <p:txBody>
          <a:bodyPr anchorCtr="0" anchor="t" bIns="0" lIns="0" spcFirstLastPara="1" rIns="0" wrap="square" tIns="0">
            <a:noAutofit/>
          </a:bodyPr>
          <a:lstStyle/>
          <a:p>
            <a:pPr indent="0" lvl="0" marL="0" rtl="0" algn="ctr">
              <a:spcBef>
                <a:spcPts val="0"/>
              </a:spcBef>
              <a:spcAft>
                <a:spcPts val="0"/>
              </a:spcAft>
              <a:buNone/>
            </a:pPr>
            <a:fld id="{00000000-1234-1234-1234-123412341234}" type="slidenum">
              <a:rPr lang="en-AU"/>
              <a:t>‹#›</a:t>
            </a:fld>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5" name="Shape 1435"/>
        <p:cNvGrpSpPr/>
        <p:nvPr/>
      </p:nvGrpSpPr>
      <p:grpSpPr>
        <a:xfrm>
          <a:off x="0" y="0"/>
          <a:ext cx="0" cy="0"/>
          <a:chOff x="0" y="0"/>
          <a:chExt cx="0" cy="0"/>
        </a:xfrm>
      </p:grpSpPr>
      <p:sp>
        <p:nvSpPr>
          <p:cNvPr id="1436" name="Google Shape;1436;g95998b9f1e_1_48"/>
          <p:cNvSpPr txBox="1"/>
          <p:nvPr>
            <p:ph type="title"/>
          </p:nvPr>
        </p:nvSpPr>
        <p:spPr>
          <a:xfrm>
            <a:off x="1793771" y="97436"/>
            <a:ext cx="5873698" cy="1011836"/>
          </a:xfrm>
          <a:prstGeom prst="rect">
            <a:avLst/>
          </a:prstGeom>
          <a:solidFill>
            <a:srgbClr val="366092"/>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0" lang="en-AU" sz="2800" u="none" cap="none" strike="noStrike">
                <a:solidFill>
                  <a:schemeClr val="lt1"/>
                </a:solidFill>
                <a:latin typeface="Arial"/>
                <a:ea typeface="Arial"/>
                <a:cs typeface="Arial"/>
                <a:sym typeface="Arial"/>
              </a:rPr>
              <a:t>Relative number of existing and planned data records per agency</a:t>
            </a:r>
            <a:endParaRPr b="1" i="0" sz="2800" u="none" cap="none" strike="noStrike">
              <a:solidFill>
                <a:schemeClr val="lt1"/>
              </a:solidFill>
              <a:latin typeface="Arial"/>
              <a:ea typeface="Arial"/>
              <a:cs typeface="Arial"/>
              <a:sym typeface="Arial"/>
            </a:endParaRPr>
          </a:p>
        </p:txBody>
      </p:sp>
      <p:pic>
        <p:nvPicPr>
          <p:cNvPr id="1437" name="Google Shape;1437;g95998b9f1e_1_48"/>
          <p:cNvPicPr preferRelativeResize="0"/>
          <p:nvPr/>
        </p:nvPicPr>
        <p:blipFill rotWithShape="1">
          <a:blip r:embed="rId3">
            <a:alphaModFix/>
          </a:blip>
          <a:srcRect b="0" l="0" r="0" t="0"/>
          <a:stretch/>
        </p:blipFill>
        <p:spPr>
          <a:xfrm>
            <a:off x="260232" y="2367447"/>
            <a:ext cx="4036567" cy="2816104"/>
          </a:xfrm>
          <a:prstGeom prst="rect">
            <a:avLst/>
          </a:prstGeom>
          <a:noFill/>
          <a:ln>
            <a:noFill/>
          </a:ln>
        </p:spPr>
      </p:pic>
      <p:pic>
        <p:nvPicPr>
          <p:cNvPr id="1438" name="Google Shape;1438;g95998b9f1e_1_48"/>
          <p:cNvPicPr preferRelativeResize="0"/>
          <p:nvPr/>
        </p:nvPicPr>
        <p:blipFill rotWithShape="1">
          <a:blip r:embed="rId4">
            <a:alphaModFix/>
          </a:blip>
          <a:srcRect b="0" l="0" r="0" t="0"/>
          <a:stretch/>
        </p:blipFill>
        <p:spPr>
          <a:xfrm>
            <a:off x="4463989" y="2367446"/>
            <a:ext cx="4368476" cy="2816103"/>
          </a:xfrm>
          <a:prstGeom prst="rect">
            <a:avLst/>
          </a:prstGeom>
          <a:noFill/>
          <a:ln>
            <a:noFill/>
          </a:ln>
        </p:spPr>
      </p:pic>
      <p:sp>
        <p:nvSpPr>
          <p:cNvPr id="1439" name="Google Shape;1439;g95998b9f1e_1_48"/>
          <p:cNvSpPr txBox="1"/>
          <p:nvPr/>
        </p:nvSpPr>
        <p:spPr>
          <a:xfrm>
            <a:off x="1439652" y="1970838"/>
            <a:ext cx="2082621"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AU" sz="1800" u="none" cap="none" strike="noStrike">
                <a:solidFill>
                  <a:srgbClr val="000000"/>
                </a:solidFill>
                <a:latin typeface="Arial"/>
                <a:ea typeface="Arial"/>
                <a:cs typeface="Arial"/>
                <a:sym typeface="Arial"/>
              </a:rPr>
              <a:t>ECV Inventory #2</a:t>
            </a:r>
            <a:endParaRPr b="0" i="0" sz="1400" u="none" cap="none" strike="noStrike">
              <a:solidFill>
                <a:srgbClr val="000000"/>
              </a:solidFill>
              <a:latin typeface="Arial"/>
              <a:ea typeface="Arial"/>
              <a:cs typeface="Arial"/>
              <a:sym typeface="Arial"/>
            </a:endParaRPr>
          </a:p>
        </p:txBody>
      </p:sp>
      <p:sp>
        <p:nvSpPr>
          <p:cNvPr id="1440" name="Google Shape;1440;g95998b9f1e_1_48"/>
          <p:cNvSpPr txBox="1"/>
          <p:nvPr/>
        </p:nvSpPr>
        <p:spPr>
          <a:xfrm>
            <a:off x="5868144" y="1970838"/>
            <a:ext cx="2082621"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AU" sz="1800" u="none" cap="none" strike="noStrike">
                <a:solidFill>
                  <a:srgbClr val="000000"/>
                </a:solidFill>
                <a:latin typeface="Arial"/>
                <a:ea typeface="Arial"/>
                <a:cs typeface="Arial"/>
                <a:sym typeface="Arial"/>
              </a:rPr>
              <a:t>ECV Inventory #3</a:t>
            </a:r>
            <a:endParaRPr b="0" i="0" sz="1400" u="none" cap="none" strike="noStrike">
              <a:solidFill>
                <a:srgbClr val="000000"/>
              </a:solidFill>
              <a:latin typeface="Arial"/>
              <a:ea typeface="Arial"/>
              <a:cs typeface="Arial"/>
              <a:sym typeface="Arial"/>
            </a:endParaRPr>
          </a:p>
        </p:txBody>
      </p:sp>
      <p:sp>
        <p:nvSpPr>
          <p:cNvPr id="1441" name="Google Shape;1441;g95998b9f1e_1_48"/>
          <p:cNvSpPr/>
          <p:nvPr>
            <p:ph idx="12" type="sldNum"/>
          </p:nvPr>
        </p:nvSpPr>
        <p:spPr>
          <a:xfrm>
            <a:off x="8763000" y="6629400"/>
            <a:ext cx="304800" cy="187200"/>
          </a:xfrm>
          <a:prstGeom prst="roundRect">
            <a:avLst>
              <a:gd fmla="val 16667" name="adj"/>
            </a:avLst>
          </a:prstGeom>
        </p:spPr>
        <p:txBody>
          <a:bodyPr anchorCtr="0" anchor="t" bIns="0" lIns="0" spcFirstLastPara="1" rIns="0" wrap="square" tIns="0">
            <a:noAutofit/>
          </a:bodyPr>
          <a:lstStyle/>
          <a:p>
            <a:pPr indent="0" lvl="0" marL="0" rtl="0" algn="ctr">
              <a:spcBef>
                <a:spcPts val="0"/>
              </a:spcBef>
              <a:spcAft>
                <a:spcPts val="0"/>
              </a:spcAft>
              <a:buNone/>
            </a:pPr>
            <a:fld id="{00000000-1234-1234-1234-123412341234}" type="slidenum">
              <a:rPr lang="en-AU"/>
              <a:t>‹#›</a:t>
            </a:fld>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6" name="Shape 1446"/>
        <p:cNvGrpSpPr/>
        <p:nvPr/>
      </p:nvGrpSpPr>
      <p:grpSpPr>
        <a:xfrm>
          <a:off x="0" y="0"/>
          <a:ext cx="0" cy="0"/>
          <a:chOff x="0" y="0"/>
          <a:chExt cx="0" cy="0"/>
        </a:xfrm>
      </p:grpSpPr>
      <p:pic>
        <p:nvPicPr>
          <p:cNvPr id="1447" name="Google Shape;1447;g95998b9f1e_1_57"/>
          <p:cNvPicPr preferRelativeResize="0"/>
          <p:nvPr/>
        </p:nvPicPr>
        <p:blipFill rotWithShape="1">
          <a:blip r:embed="rId3">
            <a:alphaModFix/>
          </a:blip>
          <a:srcRect b="0" l="0" r="0" t="0"/>
          <a:stretch/>
        </p:blipFill>
        <p:spPr>
          <a:xfrm>
            <a:off x="0" y="1986202"/>
            <a:ext cx="9144000" cy="3590006"/>
          </a:xfrm>
          <a:prstGeom prst="rect">
            <a:avLst/>
          </a:prstGeom>
          <a:noFill/>
          <a:ln>
            <a:noFill/>
          </a:ln>
        </p:spPr>
      </p:pic>
      <p:sp>
        <p:nvSpPr>
          <p:cNvPr id="1448" name="Google Shape;1448;g95998b9f1e_1_57"/>
          <p:cNvSpPr/>
          <p:nvPr>
            <p:ph idx="12" type="sldNum"/>
          </p:nvPr>
        </p:nvSpPr>
        <p:spPr>
          <a:xfrm>
            <a:off x="8763000" y="6629400"/>
            <a:ext cx="304800" cy="187285"/>
          </a:xfrm>
          <a:prstGeom prst="roundRect">
            <a:avLst>
              <a:gd fmla="val 16667" name="adj"/>
            </a:avLst>
          </a:prstGeom>
          <a:solidFill>
            <a:schemeClr val="lt1">
              <a:alpha val="47843"/>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spcBef>
                <a:spcPts val="0"/>
              </a:spcBef>
              <a:spcAft>
                <a:spcPts val="0"/>
              </a:spcAft>
              <a:buNone/>
            </a:pPr>
            <a:fld id="{00000000-1234-1234-1234-123412341234}" type="slidenum">
              <a:rPr lang="en-AU"/>
              <a:t>‹#›</a:t>
            </a:fld>
            <a:endParaRPr/>
          </a:p>
        </p:txBody>
      </p:sp>
      <p:sp>
        <p:nvSpPr>
          <p:cNvPr id="1449" name="Google Shape;1449;g95998b9f1e_1_57"/>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100000"/>
              </a:lnSpc>
              <a:spcBef>
                <a:spcPts val="500"/>
              </a:spcBef>
              <a:spcAft>
                <a:spcPts val="0"/>
              </a:spcAft>
              <a:buClr>
                <a:schemeClr val="lt1"/>
              </a:buClr>
              <a:buSzPts val="2800"/>
              <a:buFont typeface="Arial"/>
              <a:buNone/>
            </a:pPr>
            <a:r>
              <a:rPr lang="en-AU"/>
              <a:t>Assessment of GCOS Criteria for existing data records</a:t>
            </a:r>
            <a:endParaRPr/>
          </a:p>
        </p:txBody>
      </p:sp>
      <p:sp>
        <p:nvSpPr>
          <p:cNvPr id="1450" name="Google Shape;1450;g95998b9f1e_1_57"/>
          <p:cNvSpPr txBox="1"/>
          <p:nvPr/>
        </p:nvSpPr>
        <p:spPr>
          <a:xfrm>
            <a:off x="1428750" y="2579915"/>
            <a:ext cx="260008" cy="25391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rPr b="1" i="0" lang="en-AU" sz="1050" u="none" cap="none" strike="noStrike">
                <a:solidFill>
                  <a:srgbClr val="00B050"/>
                </a:solidFill>
                <a:latin typeface="Arial"/>
                <a:ea typeface="Arial"/>
                <a:cs typeface="Arial"/>
                <a:sym typeface="Arial"/>
              </a:rPr>
              <a:t>x</a:t>
            </a:r>
            <a:endParaRPr b="0" i="0" sz="1400" u="none" cap="none" strike="noStrike">
              <a:solidFill>
                <a:srgbClr val="000000"/>
              </a:solidFill>
              <a:latin typeface="Arial"/>
              <a:ea typeface="Arial"/>
              <a:cs typeface="Arial"/>
              <a:sym typeface="Arial"/>
            </a:endParaRPr>
          </a:p>
        </p:txBody>
      </p:sp>
      <p:sp>
        <p:nvSpPr>
          <p:cNvPr id="1451" name="Google Shape;1451;g95998b9f1e_1_57"/>
          <p:cNvSpPr txBox="1"/>
          <p:nvPr/>
        </p:nvSpPr>
        <p:spPr>
          <a:xfrm>
            <a:off x="1602989" y="2696783"/>
            <a:ext cx="260008" cy="25391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rPr b="1" i="0" lang="en-AU" sz="1050" u="none" cap="none" strike="noStrike">
                <a:solidFill>
                  <a:srgbClr val="00B050"/>
                </a:solidFill>
                <a:latin typeface="Arial"/>
                <a:ea typeface="Arial"/>
                <a:cs typeface="Arial"/>
                <a:sym typeface="Arial"/>
              </a:rPr>
              <a:t>x</a:t>
            </a:r>
            <a:endParaRPr b="0" i="0" sz="1400" u="none" cap="none" strike="noStrike">
              <a:solidFill>
                <a:srgbClr val="000000"/>
              </a:solidFill>
              <a:latin typeface="Arial"/>
              <a:ea typeface="Arial"/>
              <a:cs typeface="Arial"/>
              <a:sym typeface="Arial"/>
            </a:endParaRPr>
          </a:p>
        </p:txBody>
      </p:sp>
      <p:sp>
        <p:nvSpPr>
          <p:cNvPr id="1452" name="Google Shape;1452;g95998b9f1e_1_57"/>
          <p:cNvSpPr txBox="1"/>
          <p:nvPr/>
        </p:nvSpPr>
        <p:spPr>
          <a:xfrm>
            <a:off x="3448522" y="2579915"/>
            <a:ext cx="260008" cy="25391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rPr b="1" i="0" lang="en-AU" sz="1050" u="none" cap="none" strike="noStrike">
                <a:solidFill>
                  <a:srgbClr val="00B050"/>
                </a:solidFill>
                <a:latin typeface="Arial"/>
                <a:ea typeface="Arial"/>
                <a:cs typeface="Arial"/>
                <a:sym typeface="Arial"/>
              </a:rPr>
              <a:t>x</a:t>
            </a:r>
            <a:endParaRPr b="0" i="0" sz="1400" u="none" cap="none" strike="noStrike">
              <a:solidFill>
                <a:srgbClr val="000000"/>
              </a:solidFill>
              <a:latin typeface="Arial"/>
              <a:ea typeface="Arial"/>
              <a:cs typeface="Arial"/>
              <a:sym typeface="Arial"/>
            </a:endParaRPr>
          </a:p>
        </p:txBody>
      </p:sp>
      <p:sp>
        <p:nvSpPr>
          <p:cNvPr id="1453" name="Google Shape;1453;g95998b9f1e_1_57"/>
          <p:cNvSpPr txBox="1"/>
          <p:nvPr/>
        </p:nvSpPr>
        <p:spPr>
          <a:xfrm>
            <a:off x="3614395" y="3014900"/>
            <a:ext cx="260008" cy="25391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rPr b="1" i="0" lang="en-AU" sz="1050" u="none" cap="none" strike="noStrike">
                <a:solidFill>
                  <a:srgbClr val="00B050"/>
                </a:solidFill>
                <a:latin typeface="Arial"/>
                <a:ea typeface="Arial"/>
                <a:cs typeface="Arial"/>
                <a:sym typeface="Arial"/>
              </a:rPr>
              <a:t>x</a:t>
            </a:r>
            <a:endParaRPr b="0" i="0" sz="1400" u="none" cap="none" strike="noStrike">
              <a:solidFill>
                <a:srgbClr val="000000"/>
              </a:solidFill>
              <a:latin typeface="Arial"/>
              <a:ea typeface="Arial"/>
              <a:cs typeface="Arial"/>
              <a:sym typeface="Arial"/>
            </a:endParaRPr>
          </a:p>
        </p:txBody>
      </p:sp>
      <p:sp>
        <p:nvSpPr>
          <p:cNvPr id="1454" name="Google Shape;1454;g95998b9f1e_1_57"/>
          <p:cNvSpPr txBox="1"/>
          <p:nvPr/>
        </p:nvSpPr>
        <p:spPr>
          <a:xfrm>
            <a:off x="3973630" y="3129202"/>
            <a:ext cx="260008" cy="25391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rPr b="1" i="0" lang="en-AU" sz="1050" u="none" cap="none" strike="noStrike">
                <a:solidFill>
                  <a:srgbClr val="00B050"/>
                </a:solidFill>
                <a:latin typeface="Arial"/>
                <a:ea typeface="Arial"/>
                <a:cs typeface="Arial"/>
                <a:sym typeface="Arial"/>
              </a:rPr>
              <a:t>x</a:t>
            </a:r>
            <a:endParaRPr b="0" i="0" sz="1400" u="none" cap="none" strike="noStrike">
              <a:solidFill>
                <a:srgbClr val="000000"/>
              </a:solidFill>
              <a:latin typeface="Arial"/>
              <a:ea typeface="Arial"/>
              <a:cs typeface="Arial"/>
              <a:sym typeface="Arial"/>
            </a:endParaRPr>
          </a:p>
        </p:txBody>
      </p:sp>
      <p:sp>
        <p:nvSpPr>
          <p:cNvPr id="1455" name="Google Shape;1455;g95998b9f1e_1_57"/>
          <p:cNvSpPr txBox="1"/>
          <p:nvPr/>
        </p:nvSpPr>
        <p:spPr>
          <a:xfrm>
            <a:off x="6463734" y="2563586"/>
            <a:ext cx="260008" cy="25391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rPr b="1" i="0" lang="en-AU" sz="1050" u="none" cap="none" strike="noStrike">
                <a:solidFill>
                  <a:srgbClr val="00B050"/>
                </a:solidFill>
                <a:latin typeface="Arial"/>
                <a:ea typeface="Arial"/>
                <a:cs typeface="Arial"/>
                <a:sym typeface="Arial"/>
              </a:rPr>
              <a:t>x</a:t>
            </a:r>
            <a:endParaRPr b="0" i="0" sz="1400" u="none" cap="none" strike="noStrike">
              <a:solidFill>
                <a:srgbClr val="000000"/>
              </a:solidFill>
              <a:latin typeface="Arial"/>
              <a:ea typeface="Arial"/>
              <a:cs typeface="Arial"/>
              <a:sym typeface="Arial"/>
            </a:endParaRPr>
          </a:p>
        </p:txBody>
      </p:sp>
      <p:sp>
        <p:nvSpPr>
          <p:cNvPr id="1456" name="Google Shape;1456;g95998b9f1e_1_57"/>
          <p:cNvSpPr txBox="1"/>
          <p:nvPr/>
        </p:nvSpPr>
        <p:spPr>
          <a:xfrm>
            <a:off x="3788440" y="3033877"/>
            <a:ext cx="260008" cy="25391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rPr b="1" i="0" lang="en-AU" sz="1050" u="none" cap="none" strike="noStrike">
                <a:solidFill>
                  <a:srgbClr val="00B050"/>
                </a:solidFill>
                <a:latin typeface="Arial"/>
                <a:ea typeface="Arial"/>
                <a:cs typeface="Arial"/>
                <a:sym typeface="Arial"/>
              </a:rPr>
              <a:t>x</a:t>
            </a:r>
            <a:endParaRPr b="0" i="0" sz="1400" u="none" cap="none" strike="noStrike">
              <a:solidFill>
                <a:srgbClr val="000000"/>
              </a:solidFill>
              <a:latin typeface="Arial"/>
              <a:ea typeface="Arial"/>
              <a:cs typeface="Arial"/>
              <a:sym typeface="Arial"/>
            </a:endParaRPr>
          </a:p>
        </p:txBody>
      </p:sp>
      <p:sp>
        <p:nvSpPr>
          <p:cNvPr id="1457" name="Google Shape;1457;g95998b9f1e_1_57"/>
          <p:cNvSpPr txBox="1"/>
          <p:nvPr/>
        </p:nvSpPr>
        <p:spPr>
          <a:xfrm>
            <a:off x="2098825" y="2835283"/>
            <a:ext cx="260008" cy="25391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rPr b="1" i="0" lang="en-AU" sz="1050" u="none" cap="none" strike="noStrike">
                <a:solidFill>
                  <a:srgbClr val="00B050"/>
                </a:solidFill>
                <a:latin typeface="Arial"/>
                <a:ea typeface="Arial"/>
                <a:cs typeface="Arial"/>
                <a:sym typeface="Arial"/>
              </a:rPr>
              <a:t>x</a:t>
            </a:r>
            <a:endParaRPr b="0" i="0" sz="1400" u="none" cap="none" strike="noStrike">
              <a:solidFill>
                <a:srgbClr val="000000"/>
              </a:solidFill>
              <a:latin typeface="Arial"/>
              <a:ea typeface="Arial"/>
              <a:cs typeface="Arial"/>
              <a:sym typeface="Arial"/>
            </a:endParaRPr>
          </a:p>
        </p:txBody>
      </p:sp>
      <p:sp>
        <p:nvSpPr>
          <p:cNvPr id="1458" name="Google Shape;1458;g95998b9f1e_1_57"/>
          <p:cNvSpPr txBox="1"/>
          <p:nvPr/>
        </p:nvSpPr>
        <p:spPr>
          <a:xfrm>
            <a:off x="6969925" y="2506431"/>
            <a:ext cx="260008" cy="25391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rPr b="1" i="0" lang="en-AU" sz="1050" u="none" cap="none" strike="noStrike">
                <a:solidFill>
                  <a:srgbClr val="00B050"/>
                </a:solidFill>
                <a:latin typeface="Arial"/>
                <a:ea typeface="Arial"/>
                <a:cs typeface="Arial"/>
                <a:sym typeface="Arial"/>
              </a:rPr>
              <a:t>x</a:t>
            </a:r>
            <a:endParaRPr b="0" i="0" sz="1400" u="none" cap="none" strike="noStrike">
              <a:solidFill>
                <a:srgbClr val="000000"/>
              </a:solidFill>
              <a:latin typeface="Arial"/>
              <a:ea typeface="Arial"/>
              <a:cs typeface="Arial"/>
              <a:sym typeface="Arial"/>
            </a:endParaRPr>
          </a:p>
        </p:txBody>
      </p:sp>
      <p:sp>
        <p:nvSpPr>
          <p:cNvPr id="1459" name="Google Shape;1459;g95998b9f1e_1_57"/>
          <p:cNvSpPr txBox="1"/>
          <p:nvPr>
            <p:ph idx="1" type="body"/>
          </p:nvPr>
        </p:nvSpPr>
        <p:spPr>
          <a:xfrm>
            <a:off x="76200" y="1219200"/>
            <a:ext cx="8991600" cy="5257800"/>
          </a:xfrm>
          <a:prstGeom prst="rect">
            <a:avLst/>
          </a:prstGeom>
        </p:spPr>
        <p:txBody>
          <a:bodyPr anchorCtr="0" anchor="t" bIns="45700" lIns="91425" spcFirstLastPara="1" rIns="91425" wrap="square" tIns="45700">
            <a:noAutofit/>
          </a:bodyPr>
          <a:lstStyle/>
          <a:p>
            <a:pPr indent="0" lvl="0" marL="0" rtl="0" algn="l">
              <a:spcBef>
                <a:spcPts val="500"/>
              </a:spcBef>
              <a:spcAft>
                <a:spcPts val="0"/>
              </a:spcAft>
              <a:buNone/>
            </a:pPr>
            <a:r>
              <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3" name="Shape 1463"/>
        <p:cNvGrpSpPr/>
        <p:nvPr/>
      </p:nvGrpSpPr>
      <p:grpSpPr>
        <a:xfrm>
          <a:off x="0" y="0"/>
          <a:ext cx="0" cy="0"/>
          <a:chOff x="0" y="0"/>
          <a:chExt cx="0" cy="0"/>
        </a:xfrm>
      </p:grpSpPr>
      <p:sp>
        <p:nvSpPr>
          <p:cNvPr id="1464" name="Google Shape;1464;g95998b9f1e_1_73"/>
          <p:cNvSpPr/>
          <p:nvPr>
            <p:ph idx="12" type="sldNum"/>
          </p:nvPr>
        </p:nvSpPr>
        <p:spPr>
          <a:xfrm>
            <a:off x="8763000" y="6629400"/>
            <a:ext cx="304800" cy="187285"/>
          </a:xfrm>
          <a:prstGeom prst="roundRect">
            <a:avLst>
              <a:gd fmla="val 16667" name="adj"/>
            </a:avLst>
          </a:prstGeom>
          <a:solidFill>
            <a:schemeClr val="lt1">
              <a:alpha val="47843"/>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spcBef>
                <a:spcPts val="0"/>
              </a:spcBef>
              <a:spcAft>
                <a:spcPts val="0"/>
              </a:spcAft>
              <a:buNone/>
            </a:pPr>
            <a:fld id="{00000000-1234-1234-1234-123412341234}" type="slidenum">
              <a:rPr lang="en-AU"/>
              <a:t>‹#›</a:t>
            </a:fld>
            <a:endParaRPr/>
          </a:p>
        </p:txBody>
      </p:sp>
      <p:sp>
        <p:nvSpPr>
          <p:cNvPr id="1465" name="Google Shape;1465;g95998b9f1e_1_73"/>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100000"/>
              </a:lnSpc>
              <a:spcBef>
                <a:spcPts val="500"/>
              </a:spcBef>
              <a:spcAft>
                <a:spcPts val="0"/>
              </a:spcAft>
              <a:buClr>
                <a:schemeClr val="lt1"/>
              </a:buClr>
              <a:buSzPts val="2800"/>
              <a:buFont typeface="Arial"/>
              <a:buNone/>
            </a:pPr>
            <a:r>
              <a:rPr lang="en-AU"/>
              <a:t>Assessment of GCOS Criteria for planned data records</a:t>
            </a:r>
            <a:endParaRPr/>
          </a:p>
        </p:txBody>
      </p:sp>
      <p:grpSp>
        <p:nvGrpSpPr>
          <p:cNvPr id="1466" name="Google Shape;1466;g95998b9f1e_1_73"/>
          <p:cNvGrpSpPr/>
          <p:nvPr/>
        </p:nvGrpSpPr>
        <p:grpSpPr>
          <a:xfrm>
            <a:off x="748885" y="1522848"/>
            <a:ext cx="7774057" cy="4674380"/>
            <a:chOff x="2427783" y="1500363"/>
            <a:chExt cx="7774057" cy="4674380"/>
          </a:xfrm>
        </p:grpSpPr>
        <p:pic>
          <p:nvPicPr>
            <p:cNvPr id="1467" name="Google Shape;1467;g95998b9f1e_1_73"/>
            <p:cNvPicPr preferRelativeResize="0"/>
            <p:nvPr/>
          </p:nvPicPr>
          <p:blipFill rotWithShape="1">
            <a:blip r:embed="rId3">
              <a:alphaModFix/>
            </a:blip>
            <a:srcRect b="0" l="0" r="0" t="0"/>
            <a:stretch/>
          </p:blipFill>
          <p:spPr>
            <a:xfrm>
              <a:off x="2427783" y="1500363"/>
              <a:ext cx="7774057" cy="4674380"/>
            </a:xfrm>
            <a:prstGeom prst="rect">
              <a:avLst/>
            </a:prstGeom>
            <a:noFill/>
            <a:ln>
              <a:noFill/>
            </a:ln>
          </p:spPr>
        </p:pic>
        <p:sp>
          <p:nvSpPr>
            <p:cNvPr id="1468" name="Google Shape;1468;g95998b9f1e_1_73"/>
            <p:cNvSpPr txBox="1"/>
            <p:nvPr/>
          </p:nvSpPr>
          <p:spPr>
            <a:xfrm>
              <a:off x="3595919" y="2212833"/>
              <a:ext cx="290464"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AU" sz="1400" u="none" cap="none" strike="noStrike">
                  <a:solidFill>
                    <a:srgbClr val="00B050"/>
                  </a:solidFill>
                  <a:latin typeface="Arial"/>
                  <a:ea typeface="Arial"/>
                  <a:cs typeface="Arial"/>
                  <a:sym typeface="Arial"/>
                </a:rPr>
                <a:t>x</a:t>
              </a:r>
              <a:endParaRPr b="1" i="0" sz="1400" u="none" cap="none" strike="noStrike">
                <a:solidFill>
                  <a:srgbClr val="00B050"/>
                </a:solidFill>
                <a:latin typeface="Arial"/>
                <a:ea typeface="Arial"/>
                <a:cs typeface="Arial"/>
                <a:sym typeface="Arial"/>
              </a:endParaRPr>
            </a:p>
          </p:txBody>
        </p:sp>
        <p:sp>
          <p:nvSpPr>
            <p:cNvPr id="1469" name="Google Shape;1469;g95998b9f1e_1_73"/>
            <p:cNvSpPr txBox="1"/>
            <p:nvPr/>
          </p:nvSpPr>
          <p:spPr>
            <a:xfrm>
              <a:off x="4343586" y="3022458"/>
              <a:ext cx="290464"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AU" sz="1400" u="none" cap="none" strike="noStrike">
                  <a:solidFill>
                    <a:srgbClr val="FF0000"/>
                  </a:solidFill>
                  <a:latin typeface="Arial"/>
                  <a:ea typeface="Arial"/>
                  <a:cs typeface="Arial"/>
                  <a:sym typeface="Arial"/>
                </a:rPr>
                <a:t>x</a:t>
              </a:r>
              <a:endParaRPr b="1" i="0" sz="1400" u="none" cap="none" strike="noStrike">
                <a:solidFill>
                  <a:srgbClr val="FF0000"/>
                </a:solidFill>
                <a:latin typeface="Arial"/>
                <a:ea typeface="Arial"/>
                <a:cs typeface="Arial"/>
                <a:sym typeface="Arial"/>
              </a:endParaRPr>
            </a:p>
          </p:txBody>
        </p:sp>
        <p:sp>
          <p:nvSpPr>
            <p:cNvPr id="1470" name="Google Shape;1470;g95998b9f1e_1_73"/>
            <p:cNvSpPr txBox="1"/>
            <p:nvPr/>
          </p:nvSpPr>
          <p:spPr>
            <a:xfrm>
              <a:off x="5609772" y="2397499"/>
              <a:ext cx="290464"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AU" sz="1400" u="none" cap="none" strike="noStrike">
                  <a:solidFill>
                    <a:srgbClr val="03070C"/>
                  </a:solidFill>
                  <a:latin typeface="Arial"/>
                  <a:ea typeface="Arial"/>
                  <a:cs typeface="Arial"/>
                  <a:sym typeface="Arial"/>
                </a:rPr>
                <a:t>x</a:t>
              </a:r>
              <a:endParaRPr b="1" i="0" sz="1400" u="none" cap="none" strike="noStrike">
                <a:solidFill>
                  <a:srgbClr val="03070C"/>
                </a:solidFill>
                <a:latin typeface="Arial"/>
                <a:ea typeface="Arial"/>
                <a:cs typeface="Arial"/>
                <a:sym typeface="Arial"/>
              </a:endParaRPr>
            </a:p>
          </p:txBody>
        </p:sp>
        <p:sp>
          <p:nvSpPr>
            <p:cNvPr id="1471" name="Google Shape;1471;g95998b9f1e_1_73"/>
            <p:cNvSpPr txBox="1"/>
            <p:nvPr/>
          </p:nvSpPr>
          <p:spPr>
            <a:xfrm>
              <a:off x="9144185" y="2166847"/>
              <a:ext cx="290464"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AU" sz="1400" u="none" cap="none" strike="noStrike">
                  <a:solidFill>
                    <a:srgbClr val="FF0000"/>
                  </a:solidFill>
                  <a:latin typeface="Arial"/>
                  <a:ea typeface="Arial"/>
                  <a:cs typeface="Arial"/>
                  <a:sym typeface="Arial"/>
                </a:rPr>
                <a:t>x</a:t>
              </a:r>
              <a:endParaRPr b="1" i="0" sz="1400" u="none" cap="none" strike="noStrike">
                <a:solidFill>
                  <a:srgbClr val="FF0000"/>
                </a:solidFill>
                <a:latin typeface="Arial"/>
                <a:ea typeface="Arial"/>
                <a:cs typeface="Arial"/>
                <a:sym typeface="Arial"/>
              </a:endParaRPr>
            </a:p>
          </p:txBody>
        </p:sp>
        <p:sp>
          <p:nvSpPr>
            <p:cNvPr id="1472" name="Google Shape;1472;g95998b9f1e_1_73"/>
            <p:cNvSpPr txBox="1"/>
            <p:nvPr/>
          </p:nvSpPr>
          <p:spPr>
            <a:xfrm>
              <a:off x="8897265" y="2212833"/>
              <a:ext cx="290464"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AU" sz="1400" u="none" cap="none" strike="noStrike">
                  <a:solidFill>
                    <a:srgbClr val="FF0000"/>
                  </a:solidFill>
                  <a:latin typeface="Arial"/>
                  <a:ea typeface="Arial"/>
                  <a:cs typeface="Arial"/>
                  <a:sym typeface="Arial"/>
                </a:rPr>
                <a:t>x</a:t>
              </a:r>
              <a:endParaRPr b="1" i="0" sz="1400" u="none" cap="none" strike="noStrike">
                <a:solidFill>
                  <a:srgbClr val="FF0000"/>
                </a:solidFill>
                <a:latin typeface="Arial"/>
                <a:ea typeface="Arial"/>
                <a:cs typeface="Arial"/>
                <a:sym typeface="Arial"/>
              </a:endParaRPr>
            </a:p>
          </p:txBody>
        </p:sp>
      </p:grpSp>
      <p:sp>
        <p:nvSpPr>
          <p:cNvPr id="1473" name="Google Shape;1473;g95998b9f1e_1_73"/>
          <p:cNvSpPr txBox="1"/>
          <p:nvPr>
            <p:ph idx="1" type="body"/>
          </p:nvPr>
        </p:nvSpPr>
        <p:spPr>
          <a:xfrm>
            <a:off x="76200" y="1219200"/>
            <a:ext cx="8991600" cy="5257800"/>
          </a:xfrm>
          <a:prstGeom prst="rect">
            <a:avLst/>
          </a:prstGeom>
        </p:spPr>
        <p:txBody>
          <a:bodyPr anchorCtr="0" anchor="t" bIns="45700" lIns="91425" spcFirstLastPara="1" rIns="91425" wrap="square" tIns="45700">
            <a:noAutofit/>
          </a:bodyPr>
          <a:lstStyle/>
          <a:p>
            <a:pPr indent="0" lvl="0" marL="0" rtl="0" algn="l">
              <a:spcBef>
                <a:spcPts val="500"/>
              </a:spcBef>
              <a:spcAft>
                <a:spcPts val="0"/>
              </a:spcAft>
              <a:buNone/>
            </a:pPr>
            <a:r>
              <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7" name="Shape 1477"/>
        <p:cNvGrpSpPr/>
        <p:nvPr/>
      </p:nvGrpSpPr>
      <p:grpSpPr>
        <a:xfrm>
          <a:off x="0" y="0"/>
          <a:ext cx="0" cy="0"/>
          <a:chOff x="0" y="0"/>
          <a:chExt cx="0" cy="0"/>
        </a:xfrm>
      </p:grpSpPr>
      <p:sp>
        <p:nvSpPr>
          <p:cNvPr id="1478" name="Google Shape;1478;g95998b9f1e_1_85"/>
          <p:cNvSpPr txBox="1"/>
          <p:nvPr>
            <p:ph idx="1" type="body"/>
          </p:nvPr>
        </p:nvSpPr>
        <p:spPr>
          <a:xfrm>
            <a:off x="76200" y="1422100"/>
            <a:ext cx="8991600" cy="5055000"/>
          </a:xfrm>
          <a:prstGeom prst="rect">
            <a:avLst/>
          </a:prstGeom>
          <a:noFill/>
          <a:ln>
            <a:noFill/>
          </a:ln>
        </p:spPr>
        <p:txBody>
          <a:bodyPr anchorCtr="0" anchor="t" bIns="45700" lIns="91425" spcFirstLastPara="1" rIns="91425" wrap="square" tIns="45700">
            <a:noAutofit/>
          </a:bodyPr>
          <a:lstStyle/>
          <a:p>
            <a:pPr indent="-355600" lvl="0" marL="457200" marR="0" rtl="0" algn="l">
              <a:lnSpc>
                <a:spcPct val="100000"/>
              </a:lnSpc>
              <a:spcBef>
                <a:spcPts val="500"/>
              </a:spcBef>
              <a:spcAft>
                <a:spcPts val="0"/>
              </a:spcAft>
              <a:buClr>
                <a:srgbClr val="002569"/>
              </a:buClr>
              <a:buSzPts val="2000"/>
              <a:buFont typeface="Arial"/>
              <a:buChar char="•"/>
            </a:pPr>
            <a:r>
              <a:rPr b="0" lang="en-AU"/>
              <a:t>Observed decline in support to population, verification and gap analysis for ECV Inventory #3 within CEOS/CGMS agencies and bodies</a:t>
            </a:r>
            <a:endParaRPr/>
          </a:p>
          <a:p>
            <a:pPr indent="-355600" lvl="0" marL="457200" marR="0" rtl="0" algn="l">
              <a:lnSpc>
                <a:spcPct val="100000"/>
              </a:lnSpc>
              <a:spcBef>
                <a:spcPts val="500"/>
              </a:spcBef>
              <a:spcAft>
                <a:spcPts val="0"/>
              </a:spcAft>
              <a:buClr>
                <a:srgbClr val="002569"/>
              </a:buClr>
              <a:buSzPts val="2000"/>
              <a:buFont typeface="Arial"/>
              <a:buChar char="•"/>
            </a:pPr>
            <a:r>
              <a:rPr b="0" lang="en-AU"/>
              <a:t>Gap analysis Topic 2 on GCOS criteria was hardly to finish, committed contributions were not realised in some cases;</a:t>
            </a:r>
            <a:endParaRPr/>
          </a:p>
          <a:p>
            <a:pPr indent="-355600" lvl="0" marL="457200" marR="0" rtl="0" algn="l">
              <a:lnSpc>
                <a:spcPct val="100000"/>
              </a:lnSpc>
              <a:spcBef>
                <a:spcPts val="500"/>
              </a:spcBef>
              <a:spcAft>
                <a:spcPts val="0"/>
              </a:spcAft>
              <a:buClr>
                <a:srgbClr val="002569"/>
              </a:buClr>
              <a:buSzPts val="2000"/>
              <a:buFont typeface="Arial"/>
              <a:buChar char="•"/>
            </a:pPr>
            <a:r>
              <a:rPr b="0" lang="en-AU"/>
              <a:t>Gap analysis Topic 3:</a:t>
            </a:r>
            <a:endParaRPr/>
          </a:p>
          <a:p>
            <a:pPr indent="-355600" lvl="1" marL="914400" rtl="0" algn="l">
              <a:lnSpc>
                <a:spcPct val="100000"/>
              </a:lnSpc>
              <a:spcBef>
                <a:spcPts val="500"/>
              </a:spcBef>
              <a:spcAft>
                <a:spcPts val="0"/>
              </a:spcAft>
              <a:buSzPts val="2000"/>
              <a:buChar char="o"/>
            </a:pPr>
            <a:r>
              <a:rPr lang="en-AU"/>
              <a:t>Quality of expert contributions varies strongly</a:t>
            </a:r>
            <a:endParaRPr/>
          </a:p>
          <a:p>
            <a:pPr indent="-355600" lvl="1" marL="914400" rtl="0" algn="l">
              <a:lnSpc>
                <a:spcPct val="100000"/>
              </a:lnSpc>
              <a:spcBef>
                <a:spcPts val="500"/>
              </a:spcBef>
              <a:spcAft>
                <a:spcPts val="0"/>
              </a:spcAft>
              <a:buSzPts val="2000"/>
              <a:buChar char="o"/>
            </a:pPr>
            <a:r>
              <a:rPr lang="en-AU"/>
              <a:t>WMO and CEOS relevance estimates of missions seems not useful in many cases</a:t>
            </a:r>
            <a:endParaRPr/>
          </a:p>
          <a:p>
            <a:pPr indent="-355600" lvl="1" marL="914400" rtl="0" algn="l">
              <a:lnSpc>
                <a:spcPct val="100000"/>
              </a:lnSpc>
              <a:spcBef>
                <a:spcPts val="500"/>
              </a:spcBef>
              <a:spcAft>
                <a:spcPts val="0"/>
              </a:spcAft>
              <a:buSzPts val="2000"/>
              <a:buChar char="o"/>
            </a:pPr>
            <a:r>
              <a:rPr lang="en-AU"/>
              <a:t>Some experts seem not to understand the gap analysis procedure, others do very well</a:t>
            </a:r>
            <a:endParaRPr/>
          </a:p>
          <a:p>
            <a:pPr indent="-355600" lvl="1" marL="914400" rtl="0" algn="l">
              <a:lnSpc>
                <a:spcPct val="100000"/>
              </a:lnSpc>
              <a:spcBef>
                <a:spcPts val="500"/>
              </a:spcBef>
              <a:spcAft>
                <a:spcPts val="0"/>
              </a:spcAft>
              <a:buSzPts val="2000"/>
              <a:buChar char="o"/>
            </a:pPr>
            <a:r>
              <a:rPr lang="en-AU"/>
              <a:t>There is a danger of biased assessment by experts, seemingly trying to generate funding for specific activities</a:t>
            </a:r>
            <a:endParaRPr/>
          </a:p>
        </p:txBody>
      </p:sp>
      <p:sp>
        <p:nvSpPr>
          <p:cNvPr id="1479" name="Google Shape;1479;g95998b9f1e_1_85"/>
          <p:cNvSpPr txBox="1"/>
          <p:nvPr>
            <p:ph idx="2" type="body"/>
          </p:nvPr>
        </p:nvSpPr>
        <p:spPr>
          <a:xfrm>
            <a:off x="1846550" y="101450"/>
            <a:ext cx="5709900" cy="9144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100000"/>
              </a:lnSpc>
              <a:spcBef>
                <a:spcPts val="500"/>
              </a:spcBef>
              <a:spcAft>
                <a:spcPts val="0"/>
              </a:spcAft>
              <a:buClr>
                <a:schemeClr val="lt1"/>
              </a:buClr>
              <a:buSzPts val="2800"/>
              <a:buFont typeface="Arial"/>
              <a:buNone/>
            </a:pPr>
            <a:r>
              <a:rPr lang="en-AU"/>
              <a:t>Issues observed in the process</a:t>
            </a:r>
            <a:endParaRPr/>
          </a:p>
        </p:txBody>
      </p:sp>
      <p:sp>
        <p:nvSpPr>
          <p:cNvPr id="1480" name="Google Shape;1480;g95998b9f1e_1_85"/>
          <p:cNvSpPr/>
          <p:nvPr>
            <p:ph idx="12" type="sldNum"/>
          </p:nvPr>
        </p:nvSpPr>
        <p:spPr>
          <a:xfrm>
            <a:off x="8763000" y="6629400"/>
            <a:ext cx="304800" cy="187200"/>
          </a:xfrm>
          <a:prstGeom prst="roundRect">
            <a:avLst>
              <a:gd fmla="val 16667" name="adj"/>
            </a:avLst>
          </a:prstGeom>
        </p:spPr>
        <p:txBody>
          <a:bodyPr anchorCtr="0" anchor="t" bIns="0" lIns="0" spcFirstLastPara="1" rIns="0" wrap="square" tIns="0">
            <a:noAutofit/>
          </a:bodyPr>
          <a:lstStyle/>
          <a:p>
            <a:pPr indent="0" lvl="0" marL="0" rtl="0" algn="ctr">
              <a:spcBef>
                <a:spcPts val="0"/>
              </a:spcBef>
              <a:spcAft>
                <a:spcPts val="0"/>
              </a:spcAft>
              <a:buNone/>
            </a:pPr>
            <a:fld id="{00000000-1234-1234-1234-123412341234}" type="slidenum">
              <a:rPr lang="en-AU"/>
              <a:t>‹#›</a:t>
            </a:fld>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4" name="Shape 1484"/>
        <p:cNvGrpSpPr/>
        <p:nvPr/>
      </p:nvGrpSpPr>
      <p:grpSpPr>
        <a:xfrm>
          <a:off x="0" y="0"/>
          <a:ext cx="0" cy="0"/>
          <a:chOff x="0" y="0"/>
          <a:chExt cx="0" cy="0"/>
        </a:xfrm>
      </p:grpSpPr>
      <p:sp>
        <p:nvSpPr>
          <p:cNvPr id="1485" name="Google Shape;1485;g95998b9f1e_1_90"/>
          <p:cNvSpPr txBox="1"/>
          <p:nvPr>
            <p:ph idx="1" type="body"/>
          </p:nvPr>
        </p:nvSpPr>
        <p:spPr>
          <a:xfrm>
            <a:off x="76200" y="1219200"/>
            <a:ext cx="8991600" cy="5257800"/>
          </a:xfrm>
          <a:prstGeom prst="rect">
            <a:avLst/>
          </a:prstGeom>
          <a:noFill/>
          <a:ln>
            <a:noFill/>
          </a:ln>
        </p:spPr>
        <p:txBody>
          <a:bodyPr anchorCtr="0" anchor="t" bIns="45700" lIns="91425" spcFirstLastPara="1" rIns="91425" wrap="square" tIns="45700">
            <a:noAutofit/>
          </a:bodyPr>
          <a:lstStyle/>
          <a:p>
            <a:pPr indent="-355600" lvl="0" marL="457200" marR="0" rtl="0" algn="l">
              <a:lnSpc>
                <a:spcPct val="100000"/>
              </a:lnSpc>
              <a:spcBef>
                <a:spcPts val="500"/>
              </a:spcBef>
              <a:spcAft>
                <a:spcPts val="0"/>
              </a:spcAft>
              <a:buClr>
                <a:srgbClr val="002569"/>
              </a:buClr>
              <a:buSzPts val="2000"/>
              <a:buFont typeface="Arial"/>
              <a:buChar char="•"/>
            </a:pPr>
            <a:r>
              <a:rPr b="0" lang="en-AU"/>
              <a:t>Reduce number of data records for analysis in the ECV Inventory, .e.g., if they differ only by time and space sampling </a:t>
            </a:r>
            <a:endParaRPr/>
          </a:p>
          <a:p>
            <a:pPr indent="-355600" lvl="0" marL="457200" marR="0" rtl="0" algn="l">
              <a:lnSpc>
                <a:spcPct val="100000"/>
              </a:lnSpc>
              <a:spcBef>
                <a:spcPts val="500"/>
              </a:spcBef>
              <a:spcAft>
                <a:spcPts val="0"/>
              </a:spcAft>
              <a:buClr>
                <a:srgbClr val="002569"/>
              </a:buClr>
              <a:buSzPts val="2000"/>
              <a:buFont typeface="Arial"/>
              <a:buChar char="•"/>
            </a:pPr>
            <a:r>
              <a:rPr b="0" lang="en-AU"/>
              <a:t>Decouple in time ECV Inventory update from gap analysis, i.e., ECV Inventory #4 published in 2021 – gap analysis report published in 2022</a:t>
            </a:r>
            <a:endParaRPr b="0"/>
          </a:p>
          <a:p>
            <a:pPr indent="-355600" lvl="0" marL="457200" marR="0" rtl="0" algn="l">
              <a:lnSpc>
                <a:spcPct val="100000"/>
              </a:lnSpc>
              <a:spcBef>
                <a:spcPts val="500"/>
              </a:spcBef>
              <a:spcAft>
                <a:spcPts val="0"/>
              </a:spcAft>
              <a:buClr>
                <a:srgbClr val="002569"/>
              </a:buClr>
              <a:buSzPts val="2000"/>
              <a:buFont typeface="Arial"/>
              <a:buChar char="•"/>
            </a:pPr>
            <a:r>
              <a:rPr b="0" lang="en-AU"/>
              <a:t>Reformat gap analysis work into one workshop event per year collating experts on ECVs to perform the gap analysis.  (First was planned for 31/08-04/09/2020@EUMETSAT but was cancelled due to COVID-19)</a:t>
            </a:r>
            <a:endParaRPr b="0"/>
          </a:p>
          <a:p>
            <a:pPr indent="-355600" lvl="0" marL="457200" marR="0" rtl="0" algn="l">
              <a:lnSpc>
                <a:spcPct val="100000"/>
              </a:lnSpc>
              <a:spcBef>
                <a:spcPts val="500"/>
              </a:spcBef>
              <a:spcAft>
                <a:spcPts val="0"/>
              </a:spcAft>
              <a:buClr>
                <a:srgbClr val="002569"/>
              </a:buClr>
              <a:buSzPts val="2000"/>
              <a:buFont typeface="Arial"/>
              <a:buChar char="•"/>
            </a:pPr>
            <a:r>
              <a:rPr b="0" lang="en-AU"/>
              <a:t>Schedule 2021:</a:t>
            </a:r>
            <a:endParaRPr b="0"/>
          </a:p>
          <a:p>
            <a:pPr indent="-355600" lvl="1" marL="914400" rtl="0" algn="l">
              <a:lnSpc>
                <a:spcPct val="100000"/>
              </a:lnSpc>
              <a:spcBef>
                <a:spcPts val="500"/>
              </a:spcBef>
              <a:spcAft>
                <a:spcPts val="0"/>
              </a:spcAft>
              <a:buSzPts val="2000"/>
              <a:buChar char="o"/>
            </a:pPr>
            <a:r>
              <a:rPr lang="en-AU"/>
              <a:t>Concentrate on chasing identified missing data records and add contributions from CMA and JAXA for ECV Inventory #4</a:t>
            </a:r>
            <a:endParaRPr/>
          </a:p>
          <a:p>
            <a:pPr indent="-355600" lvl="1" marL="914400" rtl="0" algn="l">
              <a:lnSpc>
                <a:spcPct val="100000"/>
              </a:lnSpc>
              <a:spcBef>
                <a:spcPts val="500"/>
              </a:spcBef>
              <a:spcAft>
                <a:spcPts val="0"/>
              </a:spcAft>
              <a:buSzPts val="2000"/>
              <a:buChar char="o"/>
            </a:pPr>
            <a:r>
              <a:rPr lang="en-AU"/>
              <a:t>Start analysis of ECV Inventory #4 in Q3/4 2021 with a gap analysis workshop</a:t>
            </a:r>
            <a:endParaRPr/>
          </a:p>
          <a:p>
            <a:pPr indent="-355600" lvl="1" marL="914400" rtl="0" algn="l">
              <a:lnSpc>
                <a:spcPct val="100000"/>
              </a:lnSpc>
              <a:spcBef>
                <a:spcPts val="500"/>
              </a:spcBef>
              <a:spcAft>
                <a:spcPts val="0"/>
              </a:spcAft>
              <a:buSzPts val="2000"/>
              <a:buChar char="o"/>
            </a:pPr>
            <a:r>
              <a:rPr lang="en-AU"/>
              <a:t>Publish gap analysis report on Inventory #4 in 2022</a:t>
            </a:r>
            <a:endParaRPr/>
          </a:p>
          <a:p>
            <a:pPr indent="-228600" lvl="0" marL="457200" marR="0" rtl="0" algn="l">
              <a:lnSpc>
                <a:spcPct val="100000"/>
              </a:lnSpc>
              <a:spcBef>
                <a:spcPts val="500"/>
              </a:spcBef>
              <a:spcAft>
                <a:spcPts val="0"/>
              </a:spcAft>
              <a:buClr>
                <a:srgbClr val="002569"/>
              </a:buClr>
              <a:buSzPts val="2000"/>
              <a:buFont typeface="Arial"/>
              <a:buNone/>
            </a:pPr>
            <a:r>
              <a:t/>
            </a:r>
            <a:endParaRPr/>
          </a:p>
        </p:txBody>
      </p:sp>
      <p:sp>
        <p:nvSpPr>
          <p:cNvPr id="1486" name="Google Shape;1486;g95998b9f1e_1_90"/>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100000"/>
              </a:lnSpc>
              <a:spcBef>
                <a:spcPts val="500"/>
              </a:spcBef>
              <a:spcAft>
                <a:spcPts val="0"/>
              </a:spcAft>
              <a:buClr>
                <a:schemeClr val="lt1"/>
              </a:buClr>
              <a:buSzPts val="2800"/>
              <a:buFont typeface="Arial"/>
              <a:buNone/>
            </a:pPr>
            <a:r>
              <a:rPr lang="en-AU"/>
              <a:t>Gap Analysis Rationalisation</a:t>
            </a:r>
            <a:endParaRPr/>
          </a:p>
        </p:txBody>
      </p:sp>
      <p:sp>
        <p:nvSpPr>
          <p:cNvPr id="1487" name="Google Shape;1487;g95998b9f1e_1_90"/>
          <p:cNvSpPr/>
          <p:nvPr>
            <p:ph idx="12" type="sldNum"/>
          </p:nvPr>
        </p:nvSpPr>
        <p:spPr>
          <a:xfrm>
            <a:off x="8763000" y="6629400"/>
            <a:ext cx="304800" cy="187200"/>
          </a:xfrm>
          <a:prstGeom prst="roundRect">
            <a:avLst>
              <a:gd fmla="val 16667" name="adj"/>
            </a:avLst>
          </a:prstGeom>
        </p:spPr>
        <p:txBody>
          <a:bodyPr anchorCtr="0" anchor="t" bIns="0" lIns="0" spcFirstLastPara="1" rIns="0" wrap="square" tIns="0">
            <a:noAutofit/>
          </a:bodyPr>
          <a:lstStyle/>
          <a:p>
            <a:pPr indent="0" lvl="0" marL="0" rtl="0" algn="ctr">
              <a:spcBef>
                <a:spcPts val="0"/>
              </a:spcBef>
              <a:spcAft>
                <a:spcPts val="0"/>
              </a:spcAft>
              <a:buNone/>
            </a:pPr>
            <a:fld id="{00000000-1234-1234-1234-123412341234}" type="slidenum">
              <a:rPr lang="en-AU"/>
              <a:t>‹#›</a:t>
            </a:fld>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1" name="Shape 1491"/>
        <p:cNvGrpSpPr/>
        <p:nvPr/>
      </p:nvGrpSpPr>
      <p:grpSpPr>
        <a:xfrm>
          <a:off x="0" y="0"/>
          <a:ext cx="0" cy="0"/>
          <a:chOff x="0" y="0"/>
          <a:chExt cx="0" cy="0"/>
        </a:xfrm>
      </p:grpSpPr>
      <p:sp>
        <p:nvSpPr>
          <p:cNvPr id="1492" name="Google Shape;1492;g9771213e26_7_21"/>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100000"/>
              </a:lnSpc>
              <a:spcBef>
                <a:spcPts val="500"/>
              </a:spcBef>
              <a:spcAft>
                <a:spcPts val="0"/>
              </a:spcAft>
              <a:buClr>
                <a:schemeClr val="lt1"/>
              </a:buClr>
              <a:buSzPts val="2800"/>
              <a:buFont typeface="Arial"/>
              <a:buNone/>
            </a:pPr>
            <a:r>
              <a:rPr lang="en-AU">
                <a:latin typeface="Helvetica Neue"/>
                <a:ea typeface="Helvetica Neue"/>
                <a:cs typeface="Helvetica Neue"/>
                <a:sym typeface="Helvetica Neue"/>
              </a:rPr>
              <a:t>Use Cases for Climate Data Records</a:t>
            </a:r>
            <a:endParaRPr/>
          </a:p>
        </p:txBody>
      </p:sp>
      <p:sp>
        <p:nvSpPr>
          <p:cNvPr id="1493" name="Google Shape;1493;g9771213e26_7_21"/>
          <p:cNvSpPr txBox="1"/>
          <p:nvPr/>
        </p:nvSpPr>
        <p:spPr>
          <a:xfrm>
            <a:off x="22040" y="1250815"/>
            <a:ext cx="4608816" cy="5478423"/>
          </a:xfrm>
          <a:prstGeom prst="rect">
            <a:avLst/>
          </a:prstGeom>
          <a:noFill/>
          <a:ln>
            <a:noFill/>
          </a:ln>
        </p:spPr>
        <p:txBody>
          <a:bodyPr anchorCtr="0" anchor="t" bIns="45700" lIns="91425" spcFirstLastPara="1" rIns="91425" wrap="square" tIns="45700">
            <a:noAutofit/>
          </a:bodyPr>
          <a:lstStyle/>
          <a:p>
            <a:pPr indent="-214313" lvl="0" marL="214313" marR="0" rtl="0" algn="l">
              <a:lnSpc>
                <a:spcPct val="100000"/>
              </a:lnSpc>
              <a:spcBef>
                <a:spcPts val="0"/>
              </a:spcBef>
              <a:spcAft>
                <a:spcPts val="0"/>
              </a:spcAft>
              <a:buClr>
                <a:srgbClr val="000000"/>
              </a:buClr>
              <a:buSzPts val="2000"/>
              <a:buFont typeface="Arial"/>
              <a:buChar char="•"/>
            </a:pPr>
            <a:r>
              <a:rPr b="0" i="0" lang="en-AU" sz="2000" u="none" cap="none" strike="noStrike">
                <a:solidFill>
                  <a:srgbClr val="002060"/>
                </a:solidFill>
                <a:latin typeface="Arial"/>
                <a:ea typeface="Arial"/>
                <a:cs typeface="Arial"/>
                <a:sym typeface="Arial"/>
              </a:rPr>
              <a:t>WGClimate#12 in May 2020 decided to start a new routine activity on collecting use cases for climate data records.</a:t>
            </a:r>
            <a:endParaRPr b="0" i="0" sz="2000" u="none" cap="none" strike="noStrike">
              <a:solidFill>
                <a:srgbClr val="002060"/>
              </a:solidFill>
              <a:latin typeface="Arial"/>
              <a:ea typeface="Arial"/>
              <a:cs typeface="Arial"/>
              <a:sym typeface="Arial"/>
            </a:endParaRPr>
          </a:p>
          <a:p>
            <a:pPr indent="-214313" lvl="0" marL="214313" marR="0" rtl="0" algn="l">
              <a:lnSpc>
                <a:spcPct val="100000"/>
              </a:lnSpc>
              <a:spcBef>
                <a:spcPts val="1400"/>
              </a:spcBef>
              <a:spcAft>
                <a:spcPts val="0"/>
              </a:spcAft>
              <a:buClr>
                <a:srgbClr val="000000"/>
              </a:buClr>
              <a:buSzPts val="2000"/>
              <a:buFont typeface="Arial"/>
              <a:buChar char="•"/>
            </a:pPr>
            <a:r>
              <a:rPr b="0" i="0" lang="en-AU" sz="2000" u="none" cap="none" strike="noStrike">
                <a:solidFill>
                  <a:srgbClr val="002060"/>
                </a:solidFill>
                <a:latin typeface="Arial"/>
                <a:ea typeface="Arial"/>
                <a:cs typeface="Arial"/>
                <a:sym typeface="Arial"/>
              </a:rPr>
              <a:t>Use Case gathering tool has been integrated into climate “Use Cases” web page (</a:t>
            </a:r>
            <a:r>
              <a:rPr b="0" i="0" lang="en-AU" sz="2000" u="sng" cap="none" strike="noStrike">
                <a:solidFill>
                  <a:schemeClr val="hlink"/>
                </a:solidFill>
                <a:latin typeface="Arial"/>
                <a:ea typeface="Arial"/>
                <a:cs typeface="Arial"/>
                <a:sym typeface="Arial"/>
                <a:hlinkClick r:id="rId3"/>
              </a:rPr>
              <a:t>https://climatemonitoring.info/use-cases</a:t>
            </a:r>
            <a:r>
              <a:rPr b="0" i="0" lang="en-AU" sz="2000" u="none" cap="none" strike="noStrike">
                <a:solidFill>
                  <a:srgbClr val="002060"/>
                </a:solidFill>
                <a:latin typeface="Arial"/>
                <a:ea typeface="Arial"/>
                <a:cs typeface="Arial"/>
                <a:sym typeface="Arial"/>
              </a:rPr>
              <a:t>), which was opened on July 27, 2020 for submission with widespread distribution on social media.</a:t>
            </a:r>
            <a:endParaRPr/>
          </a:p>
          <a:p>
            <a:pPr indent="-214313" lvl="0" marL="214313" marR="0" rtl="0" algn="l">
              <a:lnSpc>
                <a:spcPct val="100000"/>
              </a:lnSpc>
              <a:spcBef>
                <a:spcPts val="1400"/>
              </a:spcBef>
              <a:spcAft>
                <a:spcPts val="0"/>
              </a:spcAft>
              <a:buClr>
                <a:srgbClr val="000000"/>
              </a:buClr>
              <a:buSzPts val="2000"/>
              <a:buFont typeface="Arial"/>
              <a:buChar char="•"/>
            </a:pPr>
            <a:r>
              <a:rPr b="0" i="0" lang="en-AU" sz="2000" u="none" cap="none" strike="noStrike">
                <a:solidFill>
                  <a:srgbClr val="002060"/>
                </a:solidFill>
                <a:latin typeface="Arial"/>
                <a:ea typeface="Arial"/>
                <a:cs typeface="Arial"/>
                <a:sym typeface="Arial"/>
              </a:rPr>
              <a:t>Use cases will be published on the web and selected use cases will become part of a special report issued by WMO in 2021/22.</a:t>
            </a:r>
            <a:endParaRPr b="0" i="0" sz="2000" u="none" cap="none" strike="noStrike">
              <a:solidFill>
                <a:srgbClr val="002060"/>
              </a:solidFill>
              <a:latin typeface="Arial"/>
              <a:ea typeface="Arial"/>
              <a:cs typeface="Arial"/>
              <a:sym typeface="Arial"/>
            </a:endParaRPr>
          </a:p>
        </p:txBody>
      </p:sp>
      <p:grpSp>
        <p:nvGrpSpPr>
          <p:cNvPr id="1494" name="Google Shape;1494;g9771213e26_7_21"/>
          <p:cNvGrpSpPr/>
          <p:nvPr/>
        </p:nvGrpSpPr>
        <p:grpSpPr>
          <a:xfrm>
            <a:off x="4630856" y="1424030"/>
            <a:ext cx="4394606" cy="4673910"/>
            <a:chOff x="4110592" y="1156015"/>
            <a:chExt cx="4937760" cy="5251584"/>
          </a:xfrm>
        </p:grpSpPr>
        <p:pic>
          <p:nvPicPr>
            <p:cNvPr descr="A screenshot of a social media post&#10;&#10;Description automatically generated" id="1495" name="Google Shape;1495;g9771213e26_7_21"/>
            <p:cNvPicPr preferRelativeResize="0"/>
            <p:nvPr/>
          </p:nvPicPr>
          <p:blipFill rotWithShape="1">
            <a:blip r:embed="rId4">
              <a:alphaModFix/>
            </a:blip>
            <a:srcRect b="0" l="0" r="0" t="0"/>
            <a:stretch/>
          </p:blipFill>
          <p:spPr>
            <a:xfrm>
              <a:off x="4110592" y="1156015"/>
              <a:ext cx="4937760" cy="3404538"/>
            </a:xfrm>
            <a:prstGeom prst="rect">
              <a:avLst/>
            </a:prstGeom>
            <a:noFill/>
            <a:ln>
              <a:noFill/>
            </a:ln>
          </p:spPr>
        </p:pic>
        <p:pic>
          <p:nvPicPr>
            <p:cNvPr descr="A screenshot of a cell phone&#10;&#10;Description automatically generated" id="1496" name="Google Shape;1496;g9771213e26_7_21"/>
            <p:cNvPicPr preferRelativeResize="0"/>
            <p:nvPr/>
          </p:nvPicPr>
          <p:blipFill rotWithShape="1">
            <a:blip r:embed="rId5">
              <a:alphaModFix/>
            </a:blip>
            <a:srcRect b="0" l="0" r="0" t="0"/>
            <a:stretch/>
          </p:blipFill>
          <p:spPr>
            <a:xfrm>
              <a:off x="4110592" y="4318820"/>
              <a:ext cx="4937760" cy="2088779"/>
            </a:xfrm>
            <a:prstGeom prst="rect">
              <a:avLst/>
            </a:prstGeom>
            <a:noFill/>
            <a:ln>
              <a:noFill/>
            </a:ln>
          </p:spPr>
        </p:pic>
      </p:grpSp>
      <p:sp>
        <p:nvSpPr>
          <p:cNvPr id="1497" name="Google Shape;1497;g9771213e26_7_21"/>
          <p:cNvSpPr/>
          <p:nvPr>
            <p:ph idx="12" type="sldNum"/>
          </p:nvPr>
        </p:nvSpPr>
        <p:spPr>
          <a:xfrm>
            <a:off x="8763000" y="6629400"/>
            <a:ext cx="304800" cy="187285"/>
          </a:xfrm>
          <a:prstGeom prst="roundRect">
            <a:avLst>
              <a:gd fmla="val 16667" name="adj"/>
            </a:avLst>
          </a:prstGeom>
          <a:solidFill>
            <a:schemeClr val="lt1">
              <a:alpha val="48235"/>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SzPts val="1100"/>
              <a:buNone/>
            </a:pPr>
            <a:fld id="{00000000-1234-1234-1234-123412341234}" type="slidenum">
              <a:rPr lang="en-AU"/>
              <a:t>‹#›</a:t>
            </a:fld>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1" name="Shape 1501"/>
        <p:cNvGrpSpPr/>
        <p:nvPr/>
      </p:nvGrpSpPr>
      <p:grpSpPr>
        <a:xfrm>
          <a:off x="0" y="0"/>
          <a:ext cx="0" cy="0"/>
          <a:chOff x="0" y="0"/>
          <a:chExt cx="0" cy="0"/>
        </a:xfrm>
      </p:grpSpPr>
      <p:sp>
        <p:nvSpPr>
          <p:cNvPr id="1502" name="Google Shape;1502;g9771213e26_7_30"/>
          <p:cNvSpPr/>
          <p:nvPr>
            <p:ph idx="12" type="sldNum"/>
          </p:nvPr>
        </p:nvSpPr>
        <p:spPr>
          <a:xfrm>
            <a:off x="8763000" y="6629400"/>
            <a:ext cx="304800" cy="187285"/>
          </a:xfrm>
          <a:prstGeom prst="roundRect">
            <a:avLst>
              <a:gd fmla="val 16667" name="adj"/>
            </a:avLst>
          </a:prstGeom>
          <a:solidFill>
            <a:schemeClr val="lt1">
              <a:alpha val="48235"/>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SzPts val="1100"/>
              <a:buNone/>
            </a:pPr>
            <a:fld id="{00000000-1234-1234-1234-123412341234}" type="slidenum">
              <a:rPr lang="en-AU"/>
              <a:t>‹#›</a:t>
            </a:fld>
            <a:endParaRPr/>
          </a:p>
        </p:txBody>
      </p:sp>
      <p:sp>
        <p:nvSpPr>
          <p:cNvPr id="1503" name="Google Shape;1503;g9771213e26_7_30"/>
          <p:cNvSpPr txBox="1"/>
          <p:nvPr>
            <p:ph idx="1" type="body"/>
          </p:nvPr>
        </p:nvSpPr>
        <p:spPr>
          <a:xfrm>
            <a:off x="76200" y="1219200"/>
            <a:ext cx="8991600" cy="3223800"/>
          </a:xfrm>
          <a:prstGeom prst="rect">
            <a:avLst/>
          </a:prstGeom>
          <a:noFill/>
          <a:ln>
            <a:noFill/>
          </a:ln>
        </p:spPr>
        <p:txBody>
          <a:bodyPr anchorCtr="0" anchor="t" bIns="45700" lIns="91425" spcFirstLastPara="1" rIns="91425" wrap="square" tIns="45700">
            <a:noAutofit/>
          </a:bodyPr>
          <a:lstStyle/>
          <a:p>
            <a:pPr indent="-285750" lvl="0" marL="285750" rtl="0" algn="l">
              <a:lnSpc>
                <a:spcPct val="100000"/>
              </a:lnSpc>
              <a:spcBef>
                <a:spcPts val="0"/>
              </a:spcBef>
              <a:spcAft>
                <a:spcPts val="0"/>
              </a:spcAft>
              <a:buSzPts val="2000"/>
              <a:buChar char="•"/>
            </a:pPr>
            <a:r>
              <a:rPr b="0" lang="en-AU" sz="1800">
                <a:solidFill>
                  <a:srgbClr val="002060"/>
                </a:solidFill>
                <a:latin typeface="Arial"/>
                <a:ea typeface="Arial"/>
                <a:cs typeface="Arial"/>
                <a:sym typeface="Arial"/>
              </a:rPr>
              <a:t>Demonstrate the value of climate data records for decision/policy making, e.g., usage of satellite data in a use case with UNFCCC Parties to support the Global Stocktakes </a:t>
            </a:r>
            <a:endParaRPr/>
          </a:p>
          <a:p>
            <a:pPr indent="-285750" lvl="0" marL="285750" rtl="0" algn="l">
              <a:lnSpc>
                <a:spcPct val="100000"/>
              </a:lnSpc>
              <a:spcBef>
                <a:spcPts val="0"/>
              </a:spcBef>
              <a:spcAft>
                <a:spcPts val="0"/>
              </a:spcAft>
              <a:buSzPts val="2000"/>
              <a:buChar char="•"/>
            </a:pPr>
            <a:r>
              <a:rPr b="0" lang="en-AU" sz="1800">
                <a:solidFill>
                  <a:srgbClr val="002060"/>
                </a:solidFill>
                <a:latin typeface="Arial"/>
                <a:ea typeface="Arial"/>
                <a:cs typeface="Arial"/>
                <a:sym typeface="Arial"/>
              </a:rPr>
              <a:t>Optimize the use of climate data records in applications relevant for climate services and science</a:t>
            </a:r>
            <a:endParaRPr/>
          </a:p>
          <a:p>
            <a:pPr indent="-285750" lvl="0" marL="285750" rtl="0" algn="l">
              <a:lnSpc>
                <a:spcPct val="100000"/>
              </a:lnSpc>
              <a:spcBef>
                <a:spcPts val="0"/>
              </a:spcBef>
              <a:spcAft>
                <a:spcPts val="0"/>
              </a:spcAft>
              <a:buSzPts val="2000"/>
              <a:buChar char="•"/>
            </a:pPr>
            <a:r>
              <a:rPr b="0" lang="en-AU" sz="1800">
                <a:solidFill>
                  <a:srgbClr val="002060"/>
                </a:solidFill>
                <a:latin typeface="Arial"/>
                <a:ea typeface="Arial"/>
                <a:cs typeface="Arial"/>
                <a:sym typeface="Arial"/>
              </a:rPr>
              <a:t>Understand the application needs to provide feedbacks towards quality improvements for the ECV requirements defined by GCOS </a:t>
            </a:r>
            <a:endParaRPr b="0" sz="1800">
              <a:solidFill>
                <a:srgbClr val="002060"/>
              </a:solidFill>
              <a:latin typeface="Arial"/>
              <a:ea typeface="Arial"/>
              <a:cs typeface="Arial"/>
              <a:sym typeface="Arial"/>
            </a:endParaRPr>
          </a:p>
          <a:p>
            <a:pPr indent="-285750" lvl="0" marL="285750" rtl="0" algn="l">
              <a:lnSpc>
                <a:spcPct val="100000"/>
              </a:lnSpc>
              <a:spcBef>
                <a:spcPts val="0"/>
              </a:spcBef>
              <a:spcAft>
                <a:spcPts val="0"/>
              </a:spcAft>
              <a:buSzPts val="2000"/>
              <a:buChar char="•"/>
            </a:pPr>
            <a:r>
              <a:rPr b="0" lang="en-AU" sz="1800">
                <a:solidFill>
                  <a:srgbClr val="002060"/>
                </a:solidFill>
                <a:latin typeface="Arial"/>
                <a:ea typeface="Arial"/>
                <a:cs typeface="Arial"/>
                <a:sym typeface="Arial"/>
              </a:rPr>
              <a:t>Validate the top-down architecture for climate monitoring from space with a down-top approach ensuring traceability from usage to space-based observing system</a:t>
            </a:r>
            <a:endParaRPr/>
          </a:p>
          <a:p>
            <a:pPr indent="-285750" lvl="0" marL="285750" rtl="0" algn="l">
              <a:lnSpc>
                <a:spcPct val="100000"/>
              </a:lnSpc>
              <a:spcBef>
                <a:spcPts val="0"/>
              </a:spcBef>
              <a:spcAft>
                <a:spcPts val="0"/>
              </a:spcAft>
              <a:buSzPts val="2000"/>
              <a:buChar char="•"/>
            </a:pPr>
            <a:r>
              <a:rPr b="0" lang="en-AU" sz="1800">
                <a:solidFill>
                  <a:srgbClr val="002060"/>
                </a:solidFill>
                <a:latin typeface="Arial"/>
                <a:ea typeface="Arial"/>
                <a:cs typeface="Arial"/>
                <a:sym typeface="Arial"/>
              </a:rPr>
              <a:t>Support capacity building by providing/receiving use cases for/from training activities, e.g., for developing countries (link to CGMS and CEOS capacity building activities)</a:t>
            </a:r>
            <a:endParaRPr/>
          </a:p>
        </p:txBody>
      </p:sp>
      <p:sp>
        <p:nvSpPr>
          <p:cNvPr id="1504" name="Google Shape;1504;g9771213e26_7_30"/>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100000"/>
              </a:lnSpc>
              <a:spcBef>
                <a:spcPts val="500"/>
              </a:spcBef>
              <a:spcAft>
                <a:spcPts val="0"/>
              </a:spcAft>
              <a:buClr>
                <a:schemeClr val="lt1"/>
              </a:buClr>
              <a:buSzPts val="2800"/>
              <a:buFont typeface="Arial"/>
              <a:buNone/>
            </a:pPr>
            <a:r>
              <a:rPr lang="en-AU" sz="2400">
                <a:latin typeface="Helvetica Neue"/>
                <a:ea typeface="Helvetica Neue"/>
                <a:cs typeface="Helvetica Neue"/>
                <a:sym typeface="Helvetica Neue"/>
              </a:rPr>
              <a:t>Use Cases for Climate Data Records: Major Objectives</a:t>
            </a:r>
            <a:endParaRPr/>
          </a:p>
          <a:p>
            <a:pPr indent="-228600" lvl="0" marL="457200" marR="0" rtl="0" algn="ctr">
              <a:lnSpc>
                <a:spcPct val="100000"/>
              </a:lnSpc>
              <a:spcBef>
                <a:spcPts val="500"/>
              </a:spcBef>
              <a:spcAft>
                <a:spcPts val="0"/>
              </a:spcAft>
              <a:buClr>
                <a:schemeClr val="lt1"/>
              </a:buClr>
              <a:buSzPts val="2800"/>
              <a:buFont typeface="Arial"/>
              <a:buNone/>
            </a:pPr>
            <a:r>
              <a:t/>
            </a:r>
            <a:endParaRPr/>
          </a:p>
        </p:txBody>
      </p:sp>
      <p:grpSp>
        <p:nvGrpSpPr>
          <p:cNvPr id="1505" name="Google Shape;1505;g9771213e26_7_30"/>
          <p:cNvGrpSpPr/>
          <p:nvPr/>
        </p:nvGrpSpPr>
        <p:grpSpPr>
          <a:xfrm>
            <a:off x="248807" y="4967875"/>
            <a:ext cx="8646385" cy="1444031"/>
            <a:chOff x="258002" y="4958945"/>
            <a:chExt cx="8646385" cy="1444031"/>
          </a:xfrm>
        </p:grpSpPr>
        <p:sp>
          <p:nvSpPr>
            <p:cNvPr id="1506" name="Google Shape;1506;g9771213e26_7_30"/>
            <p:cNvSpPr/>
            <p:nvPr/>
          </p:nvSpPr>
          <p:spPr>
            <a:xfrm>
              <a:off x="258002" y="4968030"/>
              <a:ext cx="1188181" cy="1434945"/>
            </a:xfrm>
            <a:prstGeom prst="flowChartMagneticDisk">
              <a:avLst/>
            </a:prstGeom>
            <a:solidFill>
              <a:srgbClr val="FFFF00"/>
            </a:solidFill>
            <a:ln cap="flat" cmpd="sng" w="25400">
              <a:solidFill>
                <a:srgbClr val="395E89"/>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AU" sz="1200" u="none" cap="none" strike="noStrike">
                  <a:solidFill>
                    <a:schemeClr val="dk1"/>
                  </a:solidFill>
                  <a:latin typeface="Arial"/>
                  <a:ea typeface="Arial"/>
                  <a:cs typeface="Arial"/>
                  <a:sym typeface="Arial"/>
                </a:rPr>
                <a:t>Take Earth observations from space</a:t>
              </a:r>
              <a:endParaRPr b="0" i="0" sz="1200" u="none" cap="none" strike="noStrike">
                <a:solidFill>
                  <a:schemeClr val="dk1"/>
                </a:solidFill>
                <a:latin typeface="Arial"/>
                <a:ea typeface="Arial"/>
                <a:cs typeface="Arial"/>
                <a:sym typeface="Arial"/>
              </a:endParaRPr>
            </a:p>
          </p:txBody>
        </p:sp>
        <p:sp>
          <p:nvSpPr>
            <p:cNvPr id="1507" name="Google Shape;1507;g9771213e26_7_30"/>
            <p:cNvSpPr/>
            <p:nvPr/>
          </p:nvSpPr>
          <p:spPr>
            <a:xfrm>
              <a:off x="2747533" y="4968031"/>
              <a:ext cx="1130744" cy="1434945"/>
            </a:xfrm>
            <a:prstGeom prst="flowChartMagneticDisk">
              <a:avLst/>
            </a:prstGeom>
            <a:solidFill>
              <a:srgbClr val="C2D59B"/>
            </a:solidFill>
            <a:ln cap="flat" cmpd="sng" w="25400">
              <a:solidFill>
                <a:srgbClr val="395E89"/>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AU" sz="1200" u="none" cap="none" strike="noStrike">
                  <a:solidFill>
                    <a:schemeClr val="dk1"/>
                  </a:solidFill>
                  <a:latin typeface="Arial"/>
                  <a:ea typeface="Arial"/>
                  <a:cs typeface="Arial"/>
                  <a:sym typeface="Arial"/>
                </a:rPr>
                <a:t>Create Climate Data Records/</a:t>
              </a:r>
              <a:endParaRPr/>
            </a:p>
            <a:p>
              <a:pPr indent="0" lvl="0" marL="0" marR="0" rtl="0" algn="ctr">
                <a:lnSpc>
                  <a:spcPct val="100000"/>
                </a:lnSpc>
                <a:spcBef>
                  <a:spcPts val="0"/>
                </a:spcBef>
                <a:spcAft>
                  <a:spcPts val="0"/>
                </a:spcAft>
                <a:buNone/>
              </a:pPr>
              <a:r>
                <a:rPr b="0" i="0" lang="en-AU" sz="1200" u="none" cap="none" strike="noStrike">
                  <a:solidFill>
                    <a:schemeClr val="dk1"/>
                  </a:solidFill>
                  <a:latin typeface="Arial"/>
                  <a:ea typeface="Arial"/>
                  <a:cs typeface="Arial"/>
                  <a:sym typeface="Arial"/>
                </a:rPr>
                <a:t>Indicators</a:t>
              </a:r>
              <a:endParaRPr b="0" i="0" sz="1200" u="none" cap="none" strike="noStrike">
                <a:solidFill>
                  <a:schemeClr val="dk1"/>
                </a:solidFill>
                <a:latin typeface="Arial"/>
                <a:ea typeface="Arial"/>
                <a:cs typeface="Arial"/>
                <a:sym typeface="Arial"/>
              </a:endParaRPr>
            </a:p>
          </p:txBody>
        </p:sp>
        <p:sp>
          <p:nvSpPr>
            <p:cNvPr id="1508" name="Google Shape;1508;g9771213e26_7_30"/>
            <p:cNvSpPr/>
            <p:nvPr/>
          </p:nvSpPr>
          <p:spPr>
            <a:xfrm>
              <a:off x="5179627" y="4968031"/>
              <a:ext cx="1052485" cy="1434945"/>
            </a:xfrm>
            <a:prstGeom prst="flowChartMagneticDisk">
              <a:avLst/>
            </a:prstGeom>
            <a:solidFill>
              <a:srgbClr val="D99593"/>
            </a:solidFill>
            <a:ln cap="flat" cmpd="sng" w="25400">
              <a:solidFill>
                <a:srgbClr val="395E89"/>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AU" sz="1200" u="none" cap="none" strike="noStrike">
                  <a:solidFill>
                    <a:schemeClr val="dk1"/>
                  </a:solidFill>
                  <a:latin typeface="Arial"/>
                  <a:ea typeface="Arial"/>
                  <a:cs typeface="Arial"/>
                  <a:sym typeface="Arial"/>
                </a:rPr>
                <a:t>Use Climate Data Records</a:t>
              </a:r>
              <a:endParaRPr b="0" i="0" sz="1200" u="none" cap="none" strike="noStrike">
                <a:solidFill>
                  <a:schemeClr val="dk1"/>
                </a:solidFill>
                <a:latin typeface="Arial"/>
                <a:ea typeface="Arial"/>
                <a:cs typeface="Arial"/>
                <a:sym typeface="Arial"/>
              </a:endParaRPr>
            </a:p>
          </p:txBody>
        </p:sp>
        <p:sp>
          <p:nvSpPr>
            <p:cNvPr id="1509" name="Google Shape;1509;g9771213e26_7_30"/>
            <p:cNvSpPr/>
            <p:nvPr/>
          </p:nvSpPr>
          <p:spPr>
            <a:xfrm>
              <a:off x="7606290" y="4968030"/>
              <a:ext cx="1298097" cy="1434945"/>
            </a:xfrm>
            <a:prstGeom prst="flowChartMagneticDisk">
              <a:avLst/>
            </a:prstGeom>
            <a:solidFill>
              <a:srgbClr val="8CB3E3"/>
            </a:solidFill>
            <a:ln cap="flat" cmpd="sng" w="25400">
              <a:solidFill>
                <a:srgbClr val="395E89"/>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None/>
              </a:pPr>
              <a:r>
                <a:rPr b="0" i="0" lang="en-AU" sz="1200" u="none" cap="none" strike="noStrike">
                  <a:solidFill>
                    <a:schemeClr val="dk1"/>
                  </a:solidFill>
                  <a:latin typeface="Arial"/>
                  <a:ea typeface="Arial"/>
                  <a:cs typeface="Arial"/>
                  <a:sym typeface="Arial"/>
                </a:rPr>
                <a:t>Use information derived from Climate Data Records</a:t>
              </a:r>
              <a:endParaRPr b="0" i="0" sz="1200" u="none" cap="none" strike="noStrike">
                <a:solidFill>
                  <a:schemeClr val="dk1"/>
                </a:solidFill>
                <a:latin typeface="Arial"/>
                <a:ea typeface="Arial"/>
                <a:cs typeface="Arial"/>
                <a:sym typeface="Arial"/>
              </a:endParaRPr>
            </a:p>
          </p:txBody>
        </p:sp>
        <p:sp>
          <p:nvSpPr>
            <p:cNvPr id="1510" name="Google Shape;1510;g9771213e26_7_30"/>
            <p:cNvSpPr/>
            <p:nvPr/>
          </p:nvSpPr>
          <p:spPr>
            <a:xfrm>
              <a:off x="1510290" y="5603867"/>
              <a:ext cx="1149069" cy="436970"/>
            </a:xfrm>
            <a:prstGeom prs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511" name="Google Shape;1511;g9771213e26_7_30"/>
            <p:cNvSpPr/>
            <p:nvPr/>
          </p:nvSpPr>
          <p:spPr>
            <a:xfrm>
              <a:off x="6310949" y="5313242"/>
              <a:ext cx="1295341" cy="1012689"/>
            </a:xfrm>
            <a:prstGeom prs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AU" sz="1200" u="none" cap="none" strike="noStrike">
                  <a:solidFill>
                    <a:schemeClr val="lt1"/>
                  </a:solidFill>
                  <a:latin typeface="Arial"/>
                  <a:ea typeface="Arial"/>
                  <a:cs typeface="Arial"/>
                  <a:sym typeface="Arial"/>
                </a:rPr>
                <a:t>Tailored information (Reports)</a:t>
              </a:r>
              <a:endParaRPr b="1" i="0" sz="1200" u="none" cap="none" strike="noStrike">
                <a:solidFill>
                  <a:schemeClr val="lt1"/>
                </a:solidFill>
                <a:latin typeface="Arial"/>
                <a:ea typeface="Arial"/>
                <a:cs typeface="Arial"/>
                <a:sym typeface="Arial"/>
              </a:endParaRPr>
            </a:p>
          </p:txBody>
        </p:sp>
        <p:sp>
          <p:nvSpPr>
            <p:cNvPr id="1512" name="Google Shape;1512;g9771213e26_7_30"/>
            <p:cNvSpPr/>
            <p:nvPr/>
          </p:nvSpPr>
          <p:spPr>
            <a:xfrm>
              <a:off x="3922098" y="5457188"/>
              <a:ext cx="1257529" cy="776181"/>
            </a:xfrm>
            <a:prstGeom prs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AU" sz="1200" u="none" cap="none" strike="noStrike">
                  <a:solidFill>
                    <a:schemeClr val="lt1"/>
                  </a:solidFill>
                  <a:latin typeface="Arial"/>
                  <a:ea typeface="Arial"/>
                  <a:cs typeface="Arial"/>
                  <a:sym typeface="Arial"/>
                </a:rPr>
                <a:t>Tailored Data</a:t>
              </a:r>
              <a:endParaRPr b="1" i="0" sz="1200" u="none" cap="none" strike="noStrike">
                <a:solidFill>
                  <a:schemeClr val="lt1"/>
                </a:solidFill>
                <a:latin typeface="Arial"/>
                <a:ea typeface="Arial"/>
                <a:cs typeface="Arial"/>
                <a:sym typeface="Arial"/>
              </a:endParaRPr>
            </a:p>
          </p:txBody>
        </p:sp>
        <p:sp>
          <p:nvSpPr>
            <p:cNvPr id="1513" name="Google Shape;1513;g9771213e26_7_30"/>
            <p:cNvSpPr txBox="1"/>
            <p:nvPr/>
          </p:nvSpPr>
          <p:spPr>
            <a:xfrm>
              <a:off x="1446183" y="5668463"/>
              <a:ext cx="1167307" cy="2769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AU" sz="1200" u="none" cap="none" strike="noStrike">
                  <a:solidFill>
                    <a:schemeClr val="lt1"/>
                  </a:solidFill>
                  <a:latin typeface="Arial"/>
                  <a:ea typeface="Arial"/>
                  <a:cs typeface="Arial"/>
                  <a:sym typeface="Arial"/>
                </a:rPr>
                <a:t>Observations</a:t>
              </a:r>
              <a:endParaRPr b="1" i="0" sz="1200" u="none" cap="none" strike="noStrike">
                <a:solidFill>
                  <a:schemeClr val="lt1"/>
                </a:solidFill>
                <a:latin typeface="Arial"/>
                <a:ea typeface="Arial"/>
                <a:cs typeface="Arial"/>
                <a:sym typeface="Arial"/>
              </a:endParaRPr>
            </a:p>
          </p:txBody>
        </p:sp>
        <p:sp>
          <p:nvSpPr>
            <p:cNvPr id="1514" name="Google Shape;1514;g9771213e26_7_30"/>
            <p:cNvSpPr txBox="1"/>
            <p:nvPr/>
          </p:nvSpPr>
          <p:spPr>
            <a:xfrm>
              <a:off x="435952" y="5005465"/>
              <a:ext cx="880369"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AU" sz="1400" u="none" cap="none" strike="noStrike">
                  <a:solidFill>
                    <a:srgbClr val="000000"/>
                  </a:solidFill>
                  <a:latin typeface="Arial"/>
                  <a:ea typeface="Arial"/>
                  <a:cs typeface="Arial"/>
                  <a:sym typeface="Arial"/>
                </a:rPr>
                <a:t>Sensing</a:t>
              </a:r>
              <a:endParaRPr b="1" i="0" sz="1400" u="none" cap="none" strike="noStrike">
                <a:solidFill>
                  <a:srgbClr val="000000"/>
                </a:solidFill>
                <a:latin typeface="Arial"/>
                <a:ea typeface="Arial"/>
                <a:cs typeface="Arial"/>
                <a:sym typeface="Arial"/>
              </a:endParaRPr>
            </a:p>
          </p:txBody>
        </p:sp>
        <p:sp>
          <p:nvSpPr>
            <p:cNvPr id="1515" name="Google Shape;1515;g9771213e26_7_30"/>
            <p:cNvSpPr txBox="1"/>
            <p:nvPr/>
          </p:nvSpPr>
          <p:spPr>
            <a:xfrm>
              <a:off x="5163439" y="5039457"/>
              <a:ext cx="1157689"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AU" sz="1400" u="none" cap="none" strike="noStrike">
                  <a:solidFill>
                    <a:srgbClr val="000000"/>
                  </a:solidFill>
                  <a:latin typeface="Arial"/>
                  <a:ea typeface="Arial"/>
                  <a:cs typeface="Arial"/>
                  <a:sym typeface="Arial"/>
                </a:rPr>
                <a:t>Application</a:t>
              </a:r>
              <a:endParaRPr b="1" i="0" sz="1400" u="none" cap="none" strike="noStrike">
                <a:solidFill>
                  <a:srgbClr val="000000"/>
                </a:solidFill>
                <a:latin typeface="Arial"/>
                <a:ea typeface="Arial"/>
                <a:cs typeface="Arial"/>
                <a:sym typeface="Arial"/>
              </a:endParaRPr>
            </a:p>
          </p:txBody>
        </p:sp>
        <p:sp>
          <p:nvSpPr>
            <p:cNvPr id="1516" name="Google Shape;1516;g9771213e26_7_30"/>
            <p:cNvSpPr txBox="1"/>
            <p:nvPr/>
          </p:nvSpPr>
          <p:spPr>
            <a:xfrm>
              <a:off x="7736912" y="4958945"/>
              <a:ext cx="1094647" cy="52322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AU" sz="1400" u="none" cap="none" strike="noStrike">
                  <a:solidFill>
                    <a:srgbClr val="000000"/>
                  </a:solidFill>
                  <a:latin typeface="Arial"/>
                  <a:ea typeface="Arial"/>
                  <a:cs typeface="Arial"/>
                  <a:sym typeface="Arial"/>
                </a:rPr>
                <a:t>Decision Making</a:t>
              </a:r>
              <a:endParaRPr b="1" i="0" sz="1400" u="none" cap="none" strike="noStrike">
                <a:solidFill>
                  <a:srgbClr val="000000"/>
                </a:solidFill>
                <a:latin typeface="Arial"/>
                <a:ea typeface="Arial"/>
                <a:cs typeface="Arial"/>
                <a:sym typeface="Arial"/>
              </a:endParaRPr>
            </a:p>
          </p:txBody>
        </p:sp>
        <p:sp>
          <p:nvSpPr>
            <p:cNvPr id="1517" name="Google Shape;1517;g9771213e26_7_30"/>
            <p:cNvSpPr txBox="1"/>
            <p:nvPr/>
          </p:nvSpPr>
          <p:spPr>
            <a:xfrm>
              <a:off x="2703712" y="5031127"/>
              <a:ext cx="1239442"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AU" sz="1400" u="none" cap="none" strike="noStrike">
                  <a:solidFill>
                    <a:srgbClr val="000000"/>
                  </a:solidFill>
                  <a:latin typeface="Arial"/>
                  <a:ea typeface="Arial"/>
                  <a:cs typeface="Arial"/>
                  <a:sym typeface="Arial"/>
                </a:rPr>
                <a:t>CDR Making</a:t>
              </a:r>
              <a:endParaRPr b="1" i="0" sz="1400" u="none" cap="none" strike="noStrike">
                <a:solidFill>
                  <a:srgbClr val="000000"/>
                </a:solidFill>
                <a:latin typeface="Arial"/>
                <a:ea typeface="Arial"/>
                <a:cs typeface="Arial"/>
                <a:sym typeface="Arial"/>
              </a:endParaRPr>
            </a:p>
          </p:txBody>
        </p:sp>
      </p:gr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1" name="Shape 1521"/>
        <p:cNvGrpSpPr/>
        <p:nvPr/>
      </p:nvGrpSpPr>
      <p:grpSpPr>
        <a:xfrm>
          <a:off x="0" y="0"/>
          <a:ext cx="0" cy="0"/>
          <a:chOff x="0" y="0"/>
          <a:chExt cx="0" cy="0"/>
        </a:xfrm>
      </p:grpSpPr>
      <p:sp>
        <p:nvSpPr>
          <p:cNvPr id="1522" name="Google Shape;1522;g9771213e26_7_49"/>
          <p:cNvSpPr/>
          <p:nvPr>
            <p:ph idx="12" type="sldNum"/>
          </p:nvPr>
        </p:nvSpPr>
        <p:spPr>
          <a:xfrm>
            <a:off x="8763000" y="6629400"/>
            <a:ext cx="304800" cy="187285"/>
          </a:xfrm>
          <a:prstGeom prst="roundRect">
            <a:avLst>
              <a:gd fmla="val 16667" name="adj"/>
            </a:avLst>
          </a:prstGeom>
          <a:solidFill>
            <a:schemeClr val="lt1">
              <a:alpha val="48235"/>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p>
            <a:pPr indent="0" lvl="0" marL="0" rtl="0" algn="ctr">
              <a:lnSpc>
                <a:spcPct val="100000"/>
              </a:lnSpc>
              <a:spcBef>
                <a:spcPts val="0"/>
              </a:spcBef>
              <a:spcAft>
                <a:spcPts val="0"/>
              </a:spcAft>
              <a:buSzPts val="1100"/>
              <a:buNone/>
            </a:pPr>
            <a:fld id="{00000000-1234-1234-1234-123412341234}" type="slidenum">
              <a:rPr lang="en-AU"/>
              <a:t>‹#›</a:t>
            </a:fld>
            <a:endParaRPr/>
          </a:p>
        </p:txBody>
      </p:sp>
      <p:sp>
        <p:nvSpPr>
          <p:cNvPr id="1523" name="Google Shape;1523;g9771213e26_7_49"/>
          <p:cNvSpPr txBox="1"/>
          <p:nvPr>
            <p:ph idx="2" type="body"/>
          </p:nvPr>
        </p:nvSpPr>
        <p:spPr>
          <a:xfrm>
            <a:off x="1981200" y="76200"/>
            <a:ext cx="4953000" cy="9144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100000"/>
              </a:lnSpc>
              <a:spcBef>
                <a:spcPts val="500"/>
              </a:spcBef>
              <a:spcAft>
                <a:spcPts val="0"/>
              </a:spcAft>
              <a:buClr>
                <a:schemeClr val="lt1"/>
              </a:buClr>
              <a:buSzPts val="2800"/>
              <a:buFont typeface="Arial"/>
              <a:buNone/>
            </a:pPr>
            <a:r>
              <a:rPr lang="en-AU">
                <a:latin typeface="Helvetica Neue"/>
                <a:ea typeface="Helvetica Neue"/>
                <a:cs typeface="Helvetica Neue"/>
                <a:sym typeface="Helvetica Neue"/>
              </a:rPr>
              <a:t>Two Use Cases Received</a:t>
            </a:r>
            <a:endParaRPr/>
          </a:p>
        </p:txBody>
      </p:sp>
      <p:sp>
        <p:nvSpPr>
          <p:cNvPr id="1524" name="Google Shape;1524;g9771213e26_7_49"/>
          <p:cNvSpPr txBox="1"/>
          <p:nvPr>
            <p:ph idx="1" type="body"/>
          </p:nvPr>
        </p:nvSpPr>
        <p:spPr>
          <a:xfrm>
            <a:off x="61674" y="1211060"/>
            <a:ext cx="8851213" cy="5157782"/>
          </a:xfrm>
          <a:prstGeom prst="rect">
            <a:avLst/>
          </a:prstGeom>
          <a:noFill/>
          <a:ln>
            <a:noFill/>
          </a:ln>
        </p:spPr>
        <p:txBody>
          <a:bodyPr anchorCtr="0" anchor="t" bIns="45700" lIns="91425" spcFirstLastPara="1" rIns="91425" wrap="square" tIns="45700">
            <a:noAutofit/>
          </a:bodyPr>
          <a:lstStyle/>
          <a:p>
            <a:pPr indent="-285750" lvl="0" marL="285750" rtl="0" algn="l">
              <a:lnSpc>
                <a:spcPct val="100000"/>
              </a:lnSpc>
              <a:spcBef>
                <a:spcPts val="300"/>
              </a:spcBef>
              <a:spcAft>
                <a:spcPts val="0"/>
              </a:spcAft>
              <a:buSzPts val="2000"/>
              <a:buChar char="●"/>
            </a:pPr>
            <a:r>
              <a:rPr lang="en-AU" sz="1800">
                <a:latin typeface="Arial"/>
                <a:ea typeface="Arial"/>
                <a:cs typeface="Arial"/>
                <a:sym typeface="Arial"/>
              </a:rPr>
              <a:t>Coastal Risk Information Service (C_RISe)</a:t>
            </a:r>
            <a:r>
              <a:rPr b="0" lang="en-AU">
                <a:latin typeface="Arial"/>
                <a:ea typeface="Arial"/>
                <a:cs typeface="Arial"/>
                <a:sym typeface="Arial"/>
              </a:rPr>
              <a:t> </a:t>
            </a:r>
            <a:r>
              <a:rPr lang="en-AU" sz="1700" u="sng">
                <a:solidFill>
                  <a:schemeClr val="hlink"/>
                </a:solidFill>
                <a:hlinkClick r:id="rId3"/>
              </a:rPr>
              <a:t>https://www.des.nh.gov/organization/divisions/water/wmb/coastal/c-rise.htm</a:t>
            </a:r>
            <a:endParaRPr sz="1700" u="sng">
              <a:solidFill>
                <a:schemeClr val="hlink"/>
              </a:solidFill>
            </a:endParaRPr>
          </a:p>
          <a:p>
            <a:pPr indent="-342900" lvl="1" marL="914400" rtl="0" algn="l">
              <a:lnSpc>
                <a:spcPct val="100000"/>
              </a:lnSpc>
              <a:spcBef>
                <a:spcPts val="300"/>
              </a:spcBef>
              <a:spcAft>
                <a:spcPts val="0"/>
              </a:spcAft>
              <a:buSzPts val="1800"/>
              <a:buFont typeface="Arial"/>
              <a:buChar char="○"/>
            </a:pPr>
            <a:r>
              <a:rPr lang="en-AU">
                <a:latin typeface="Arial"/>
                <a:ea typeface="Arial"/>
                <a:cs typeface="Arial"/>
                <a:sym typeface="Arial"/>
              </a:rPr>
              <a:t>Satellite-derived sea-level record, ocean surface wind speed/direction, currents and wave height are used to provide coastal risk information service for countries on the east coast of Africa. </a:t>
            </a:r>
            <a:endParaRPr/>
          </a:p>
          <a:p>
            <a:pPr indent="-355600" lvl="1" marL="914400" rtl="0" algn="l">
              <a:lnSpc>
                <a:spcPct val="100000"/>
              </a:lnSpc>
              <a:spcBef>
                <a:spcPts val="300"/>
              </a:spcBef>
              <a:spcAft>
                <a:spcPts val="0"/>
              </a:spcAft>
              <a:buSzPts val="2000"/>
              <a:buChar char="○"/>
            </a:pPr>
            <a:r>
              <a:rPr lang="en-AU">
                <a:latin typeface="Arial"/>
                <a:ea typeface="Arial"/>
                <a:cs typeface="Arial"/>
                <a:sym typeface="Arial"/>
              </a:rPr>
              <a:t>Information on sea level rise and storm surge can help reducing the social and economic impact of coastal inundation and extreme weather through coastal zone management, infrastructure protection and development, operational planning, fishery support, etc. </a:t>
            </a:r>
            <a:endParaRPr/>
          </a:p>
          <a:p>
            <a:pPr indent="-285750" lvl="0" marL="285750" rtl="0" algn="l">
              <a:lnSpc>
                <a:spcPct val="100000"/>
              </a:lnSpc>
              <a:spcBef>
                <a:spcPts val="300"/>
              </a:spcBef>
              <a:spcAft>
                <a:spcPts val="0"/>
              </a:spcAft>
              <a:buSzPts val="2000"/>
              <a:buChar char="●"/>
            </a:pPr>
            <a:r>
              <a:rPr lang="en-AU">
                <a:latin typeface="Arial"/>
                <a:ea typeface="Arial"/>
                <a:cs typeface="Arial"/>
                <a:sym typeface="Arial"/>
              </a:rPr>
              <a:t>Parametric insurance for agricultural communities using weather and climate information</a:t>
            </a:r>
            <a:endParaRPr/>
          </a:p>
          <a:p>
            <a:pPr indent="-355600" lvl="1" marL="914400" rtl="0" algn="l">
              <a:lnSpc>
                <a:spcPct val="100000"/>
              </a:lnSpc>
              <a:spcBef>
                <a:spcPts val="300"/>
              </a:spcBef>
              <a:spcAft>
                <a:spcPts val="0"/>
              </a:spcAft>
              <a:buSzPts val="2000"/>
              <a:buChar char="○"/>
            </a:pPr>
            <a:r>
              <a:rPr lang="en-AU">
                <a:latin typeface="Arial"/>
                <a:ea typeface="Arial"/>
                <a:cs typeface="Arial"/>
                <a:sym typeface="Arial"/>
              </a:rPr>
              <a:t>Satellite-derived precipitation, temperature, land cover, soil moisture, and leaf area index are used to provide real-time risk assessment profiles to deliver insurance policies that are designed to protect individual farmers and agribusinesses against drought, flood, excess rainfall, heatwave, hail, cyclone, etc. </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9" name="Shape 1529"/>
        <p:cNvGrpSpPr/>
        <p:nvPr/>
      </p:nvGrpSpPr>
      <p:grpSpPr>
        <a:xfrm>
          <a:off x="0" y="0"/>
          <a:ext cx="0" cy="0"/>
          <a:chOff x="0" y="0"/>
          <a:chExt cx="0" cy="0"/>
        </a:xfrm>
      </p:grpSpPr>
      <p:sp>
        <p:nvSpPr>
          <p:cNvPr id="1530" name="Google Shape;1530;g95998b9f1e_1_113"/>
          <p:cNvSpPr txBox="1"/>
          <p:nvPr>
            <p:ph idx="1" type="body"/>
          </p:nvPr>
        </p:nvSpPr>
        <p:spPr>
          <a:xfrm>
            <a:off x="76200" y="1219200"/>
            <a:ext cx="8991600" cy="5257800"/>
          </a:xfrm>
          <a:prstGeom prst="rect">
            <a:avLst/>
          </a:prstGeom>
          <a:noFill/>
          <a:ln>
            <a:noFill/>
          </a:ln>
        </p:spPr>
        <p:txBody>
          <a:bodyPr anchorCtr="0" anchor="t" bIns="45700" lIns="91425" spcFirstLastPara="1" rIns="91425" wrap="square" tIns="45700">
            <a:noAutofit/>
          </a:bodyPr>
          <a:lstStyle/>
          <a:p>
            <a:pPr indent="-285750" lvl="0" marL="285750" rtl="0" algn="l">
              <a:lnSpc>
                <a:spcPct val="100000"/>
              </a:lnSpc>
              <a:spcBef>
                <a:spcPts val="500"/>
              </a:spcBef>
              <a:spcAft>
                <a:spcPts val="0"/>
              </a:spcAft>
              <a:buSzPts val="2000"/>
              <a:buFont typeface="Arial"/>
              <a:buChar char="•"/>
            </a:pPr>
            <a:r>
              <a:rPr b="0" lang="en-AU" sz="1800">
                <a:solidFill>
                  <a:srgbClr val="002060"/>
                </a:solidFill>
              </a:rPr>
              <a:t>Provided full reporting including a CEOS/CGMS statement to SBSTA-50 in Bonn, Germany in June 2019 and SBSTA-51 in Madrid, Spain in December 2019.</a:t>
            </a:r>
            <a:endParaRPr/>
          </a:p>
          <a:p>
            <a:pPr indent="-285750" lvl="0" marL="285750" rtl="0" algn="l">
              <a:lnSpc>
                <a:spcPct val="100000"/>
              </a:lnSpc>
              <a:spcBef>
                <a:spcPts val="500"/>
              </a:spcBef>
              <a:spcAft>
                <a:spcPts val="0"/>
              </a:spcAft>
              <a:buSzPts val="2000"/>
              <a:buFont typeface="Arial"/>
              <a:buChar char="•"/>
            </a:pPr>
            <a:r>
              <a:rPr b="0" lang="en-AU" sz="1800">
                <a:solidFill>
                  <a:srgbClr val="002060"/>
                </a:solidFill>
              </a:rPr>
              <a:t>Participated in Earth Info Day and received good recognition for space agency contributions, full report: </a:t>
            </a:r>
            <a:r>
              <a:rPr b="0" lang="en-AU" sz="1800" u="sng">
                <a:solidFill>
                  <a:schemeClr val="hlink"/>
                </a:solidFill>
                <a:hlinkClick r:id="rId3"/>
              </a:rPr>
              <a:t>https://unfccc.int/sites/default/files/resource/EarthInformationDay2019.SummaryReport.pdf</a:t>
            </a:r>
            <a:endParaRPr b="0" sz="1800">
              <a:solidFill>
                <a:srgbClr val="002060"/>
              </a:solidFill>
            </a:endParaRPr>
          </a:p>
          <a:p>
            <a:pPr indent="-285750" lvl="0" marL="285750" rtl="0" algn="l">
              <a:lnSpc>
                <a:spcPct val="100000"/>
              </a:lnSpc>
              <a:spcBef>
                <a:spcPts val="500"/>
              </a:spcBef>
              <a:spcAft>
                <a:spcPts val="0"/>
              </a:spcAft>
              <a:buSzPts val="2000"/>
              <a:buFont typeface="Arial"/>
              <a:buChar char="•"/>
            </a:pPr>
            <a:r>
              <a:rPr b="0" lang="en-AU" sz="1800">
                <a:solidFill>
                  <a:srgbClr val="002060"/>
                </a:solidFill>
              </a:rPr>
              <a:t>SBSTA-52/COP-26 has been postponed to 2021 due to the COVID-19 pandemic. No formal statements will be made in 2020, but plan to participate in Earth Info Day in November 2020.</a:t>
            </a:r>
            <a:endParaRPr/>
          </a:p>
          <a:p>
            <a:pPr indent="-158750" lvl="0" marL="285750" rtl="0" algn="l">
              <a:lnSpc>
                <a:spcPct val="100000"/>
              </a:lnSpc>
              <a:spcBef>
                <a:spcPts val="500"/>
              </a:spcBef>
              <a:spcAft>
                <a:spcPts val="0"/>
              </a:spcAft>
              <a:buSzPts val="2000"/>
              <a:buFont typeface="Arial"/>
              <a:buNone/>
            </a:pPr>
            <a:r>
              <a:t/>
            </a:r>
            <a:endParaRPr b="0" sz="1800">
              <a:solidFill>
                <a:srgbClr val="002060"/>
              </a:solidFill>
            </a:endParaRPr>
          </a:p>
        </p:txBody>
      </p:sp>
      <p:grpSp>
        <p:nvGrpSpPr>
          <p:cNvPr id="1531" name="Google Shape;1531;g95998b9f1e_1_113"/>
          <p:cNvGrpSpPr/>
          <p:nvPr/>
        </p:nvGrpSpPr>
        <p:grpSpPr>
          <a:xfrm>
            <a:off x="76212" y="4272670"/>
            <a:ext cx="4696454" cy="1892782"/>
            <a:chOff x="339971" y="2277209"/>
            <a:chExt cx="10934700" cy="4317478"/>
          </a:xfrm>
        </p:grpSpPr>
        <p:pic>
          <p:nvPicPr>
            <p:cNvPr id="1532" name="Google Shape;1532;g95998b9f1e_1_113"/>
            <p:cNvPicPr preferRelativeResize="0"/>
            <p:nvPr/>
          </p:nvPicPr>
          <p:blipFill rotWithShape="1">
            <a:blip r:embed="rId4">
              <a:alphaModFix/>
            </a:blip>
            <a:srcRect b="0" l="0" r="0" t="0"/>
            <a:stretch/>
          </p:blipFill>
          <p:spPr>
            <a:xfrm>
              <a:off x="339971" y="2277209"/>
              <a:ext cx="6760918" cy="2117936"/>
            </a:xfrm>
            <a:prstGeom prst="rect">
              <a:avLst/>
            </a:prstGeom>
            <a:noFill/>
            <a:ln>
              <a:noFill/>
            </a:ln>
          </p:spPr>
        </p:pic>
        <p:pic>
          <p:nvPicPr>
            <p:cNvPr id="1533" name="Google Shape;1533;g95998b9f1e_1_113"/>
            <p:cNvPicPr preferRelativeResize="0"/>
            <p:nvPr/>
          </p:nvPicPr>
          <p:blipFill rotWithShape="1">
            <a:blip r:embed="rId5">
              <a:alphaModFix/>
            </a:blip>
            <a:srcRect b="0" l="0" r="0" t="0"/>
            <a:stretch/>
          </p:blipFill>
          <p:spPr>
            <a:xfrm>
              <a:off x="339971" y="3718137"/>
              <a:ext cx="10934700" cy="2876550"/>
            </a:xfrm>
            <a:prstGeom prst="rect">
              <a:avLst/>
            </a:prstGeom>
            <a:noFill/>
            <a:ln>
              <a:noFill/>
            </a:ln>
          </p:spPr>
        </p:pic>
      </p:grpSp>
      <p:sp>
        <p:nvSpPr>
          <p:cNvPr id="1534" name="Google Shape;1534;g95998b9f1e_1_113"/>
          <p:cNvSpPr txBox="1"/>
          <p:nvPr/>
        </p:nvSpPr>
        <p:spPr>
          <a:xfrm>
            <a:off x="2195023" y="220989"/>
            <a:ext cx="5185289" cy="584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AU" sz="3200" u="none" cap="none" strike="noStrike">
                <a:solidFill>
                  <a:schemeClr val="lt1"/>
                </a:solidFill>
                <a:latin typeface="Arial"/>
                <a:ea typeface="Arial"/>
                <a:cs typeface="Arial"/>
                <a:sym typeface="Arial"/>
              </a:rPr>
              <a:t>WGClimate and UNFCCC</a:t>
            </a:r>
            <a:endParaRPr b="1" i="0" sz="3200" u="none" cap="none" strike="noStrike">
              <a:solidFill>
                <a:schemeClr val="lt1"/>
              </a:solidFill>
              <a:latin typeface="Arial"/>
              <a:ea typeface="Arial"/>
              <a:cs typeface="Arial"/>
              <a:sym typeface="Arial"/>
            </a:endParaRPr>
          </a:p>
        </p:txBody>
      </p:sp>
      <p:sp>
        <p:nvSpPr>
          <p:cNvPr id="1535" name="Google Shape;1535;g95998b9f1e_1_113"/>
          <p:cNvSpPr txBox="1"/>
          <p:nvPr/>
        </p:nvSpPr>
        <p:spPr>
          <a:xfrm>
            <a:off x="4645629" y="4272675"/>
            <a:ext cx="4422300" cy="2585400"/>
          </a:xfrm>
          <a:prstGeom prst="rect">
            <a:avLst/>
          </a:prstGeom>
          <a:noFill/>
          <a:ln>
            <a:noFill/>
          </a:ln>
        </p:spPr>
        <p:txBody>
          <a:bodyPr anchorCtr="0" anchor="t" bIns="45700" lIns="91425" spcFirstLastPara="1" rIns="91425" wrap="square" tIns="45700">
            <a:noAutofit/>
          </a:bodyPr>
          <a:lstStyle/>
          <a:p>
            <a:pPr indent="-214313" lvl="0" marL="214313" marR="0" rtl="0" algn="l">
              <a:lnSpc>
                <a:spcPct val="100000"/>
              </a:lnSpc>
              <a:spcBef>
                <a:spcPts val="0"/>
              </a:spcBef>
              <a:spcAft>
                <a:spcPts val="0"/>
              </a:spcAft>
              <a:buClr>
                <a:srgbClr val="000000"/>
              </a:buClr>
              <a:buSzPts val="1800"/>
              <a:buFont typeface="Arial"/>
              <a:buChar char="•"/>
            </a:pPr>
            <a:r>
              <a:rPr b="0" i="0" lang="en-AU" sz="1800" u="none" cap="none" strike="noStrike">
                <a:solidFill>
                  <a:srgbClr val="002060"/>
                </a:solidFill>
                <a:latin typeface="Arial"/>
                <a:ea typeface="Arial"/>
                <a:cs typeface="Arial"/>
                <a:sym typeface="Arial"/>
              </a:rPr>
              <a:t>The CEOS/CGMS WGClimate will further provide support to the UNFCCC Secretariat and the Parties in the Synthesis and Assessment phase of the first Global Stocktake process and will actively engage in the newly established </a:t>
            </a:r>
            <a:r>
              <a:rPr b="0" i="1" lang="en-AU" sz="1800" u="none" cap="none" strike="noStrike">
                <a:solidFill>
                  <a:srgbClr val="002060"/>
                </a:solidFill>
                <a:latin typeface="Arial"/>
                <a:ea typeface="Arial"/>
                <a:cs typeface="Arial"/>
                <a:sym typeface="Arial"/>
              </a:rPr>
              <a:t>adhoc</a:t>
            </a:r>
            <a:r>
              <a:rPr b="0" i="0" lang="en-AU" sz="1800" u="none" cap="none" strike="noStrike">
                <a:solidFill>
                  <a:srgbClr val="002060"/>
                </a:solidFill>
                <a:latin typeface="Arial"/>
                <a:ea typeface="Arial"/>
                <a:cs typeface="Arial"/>
                <a:sym typeface="Arial"/>
              </a:rPr>
              <a:t> group on Systematic Observations on support of the Global Stocktake. </a:t>
            </a:r>
            <a:endParaRPr b="0" i="0" sz="1800" u="none" cap="none" strike="noStrike">
              <a:solidFill>
                <a:srgbClr val="00206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Default">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Default">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WMO_WHITE_Powerpoint_en_fr">
  <a:themeElements>
    <a:clrScheme name="GCOS CB">
      <a:dk1>
        <a:srgbClr val="000000"/>
      </a:dk1>
      <a:lt1>
        <a:srgbClr val="FFFFFF"/>
      </a:lt1>
      <a:dk2>
        <a:srgbClr val="1F497D"/>
      </a:dk2>
      <a:lt2>
        <a:srgbClr val="EEECE1"/>
      </a:lt2>
      <a:accent1>
        <a:srgbClr val="00DF11"/>
      </a:accent1>
      <a:accent2>
        <a:srgbClr val="79EAA9"/>
      </a:accent2>
      <a:accent3>
        <a:srgbClr val="FFF2FE"/>
      </a:accent3>
      <a:accent4>
        <a:srgbClr val="EA87F0"/>
      </a:accent4>
      <a:accent5>
        <a:srgbClr val="E002C8"/>
      </a:accent5>
      <a:accent6>
        <a:srgbClr val="070EEF"/>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xmlns:r="http://schemas.openxmlformats.org/officeDocument/2006/relationships" name="UNFCCC quote">
  <a:themeElements>
    <a:clrScheme name="UNFCCC quote 1">
      <a:dk1>
        <a:srgbClr val="000000"/>
      </a:dk1>
      <a:lt1>
        <a:srgbClr val="FFFFFF"/>
      </a:lt1>
      <a:dk2>
        <a:srgbClr val="4B93DC"/>
      </a:dk2>
      <a:lt2>
        <a:srgbClr val="808080"/>
      </a:lt2>
      <a:accent1>
        <a:srgbClr val="CCA674"/>
      </a:accent1>
      <a:accent2>
        <a:srgbClr val="FB927D"/>
      </a:accent2>
      <a:accent3>
        <a:srgbClr val="FFFFFF"/>
      </a:accent3>
      <a:accent4>
        <a:srgbClr val="000000"/>
      </a:accent4>
      <a:accent5>
        <a:srgbClr val="E2D0BC"/>
      </a:accent5>
      <a:accent6>
        <a:srgbClr val="E38471"/>
      </a:accent6>
      <a:hlink>
        <a:srgbClr val="A8D6BC"/>
      </a:hlink>
      <a:folHlink>
        <a:srgbClr val="B6D4B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xmlns:r="http://schemas.openxmlformats.org/officeDocument/2006/relationships" name="3_WMO_WHITE_Powerpoint_en_fr">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efault">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Default">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Default">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Default">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Default">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 UNFCCC PowerPoint">
  <a:themeElements>
    <a:clrScheme name="UNFCCC quote 1">
      <a:dk1>
        <a:srgbClr val="000000"/>
      </a:dk1>
      <a:lt1>
        <a:srgbClr val="FFFFFF"/>
      </a:lt1>
      <a:dk2>
        <a:srgbClr val="4B93DC"/>
      </a:dk2>
      <a:lt2>
        <a:srgbClr val="808080"/>
      </a:lt2>
      <a:accent1>
        <a:srgbClr val="CCA674"/>
      </a:accent1>
      <a:accent2>
        <a:srgbClr val="FB927D"/>
      </a:accent2>
      <a:accent3>
        <a:srgbClr val="FFFFFF"/>
      </a:accent3>
      <a:accent4>
        <a:srgbClr val="000000"/>
      </a:accent4>
      <a:accent5>
        <a:srgbClr val="E2D0BC"/>
      </a:accent5>
      <a:accent6>
        <a:srgbClr val="E38471"/>
      </a:accent6>
      <a:hlink>
        <a:srgbClr val="A8D6BC"/>
      </a:hlink>
      <a:folHlink>
        <a:srgbClr val="B6D4B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