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Helvetica Neue" panose="020B0604020202020204" charset="0"/>
      <p:regular r:id="rId5"/>
      <p:bold r:id="rId6"/>
      <p:italic r:id="rId7"/>
      <p:boldItalic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1pPr>
            <a:lvl2pPr marL="914400" marR="0" lvl="1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6pPr>
            <a:lvl7pPr marL="3200400" marR="0" lvl="6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7pPr>
            <a:lvl8pPr marL="3657600" marR="0" lvl="7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8pPr>
            <a:lvl9pPr marL="4114800" marR="0" lvl="8" indent="-2286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85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spcBef>
                <a:spcPts val="0"/>
              </a:spcBef>
              <a:buNone/>
              <a:defRPr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body" idx="1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6781800" cy="187200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 TW 2020 7-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11/14-18</a:t>
            </a: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Sept</a:t>
            </a: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2020	, 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</a:t>
            </a:r>
            <a:r>
              <a:rPr lang="en-US" sz="1100" b="0" i="1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oin at slido.com with the event code: #</a:t>
            </a:r>
            <a:r>
              <a:rPr lang="en-US" sz="1100" i="1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sit-tw-2020</a:t>
            </a:r>
            <a:endParaRPr sz="1100" b="0" i="1" u="none" strike="noStrike" cap="non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ace.esa.int/" TargetMode="External"/><Relationship Id="rId7" Type="http://schemas.openxmlformats.org/officeDocument/2006/relationships/hyperlink" Target="https://earthobservations.org/symposium2020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ohealthcop.org/" TargetMode="External"/><Relationship Id="rId5" Type="http://schemas.openxmlformats.org/officeDocument/2006/relationships/hyperlink" Target="https://www.unoosa.org/oosa/en/ourwork/space4health/2020/summary.html" TargetMode="External"/><Relationship Id="rId4" Type="http://schemas.openxmlformats.org/officeDocument/2006/relationships/hyperlink" Target="http://www.euspace-programme.eu/coronavir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 dirty="0" smtClean="0">
                <a:solidFill>
                  <a:srgbClr val="FFFFFF"/>
                </a:solidFill>
                <a:latin typeface="Helvetica Neue"/>
                <a:sym typeface="Helvetica Neue"/>
              </a:rPr>
              <a:t>CEOS Agencies  websites related to COVID</a:t>
            </a:r>
            <a:endParaRPr dirty="0"/>
          </a:p>
        </p:txBody>
      </p:sp>
      <p:sp>
        <p:nvSpPr>
          <p:cNvPr id="18" name="Google Shape;18;p4"/>
          <p:cNvSpPr/>
          <p:nvPr/>
        </p:nvSpPr>
        <p:spPr>
          <a:xfrm>
            <a:off x="622789" y="3759200"/>
            <a:ext cx="4810858" cy="258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dirty="0" smtClean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0" i="0" u="none" strike="noStrike" cap="none" dirty="0" smtClean="0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 smtClean="0">
                <a:solidFill>
                  <a:srgbClr val="FFFFFF"/>
                </a:solidFill>
              </a:rPr>
              <a:t>CEOS </a:t>
            </a:r>
            <a:r>
              <a:rPr lang="en-US" sz="1800" b="0" i="0" u="none" strike="noStrike" cap="none" dirty="0">
                <a:solidFill>
                  <a:srgbClr val="FFFFFF"/>
                </a:solidFill>
              </a:rPr>
              <a:t>SIT</a:t>
            </a:r>
            <a:r>
              <a:rPr lang="en-US" sz="1800" dirty="0">
                <a:solidFill>
                  <a:srgbClr val="FFFFFF"/>
                </a:solidFill>
              </a:rPr>
              <a:t> Technical Workshop 2020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FFFFFF"/>
                </a:solidFill>
              </a:rPr>
              <a:t>Virtual </a:t>
            </a:r>
            <a:r>
              <a:rPr lang="en-US" sz="1800" dirty="0">
                <a:solidFill>
                  <a:srgbClr val="FFFFFF"/>
                </a:solidFill>
              </a:rPr>
              <a:t>Meeting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FFFF"/>
                </a:solidFill>
              </a:rPr>
              <a:t>8</a:t>
            </a:r>
            <a:r>
              <a:rPr lang="en-US" sz="1800" b="0" i="0" u="none" strike="noStrike" cap="none" dirty="0" smtClean="0">
                <a:solidFill>
                  <a:srgbClr val="FFFFFF"/>
                </a:solidFill>
              </a:rPr>
              <a:t> </a:t>
            </a:r>
            <a:r>
              <a:rPr lang="en-US" sz="1800" dirty="0">
                <a:solidFill>
                  <a:srgbClr val="FFFFFF"/>
                </a:solidFill>
              </a:rPr>
              <a:t>September</a:t>
            </a:r>
            <a:r>
              <a:rPr lang="en-US" sz="1800" b="0" i="0" u="none" strike="noStrike" cap="none" dirty="0">
                <a:solidFill>
                  <a:srgbClr val="FFFFFF"/>
                </a:solidFill>
              </a:rPr>
              <a:t> </a:t>
            </a:r>
            <a:r>
              <a:rPr lang="en-US" sz="1800" b="0" i="0" u="none" strike="noStrike" cap="none" dirty="0" smtClean="0">
                <a:solidFill>
                  <a:srgbClr val="FFFFFF"/>
                </a:solidFill>
              </a:rPr>
              <a:t>2020</a:t>
            </a:r>
            <a:endParaRPr dirty="0"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GB" dirty="0">
                <a:solidFill>
                  <a:srgbClr val="C00000"/>
                </a:solidFill>
                <a:cs typeface="Arial" panose="020B0604020202020204" pitchFamily="34" charset="0"/>
              </a:rPr>
              <a:t>RACE </a:t>
            </a:r>
            <a:r>
              <a:rPr lang="en-GB" dirty="0" smtClean="0">
                <a:solidFill>
                  <a:srgbClr val="C00000"/>
                </a:solidFill>
                <a:cs typeface="Arial" panose="020B0604020202020204" pitchFamily="34" charset="0"/>
              </a:rPr>
              <a:t>Dashboard- Rapid </a:t>
            </a:r>
            <a:r>
              <a:rPr lang="en-GB" dirty="0">
                <a:solidFill>
                  <a:srgbClr val="C00000"/>
                </a:solidFill>
                <a:cs typeface="Arial" panose="020B0604020202020204" pitchFamily="34" charset="0"/>
              </a:rPr>
              <a:t>Action on Covid-19 on EO</a:t>
            </a:r>
          </a:p>
          <a:p>
            <a:pPr lvl="0"/>
            <a:r>
              <a:rPr lang="en-GB" dirty="0">
                <a:solidFill>
                  <a:srgbClr val="C00000"/>
                </a:solidFill>
                <a:cs typeface="Arial" panose="020B0604020202020204" pitchFamily="34" charset="0"/>
                <a:hlinkClick r:id="rId3"/>
              </a:rPr>
              <a:t>https://race.esa.int</a:t>
            </a:r>
            <a:endParaRPr lang="en-GB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C00000"/>
                </a:solidFill>
                <a:cs typeface="Arial" panose="020B0604020202020204" pitchFamily="34" charset="0"/>
              </a:rPr>
              <a:t>EU </a:t>
            </a:r>
            <a:r>
              <a:rPr lang="en-GB" dirty="0">
                <a:solidFill>
                  <a:srgbClr val="C00000"/>
                </a:solidFill>
                <a:cs typeface="Arial" panose="020B0604020202020204" pitchFamily="34" charset="0"/>
              </a:rPr>
              <a:t>Space </a:t>
            </a:r>
            <a:r>
              <a:rPr lang="en-GB" dirty="0" smtClean="0">
                <a:solidFill>
                  <a:srgbClr val="C00000"/>
                </a:solidFill>
                <a:cs typeface="Arial" panose="020B0604020202020204" pitchFamily="34" charset="0"/>
              </a:rPr>
              <a:t>Programme webpage by </a:t>
            </a:r>
            <a:r>
              <a:rPr lang="en-GB" dirty="0">
                <a:solidFill>
                  <a:srgbClr val="C00000"/>
                </a:solidFill>
                <a:cs typeface="Arial" panose="020B0604020202020204" pitchFamily="34" charset="0"/>
              </a:rPr>
              <a:t>partners and members of the Copernicus </a:t>
            </a:r>
            <a:r>
              <a:rPr lang="en-GB" dirty="0" smtClean="0">
                <a:solidFill>
                  <a:srgbClr val="C00000"/>
                </a:solidFill>
                <a:cs typeface="Arial" panose="020B0604020202020204" pitchFamily="34" charset="0"/>
              </a:rPr>
              <a:t>ecosystem: </a:t>
            </a:r>
            <a:r>
              <a:rPr lang="en-GB" dirty="0">
                <a:solidFill>
                  <a:srgbClr val="C00000"/>
                </a:solidFill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en-GB" dirty="0" smtClean="0">
                <a:solidFill>
                  <a:srgbClr val="C00000"/>
                </a:solidFill>
                <a:cs typeface="Arial" panose="020B0604020202020204" pitchFamily="34" charset="0"/>
                <a:hlinkClick r:id="rId4"/>
              </a:rPr>
              <a:t>www.euspace-programme.eu/coronavirus</a:t>
            </a:r>
            <a:endParaRPr lang="en-GB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C00000"/>
                </a:solidFill>
              </a:rPr>
              <a:t>United Nations Office for Outer Space Affairs “</a:t>
            </a:r>
            <a:r>
              <a:rPr lang="en-GB" dirty="0" smtClean="0">
                <a:solidFill>
                  <a:srgbClr val="C00000"/>
                </a:solidFill>
              </a:rPr>
              <a:t>Space4Health”</a:t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u="sng" dirty="0" smtClean="0">
                <a:solidFill>
                  <a:srgbClr val="002060"/>
                </a:solidFill>
                <a:hlinkClick r:id="rId5"/>
              </a:rPr>
              <a:t>https</a:t>
            </a:r>
            <a:r>
              <a:rPr lang="en-GB" u="sng" dirty="0">
                <a:solidFill>
                  <a:srgbClr val="002060"/>
                </a:solidFill>
                <a:hlinkClick r:id="rId5"/>
              </a:rPr>
              <a:t>://www.unoosa.org/oosa/en/ourwork/space4health/2020/summary.html</a:t>
            </a:r>
            <a:endParaRPr lang="en-GB" dirty="0">
              <a:solidFill>
                <a:srgbClr val="002060"/>
              </a:solidFill>
            </a:endParaRPr>
          </a:p>
          <a:p>
            <a:r>
              <a:rPr lang="en-US" smtClean="0">
                <a:solidFill>
                  <a:srgbClr val="C00000"/>
                </a:solidFill>
                <a:cs typeface="Arial" panose="020B0604020202020204" pitchFamily="34" charset="0"/>
              </a:rPr>
              <a:t>GEO </a:t>
            </a:r>
            <a:r>
              <a:rPr lang="en-US" dirty="0">
                <a:solidFill>
                  <a:srgbClr val="C00000"/>
                </a:solidFill>
                <a:cs typeface="Arial" panose="020B0604020202020204" pitchFamily="34" charset="0"/>
              </a:rPr>
              <a:t>Health Community of Practice  </a:t>
            </a:r>
            <a:r>
              <a:rPr lang="en-US" dirty="0">
                <a:solidFill>
                  <a:srgbClr val="002060"/>
                </a:solidFill>
                <a:cs typeface="Arial" panose="020B0604020202020204" pitchFamily="34" charset="0"/>
                <a:hlinkClick r:id="rId6"/>
              </a:rPr>
              <a:t>http://www.geohealthcop.org/</a:t>
            </a:r>
            <a:endParaRPr lang="en-US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C00000"/>
                </a:solidFill>
                <a:cs typeface="Arial" panose="020B0604020202020204" pitchFamily="34" charset="0"/>
              </a:rPr>
              <a:t>GEO Virtual Symposium – COVID-19 session </a:t>
            </a:r>
            <a:r>
              <a:rPr lang="en-US" dirty="0">
                <a:solidFill>
                  <a:srgbClr val="002060"/>
                </a:solidFill>
                <a:cs typeface="Arial" panose="020B0604020202020204" pitchFamily="34" charset="0"/>
                <a:hlinkClick r:id="rId7"/>
              </a:rPr>
              <a:t>https://earthobservations.org/symposium2020.php</a:t>
            </a:r>
            <a:endParaRPr lang="en-US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solidFill>
                <a:srgbClr val="002060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Char char="•"/>
            </a:pPr>
            <a:endParaRPr lang="en-GB" sz="1600" dirty="0" smtClean="0">
              <a:solidFill>
                <a:srgbClr val="FF0000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Char char="•"/>
            </a:pPr>
            <a:endParaRPr lang="en-GB" sz="1600" dirty="0" smtClean="0">
              <a:solidFill>
                <a:srgbClr val="FF0000"/>
              </a:solidFill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Char char="•"/>
            </a:pP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6" name="Google Shape;26;p5"/>
          <p:cNvSpPr>
            <a:spLocks noGrp="1"/>
          </p:cNvSpPr>
          <p:nvPr>
            <p:ph type="sldNum" idx="12"/>
          </p:nvPr>
        </p:nvSpPr>
        <p:spPr>
          <a:xfrm>
            <a:off x="8763000" y="6629400"/>
            <a:ext cx="304800" cy="187285"/>
          </a:xfrm>
          <a:prstGeom prst="roundRect">
            <a:avLst>
              <a:gd name="adj" fmla="val 16667"/>
            </a:avLst>
          </a:prstGeom>
          <a:solidFill>
            <a:schemeClr val="lt1">
              <a:alpha val="48627"/>
            </a:schemeClr>
          </a:solidFill>
          <a:ln w="25400" cap="flat" cmpd="sng">
            <a:solidFill>
              <a:schemeClr val="dk2">
                <a:alpha val="6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 dirty="0" smtClean="0"/>
              <a:t>CEOS Agencies COVID 19 Websites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85</Words>
  <Application>Microsoft Office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Avenir</vt:lpstr>
      <vt:lpstr>Helvetica Neue</vt:lpstr>
      <vt:lpstr>Noto Sans Symbols</vt:lpstr>
      <vt:lpstr>Courier New</vt:lpstr>
      <vt:lpstr>Arial</vt:lpstr>
      <vt:lpstr>Calibri</vt:lpstr>
      <vt:lpstr>Default</vt:lpstr>
      <vt:lpstr>CEOS Agencies  websites related to COVID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and EO from Space</dc:title>
  <dc:creator>KOCH Astrid-Christina (DEFIS)</dc:creator>
  <cp:lastModifiedBy>KOCH Astrid-Christina (DEFIS)</cp:lastModifiedBy>
  <cp:revision>3</cp:revision>
  <dcterms:modified xsi:type="dcterms:W3CDTF">2020-09-07T12:32:22Z</dcterms:modified>
</cp:coreProperties>
</file>