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/>
    <p:restoredTop sz="94762"/>
  </p:normalViewPr>
  <p:slideViewPr>
    <p:cSldViewPr>
      <p:cViewPr varScale="1">
        <p:scale>
          <a:sx n="97" d="100"/>
          <a:sy n="97" d="100"/>
        </p:scale>
        <p:origin x="33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5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TW2019, 11-12 Sept 2019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kerry.sawyer@noaa.gov" TargetMode="External"/><Relationship Id="rId2" Type="http://schemas.openxmlformats.org/officeDocument/2006/relationships/hyperlink" Target="mailto:george@symbioscomms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eos.org/meetings/2019-sit-technical-workshop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b="1" dirty="0">
                <a:solidFill>
                  <a:srgbClr val="FFFFFF"/>
                </a:solidFill>
                <a:latin typeface="+mj-lt"/>
              </a:rPr>
              <a:t>Title Goes Here</a:t>
            </a: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Name(s), Organization, CEOS Affiliation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2019 SIT Technical Workshop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and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Fairbanks, Alaska,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11 – 12 September 2019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237564"/>
            <a:ext cx="8763000" cy="4706036"/>
          </a:xfrm>
        </p:spPr>
        <p:txBody>
          <a:bodyPr/>
          <a:lstStyle/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400" dirty="0"/>
              <a:t>Per </a:t>
            </a:r>
            <a:r>
              <a:rPr lang="en-US" sz="1400" i="1" dirty="0"/>
              <a:t>CEOS Governance and Processes, </a:t>
            </a:r>
            <a:r>
              <a:rPr lang="en-US" sz="1400" dirty="0"/>
              <a:t>the meeting objectives of the SIT Technical Workshop are to: report on the status of the CEOS Work Plan and actions to be implemented; prepare for CEOS participation and outreach at ministerial-level and other major events at the end of the calendar year, such as GEO Plenary, UNFCCC COP and SBSTA meetings; and to prepare the necessary information to make appropriate decisions at the CEOS Plenary.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b="1" dirty="0"/>
              <a:t>Reporting on meetings is discouraged</a:t>
            </a:r>
            <a:r>
              <a:rPr lang="en-AU" sz="1400" dirty="0"/>
              <a:t>, except in support of discussion.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dirty="0"/>
              <a:t>Background materials (</a:t>
            </a:r>
            <a:r>
              <a:rPr lang="en-AU" sz="1400" i="1" dirty="0"/>
              <a:t>e.g.</a:t>
            </a:r>
            <a:r>
              <a:rPr lang="en-AU" sz="1400" dirty="0"/>
              <a:t>, meeting minutes and discussion summary, content, presentations) should be provided for linkage on the SIT TW website for pre-reading and background reference.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dirty="0"/>
              <a:t>The theme of the 2019 SIT Technical Workshop is </a:t>
            </a:r>
            <a:r>
              <a:rPr lang="en-AU" sz="1400" i="1" dirty="0"/>
              <a:t>“CEOS operations in the global community.”  </a:t>
            </a:r>
            <a:r>
              <a:rPr lang="en-AU" sz="1400" dirty="0"/>
              <a:t>The 2019 SIT Technical Workshop will focus on </a:t>
            </a:r>
            <a:r>
              <a:rPr lang="en-AU" sz="1400" b="1" dirty="0"/>
              <a:t>preparations for CEOS Plenary</a:t>
            </a:r>
            <a:r>
              <a:rPr lang="en-AU" sz="1400" dirty="0"/>
              <a:t>, particularly </a:t>
            </a:r>
            <a:r>
              <a:rPr lang="en-AU" sz="1400" b="1" dirty="0"/>
              <a:t>follow-up and continuity of themes initiated at SIT-33 and pursued at the 2018 SIT Technical Workshop, 32nd CEOS Plenary, and SIT-34.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b="1" dirty="0"/>
              <a:t>Contributions to GEO </a:t>
            </a:r>
            <a:r>
              <a:rPr lang="en-AU" sz="1400" dirty="0"/>
              <a:t>should be highlighted, </a:t>
            </a:r>
            <a:r>
              <a:rPr lang="en-AU" sz="1400" i="1" dirty="0"/>
              <a:t>e.g.</a:t>
            </a:r>
            <a:r>
              <a:rPr lang="en-AU" sz="1400" dirty="0"/>
              <a:t>, where are the connections and how do the VCs, WGs, and AHTs see themselves as contributing to GEO (including and beyond the GEO Work Programme).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b="1" dirty="0"/>
              <a:t>Items that need to be taken to Plenary need to be highlighted for discussion.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/>
              <a:t>Content Guidance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791200"/>
            <a:ext cx="7391400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b="1" i="1" dirty="0">
                <a:solidFill>
                  <a:schemeClr val="tx2">
                    <a:lumMod val="50000"/>
                  </a:schemeClr>
                </a:solidFill>
              </a:rPr>
              <a:t>The focus of the SIT Technical Workshop will be not only on status reporting but more           importantly, on encouraging discussion among the Workshop participants.</a:t>
            </a:r>
            <a:endParaRPr kumimoji="0" lang="en-US" sz="1400" b="1" i="1" u="none" strike="noStrike" cap="none" spc="0" normalizeH="0" baseline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Presenters should name their files using the following convention: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AgendaItemNumber_LastName_Subject_Version.pptx </a:t>
            </a:r>
            <a:r>
              <a:rPr lang="en-US" sz="1400" i="1" dirty="0"/>
              <a:t>(e.g., CEOS SITTW2019_1.5_Holloway_Communications_v2.pptx)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Supporting documentation or links to be posted online is welcome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Materials should be sent to </a:t>
            </a:r>
            <a:r>
              <a:rPr lang="en-US" sz="1400" dirty="0">
                <a:hlinkClick r:id="rId2"/>
              </a:rPr>
              <a:t>george@symbioscomms.com</a:t>
            </a:r>
            <a:r>
              <a:rPr lang="en-US" sz="1400" dirty="0"/>
              <a:t> and </a:t>
            </a:r>
            <a:r>
              <a:rPr lang="en-US" sz="1400" dirty="0">
                <a:hlinkClick r:id="rId3"/>
              </a:rPr>
              <a:t>kerry.sawyer@noaa.gov</a:t>
            </a:r>
            <a:r>
              <a:rPr lang="en-US" sz="1400" dirty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/>
              <a:t>Materials deadline: </a:t>
            </a:r>
            <a:r>
              <a:rPr lang="en-US" sz="1400" dirty="0"/>
              <a:t>no later than </a:t>
            </a:r>
            <a:r>
              <a:rPr lang="en-AU" sz="1400" dirty="0" smtClean="0"/>
              <a:t>Thursday, 5 September</a:t>
            </a:r>
            <a:endParaRPr lang="en-AU" sz="1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Presenters should bring a copy of their presentation (</a:t>
            </a:r>
            <a:r>
              <a:rPr lang="en-US" sz="1400" i="1" dirty="0"/>
              <a:t>e.g.</a:t>
            </a:r>
            <a:r>
              <a:rPr lang="en-US" sz="1400" dirty="0"/>
              <a:t>, on a USB key) in case a </a:t>
            </a:r>
            <a:r>
              <a:rPr lang="en-US" sz="1400" dirty="0" smtClean="0"/>
              <a:t>last-minute </a:t>
            </a:r>
            <a:r>
              <a:rPr lang="en-US" sz="1400" dirty="0"/>
              <a:t>update is required</a:t>
            </a:r>
            <a:endParaRPr lang="en-AU" sz="1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dirty="0"/>
              <a:t>Materials will be placed online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hlinkClick r:id="rId4"/>
              </a:rPr>
              <a:t>http://ceos.org/meetings/2019-sit-technical-workshop/</a:t>
            </a:r>
            <a:endParaRPr lang="en-AU" sz="1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4102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/>
              <a:t>Submission Guidance</a:t>
            </a:r>
          </a:p>
        </p:txBody>
      </p:sp>
    </p:spTree>
    <p:extLst>
      <p:ext uri="{BB962C8B-B14F-4D97-AF65-F5344CB8AC3E}">
        <p14:creationId xmlns:p14="http://schemas.microsoft.com/office/powerpoint/2010/main" val="260131635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1C9DB5-3AE4-BF48-AA40-78BA907A09A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2386367-07A9-BE4C-ABD1-1E5E0E578802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6073506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D1ADB-F5B8-D043-847D-1A2495E92E1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037C45B-288A-1742-A4F3-1C34C0395657}"/>
              </a:ext>
            </a:extLst>
          </p:cNvPr>
          <p:cNvSpPr txBox="1">
            <a:spLocks/>
          </p:cNvSpPr>
          <p:nvPr/>
        </p:nvSpPr>
        <p:spPr>
          <a:xfrm>
            <a:off x="457200" y="1676400"/>
            <a:ext cx="8001000" cy="46482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r" defTabSz="91440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sz="32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Questions?</a:t>
            </a:r>
            <a:endParaRPr lang="en-US" sz="3200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93174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9168</TotalTime>
  <Words>375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Title Goes Here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176</cp:revision>
  <dcterms:modified xsi:type="dcterms:W3CDTF">2019-08-21T18:08:12Z</dcterms:modified>
</cp:coreProperties>
</file>