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2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4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AF08-7A57-9A4A-91F4-CB44F43451E4}" type="datetimeFigureOut">
              <a:rPr lang="en-US" smtClean="0"/>
              <a:t>13/09/18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E1BA-37D7-CD41-9D45-7BAC1D27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13 at 10.39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2810" b="3672"/>
          <a:stretch/>
        </p:blipFill>
        <p:spPr>
          <a:xfrm>
            <a:off x="0" y="0"/>
            <a:ext cx="9144000" cy="6665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2117" y="633635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12.9.2018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919916"/>
            <a:ext cx="17275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Aeolus</a:t>
            </a:r>
          </a:p>
          <a:p>
            <a:r>
              <a:rPr lang="en-US" sz="3200" b="1" dirty="0" smtClean="0"/>
              <a:t>first data</a:t>
            </a:r>
            <a:endParaRPr lang="en-US" sz="3200" b="1" dirty="0"/>
          </a:p>
        </p:txBody>
      </p:sp>
      <p:pic>
        <p:nvPicPr>
          <p:cNvPr id="8" name="Picture 7" descr="image2015-3-4 15_50_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87" y="716652"/>
            <a:ext cx="3428604" cy="16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Hanowski</dc:creator>
  <cp:lastModifiedBy>Nicolas Hanowski</cp:lastModifiedBy>
  <cp:revision>2</cp:revision>
  <dcterms:created xsi:type="dcterms:W3CDTF">2018-09-13T08:41:47Z</dcterms:created>
  <dcterms:modified xsi:type="dcterms:W3CDTF">2018-09-13T08:51:37Z</dcterms:modified>
</cp:coreProperties>
</file>