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6"/>
    <p:restoredTop sz="94671"/>
  </p:normalViewPr>
  <p:slideViewPr>
    <p:cSldViewPr>
      <p:cViewPr varScale="1">
        <p:scale>
          <a:sx n="91" d="100"/>
          <a:sy n="91" d="100"/>
        </p:scale>
        <p:origin x="17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6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TW2018, 13-14 Sept 2018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eos.org/document_management/Meetings/SIT/SIT-33/Agenda/2018%20CEOS%20SIT%20Strategic%20Direction%20Discussion%20Paper%20v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erry.sawyer@noaa.gov" TargetMode="External"/><Relationship Id="rId2" Type="http://schemas.openxmlformats.org/officeDocument/2006/relationships/hyperlink" Target="mailto:george@symbioscomms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eos.org/meetings/2018-sit-technical-worksho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4200" b="1" dirty="0">
                <a:solidFill>
                  <a:srgbClr val="FFFFFF"/>
                </a:solidFill>
                <a:latin typeface="+mj-lt"/>
              </a:rPr>
              <a:t>Title Goes Here</a:t>
            </a: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Name(s), Organization, CEOS Affiliation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2018 SIT Technical Workshop</a:t>
            </a:r>
            <a:endParaRPr lang="en-AU"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Session and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 #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EUMETSAT, Darmstadt, Germany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13 – 14 September 2018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152400" y="1237564"/>
            <a:ext cx="8763000" cy="4706036"/>
          </a:xfrm>
        </p:spPr>
        <p:txBody>
          <a:bodyPr/>
          <a:lstStyle/>
          <a:p>
            <a:pPr mar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400" dirty="0"/>
              <a:t>Per </a:t>
            </a:r>
            <a:r>
              <a:rPr lang="en-US" sz="1400" i="1" dirty="0"/>
              <a:t>CEOS Governance and Processes, </a:t>
            </a:r>
            <a:r>
              <a:rPr lang="en-US" sz="1400" dirty="0"/>
              <a:t>the meeting objectives of the SIT Technical Workshop are to: report on the status of the CEOS Work Plan and actions to be implemented; prepare for CEOS participation and outreach at ministerial-level and other major events at the end of the calendar year, such as GEO Plenary, UNFCCC COP and SBSTA meetings; and to prepare the necessary information to make appropriate decisions at the CEOS Plenary.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Reporting on meetings is discouraged</a:t>
            </a:r>
            <a:r>
              <a:rPr lang="en-AU" sz="1400" dirty="0"/>
              <a:t>, except in support of discussion.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Background materials (</a:t>
            </a:r>
            <a:r>
              <a:rPr lang="en-AU" sz="1400" i="1" dirty="0"/>
              <a:t>e.g.</a:t>
            </a:r>
            <a:r>
              <a:rPr lang="en-AU" sz="1400" dirty="0"/>
              <a:t>, meeting minutes and discussion summary, content, presentations) should be provided for linkage on the SIT TW website for pre-reading and background reference.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The focus is on the status of deliverables, including those </a:t>
            </a:r>
            <a:r>
              <a:rPr lang="en-AU" sz="1400" b="1" dirty="0"/>
              <a:t>identified at SIT-33, in the CEOS Work Plan</a:t>
            </a:r>
            <a:r>
              <a:rPr lang="en-AU" sz="1400" dirty="0"/>
              <a:t>, and </a:t>
            </a:r>
            <a:r>
              <a:rPr lang="en-AU" sz="1400" b="1" dirty="0"/>
              <a:t>SIT-33 actions </a:t>
            </a:r>
            <a:r>
              <a:rPr lang="en-AU" sz="1400" dirty="0"/>
              <a:t>that are due at SIT TW or coming due at Plenary.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Contributions to GEO </a:t>
            </a:r>
            <a:r>
              <a:rPr lang="en-AU" sz="1400" dirty="0"/>
              <a:t>should be highlighted, </a:t>
            </a:r>
            <a:r>
              <a:rPr lang="en-AU" sz="1400" i="1" dirty="0"/>
              <a:t>e.g.</a:t>
            </a:r>
            <a:r>
              <a:rPr lang="en-AU" sz="1400" dirty="0"/>
              <a:t>, where are the connections and how do the VCs, WGs, and AHTs see themselves as contributing to GEO (including and also beyond what is listed in the GEO Work Programme).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b="1" dirty="0"/>
              <a:t>Items that need to be taken to Plenary need to be highlighted for discussion.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Please review “</a:t>
            </a:r>
            <a:r>
              <a:rPr lang="en-AU" sz="1400" i="1" dirty="0"/>
              <a:t>STRATEGIC DIRECTIONS AND PARTNERSHIPS FOR CEOS</a:t>
            </a:r>
            <a:br>
              <a:rPr lang="en-AU" sz="1400" i="1" dirty="0"/>
            </a:br>
            <a:r>
              <a:rPr lang="en-AU" sz="1400" i="1" dirty="0"/>
              <a:t>DISCUSSION PAPER” </a:t>
            </a:r>
            <a:r>
              <a:rPr lang="en-AU" sz="1400" dirty="0"/>
              <a:t>prepared by the NOAA SIT Chair Team for SIT-33, and reflect on the meeting objectives when preparing your materials. (</a:t>
            </a:r>
            <a:r>
              <a:rPr lang="en-AU" sz="1400" dirty="0">
                <a:hlinkClick r:id="rId2"/>
              </a:rPr>
              <a:t>here</a:t>
            </a:r>
            <a:r>
              <a:rPr lang="en-AU" sz="1400" dirty="0"/>
              <a:t>).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Content Guidance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943600"/>
            <a:ext cx="7391400" cy="533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no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="1" i="1" dirty="0">
                <a:solidFill>
                  <a:schemeClr val="tx2">
                    <a:lumMod val="50000"/>
                  </a:schemeClr>
                </a:solidFill>
              </a:rPr>
              <a:t>The focus of the SIT Technical Workshop will be not only on status reporting but more           importantly, on encouraging discussion among the Workshop participants.</a:t>
            </a:r>
            <a:endParaRPr kumimoji="0" lang="en-US" sz="1400" b="1" i="1" u="none" strike="noStrike" cap="none" spc="0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Presenters should name their files using the following convention: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AgendaItemNumber_LastName_Subject_Version.pptx </a:t>
            </a:r>
            <a:r>
              <a:rPr lang="en-US" sz="1400" i="1" dirty="0"/>
              <a:t>(e.g., CEOS SITTW2018_1.5_Holloway_Communications_v2.pptx)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Supporting documentation or links to be posted online is welcome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Materials should be sent to </a:t>
            </a:r>
            <a:r>
              <a:rPr lang="en-US" sz="1400" dirty="0">
                <a:hlinkClick r:id="rId2"/>
              </a:rPr>
              <a:t>george@symbioscomms.com</a:t>
            </a:r>
            <a:r>
              <a:rPr lang="en-US" sz="1400" dirty="0"/>
              <a:t> and </a:t>
            </a:r>
            <a:r>
              <a:rPr lang="en-US" sz="1400" dirty="0">
                <a:hlinkClick r:id="rId3"/>
              </a:rPr>
              <a:t>kerry.sawyer@noaa.gov</a:t>
            </a:r>
            <a:r>
              <a:rPr lang="en-US" sz="14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Materials deadline: </a:t>
            </a:r>
            <a:r>
              <a:rPr lang="en-US" sz="1400" dirty="0"/>
              <a:t>no later than </a:t>
            </a:r>
            <a:r>
              <a:rPr lang="en-AU" sz="1400" dirty="0"/>
              <a:t>Wednesday 5</a:t>
            </a:r>
            <a:r>
              <a:rPr lang="en-AU" sz="1400" baseline="30000" dirty="0"/>
              <a:t>th</a:t>
            </a:r>
            <a:r>
              <a:rPr lang="en-AU" sz="1400" dirty="0"/>
              <a:t> September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Presenters </a:t>
            </a:r>
            <a:r>
              <a:rPr lang="en-US" sz="1400"/>
              <a:t>should bring </a:t>
            </a:r>
            <a:r>
              <a:rPr lang="en-US" sz="1400" dirty="0"/>
              <a:t>a copy of their presentation (</a:t>
            </a:r>
            <a:r>
              <a:rPr lang="en-US" sz="1400" i="1" dirty="0"/>
              <a:t>e.g.</a:t>
            </a:r>
            <a:r>
              <a:rPr lang="en-US" sz="1400" dirty="0"/>
              <a:t>, on a USB key) in case a last minute update is required</a:t>
            </a:r>
            <a:endParaRPr lang="en-AU" sz="1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400" dirty="0"/>
              <a:t>Materials will be placed online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>
                <a:hlinkClick r:id="rId4"/>
              </a:rPr>
              <a:t>http://</a:t>
            </a:r>
            <a:r>
              <a:rPr lang="en-AU" sz="1400" dirty="0" err="1">
                <a:hlinkClick r:id="rId4"/>
              </a:rPr>
              <a:t>ceos.org</a:t>
            </a:r>
            <a:r>
              <a:rPr lang="en-AU" sz="1400" dirty="0">
                <a:hlinkClick r:id="rId4"/>
              </a:rPr>
              <a:t>/meetings/2018-sit-technical-workshop/</a:t>
            </a:r>
            <a:endParaRPr lang="en-AU" sz="14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10200" cy="533400"/>
          </a:xfrm>
        </p:spPr>
        <p:txBody>
          <a:bodyPr/>
          <a:lstStyle/>
          <a:p>
            <a:pPr lvl="0">
              <a:spcBef>
                <a:spcPts val="0"/>
              </a:spcBef>
              <a:buSzTx/>
              <a:defRPr/>
            </a:pPr>
            <a:r>
              <a:rPr lang="en-US" dirty="0"/>
              <a:t>Submission Guidance</a:t>
            </a:r>
          </a:p>
        </p:txBody>
      </p:sp>
    </p:spTree>
    <p:extLst>
      <p:ext uri="{BB962C8B-B14F-4D97-AF65-F5344CB8AC3E}">
        <p14:creationId xmlns:p14="http://schemas.microsoft.com/office/powerpoint/2010/main" val="26013163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9083</TotalTime>
  <Words>409</Words>
  <Application>Microsoft Macintosh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Default</vt:lpstr>
      <vt:lpstr>Title Goes Here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165</cp:revision>
  <dcterms:modified xsi:type="dcterms:W3CDTF">2018-08-17T18:01:48Z</dcterms:modified>
</cp:coreProperties>
</file>