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lvl1pPr defTabSz="457200">
      <a:defRPr>
        <a:solidFill>
          <a:srgbClr val="002569"/>
        </a:solidFill>
      </a:defRPr>
    </a:lvl1pPr>
    <a:lvl2pPr indent="457200" defTabSz="457200">
      <a:defRPr>
        <a:solidFill>
          <a:srgbClr val="002569"/>
        </a:solidFill>
      </a:defRPr>
    </a:lvl2pPr>
    <a:lvl3pPr indent="914400" defTabSz="457200">
      <a:defRPr>
        <a:solidFill>
          <a:srgbClr val="002569"/>
        </a:solidFill>
      </a:defRPr>
    </a:lvl3pPr>
    <a:lvl4pPr indent="1371600" defTabSz="457200">
      <a:defRPr>
        <a:solidFill>
          <a:srgbClr val="002569"/>
        </a:solidFill>
      </a:defRPr>
    </a:lvl4pPr>
    <a:lvl5pPr indent="1828800" defTabSz="457200">
      <a:defRPr>
        <a:solidFill>
          <a:srgbClr val="002569"/>
        </a:solidFill>
      </a:defRPr>
    </a:lvl5pPr>
    <a:lvl6pPr indent="2286000" defTabSz="457200">
      <a:defRPr>
        <a:solidFill>
          <a:srgbClr val="002569"/>
        </a:solidFill>
      </a:defRPr>
    </a:lvl6pPr>
    <a:lvl7pPr indent="2743200" defTabSz="457200">
      <a:defRPr>
        <a:solidFill>
          <a:srgbClr val="002569"/>
        </a:solidFill>
      </a:defRPr>
    </a:lvl7pPr>
    <a:lvl8pPr indent="3200400" defTabSz="457200">
      <a:defRPr>
        <a:solidFill>
          <a:srgbClr val="002569"/>
        </a:solidFill>
      </a:defRPr>
    </a:lvl8pPr>
    <a:lvl9pPr indent="3657600" defTabSz="457200">
      <a:defRPr>
        <a:solidFill>
          <a:srgbClr val="002569"/>
        </a:solidFill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DDCA"/>
          </a:solidFill>
        </a:fill>
      </a:tcStyle>
    </a:wholeTbl>
    <a:band2H>
      <a:tcTxStyle/>
      <a:tcStyle>
        <a:tcBdr/>
        <a:fill>
          <a:solidFill>
            <a:srgbClr val="FFEF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9A0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CB"/>
          </a:solidFill>
        </a:fill>
      </a:tcStyle>
    </a:wholeTbl>
    <a:band2H>
      <a:tcTxStyle/>
      <a:tcStyle>
        <a:tcBdr/>
        <a:fill>
          <a:solidFill>
            <a:srgbClr val="EEE7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0281C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EA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9A0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BD3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2569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solidFill>
            <a:srgbClr val="002569">
              <a:alpha val="20000"/>
            </a:srgbClr>
          </a:solidFill>
        </a:fill>
      </a:tcStyle>
    </a:firstCol>
    <a:la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50800" cap="flat">
              <a:solidFill>
                <a:srgbClr val="002569"/>
              </a:solidFill>
              <a:prstDash val="solid"/>
              <a:bevel/>
            </a:ln>
          </a:top>
          <a:bottom>
            <a:ln w="127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2569"/>
        </a:fontRef>
        <a:srgbClr val="002569"/>
      </a:tcTxStyle>
      <a:tcStyle>
        <a:tcBdr>
          <a:left>
            <a:ln w="12700" cap="flat">
              <a:solidFill>
                <a:srgbClr val="002569"/>
              </a:solidFill>
              <a:prstDash val="solid"/>
              <a:bevel/>
            </a:ln>
          </a:left>
          <a:right>
            <a:ln w="12700" cap="flat">
              <a:solidFill>
                <a:srgbClr val="002569"/>
              </a:solidFill>
              <a:prstDash val="solid"/>
              <a:bevel/>
            </a:ln>
          </a:right>
          <a:top>
            <a:ln w="12700" cap="flat">
              <a:solidFill>
                <a:srgbClr val="002569"/>
              </a:solidFill>
              <a:prstDash val="solid"/>
              <a:bevel/>
            </a:ln>
          </a:top>
          <a:bottom>
            <a:ln w="25400" cap="flat">
              <a:solidFill>
                <a:srgbClr val="002569"/>
              </a:solidFill>
              <a:prstDash val="solid"/>
              <a:bevel/>
            </a:ln>
          </a:bottom>
          <a:insideH>
            <a:ln w="12700" cap="flat">
              <a:solidFill>
                <a:srgbClr val="002569"/>
              </a:solidFill>
              <a:prstDash val="solid"/>
              <a:bevel/>
            </a:ln>
          </a:insideH>
          <a:insideV>
            <a:ln w="12700" cap="flat">
              <a:solidFill>
                <a:srgbClr val="002569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/>
    <p:restoredTop sz="94716"/>
  </p:normalViewPr>
  <p:slideViewPr>
    <p:cSldViewPr>
      <p:cViewPr varScale="1">
        <p:scale>
          <a:sx n="90" d="100"/>
          <a:sy n="90" d="100"/>
        </p:scale>
        <p:origin x="1162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ahn, Steven T" userId="74f78959-93e5-47c8-af52-50aa49d29fae" providerId="ADAL" clId="{BEDD283B-5614-42AC-95F7-2D1D30713E7F}"/>
    <pc:docChg chg="custSel modSld">
      <pc:chgData name="Labahn, Steven T" userId="74f78959-93e5-47c8-af52-50aa49d29fae" providerId="ADAL" clId="{BEDD283B-5614-42AC-95F7-2D1D30713E7F}" dt="2017-09-13T15:49:05.904" v="10" actId="207"/>
      <pc:docMkLst>
        <pc:docMk/>
      </pc:docMkLst>
      <pc:sldChg chg="modSp">
        <pc:chgData name="Labahn, Steven T" userId="74f78959-93e5-47c8-af52-50aa49d29fae" providerId="ADAL" clId="{BEDD283B-5614-42AC-95F7-2D1D30713E7F}" dt="2017-09-13T15:49:05.904" v="10" actId="207"/>
        <pc:sldMkLst>
          <pc:docMk/>
          <pc:sldMk cId="1974323787" sldId="259"/>
        </pc:sldMkLst>
        <pc:graphicFrameChg chg="modGraphic">
          <ac:chgData name="Labahn, Steven T" userId="74f78959-93e5-47c8-af52-50aa49d29fae" providerId="ADAL" clId="{BEDD283B-5614-42AC-95F7-2D1D30713E7F}" dt="2017-09-13T15:49:05.904" v="10" actId="207"/>
          <ac:graphicFrameMkLst>
            <pc:docMk/>
            <pc:sldMk cId="1974323787" sldId="259"/>
            <ac:graphicFrameMk id="8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" name="Shape 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5302183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763000" y="6629400"/>
            <a:ext cx="3048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>
            <a:lvl1pPr algn="ctr">
              <a:defRPr lang="uk-UA" sz="1100" i="1" smtClean="0">
                <a:solidFill>
                  <a:schemeClr val="tx2"/>
                </a:solidFill>
                <a:latin typeface="+mj-lt"/>
                <a:ea typeface="+mj-ea"/>
                <a:cs typeface="Proxima Nova Regular"/>
              </a:defRPr>
            </a:lvl1pPr>
          </a:lstStyle>
          <a:p>
            <a:pPr defTabSz="914400"/>
            <a:fld id="{86CB4B4D-7CA3-9044-876B-883B54F8677D}" type="slidenum">
              <a:rPr lang="uk-UA" smtClean="0"/>
              <a:pPr defTabSz="914400"/>
              <a:t>‹#›</a:t>
            </a:fld>
            <a:endParaRPr lang="uk-U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0200"/>
            <a:ext cx="8153400" cy="4724400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+mj-lt"/>
                <a:cs typeface="Arial" panose="020B0604020202020204" pitchFamily="34" charset="0"/>
              </a:defRPr>
            </a:lvl1pPr>
            <a:lvl2pPr marL="768927" indent="-311727">
              <a:buFont typeface="Courier New" panose="02070309020205020404" pitchFamily="49" charset="0"/>
              <a:buChar char="o"/>
              <a:defRPr sz="2000">
                <a:latin typeface="+mj-lt"/>
                <a:cs typeface="Arial" panose="020B0604020202020204" pitchFamily="34" charset="0"/>
              </a:defRPr>
            </a:lvl2pPr>
            <a:lvl3pPr marL="1188719" indent="-274319">
              <a:buFont typeface="Wingdings" panose="05000000000000000000" pitchFamily="2" charset="2"/>
              <a:buChar char="§"/>
              <a:defRPr sz="2000">
                <a:latin typeface="+mj-lt"/>
                <a:cs typeface="Arial" panose="020B0604020202020204" pitchFamily="34" charset="0"/>
              </a:defRPr>
            </a:lvl3pPr>
            <a:lvl4pPr>
              <a:defRPr sz="2000">
                <a:latin typeface="+mj-lt"/>
                <a:cs typeface="Arial" panose="020B0604020202020204" pitchFamily="34" charset="0"/>
              </a:defRPr>
            </a:lvl4pPr>
            <a:lvl5pPr>
              <a:defRPr sz="2000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3"/>
          <p:cNvSpPr/>
          <p:nvPr userDrawn="1"/>
        </p:nvSpPr>
        <p:spPr>
          <a:xfrm>
            <a:off x="76200" y="6629400"/>
            <a:ext cx="2133600" cy="187285"/>
          </a:xfrm>
          <a:prstGeom prst="roundRect">
            <a:avLst/>
          </a:prstGeom>
          <a:solidFill>
            <a:schemeClr val="lt1">
              <a:alpha val="49000"/>
            </a:schemeClr>
          </a:solidFill>
          <a:ln>
            <a:solidFill>
              <a:schemeClr val="tx2">
                <a:alpha val="60000"/>
              </a:schemeClr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lvl="0" algn="ctr" defTabSz="914400">
              <a:defRPr>
                <a:solidFill>
                  <a:srgbClr val="000000"/>
                </a:solidFill>
              </a:defRPr>
            </a:pPr>
            <a:r>
              <a:rPr lang="en-AU" sz="1100" i="1" dirty="0">
                <a:solidFill>
                  <a:schemeClr val="tx2"/>
                </a:solidFill>
                <a:latin typeface="+mj-ea"/>
                <a:ea typeface="+mj-ea"/>
                <a:cs typeface="Proxima Nova Regular"/>
                <a:sym typeface="Proxima Nova Regular"/>
              </a:rPr>
              <a:t>SIT TWS ‘17, 13-14 Sept 2017</a:t>
            </a:r>
            <a:endParaRPr sz="1100" i="1" dirty="0">
              <a:solidFill>
                <a:schemeClr val="tx2"/>
              </a:solidFill>
              <a:latin typeface="+mj-ea"/>
              <a:ea typeface="+mj-ea"/>
              <a:cs typeface="Proxima Nova Regular"/>
              <a:sym typeface="Proxima Nova Regular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057400" y="304800"/>
            <a:ext cx="49530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tabLst/>
              <a:defRPr/>
            </a:pPr>
            <a:r>
              <a:rPr lang="en-US" dirty="0"/>
              <a:t>Title TBA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7239000" y="6546850"/>
            <a:ext cx="1905000" cy="25654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spcBef>
                <a:spcPts val="600"/>
              </a:spcBef>
              <a:defRPr sz="1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hf hdr="0" ftr="0" dt="0"/>
  <p:txStyles>
    <p:titleStyle>
      <a:lvl1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1pPr>
      <a:lvl2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2pPr>
      <a:lvl3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3pPr>
      <a:lvl4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4pPr>
      <a:lvl5pPr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5pPr>
      <a:lvl6pPr indent="4572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6pPr>
      <a:lvl7pPr indent="9144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7pPr>
      <a:lvl8pPr indent="13716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8pPr>
      <a:lvl9pPr indent="1828800" algn="r">
        <a:defRPr sz="3200">
          <a:solidFill>
            <a:srgbClr val="FFFFFF"/>
          </a:solidFill>
          <a:latin typeface="Arial Bold"/>
          <a:ea typeface="Arial Bold"/>
          <a:cs typeface="Arial Bold"/>
          <a:sym typeface="Arial Bold"/>
        </a:defRPr>
      </a:lvl9pPr>
    </p:titleStyle>
    <p:bodyStyle>
      <a:lvl1pPr marL="3429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1pPr>
      <a:lvl2pPr marL="768927" indent="-311727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2pPr>
      <a:lvl3pPr marL="1188719" indent="-274319">
        <a:spcBef>
          <a:spcPts val="500"/>
        </a:spcBef>
        <a:buSzPct val="100000"/>
        <a:buFont typeface="Arial"/>
        <a:buChar char="o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3pPr>
      <a:lvl4pPr marL="1676400" indent="-304800">
        <a:spcBef>
          <a:spcPts val="500"/>
        </a:spcBef>
        <a:buSzPct val="100000"/>
        <a:buFont typeface="Arial"/>
        <a:buChar char="▪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4pPr>
      <a:lvl5pPr marL="2171700" indent="-342900">
        <a:spcBef>
          <a:spcPts val="500"/>
        </a:spcBef>
        <a:buSzPct val="100000"/>
        <a:buFont typeface="Arial"/>
        <a:buChar char="•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5pPr>
      <a:lvl6pPr indent="22860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6pPr>
      <a:lvl7pPr indent="27432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7pPr>
      <a:lvl8pPr indent="32004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8pPr>
      <a:lvl9pPr indent="3657600">
        <a:spcBef>
          <a:spcPts val="500"/>
        </a:spcBef>
        <a:buFont typeface="Arial"/>
        <a:defRPr sz="2400">
          <a:solidFill>
            <a:srgbClr val="002569"/>
          </a:solidFill>
          <a:latin typeface="Arial Bold"/>
          <a:ea typeface="Arial Bold"/>
          <a:cs typeface="Arial Bold"/>
          <a:sym typeface="Arial Bold"/>
        </a:defRPr>
      </a:lvl9pPr>
    </p:bodyStyle>
    <p:otherStyle>
      <a:lvl1pPr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spcBef>
          <a:spcPts val="600"/>
        </a:spcBef>
        <a:defRPr sz="10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 idx="4294967295"/>
          </p:nvPr>
        </p:nvSpPr>
        <p:spPr>
          <a:xfrm>
            <a:off x="622789" y="2514600"/>
            <a:ext cx="8521211" cy="993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latin typeface="Droid Serif"/>
                <a:ea typeface="Droid Serif"/>
                <a:cs typeface="Droid Serif"/>
                <a:sym typeface="Droid Serif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4200" b="1" dirty="0">
                <a:solidFill>
                  <a:srgbClr val="FFFFFF"/>
                </a:solidFill>
                <a:latin typeface="+mj-lt"/>
              </a:rPr>
              <a:t>CEOS </a:t>
            </a:r>
            <a:r>
              <a:rPr lang="en-US" sz="4200" b="1" dirty="0" err="1">
                <a:solidFill>
                  <a:srgbClr val="FFFFFF"/>
                </a:solidFill>
                <a:latin typeface="+mj-lt"/>
              </a:rPr>
              <a:t>Organisational</a:t>
            </a:r>
            <a:r>
              <a:rPr lang="en-US" sz="4200" b="1" dirty="0">
                <a:solidFill>
                  <a:srgbClr val="FFFFFF"/>
                </a:solidFill>
                <a:latin typeface="+mj-lt"/>
              </a:rPr>
              <a:t> Matters</a:t>
            </a:r>
            <a:endParaRPr sz="42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622789" y="3759200"/>
            <a:ext cx="4810858" cy="2541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Dr. Frank Kelly, USGS</a:t>
            </a: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SIT Tech Workshop 2017 – </a:t>
            </a:r>
            <a:r>
              <a:rPr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Agenda Item #</a:t>
            </a:r>
            <a:r>
              <a:rPr lang="en-US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27</a:t>
            </a:r>
            <a:endParaRPr lang="en-AU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endParaRPr lang="en-AU"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ESA/ESRIN, Frascati, Italy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  <a:p>
            <a:pPr lvl="0" defTabSz="914400">
              <a:lnSpc>
                <a:spcPct val="150000"/>
              </a:lnSpc>
              <a:defRPr>
                <a:solidFill>
                  <a:srgbClr val="000000"/>
                </a:solidFill>
              </a:defRPr>
            </a:pP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13</a:t>
            </a:r>
            <a:r>
              <a:rPr lang="en-AU" baseline="300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-14</a:t>
            </a:r>
            <a:r>
              <a:rPr lang="en-AU" baseline="30000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th</a:t>
            </a:r>
            <a:r>
              <a:rPr lang="en-AU" dirty="0">
                <a:solidFill>
                  <a:srgbClr val="FFFFFF"/>
                </a:solidFill>
                <a:latin typeface="+mj-lt"/>
                <a:ea typeface="Arial Bold"/>
                <a:cs typeface="Arial Bold"/>
                <a:sym typeface="Arial Bold"/>
              </a:rPr>
              <a:t> September 2017</a:t>
            </a:r>
            <a:endParaRPr dirty="0">
              <a:solidFill>
                <a:srgbClr val="FFFFFF"/>
              </a:solidFill>
              <a:latin typeface="+mj-lt"/>
              <a:ea typeface="Arial Bold"/>
              <a:cs typeface="Arial Bold"/>
              <a:sym typeface="Arial Bold"/>
            </a:endParaRPr>
          </a:p>
        </p:txBody>
      </p:sp>
      <p:pic>
        <p:nvPicPr>
          <p:cNvPr id="12" name="ceos_logo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789" y="1217405"/>
            <a:ext cx="2507906" cy="9931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10"/>
          <p:cNvSpPr txBox="1">
            <a:spLocks/>
          </p:cNvSpPr>
          <p:nvPr/>
        </p:nvSpPr>
        <p:spPr>
          <a:xfrm>
            <a:off x="622789" y="2246634"/>
            <a:ext cx="2806211" cy="21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4200" b="1">
                <a:solidFill>
                  <a:srgbClr val="FFFFFF"/>
                </a:solidFill>
                <a:latin typeface="Droid Serif"/>
                <a:ea typeface="Droid Serif"/>
                <a:cs typeface="Droid Serif"/>
                <a:sym typeface="Droid Serif"/>
              </a:defRPr>
            </a:lvl1pPr>
            <a:lvl2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2pPr>
            <a:lvl3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3pPr>
            <a:lvl4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4pPr>
            <a:lvl5pPr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5pPr>
            <a:lvl6pPr indent="4572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6pPr>
            <a:lvl7pPr indent="9144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7pPr>
            <a:lvl8pPr indent="13716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8pPr>
            <a:lvl9pPr indent="1828800" algn="r">
              <a:defRPr sz="3200">
                <a:solidFill>
                  <a:srgbClr val="FFFFFF"/>
                </a:solidFill>
                <a:latin typeface="Arial Bold"/>
                <a:ea typeface="Arial Bold"/>
                <a:cs typeface="Arial Bold"/>
                <a:sym typeface="Arial Bold"/>
              </a:defRPr>
            </a:lvl9pPr>
          </a:lstStyle>
          <a:p>
            <a:pPr defTabSz="914400">
              <a:defRPr sz="1800" b="0">
                <a:solidFill>
                  <a:srgbClr val="000000"/>
                </a:solidFill>
              </a:defRPr>
            </a:pPr>
            <a:r>
              <a:rPr lang="en-US" sz="105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Committee on Earth Observation Satellites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uk-UA" smtClean="0"/>
              <a:t>2</a:t>
            </a:fld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057400" y="304800"/>
            <a:ext cx="5638800" cy="533400"/>
          </a:xfrm>
        </p:spPr>
        <p:txBody>
          <a:bodyPr/>
          <a:lstStyle/>
          <a:p>
            <a:pPr lvl="0">
              <a:spcBef>
                <a:spcPts val="0"/>
              </a:spcBef>
              <a:buSzTx/>
              <a:defRPr/>
            </a:pPr>
            <a:r>
              <a:rPr lang="en-US" b="1" dirty="0"/>
              <a:t>Status of CEOS Leadership Positions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731070"/>
              </p:ext>
            </p:extLst>
          </p:nvPr>
        </p:nvGraphicFramePr>
        <p:xfrm>
          <a:off x="76199" y="1676399"/>
          <a:ext cx="8991600" cy="3962402"/>
        </p:xfrm>
        <a:graphic>
          <a:graphicData uri="http://schemas.openxmlformats.org/drawingml/2006/table">
            <a:tbl>
              <a:tblPr firstRow="1" firstCol="1" bandRow="1"/>
              <a:tblGrid>
                <a:gridCol w="2104634">
                  <a:extLst>
                    <a:ext uri="{9D8B030D-6E8A-4147-A177-3AD203B41FA5}">
                      <a16:colId xmlns:a16="http://schemas.microsoft.com/office/drawing/2014/main" val="1926929609"/>
                    </a:ext>
                  </a:extLst>
                </a:gridCol>
                <a:gridCol w="1766098">
                  <a:extLst>
                    <a:ext uri="{9D8B030D-6E8A-4147-A177-3AD203B41FA5}">
                      <a16:colId xmlns:a16="http://schemas.microsoft.com/office/drawing/2014/main" val="672411768"/>
                    </a:ext>
                  </a:extLst>
                </a:gridCol>
                <a:gridCol w="1782413">
                  <a:extLst>
                    <a:ext uri="{9D8B030D-6E8A-4147-A177-3AD203B41FA5}">
                      <a16:colId xmlns:a16="http://schemas.microsoft.com/office/drawing/2014/main" val="1831055056"/>
                    </a:ext>
                  </a:extLst>
                </a:gridCol>
                <a:gridCol w="1782413">
                  <a:extLst>
                    <a:ext uri="{9D8B030D-6E8A-4147-A177-3AD203B41FA5}">
                      <a16:colId xmlns:a16="http://schemas.microsoft.com/office/drawing/2014/main" val="3853353571"/>
                    </a:ext>
                  </a:extLst>
                </a:gridCol>
                <a:gridCol w="1556042">
                  <a:extLst>
                    <a:ext uri="{9D8B030D-6E8A-4147-A177-3AD203B41FA5}">
                      <a16:colId xmlns:a16="http://schemas.microsoft.com/office/drawing/2014/main" val="3618847984"/>
                    </a:ext>
                  </a:extLst>
                </a:gridCol>
              </a:tblGrid>
              <a:tr h="2476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Position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2017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2018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2019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765131"/>
                  </a:ext>
                </a:extLst>
              </a:tr>
              <a:tr h="2476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CEOS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USGS (Frank K.)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COM (Philippe B.)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VAST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ISRO (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588177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SIT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SIT Vice-Chair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ESA (Stephen B.)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NOAA (Steve V.)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NOAA (Steve V.)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NOAA (Steve V.)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57201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CEO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DCEO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GA (Jono R.)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–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CNES (Steven H.)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CNES (Steven H.)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01613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WGCapD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WGCapD Vice-Chair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SANSA (Phila S.)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ISRO (Senthil K.)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ISRO (Senthil K.)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ISRO (Senthil K.)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470798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WGCV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WGCV Vice-Chair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(Kurtis T.)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(Cindy O.)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(Kurtis T.)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(Cindy O.)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(Cindy O.)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(Cindy O.)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34016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WGClimate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WGClimate Vice-Chair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ESA (Pascal L.)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EUMETSAT (Jörg S.)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EUMETSAT (Jörg S.)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USGS (John D.)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EUMETSAT (Jörg S.)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USGS (John D.)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USGS (John D.)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135703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WGDisasters 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WGDisasters Vice-Chair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CSA (Stéphane C.)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ASI (Simona Z.)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ASI (Simona Z.)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(David G.)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ASI (Simona Z.)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(David G.)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(David G.)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554705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WGISS Chair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WGISS Vice-Chair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NASA (Andy M.)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ESA (Mirko A.)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ESA (Mirko A.)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ESA (Mirko A.)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CSIRO (</a:t>
                      </a: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TBC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</a:rPr>
                        <a:t>TBD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40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32378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9A00"/>
      </a:accent1>
      <a:accent2>
        <a:srgbClr val="9F2D20"/>
      </a:accent2>
      <a:accent3>
        <a:srgbClr val="8F8F8F"/>
      </a:accent3>
      <a:accent4>
        <a:srgbClr val="001E59"/>
      </a:accent4>
      <a:accent5>
        <a:srgbClr val="FFCAAA"/>
      </a:accent5>
      <a:accent6>
        <a:srgbClr val="90281C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FF9A00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9A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2569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8854</TotalTime>
  <Words>301</Words>
  <Application>Microsoft Office PowerPoint</Application>
  <PresentationFormat>On-screen Show (4:3)</PresentationFormat>
  <Paragraphs>89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MS Mincho</vt:lpstr>
      <vt:lpstr>Arial</vt:lpstr>
      <vt:lpstr>Arial Bold</vt:lpstr>
      <vt:lpstr>Avenir Roman</vt:lpstr>
      <vt:lpstr>Calibri</vt:lpstr>
      <vt:lpstr>Courier New</vt:lpstr>
      <vt:lpstr>Droid Serif</vt:lpstr>
      <vt:lpstr>Helvetica</vt:lpstr>
      <vt:lpstr>Proxima Nova Regular</vt:lpstr>
      <vt:lpstr>Times New Roman</vt:lpstr>
      <vt:lpstr>Wingdings</vt:lpstr>
      <vt:lpstr>Default</vt:lpstr>
      <vt:lpstr>CEOS Organisational Matters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Brian R. Williams</dc:creator>
  <cp:lastModifiedBy>Labahn, Steven T</cp:lastModifiedBy>
  <cp:revision>120</cp:revision>
  <dcterms:modified xsi:type="dcterms:W3CDTF">2017-09-13T15:49:12Z</dcterms:modified>
</cp:coreProperties>
</file>