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60" r:id="rId4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8"/>
    <p:restoredTop sz="94716"/>
  </p:normalViewPr>
  <p:slideViewPr>
    <p:cSldViewPr>
      <p:cViewPr varScale="1">
        <p:scale>
          <a:sx n="84" d="100"/>
          <a:sy n="84" d="100"/>
        </p:scale>
        <p:origin x="-1808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0" i="0" u="none" strike="noStrike" baseline="0" dirty="0" smtClean="0">
                <a:latin typeface="+mn-lt"/>
                <a:ea typeface="+mn-ea"/>
                <a:cs typeface="+mn-cs"/>
                <a:sym typeface="Avenir Roman"/>
              </a:rPr>
              <a:t>Carbon Portal prototype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186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0" i="0" u="none" strike="noStrike" baseline="0" dirty="0" smtClean="0">
                <a:latin typeface="+mn-lt"/>
                <a:ea typeface="+mn-ea"/>
                <a:cs typeface="+mn-cs"/>
                <a:sym typeface="Avenir Roman"/>
              </a:rPr>
              <a:t>Carbon Portal prototype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186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1336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SIT TWS ‘16, 14-15 Sept 2016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 smtClean="0"/>
              <a:t>Title TBA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xmlns:p14="http://schemas.microsoft.com/office/powerpoint/2010/main"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aterportal.ceos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7378211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4200" b="1" dirty="0" smtClean="0">
                <a:solidFill>
                  <a:srgbClr val="FFFFFF"/>
                </a:solidFill>
                <a:latin typeface="+mj-lt"/>
              </a:rPr>
              <a:t>WGISS initiatives in support to Carbon Action</a:t>
            </a:r>
            <a:endParaRPr dirty="0"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9624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err="1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A.Mitchell</a:t>
            </a:r>
            <a:r>
              <a:rPr lang="en-US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(WGISS Chair, NASA), </a:t>
            </a:r>
            <a:r>
              <a:rPr lang="en-US" dirty="0" err="1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M.Albani</a:t>
            </a:r>
            <a:r>
              <a:rPr lang="en-US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/>
            </a:r>
            <a:br>
              <a:rPr lang="en-US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</a:br>
            <a:r>
              <a:rPr lang="en-US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(WGISS Vice-Chair, </a:t>
            </a:r>
            <a:r>
              <a:rPr lang="en-US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ESA)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SIT Tech Workshop 2016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Item #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Oxford, UK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14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-15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September 2016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152400" y="1219200"/>
            <a:ext cx="8839200" cy="4724400"/>
          </a:xfrm>
        </p:spPr>
        <p:txBody>
          <a:bodyPr/>
          <a:lstStyle/>
          <a:p>
            <a:pPr lvl="0"/>
            <a:r>
              <a:rPr lang="en-US" sz="2200" b="1" dirty="0"/>
              <a:t>Objective</a:t>
            </a:r>
            <a:r>
              <a:rPr lang="en-US" sz="2200" dirty="0"/>
              <a:t>: </a:t>
            </a:r>
            <a:r>
              <a:rPr lang="en-US" sz="2200" dirty="0" smtClean="0"/>
              <a:t>facilitate </a:t>
            </a:r>
            <a:r>
              <a:rPr lang="en-US" sz="2200" dirty="0"/>
              <a:t>discoverability and accessibility of ECV Products and space-born CDRs relevant for the CEOS Carbon Action via WGISS Interoperability Systems &amp; Standards </a:t>
            </a:r>
            <a:r>
              <a:rPr lang="en-US" sz="2200" dirty="0" smtClean="0"/>
              <a:t>(</a:t>
            </a:r>
            <a:r>
              <a:rPr lang="en-US" sz="2200" dirty="0" err="1" smtClean="0"/>
              <a:t>FedEO</a:t>
            </a:r>
            <a:r>
              <a:rPr lang="en-US" sz="2200" dirty="0"/>
              <a:t>/</a:t>
            </a:r>
            <a:r>
              <a:rPr lang="en-US" sz="2200" dirty="0" smtClean="0"/>
              <a:t>CWIC/IDN, OpenSearch</a:t>
            </a:r>
            <a:r>
              <a:rPr lang="en-US" sz="2200" dirty="0"/>
              <a:t>).</a:t>
            </a:r>
          </a:p>
          <a:p>
            <a:pPr lvl="0"/>
            <a:endParaRPr lang="en-US" sz="1800" dirty="0"/>
          </a:p>
          <a:p>
            <a:pPr lvl="0"/>
            <a:r>
              <a:rPr lang="en-US" sz="2200" b="1" dirty="0"/>
              <a:t>Approach</a:t>
            </a:r>
            <a:r>
              <a:rPr lang="en-US" sz="2200" dirty="0"/>
              <a:t>: </a:t>
            </a:r>
            <a:r>
              <a:rPr lang="en-US" sz="2200" dirty="0" smtClean="0"/>
              <a:t>start from results </a:t>
            </a:r>
            <a:r>
              <a:rPr lang="en-US" sz="2200" dirty="0"/>
              <a:t>of </a:t>
            </a:r>
            <a:r>
              <a:rPr lang="en-US" sz="2200" dirty="0" err="1"/>
              <a:t>WGClimate</a:t>
            </a:r>
            <a:r>
              <a:rPr lang="en-US" sz="2200" dirty="0"/>
              <a:t> Questionnaire for ECV Inventory </a:t>
            </a:r>
            <a:r>
              <a:rPr lang="en-US" sz="2200" dirty="0" smtClean="0"/>
              <a:t>population; </a:t>
            </a:r>
            <a:r>
              <a:rPr lang="en-US" sz="2200" dirty="0" smtClean="0"/>
              <a:t>tailoring </a:t>
            </a:r>
            <a:r>
              <a:rPr lang="en-US" sz="2200" dirty="0"/>
              <a:t>for Carbon Action </a:t>
            </a:r>
            <a:r>
              <a:rPr lang="en-US" sz="2200" dirty="0" smtClean="0"/>
              <a:t>and </a:t>
            </a:r>
            <a:r>
              <a:rPr lang="en-US" sz="2200" dirty="0"/>
              <a:t>gaps identification </a:t>
            </a:r>
            <a:r>
              <a:rPr lang="en-US" sz="2200" dirty="0" err="1" smtClean="0"/>
              <a:t>wrt</a:t>
            </a:r>
            <a:r>
              <a:rPr lang="en-US" sz="2200" dirty="0" smtClean="0"/>
              <a:t> </a:t>
            </a:r>
            <a:r>
              <a:rPr lang="en-US" sz="2200" dirty="0"/>
              <a:t>data records already discoverable/accessible through WGISS </a:t>
            </a:r>
            <a:r>
              <a:rPr lang="en-US" sz="2200" dirty="0"/>
              <a:t>systems (Q1/Q2 2017</a:t>
            </a:r>
            <a:r>
              <a:rPr lang="en-US" sz="2200" dirty="0" smtClean="0"/>
              <a:t>); </a:t>
            </a:r>
            <a:r>
              <a:rPr lang="en-US" sz="2200" dirty="0" smtClean="0"/>
              <a:t>feasibility analysis, </a:t>
            </a:r>
            <a:r>
              <a:rPr lang="en-US" sz="2200" dirty="0"/>
              <a:t>priorities setting </a:t>
            </a:r>
            <a:r>
              <a:rPr lang="en-US" sz="2200" dirty="0" smtClean="0"/>
              <a:t>and </a:t>
            </a:r>
            <a:r>
              <a:rPr lang="en-US" sz="2200" dirty="0"/>
              <a:t>liaising with relevant organizations (Q2/Q3 2017); start technical activities (Q3/Q4 2017).</a:t>
            </a:r>
          </a:p>
          <a:p>
            <a:pPr lvl="0"/>
            <a:endParaRPr lang="en-US" sz="1800" dirty="0"/>
          </a:p>
          <a:p>
            <a:pPr lvl="0"/>
            <a:r>
              <a:rPr lang="en-US" sz="2200" b="1" dirty="0"/>
              <a:t>Additional Resources</a:t>
            </a:r>
            <a:r>
              <a:rPr lang="en-US" sz="2200" dirty="0"/>
              <a:t>: support from </a:t>
            </a:r>
            <a:r>
              <a:rPr lang="en-US" sz="2200" dirty="0" err="1"/>
              <a:t>WGClimate</a:t>
            </a:r>
            <a:r>
              <a:rPr lang="en-US" sz="2200" dirty="0"/>
              <a:t> and experts for priorities setting; activities at data providers’ side to be carried out by relevant entities</a:t>
            </a:r>
            <a:r>
              <a:rPr lang="en-US" sz="2200" dirty="0" smtClean="0"/>
              <a:t>.</a:t>
            </a:r>
            <a:endParaRPr lang="en-US" sz="2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2</a:t>
            </a:fld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152400"/>
            <a:ext cx="4953000" cy="533400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ECVs/CDRs Discovery and </a:t>
            </a:r>
            <a:r>
              <a:rPr lang="en-US" dirty="0" smtClean="0"/>
              <a:t>Access through WGISS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23787"/>
      </p:ext>
    </p:extLst>
  </p:cSld>
  <p:clrMapOvr>
    <a:masterClrMapping/>
  </p:clrMapOvr>
  <p:transition xmlns:p14="http://schemas.microsoft.com/office/powerpoint/2010/main"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152400" y="1447800"/>
            <a:ext cx="8839200" cy="4724400"/>
          </a:xfrm>
        </p:spPr>
        <p:txBody>
          <a:bodyPr/>
          <a:lstStyle/>
          <a:p>
            <a:pPr lvl="0"/>
            <a:r>
              <a:rPr lang="en-US" b="1" dirty="0"/>
              <a:t>Objective</a:t>
            </a:r>
            <a:r>
              <a:rPr lang="en-US" dirty="0"/>
              <a:t>: </a:t>
            </a:r>
            <a:r>
              <a:rPr lang="en-US" dirty="0"/>
              <a:t>development </a:t>
            </a:r>
            <a:r>
              <a:rPr lang="en-US" dirty="0" smtClean="0"/>
              <a:t>as WGISS project of </a:t>
            </a:r>
            <a:r>
              <a:rPr lang="en-US" dirty="0"/>
              <a:t>a CEOS </a:t>
            </a:r>
            <a:r>
              <a:rPr lang="en-US" dirty="0" smtClean="0"/>
              <a:t>WGISS Carbon </a:t>
            </a:r>
            <a:r>
              <a:rPr lang="en-US" dirty="0"/>
              <a:t>Portal </a:t>
            </a:r>
            <a:r>
              <a:rPr lang="en-US" dirty="0" smtClean="0"/>
              <a:t>prototype similar </a:t>
            </a:r>
            <a:r>
              <a:rPr lang="en-US" dirty="0"/>
              <a:t>to the Water portal (</a:t>
            </a:r>
            <a:r>
              <a:rPr lang="en-US" dirty="0">
                <a:hlinkClick r:id="rId3"/>
              </a:rPr>
              <a:t>http://waterportal.ceos.org/</a:t>
            </a:r>
            <a:r>
              <a:rPr lang="en-US" dirty="0"/>
              <a:t>) to allow displaying Carbon datasets and providing assistance to scientists and general users in the development of related services &amp; tools. </a:t>
            </a:r>
            <a:endParaRPr lang="en-US" dirty="0" smtClean="0"/>
          </a:p>
          <a:p>
            <a:pPr lvl="0"/>
            <a:endParaRPr lang="en-US" sz="900" dirty="0"/>
          </a:p>
          <a:p>
            <a:pPr lvl="0"/>
            <a:r>
              <a:rPr lang="en-US" b="1" dirty="0"/>
              <a:t>Approach</a:t>
            </a:r>
            <a:r>
              <a:rPr lang="en-US" dirty="0"/>
              <a:t>: </a:t>
            </a:r>
            <a:r>
              <a:rPr lang="en-US" dirty="0" smtClean="0"/>
              <a:t>collection of needs </a:t>
            </a:r>
            <a:r>
              <a:rPr lang="en-US" dirty="0" smtClean="0"/>
              <a:t>from Carbon </a:t>
            </a:r>
            <a:r>
              <a:rPr lang="en-US" dirty="0"/>
              <a:t>(or </a:t>
            </a:r>
            <a:r>
              <a:rPr lang="en-US" dirty="0" err="1" smtClean="0"/>
              <a:t>WGClimate</a:t>
            </a:r>
            <a:r>
              <a:rPr lang="en-US" dirty="0"/>
              <a:t>) experts on what needs to be in the </a:t>
            </a:r>
            <a:r>
              <a:rPr lang="en-US" dirty="0" smtClean="0"/>
              <a:t>portal (Q1/Q2 2017); Carbon Portal requirements definition and system design (Q2/Q3 2017); </a:t>
            </a:r>
            <a:r>
              <a:rPr lang="en-US" dirty="0"/>
              <a:t>start </a:t>
            </a:r>
            <a:r>
              <a:rPr lang="en-US" dirty="0" smtClean="0"/>
              <a:t>development (</a:t>
            </a:r>
            <a:r>
              <a:rPr lang="en-US" dirty="0"/>
              <a:t>Q3/Q4 2017</a:t>
            </a:r>
            <a:r>
              <a:rPr lang="en-US" dirty="0" smtClean="0"/>
              <a:t>).</a:t>
            </a:r>
            <a:endParaRPr lang="en-US" dirty="0" smtClean="0"/>
          </a:p>
          <a:p>
            <a:pPr lvl="0"/>
            <a:endParaRPr lang="en-US" sz="900" dirty="0"/>
          </a:p>
          <a:p>
            <a:pPr lvl="0"/>
            <a:r>
              <a:rPr lang="en-US" b="1" dirty="0"/>
              <a:t>Additional </a:t>
            </a:r>
            <a:r>
              <a:rPr lang="en-US" b="1" dirty="0" smtClean="0"/>
              <a:t>Resources</a:t>
            </a:r>
            <a:r>
              <a:rPr lang="en-US" dirty="0" smtClean="0"/>
              <a:t>: requirements definition and development resources provided by NOAA; support </a:t>
            </a:r>
            <a:r>
              <a:rPr lang="en-US" dirty="0"/>
              <a:t>from </a:t>
            </a:r>
            <a:r>
              <a:rPr lang="en-US" dirty="0" err="1"/>
              <a:t>WGClimate</a:t>
            </a:r>
            <a:r>
              <a:rPr lang="en-US" dirty="0"/>
              <a:t> and experts for </a:t>
            </a:r>
            <a:r>
              <a:rPr lang="en-US" dirty="0" smtClean="0"/>
              <a:t>requirements definition.</a:t>
            </a:r>
            <a:endParaRPr lang="en-US" sz="900" dirty="0"/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3</a:t>
            </a:fld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4953000" cy="533400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WGISS Carbon Portal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623242"/>
      </p:ext>
    </p:extLst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8848</TotalTime>
  <Words>286</Words>
  <Application>Microsoft Macintosh PowerPoint</Application>
  <PresentationFormat>On-screen Show (4:3)</PresentationFormat>
  <Paragraphs>22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</vt:lpstr>
      <vt:lpstr>WGISS initiatives in support to Carbon Action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Mirko Albani</cp:lastModifiedBy>
  <cp:revision>126</cp:revision>
  <dcterms:modified xsi:type="dcterms:W3CDTF">2016-09-08T21:57:52Z</dcterms:modified>
</cp:coreProperties>
</file>