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716"/>
  </p:normalViewPr>
  <p:slideViewPr>
    <p:cSldViewPr>
      <p:cViewPr varScale="1">
        <p:scale>
          <a:sx n="215" d="100"/>
          <a:sy n="215" d="100"/>
        </p:scale>
        <p:origin x="22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eorge@symbioscomms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Presenter Guidance</a:t>
            </a:r>
          </a:p>
          <a:p>
            <a:r>
              <a:rPr lang="en-AU" dirty="0" smtClean="0">
                <a:latin typeface="+mj-lt"/>
              </a:rPr>
              <a:t>The </a:t>
            </a:r>
            <a:r>
              <a:rPr lang="en-AU" dirty="0">
                <a:latin typeface="+mj-lt"/>
              </a:rPr>
              <a:t>SIT Chair Team </a:t>
            </a:r>
            <a:r>
              <a:rPr lang="en-AU" dirty="0" smtClean="0">
                <a:latin typeface="+mj-lt"/>
              </a:rPr>
              <a:t>asks that presenters allow for </a:t>
            </a:r>
            <a:r>
              <a:rPr lang="en-AU" b="1" i="1" dirty="0" smtClean="0">
                <a:latin typeface="+mj-lt"/>
              </a:rPr>
              <a:t>substantial </a:t>
            </a:r>
            <a:r>
              <a:rPr lang="en-AU" b="1" i="1" dirty="0">
                <a:latin typeface="+mj-lt"/>
              </a:rPr>
              <a:t>time </a:t>
            </a:r>
            <a:r>
              <a:rPr lang="en-AU" b="1" i="1" dirty="0" smtClean="0">
                <a:latin typeface="+mj-lt"/>
              </a:rPr>
              <a:t>(&gt; 50% of allocation) for </a:t>
            </a:r>
            <a:r>
              <a:rPr lang="en-AU" b="1" i="1" dirty="0" smtClean="0">
                <a:latin typeface="+mj-lt"/>
              </a:rPr>
              <a:t>discussion</a:t>
            </a:r>
            <a:r>
              <a:rPr lang="en-AU" dirty="0" smtClean="0">
                <a:latin typeface="+mj-lt"/>
              </a:rPr>
              <a:t> so be mindful of the agenda time you have been allocated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should be clearly aligned with the agenda objectives, and </a:t>
            </a:r>
            <a:r>
              <a:rPr lang="en-US" b="1" i="1" dirty="0" smtClean="0">
                <a:latin typeface="+mj-lt"/>
              </a:rPr>
              <a:t>formulated in collaboration with the SIT Chair Team </a:t>
            </a:r>
            <a:r>
              <a:rPr lang="en-US" dirty="0" smtClean="0">
                <a:latin typeface="+mj-lt"/>
              </a:rPr>
              <a:t>prior </a:t>
            </a:r>
            <a:r>
              <a:rPr lang="en-US" dirty="0" smtClean="0">
                <a:latin typeface="+mj-lt"/>
              </a:rPr>
              <a:t>to the submission deadline.</a:t>
            </a:r>
          </a:p>
          <a:p>
            <a:endParaRPr lang="en-US" sz="1600" dirty="0">
              <a:latin typeface="+mj-lt"/>
            </a:endParaRPr>
          </a:p>
          <a:p>
            <a:r>
              <a:rPr lang="en-US" b="1" i="1" dirty="0" smtClean="0">
                <a:latin typeface="+mj-lt"/>
              </a:rPr>
              <a:t>Reporting to support discussion is encouraged</a:t>
            </a:r>
            <a:r>
              <a:rPr lang="en-US" dirty="0" smtClean="0">
                <a:latin typeface="+mj-lt"/>
              </a:rPr>
              <a:t>, but historical context and detailed reporting (e.g. review of past meeting dates) should be provided as pre-reading or in background slides.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</a:t>
            </a:r>
            <a:r>
              <a:rPr lang="en-US" dirty="0">
                <a:latin typeface="+mj-lt"/>
              </a:rPr>
              <a:t>should be sent to </a:t>
            </a:r>
            <a:r>
              <a:rPr lang="en-US" dirty="0" smtClean="0">
                <a:latin typeface="+mj-lt"/>
                <a:hlinkClick r:id="rId2"/>
              </a:rPr>
              <a:t>george@symbioscomms.com</a:t>
            </a:r>
            <a:endParaRPr lang="en-US" dirty="0">
              <a:latin typeface="+mj-lt"/>
            </a:endParaRPr>
          </a:p>
          <a:p>
            <a:pPr lvl="1"/>
            <a:r>
              <a:rPr lang="en-US" b="1" dirty="0" smtClean="0">
                <a:latin typeface="+mj-lt"/>
              </a:rPr>
              <a:t>Presentations: </a:t>
            </a:r>
            <a:r>
              <a:rPr lang="en-US" dirty="0" smtClean="0">
                <a:latin typeface="+mj-lt"/>
              </a:rPr>
              <a:t>no later than Wednesday 7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September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Preparations for CEOS Plenary</a:t>
            </a:r>
            <a:endParaRPr lang="en-US" b="1" dirty="0">
              <a:latin typeface="+mj-lt"/>
            </a:endParaRPr>
          </a:p>
          <a:p>
            <a:r>
              <a:rPr lang="en-AU" dirty="0" smtClean="0">
                <a:latin typeface="+mj-lt"/>
              </a:rPr>
              <a:t>One of the main objectives of the SIT Technical Workshop is to </a:t>
            </a:r>
            <a:r>
              <a:rPr lang="en-AU" b="1" i="1" dirty="0" smtClean="0">
                <a:latin typeface="+mj-lt"/>
              </a:rPr>
              <a:t>prepare for CEOS Plenary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Presenters are encouraged to include a 1-2 slides on the main issues that you are facing for CEOS Plenary, including </a:t>
            </a:r>
            <a:r>
              <a:rPr lang="en-US" b="1" i="1" dirty="0" smtClean="0">
                <a:latin typeface="+mj-lt"/>
              </a:rPr>
              <a:t>explicitly highlighting any decisions, endorsements, outcomes, or actions your group will be seeking at Plenary</a:t>
            </a:r>
            <a:r>
              <a:rPr lang="en-US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r>
              <a:rPr lang="en-US" dirty="0" smtClean="0"/>
              <a:t>Your materials should also </a:t>
            </a:r>
            <a:r>
              <a:rPr lang="en-US" b="1" i="1" dirty="0" smtClean="0"/>
              <a:t>highlight any actions or decisions </a:t>
            </a:r>
            <a:r>
              <a:rPr lang="en-US" dirty="0" smtClean="0"/>
              <a:t>you might require between the Workshop and Plenary.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The more explicit you are with the required actions, the better. i.e. </a:t>
            </a:r>
            <a:r>
              <a:rPr lang="en-US" b="1" i="1" dirty="0" smtClean="0">
                <a:latin typeface="+mj-lt"/>
              </a:rPr>
              <a:t>do feel free to propose draft action text for consideration </a:t>
            </a:r>
            <a:r>
              <a:rPr lang="en-US" dirty="0" smtClean="0">
                <a:latin typeface="+mj-lt"/>
              </a:rPr>
              <a:t>- it may be revised, but will help in the efficient preparation for Plenary.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92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8820</TotalTime>
  <Words>257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Title Goes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112</cp:revision>
  <dcterms:modified xsi:type="dcterms:W3CDTF">2016-08-05T05:49:54Z</dcterms:modified>
</cp:coreProperties>
</file>