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62" r:id="rId3"/>
    <p:sldId id="263" r:id="rId4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783"/>
  </p:normalViewPr>
  <p:slideViewPr>
    <p:cSldViewPr>
      <p:cViewPr varScale="1">
        <p:scale>
          <a:sx n="113" d="100"/>
          <a:sy n="113" d="100"/>
        </p:scale>
        <p:origin x="16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 TWS ‘16, 14-15 Sept 2016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82164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400" b="0" dirty="0" smtClean="0">
                <a:solidFill>
                  <a:schemeClr val="bg1"/>
                </a:solidFill>
                <a:latin typeface="+mj-lt"/>
              </a:rPr>
              <a:t>Future </a:t>
            </a:r>
            <a:r>
              <a:rPr lang="en-AU" sz="4400" b="0" dirty="0">
                <a:solidFill>
                  <a:schemeClr val="bg1"/>
                </a:solidFill>
                <a:latin typeface="+mj-lt"/>
              </a:rPr>
              <a:t>CEOS </a:t>
            </a:r>
            <a:r>
              <a:rPr lang="en-AU" sz="4400" b="0" dirty="0" smtClean="0">
                <a:solidFill>
                  <a:schemeClr val="bg1"/>
                </a:solidFill>
                <a:latin typeface="+mj-lt"/>
              </a:rPr>
              <a:t>Chairs</a:t>
            </a:r>
            <a:endParaRPr sz="4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Alex Held, CSIRO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 Tech Workshop 2016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AU"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Oxford, UK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14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-15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September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u="sng" dirty="0" smtClean="0"/>
              <a:t>2018</a:t>
            </a:r>
            <a:r>
              <a:rPr lang="en-US" dirty="0" smtClean="0"/>
              <a:t> CEOS Chair to be announced at CEOS Plenary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European/African </a:t>
            </a:r>
            <a:r>
              <a:rPr lang="en-US" dirty="0" smtClean="0"/>
              <a:t>agency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2400"/>
              </a:spcAft>
            </a:pPr>
            <a:r>
              <a:rPr lang="en-US" dirty="0" smtClean="0"/>
              <a:t>To be confirmed by ESA and EUMETSAT as </a:t>
            </a:r>
            <a:r>
              <a:rPr lang="en-US" dirty="0" smtClean="0"/>
              <a:t>the regional </a:t>
            </a:r>
            <a:r>
              <a:rPr lang="en-US" dirty="0" smtClean="0"/>
              <a:t>SEC agencies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u="sng" dirty="0" smtClean="0"/>
              <a:t>2019</a:t>
            </a:r>
            <a:r>
              <a:rPr lang="en-US" dirty="0" smtClean="0"/>
              <a:t> </a:t>
            </a:r>
            <a:r>
              <a:rPr lang="en-US" dirty="0"/>
              <a:t>CEOS </a:t>
            </a:r>
            <a:r>
              <a:rPr lang="en-US" dirty="0" smtClean="0"/>
              <a:t>Chair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Asian </a:t>
            </a:r>
            <a:r>
              <a:rPr lang="en-US" dirty="0"/>
              <a:t>a</a:t>
            </a:r>
            <a:r>
              <a:rPr lang="en-US" dirty="0" smtClean="0"/>
              <a:t>gency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2400"/>
              </a:spcAft>
            </a:pPr>
            <a:r>
              <a:rPr lang="en-US" dirty="0"/>
              <a:t>To be confirmed by </a:t>
            </a:r>
            <a:r>
              <a:rPr lang="en-US" dirty="0" smtClean="0"/>
              <a:t>CSIRO and JAXA </a:t>
            </a:r>
            <a:r>
              <a:rPr lang="en-US" dirty="0" smtClean="0"/>
              <a:t>(as </a:t>
            </a:r>
            <a:r>
              <a:rPr lang="en-US" dirty="0"/>
              <a:t>regional SEC </a:t>
            </a:r>
            <a:r>
              <a:rPr lang="en-US" dirty="0" smtClean="0"/>
              <a:t>agency)</a:t>
            </a:r>
            <a:endParaRPr lang="en-US" dirty="0"/>
          </a:p>
          <a:p>
            <a:pPr marL="0" indent="0" algn="ctr">
              <a:buNone/>
            </a:pPr>
            <a:r>
              <a:rPr lang="en-US" b="1" u="sng" dirty="0" smtClean="0"/>
              <a:t>Discussion: </a:t>
            </a:r>
            <a:r>
              <a:rPr lang="en-US" b="1" dirty="0" smtClean="0"/>
              <a:t>are we confident that the necessary arrangements are underway? Is any further action needed?</a:t>
            </a:r>
            <a:endParaRPr lang="en-US" b="1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AU" b="1" dirty="0"/>
              <a:t>Future CEOS Chairs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44431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3</a:t>
            </a:fld>
            <a:endParaRPr lang="uk-UA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AU" b="1" dirty="0"/>
              <a:t>Future CEOS Chairs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6204"/>
              </p:ext>
            </p:extLst>
          </p:nvPr>
        </p:nvGraphicFramePr>
        <p:xfrm>
          <a:off x="381000" y="1676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Asia/Oceania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Americas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Europe/Africa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2016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+mj-lt"/>
                        </a:rPr>
                        <a:t>CSIRO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2017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+mj-lt"/>
                        </a:rPr>
                        <a:t>USGS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2018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???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2019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???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098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9109</TotalTime>
  <Words>104</Words>
  <Application>Microsoft Macintosh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Arial</vt:lpstr>
      <vt:lpstr>Default</vt:lpstr>
      <vt:lpstr>Future CEOS Chairs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Matt S</cp:lastModifiedBy>
  <cp:revision>163</cp:revision>
  <dcterms:modified xsi:type="dcterms:W3CDTF">2016-08-17T07:15:56Z</dcterms:modified>
</cp:coreProperties>
</file>